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42"/>
  </p:notesMasterIdLst>
  <p:sldIdLst>
    <p:sldId id="284" r:id="rId2"/>
    <p:sldId id="285" r:id="rId3"/>
    <p:sldId id="286" r:id="rId4"/>
    <p:sldId id="287" r:id="rId5"/>
    <p:sldId id="288" r:id="rId6"/>
    <p:sldId id="289" r:id="rId7"/>
    <p:sldId id="257" r:id="rId8"/>
    <p:sldId id="258" r:id="rId9"/>
    <p:sldId id="290" r:id="rId10"/>
    <p:sldId id="291" r:id="rId11"/>
    <p:sldId id="292" r:id="rId12"/>
    <p:sldId id="293" r:id="rId13"/>
    <p:sldId id="259" r:id="rId14"/>
    <p:sldId id="260" r:id="rId15"/>
    <p:sldId id="261" r:id="rId16"/>
    <p:sldId id="262" r:id="rId17"/>
    <p:sldId id="264" r:id="rId18"/>
    <p:sldId id="265" r:id="rId19"/>
    <p:sldId id="294" r:id="rId20"/>
    <p:sldId id="295" r:id="rId21"/>
    <p:sldId id="296" r:id="rId22"/>
    <p:sldId id="267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11" r:id="rId36"/>
    <p:sldId id="273" r:id="rId37"/>
    <p:sldId id="310" r:id="rId38"/>
    <p:sldId id="279" r:id="rId39"/>
    <p:sldId id="282" r:id="rId40"/>
    <p:sldId id="283" r:id="rId4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Roboto Condensed Light" panose="020B0604020202020204" charset="0"/>
      <p:regular r:id="rId44"/>
      <p:bold r:id="rId45"/>
      <p:italic r:id="rId46"/>
      <p:boldItalic r:id="rId47"/>
    </p:embeddedFont>
    <p:embeddedFont>
      <p:font typeface="Arvo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Roboto Condensed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BF8C22-7189-49C2-B77B-A9918E75EE03}">
  <a:tblStyle styleId="{55BF8C22-7189-49C2-B77B-A9918E75EE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ovy\Dropbox\Tesis\Analisis%20vibraciones%20Acelerometro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rgbClr val="FF0000"/>
                </a:solidFill>
              </a:rPr>
              <a:t>Tramo 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'Lago Agrio Dureno'!$D$1</c:f>
              <c:strCache>
                <c:ptCount val="1"/>
                <c:pt idx="0">
                  <c:v>Z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1.1520866289020269E-3"/>
                  <c:y val="0.1447769529762978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cat>
            <c:strRef>
              <c:f>'Lago Agrio Dureno'!$A$1:$A$10466</c:f>
              <c:strCache>
                <c:ptCount val="10465"/>
                <c:pt idx="0">
                  <c:v>0,1</c:v>
                </c:pt>
                <c:pt idx="1">
                  <c:v>0,2</c:v>
                </c:pt>
                <c:pt idx="2">
                  <c:v>0,3</c:v>
                </c:pt>
                <c:pt idx="3">
                  <c:v>0,4</c:v>
                </c:pt>
                <c:pt idx="4">
                  <c:v>0,5</c:v>
                </c:pt>
                <c:pt idx="5">
                  <c:v>0,6</c:v>
                </c:pt>
                <c:pt idx="6">
                  <c:v>0,7</c:v>
                </c:pt>
                <c:pt idx="7">
                  <c:v>0,8</c:v>
                </c:pt>
                <c:pt idx="8">
                  <c:v>0,9</c:v>
                </c:pt>
                <c:pt idx="9">
                  <c:v>1</c:v>
                </c:pt>
                <c:pt idx="10">
                  <c:v>1,1</c:v>
                </c:pt>
                <c:pt idx="11">
                  <c:v>1,2</c:v>
                </c:pt>
                <c:pt idx="12">
                  <c:v>1,3</c:v>
                </c:pt>
                <c:pt idx="13">
                  <c:v>1,4</c:v>
                </c:pt>
                <c:pt idx="14">
                  <c:v>1,5</c:v>
                </c:pt>
                <c:pt idx="15">
                  <c:v>1,6</c:v>
                </c:pt>
                <c:pt idx="16">
                  <c:v>1,7</c:v>
                </c:pt>
                <c:pt idx="17">
                  <c:v>1,8</c:v>
                </c:pt>
                <c:pt idx="18">
                  <c:v>1,9</c:v>
                </c:pt>
                <c:pt idx="19">
                  <c:v>2</c:v>
                </c:pt>
                <c:pt idx="20">
                  <c:v>2,1</c:v>
                </c:pt>
                <c:pt idx="21">
                  <c:v>2,2</c:v>
                </c:pt>
                <c:pt idx="22">
                  <c:v>2,3</c:v>
                </c:pt>
                <c:pt idx="23">
                  <c:v>2,4</c:v>
                </c:pt>
                <c:pt idx="24">
                  <c:v>2,5</c:v>
                </c:pt>
                <c:pt idx="25">
                  <c:v>2,6</c:v>
                </c:pt>
                <c:pt idx="26">
                  <c:v>2,7</c:v>
                </c:pt>
                <c:pt idx="27">
                  <c:v>2,8</c:v>
                </c:pt>
                <c:pt idx="28">
                  <c:v>2,9</c:v>
                </c:pt>
                <c:pt idx="29">
                  <c:v>3</c:v>
                </c:pt>
                <c:pt idx="30">
                  <c:v>3,1</c:v>
                </c:pt>
                <c:pt idx="31">
                  <c:v>3,2</c:v>
                </c:pt>
                <c:pt idx="32">
                  <c:v>3,3</c:v>
                </c:pt>
                <c:pt idx="33">
                  <c:v>3,4</c:v>
                </c:pt>
                <c:pt idx="34">
                  <c:v>3,5</c:v>
                </c:pt>
                <c:pt idx="35">
                  <c:v>3,6</c:v>
                </c:pt>
                <c:pt idx="36">
                  <c:v>3,7</c:v>
                </c:pt>
                <c:pt idx="37">
                  <c:v>3,8</c:v>
                </c:pt>
                <c:pt idx="38">
                  <c:v>3,9</c:v>
                </c:pt>
                <c:pt idx="39">
                  <c:v>4</c:v>
                </c:pt>
                <c:pt idx="40">
                  <c:v>4,1</c:v>
                </c:pt>
                <c:pt idx="41">
                  <c:v>4,2</c:v>
                </c:pt>
                <c:pt idx="42">
                  <c:v>4,3</c:v>
                </c:pt>
                <c:pt idx="43">
                  <c:v>4,4</c:v>
                </c:pt>
                <c:pt idx="44">
                  <c:v>4,5</c:v>
                </c:pt>
                <c:pt idx="45">
                  <c:v>4,6</c:v>
                </c:pt>
                <c:pt idx="46">
                  <c:v>4,7</c:v>
                </c:pt>
                <c:pt idx="47">
                  <c:v>4,8</c:v>
                </c:pt>
                <c:pt idx="48">
                  <c:v>4,9</c:v>
                </c:pt>
                <c:pt idx="49">
                  <c:v>5</c:v>
                </c:pt>
                <c:pt idx="50">
                  <c:v>5,1</c:v>
                </c:pt>
                <c:pt idx="51">
                  <c:v>5,2</c:v>
                </c:pt>
                <c:pt idx="52">
                  <c:v>5,3</c:v>
                </c:pt>
                <c:pt idx="53">
                  <c:v>5,4</c:v>
                </c:pt>
                <c:pt idx="54">
                  <c:v>5,5</c:v>
                </c:pt>
                <c:pt idx="55">
                  <c:v>5,6</c:v>
                </c:pt>
                <c:pt idx="56">
                  <c:v>5,7</c:v>
                </c:pt>
                <c:pt idx="57">
                  <c:v>5,8</c:v>
                </c:pt>
                <c:pt idx="58">
                  <c:v>5,9</c:v>
                </c:pt>
                <c:pt idx="59">
                  <c:v>6</c:v>
                </c:pt>
                <c:pt idx="60">
                  <c:v>6,1</c:v>
                </c:pt>
                <c:pt idx="61">
                  <c:v>6,2</c:v>
                </c:pt>
                <c:pt idx="62">
                  <c:v>6,3</c:v>
                </c:pt>
                <c:pt idx="63">
                  <c:v>6,4</c:v>
                </c:pt>
                <c:pt idx="64">
                  <c:v>6,5</c:v>
                </c:pt>
                <c:pt idx="65">
                  <c:v>6,6</c:v>
                </c:pt>
                <c:pt idx="66">
                  <c:v>6,7</c:v>
                </c:pt>
                <c:pt idx="67">
                  <c:v>6,8</c:v>
                </c:pt>
                <c:pt idx="68">
                  <c:v>6,9</c:v>
                </c:pt>
                <c:pt idx="69">
                  <c:v>7</c:v>
                </c:pt>
                <c:pt idx="70">
                  <c:v>7,1</c:v>
                </c:pt>
                <c:pt idx="71">
                  <c:v>7,2</c:v>
                </c:pt>
                <c:pt idx="72">
                  <c:v>7,3</c:v>
                </c:pt>
                <c:pt idx="73">
                  <c:v>7,4</c:v>
                </c:pt>
                <c:pt idx="74">
                  <c:v>7,5</c:v>
                </c:pt>
                <c:pt idx="75">
                  <c:v>7,6</c:v>
                </c:pt>
                <c:pt idx="76">
                  <c:v>7,7</c:v>
                </c:pt>
                <c:pt idx="77">
                  <c:v>7,8</c:v>
                </c:pt>
                <c:pt idx="78">
                  <c:v>7,9</c:v>
                </c:pt>
                <c:pt idx="79">
                  <c:v>8</c:v>
                </c:pt>
                <c:pt idx="80">
                  <c:v>8,1</c:v>
                </c:pt>
                <c:pt idx="81">
                  <c:v>8,2</c:v>
                </c:pt>
                <c:pt idx="82">
                  <c:v>8,3</c:v>
                </c:pt>
                <c:pt idx="83">
                  <c:v>8,4</c:v>
                </c:pt>
                <c:pt idx="84">
                  <c:v>8,5</c:v>
                </c:pt>
                <c:pt idx="85">
                  <c:v>8,6</c:v>
                </c:pt>
                <c:pt idx="86">
                  <c:v>8,7</c:v>
                </c:pt>
                <c:pt idx="87">
                  <c:v>8,8</c:v>
                </c:pt>
                <c:pt idx="88">
                  <c:v>8,9</c:v>
                </c:pt>
                <c:pt idx="89">
                  <c:v>9</c:v>
                </c:pt>
                <c:pt idx="90">
                  <c:v>9,1</c:v>
                </c:pt>
                <c:pt idx="91">
                  <c:v>9,2</c:v>
                </c:pt>
                <c:pt idx="92">
                  <c:v>9,3</c:v>
                </c:pt>
                <c:pt idx="93">
                  <c:v>9,4</c:v>
                </c:pt>
                <c:pt idx="94">
                  <c:v>9,5</c:v>
                </c:pt>
                <c:pt idx="95">
                  <c:v>9,6</c:v>
                </c:pt>
                <c:pt idx="96">
                  <c:v>9,7</c:v>
                </c:pt>
                <c:pt idx="97">
                  <c:v>9,8</c:v>
                </c:pt>
                <c:pt idx="98">
                  <c:v>9,9</c:v>
                </c:pt>
                <c:pt idx="99">
                  <c:v>10</c:v>
                </c:pt>
                <c:pt idx="100">
                  <c:v>10,1</c:v>
                </c:pt>
                <c:pt idx="101">
                  <c:v>10,2</c:v>
                </c:pt>
                <c:pt idx="102">
                  <c:v>10,3</c:v>
                </c:pt>
                <c:pt idx="103">
                  <c:v>10,4</c:v>
                </c:pt>
                <c:pt idx="104">
                  <c:v>10,5</c:v>
                </c:pt>
                <c:pt idx="105">
                  <c:v>10,6</c:v>
                </c:pt>
                <c:pt idx="106">
                  <c:v>10,7</c:v>
                </c:pt>
                <c:pt idx="107">
                  <c:v>10,8</c:v>
                </c:pt>
                <c:pt idx="108">
                  <c:v>10,9</c:v>
                </c:pt>
                <c:pt idx="109">
                  <c:v>11</c:v>
                </c:pt>
                <c:pt idx="110">
                  <c:v>11,1</c:v>
                </c:pt>
                <c:pt idx="111">
                  <c:v>11,2</c:v>
                </c:pt>
                <c:pt idx="112">
                  <c:v>11,3</c:v>
                </c:pt>
                <c:pt idx="113">
                  <c:v>11,4</c:v>
                </c:pt>
                <c:pt idx="114">
                  <c:v>11,5</c:v>
                </c:pt>
                <c:pt idx="115">
                  <c:v>11,6</c:v>
                </c:pt>
                <c:pt idx="116">
                  <c:v>11,7</c:v>
                </c:pt>
                <c:pt idx="117">
                  <c:v>11,8</c:v>
                </c:pt>
                <c:pt idx="118">
                  <c:v>11,9</c:v>
                </c:pt>
                <c:pt idx="119">
                  <c:v>12</c:v>
                </c:pt>
                <c:pt idx="120">
                  <c:v>12,1</c:v>
                </c:pt>
                <c:pt idx="121">
                  <c:v>12,2</c:v>
                </c:pt>
                <c:pt idx="122">
                  <c:v>12,3</c:v>
                </c:pt>
                <c:pt idx="123">
                  <c:v>12,4</c:v>
                </c:pt>
                <c:pt idx="124">
                  <c:v>12,5</c:v>
                </c:pt>
                <c:pt idx="125">
                  <c:v>12,6</c:v>
                </c:pt>
                <c:pt idx="126">
                  <c:v>12,7</c:v>
                </c:pt>
                <c:pt idx="127">
                  <c:v>12,8</c:v>
                </c:pt>
                <c:pt idx="128">
                  <c:v>12,9</c:v>
                </c:pt>
                <c:pt idx="129">
                  <c:v>13</c:v>
                </c:pt>
                <c:pt idx="130">
                  <c:v>13,1</c:v>
                </c:pt>
                <c:pt idx="131">
                  <c:v>13,2</c:v>
                </c:pt>
                <c:pt idx="132">
                  <c:v>13,3</c:v>
                </c:pt>
                <c:pt idx="133">
                  <c:v>13,4</c:v>
                </c:pt>
                <c:pt idx="134">
                  <c:v>13,5</c:v>
                </c:pt>
                <c:pt idx="135">
                  <c:v>13,6</c:v>
                </c:pt>
                <c:pt idx="136">
                  <c:v>13,7</c:v>
                </c:pt>
                <c:pt idx="137">
                  <c:v>13,8</c:v>
                </c:pt>
                <c:pt idx="138">
                  <c:v>13,9</c:v>
                </c:pt>
                <c:pt idx="139">
                  <c:v>14</c:v>
                </c:pt>
                <c:pt idx="140">
                  <c:v>14,1</c:v>
                </c:pt>
                <c:pt idx="141">
                  <c:v>14,2</c:v>
                </c:pt>
                <c:pt idx="142">
                  <c:v>14,3</c:v>
                </c:pt>
                <c:pt idx="143">
                  <c:v>14,4</c:v>
                </c:pt>
                <c:pt idx="144">
                  <c:v>14,5</c:v>
                </c:pt>
                <c:pt idx="145">
                  <c:v>14,6</c:v>
                </c:pt>
                <c:pt idx="146">
                  <c:v>14,7</c:v>
                </c:pt>
                <c:pt idx="147">
                  <c:v>14,8</c:v>
                </c:pt>
                <c:pt idx="148">
                  <c:v>14,9</c:v>
                </c:pt>
                <c:pt idx="149">
                  <c:v>15</c:v>
                </c:pt>
                <c:pt idx="150">
                  <c:v>15,1</c:v>
                </c:pt>
                <c:pt idx="151">
                  <c:v>15,2</c:v>
                </c:pt>
                <c:pt idx="152">
                  <c:v>15,3</c:v>
                </c:pt>
                <c:pt idx="153">
                  <c:v>15,4</c:v>
                </c:pt>
                <c:pt idx="154">
                  <c:v>15,5</c:v>
                </c:pt>
                <c:pt idx="155">
                  <c:v>15,6</c:v>
                </c:pt>
                <c:pt idx="156">
                  <c:v>15,7</c:v>
                </c:pt>
                <c:pt idx="157">
                  <c:v>15,8</c:v>
                </c:pt>
                <c:pt idx="158">
                  <c:v>15,9</c:v>
                </c:pt>
                <c:pt idx="159">
                  <c:v>16</c:v>
                </c:pt>
                <c:pt idx="160">
                  <c:v>16,1</c:v>
                </c:pt>
                <c:pt idx="161">
                  <c:v>16,2</c:v>
                </c:pt>
                <c:pt idx="162">
                  <c:v>16,3</c:v>
                </c:pt>
                <c:pt idx="163">
                  <c:v>16,4</c:v>
                </c:pt>
                <c:pt idx="164">
                  <c:v>16,5</c:v>
                </c:pt>
                <c:pt idx="165">
                  <c:v>16,6</c:v>
                </c:pt>
                <c:pt idx="166">
                  <c:v>16,7</c:v>
                </c:pt>
                <c:pt idx="167">
                  <c:v>16,8</c:v>
                </c:pt>
                <c:pt idx="168">
                  <c:v>16,9</c:v>
                </c:pt>
                <c:pt idx="169">
                  <c:v>17</c:v>
                </c:pt>
                <c:pt idx="170">
                  <c:v>17,1</c:v>
                </c:pt>
                <c:pt idx="171">
                  <c:v>17,2</c:v>
                </c:pt>
                <c:pt idx="172">
                  <c:v>17,3</c:v>
                </c:pt>
                <c:pt idx="173">
                  <c:v>17,4</c:v>
                </c:pt>
                <c:pt idx="174">
                  <c:v>17,5</c:v>
                </c:pt>
                <c:pt idx="175">
                  <c:v>17,6</c:v>
                </c:pt>
                <c:pt idx="176">
                  <c:v>17,7</c:v>
                </c:pt>
                <c:pt idx="177">
                  <c:v>17,8</c:v>
                </c:pt>
                <c:pt idx="178">
                  <c:v>17,9</c:v>
                </c:pt>
                <c:pt idx="179">
                  <c:v>18</c:v>
                </c:pt>
                <c:pt idx="180">
                  <c:v>18,1</c:v>
                </c:pt>
                <c:pt idx="181">
                  <c:v>18,2</c:v>
                </c:pt>
                <c:pt idx="182">
                  <c:v>18,3</c:v>
                </c:pt>
                <c:pt idx="183">
                  <c:v>18,4</c:v>
                </c:pt>
                <c:pt idx="184">
                  <c:v>18,5</c:v>
                </c:pt>
                <c:pt idx="185">
                  <c:v>18,6</c:v>
                </c:pt>
                <c:pt idx="186">
                  <c:v>18,7</c:v>
                </c:pt>
                <c:pt idx="187">
                  <c:v>18,8</c:v>
                </c:pt>
                <c:pt idx="188">
                  <c:v>18,9</c:v>
                </c:pt>
                <c:pt idx="189">
                  <c:v>19</c:v>
                </c:pt>
                <c:pt idx="190">
                  <c:v>19,1</c:v>
                </c:pt>
                <c:pt idx="191">
                  <c:v>19,2</c:v>
                </c:pt>
                <c:pt idx="192">
                  <c:v>19,3</c:v>
                </c:pt>
                <c:pt idx="193">
                  <c:v>19,4</c:v>
                </c:pt>
                <c:pt idx="194">
                  <c:v>19,5</c:v>
                </c:pt>
                <c:pt idx="195">
                  <c:v>19,6</c:v>
                </c:pt>
                <c:pt idx="196">
                  <c:v>19,7</c:v>
                </c:pt>
                <c:pt idx="197">
                  <c:v>19,8</c:v>
                </c:pt>
                <c:pt idx="198">
                  <c:v>19,9</c:v>
                </c:pt>
                <c:pt idx="199">
                  <c:v>20</c:v>
                </c:pt>
                <c:pt idx="200">
                  <c:v>20,1</c:v>
                </c:pt>
                <c:pt idx="201">
                  <c:v>20,2</c:v>
                </c:pt>
                <c:pt idx="202">
                  <c:v>20,3</c:v>
                </c:pt>
                <c:pt idx="203">
                  <c:v>20,4</c:v>
                </c:pt>
                <c:pt idx="204">
                  <c:v>20,5</c:v>
                </c:pt>
                <c:pt idx="205">
                  <c:v>20,6</c:v>
                </c:pt>
                <c:pt idx="206">
                  <c:v>20,7</c:v>
                </c:pt>
                <c:pt idx="207">
                  <c:v>20,8</c:v>
                </c:pt>
                <c:pt idx="208">
                  <c:v>20,9</c:v>
                </c:pt>
                <c:pt idx="209">
                  <c:v>21</c:v>
                </c:pt>
                <c:pt idx="210">
                  <c:v>21,1</c:v>
                </c:pt>
                <c:pt idx="211">
                  <c:v>21,2</c:v>
                </c:pt>
                <c:pt idx="212">
                  <c:v>21,3</c:v>
                </c:pt>
                <c:pt idx="213">
                  <c:v>21,4</c:v>
                </c:pt>
                <c:pt idx="214">
                  <c:v>21,5</c:v>
                </c:pt>
                <c:pt idx="215">
                  <c:v>21,6</c:v>
                </c:pt>
                <c:pt idx="216">
                  <c:v>21,7</c:v>
                </c:pt>
                <c:pt idx="217">
                  <c:v>21,8</c:v>
                </c:pt>
                <c:pt idx="218">
                  <c:v>21,9</c:v>
                </c:pt>
                <c:pt idx="219">
                  <c:v>22</c:v>
                </c:pt>
                <c:pt idx="220">
                  <c:v>22,1</c:v>
                </c:pt>
                <c:pt idx="221">
                  <c:v>22,2</c:v>
                </c:pt>
                <c:pt idx="222">
                  <c:v>22,3</c:v>
                </c:pt>
                <c:pt idx="223">
                  <c:v>22,4</c:v>
                </c:pt>
                <c:pt idx="224">
                  <c:v>22,5</c:v>
                </c:pt>
                <c:pt idx="225">
                  <c:v>22,6</c:v>
                </c:pt>
                <c:pt idx="226">
                  <c:v>22,7</c:v>
                </c:pt>
                <c:pt idx="227">
                  <c:v>22,8</c:v>
                </c:pt>
                <c:pt idx="228">
                  <c:v>22,9</c:v>
                </c:pt>
                <c:pt idx="229">
                  <c:v>23</c:v>
                </c:pt>
                <c:pt idx="230">
                  <c:v>23,1</c:v>
                </c:pt>
                <c:pt idx="231">
                  <c:v>23,2</c:v>
                </c:pt>
                <c:pt idx="232">
                  <c:v>23,3</c:v>
                </c:pt>
                <c:pt idx="233">
                  <c:v>23,4</c:v>
                </c:pt>
                <c:pt idx="234">
                  <c:v>23,5</c:v>
                </c:pt>
                <c:pt idx="235">
                  <c:v>23,6</c:v>
                </c:pt>
                <c:pt idx="236">
                  <c:v>23,7</c:v>
                </c:pt>
                <c:pt idx="237">
                  <c:v>23,8</c:v>
                </c:pt>
                <c:pt idx="238">
                  <c:v>23,9</c:v>
                </c:pt>
                <c:pt idx="239">
                  <c:v>24</c:v>
                </c:pt>
                <c:pt idx="240">
                  <c:v>24,1</c:v>
                </c:pt>
                <c:pt idx="241">
                  <c:v>24,2</c:v>
                </c:pt>
                <c:pt idx="242">
                  <c:v>24,3</c:v>
                </c:pt>
                <c:pt idx="243">
                  <c:v>24,4</c:v>
                </c:pt>
                <c:pt idx="244">
                  <c:v>24,5</c:v>
                </c:pt>
                <c:pt idx="245">
                  <c:v>24,6</c:v>
                </c:pt>
                <c:pt idx="246">
                  <c:v>24,7</c:v>
                </c:pt>
                <c:pt idx="247">
                  <c:v>24,8</c:v>
                </c:pt>
                <c:pt idx="248">
                  <c:v>24,9</c:v>
                </c:pt>
                <c:pt idx="249">
                  <c:v>25</c:v>
                </c:pt>
                <c:pt idx="250">
                  <c:v>25,1</c:v>
                </c:pt>
                <c:pt idx="251">
                  <c:v>25,2</c:v>
                </c:pt>
                <c:pt idx="252">
                  <c:v>25,3</c:v>
                </c:pt>
                <c:pt idx="253">
                  <c:v>25,4</c:v>
                </c:pt>
                <c:pt idx="254">
                  <c:v>25,5</c:v>
                </c:pt>
                <c:pt idx="255">
                  <c:v>25,6</c:v>
                </c:pt>
                <c:pt idx="256">
                  <c:v>25,7</c:v>
                </c:pt>
                <c:pt idx="257">
                  <c:v>25,8</c:v>
                </c:pt>
                <c:pt idx="258">
                  <c:v>25,9</c:v>
                </c:pt>
                <c:pt idx="259">
                  <c:v>26</c:v>
                </c:pt>
                <c:pt idx="260">
                  <c:v>26,1</c:v>
                </c:pt>
                <c:pt idx="261">
                  <c:v>26,2</c:v>
                </c:pt>
                <c:pt idx="262">
                  <c:v>26,3</c:v>
                </c:pt>
                <c:pt idx="263">
                  <c:v>26,4</c:v>
                </c:pt>
                <c:pt idx="264">
                  <c:v>26,5</c:v>
                </c:pt>
                <c:pt idx="265">
                  <c:v>26,6</c:v>
                </c:pt>
                <c:pt idx="266">
                  <c:v>26,7</c:v>
                </c:pt>
                <c:pt idx="267">
                  <c:v>26,8</c:v>
                </c:pt>
                <c:pt idx="268">
                  <c:v>26,9</c:v>
                </c:pt>
                <c:pt idx="269">
                  <c:v>27</c:v>
                </c:pt>
                <c:pt idx="270">
                  <c:v>27,1</c:v>
                </c:pt>
                <c:pt idx="271">
                  <c:v>27,2</c:v>
                </c:pt>
                <c:pt idx="272">
                  <c:v>27,3</c:v>
                </c:pt>
                <c:pt idx="273">
                  <c:v>27,4</c:v>
                </c:pt>
                <c:pt idx="274">
                  <c:v>27,5</c:v>
                </c:pt>
                <c:pt idx="275">
                  <c:v>27,6</c:v>
                </c:pt>
                <c:pt idx="276">
                  <c:v>27,7</c:v>
                </c:pt>
                <c:pt idx="277">
                  <c:v>27,8</c:v>
                </c:pt>
                <c:pt idx="278">
                  <c:v>27,9</c:v>
                </c:pt>
                <c:pt idx="279">
                  <c:v>28</c:v>
                </c:pt>
                <c:pt idx="280">
                  <c:v>28,1</c:v>
                </c:pt>
                <c:pt idx="281">
                  <c:v>28,2</c:v>
                </c:pt>
                <c:pt idx="282">
                  <c:v>28,3</c:v>
                </c:pt>
                <c:pt idx="283">
                  <c:v>28,4</c:v>
                </c:pt>
                <c:pt idx="284">
                  <c:v>28,5</c:v>
                </c:pt>
                <c:pt idx="285">
                  <c:v>28,6</c:v>
                </c:pt>
                <c:pt idx="286">
                  <c:v>28,7</c:v>
                </c:pt>
                <c:pt idx="287">
                  <c:v>28,8</c:v>
                </c:pt>
                <c:pt idx="288">
                  <c:v>28,9</c:v>
                </c:pt>
                <c:pt idx="289">
                  <c:v>29</c:v>
                </c:pt>
                <c:pt idx="290">
                  <c:v>29,1</c:v>
                </c:pt>
                <c:pt idx="291">
                  <c:v>29,2</c:v>
                </c:pt>
                <c:pt idx="292">
                  <c:v>29,3</c:v>
                </c:pt>
                <c:pt idx="293">
                  <c:v>29,4</c:v>
                </c:pt>
                <c:pt idx="294">
                  <c:v>29,5</c:v>
                </c:pt>
                <c:pt idx="295">
                  <c:v>29,6</c:v>
                </c:pt>
                <c:pt idx="296">
                  <c:v>29,7</c:v>
                </c:pt>
                <c:pt idx="297">
                  <c:v>29,8</c:v>
                </c:pt>
                <c:pt idx="298">
                  <c:v>29,9</c:v>
                </c:pt>
                <c:pt idx="299">
                  <c:v>30</c:v>
                </c:pt>
                <c:pt idx="300">
                  <c:v>30,1</c:v>
                </c:pt>
                <c:pt idx="301">
                  <c:v>30,2</c:v>
                </c:pt>
                <c:pt idx="302">
                  <c:v>30,3</c:v>
                </c:pt>
                <c:pt idx="303">
                  <c:v>30,4</c:v>
                </c:pt>
                <c:pt idx="304">
                  <c:v>30,5</c:v>
                </c:pt>
                <c:pt idx="305">
                  <c:v>30,6</c:v>
                </c:pt>
                <c:pt idx="306">
                  <c:v>30,7</c:v>
                </c:pt>
                <c:pt idx="307">
                  <c:v>30,8</c:v>
                </c:pt>
                <c:pt idx="308">
                  <c:v>30,9</c:v>
                </c:pt>
                <c:pt idx="309">
                  <c:v>31</c:v>
                </c:pt>
                <c:pt idx="310">
                  <c:v>31,1</c:v>
                </c:pt>
                <c:pt idx="311">
                  <c:v>31,2</c:v>
                </c:pt>
                <c:pt idx="312">
                  <c:v>31,3</c:v>
                </c:pt>
                <c:pt idx="313">
                  <c:v>31,4</c:v>
                </c:pt>
                <c:pt idx="314">
                  <c:v>31,5</c:v>
                </c:pt>
                <c:pt idx="315">
                  <c:v>31,6</c:v>
                </c:pt>
                <c:pt idx="316">
                  <c:v>31,7</c:v>
                </c:pt>
                <c:pt idx="317">
                  <c:v>31,8</c:v>
                </c:pt>
                <c:pt idx="318">
                  <c:v>31,9</c:v>
                </c:pt>
                <c:pt idx="319">
                  <c:v>32</c:v>
                </c:pt>
                <c:pt idx="320">
                  <c:v>32,1</c:v>
                </c:pt>
                <c:pt idx="321">
                  <c:v>32,2</c:v>
                </c:pt>
                <c:pt idx="322">
                  <c:v>32,3</c:v>
                </c:pt>
                <c:pt idx="323">
                  <c:v>32,4</c:v>
                </c:pt>
                <c:pt idx="324">
                  <c:v>32,5</c:v>
                </c:pt>
                <c:pt idx="325">
                  <c:v>32,6</c:v>
                </c:pt>
                <c:pt idx="326">
                  <c:v>32,7</c:v>
                </c:pt>
                <c:pt idx="327">
                  <c:v>32,8</c:v>
                </c:pt>
                <c:pt idx="328">
                  <c:v>32,9</c:v>
                </c:pt>
                <c:pt idx="329">
                  <c:v>33</c:v>
                </c:pt>
                <c:pt idx="330">
                  <c:v>33,1</c:v>
                </c:pt>
                <c:pt idx="331">
                  <c:v>33,2</c:v>
                </c:pt>
                <c:pt idx="332">
                  <c:v>33,3</c:v>
                </c:pt>
                <c:pt idx="333">
                  <c:v>33,4</c:v>
                </c:pt>
                <c:pt idx="334">
                  <c:v>33,5</c:v>
                </c:pt>
                <c:pt idx="335">
                  <c:v>33,6</c:v>
                </c:pt>
                <c:pt idx="336">
                  <c:v>33,7</c:v>
                </c:pt>
                <c:pt idx="337">
                  <c:v>33,8</c:v>
                </c:pt>
                <c:pt idx="338">
                  <c:v>33,9</c:v>
                </c:pt>
                <c:pt idx="339">
                  <c:v>34</c:v>
                </c:pt>
                <c:pt idx="340">
                  <c:v>34,1</c:v>
                </c:pt>
                <c:pt idx="341">
                  <c:v>34,2</c:v>
                </c:pt>
                <c:pt idx="342">
                  <c:v>34,3</c:v>
                </c:pt>
                <c:pt idx="343">
                  <c:v>34,4</c:v>
                </c:pt>
                <c:pt idx="344">
                  <c:v>34,5</c:v>
                </c:pt>
                <c:pt idx="345">
                  <c:v>34,6</c:v>
                </c:pt>
                <c:pt idx="346">
                  <c:v>34,7</c:v>
                </c:pt>
                <c:pt idx="347">
                  <c:v>34,8</c:v>
                </c:pt>
                <c:pt idx="348">
                  <c:v>34,9</c:v>
                </c:pt>
                <c:pt idx="349">
                  <c:v>35</c:v>
                </c:pt>
                <c:pt idx="350">
                  <c:v>35,1</c:v>
                </c:pt>
                <c:pt idx="351">
                  <c:v>35,2</c:v>
                </c:pt>
                <c:pt idx="352">
                  <c:v>35,3</c:v>
                </c:pt>
                <c:pt idx="353">
                  <c:v>35,4</c:v>
                </c:pt>
                <c:pt idx="354">
                  <c:v>35,5</c:v>
                </c:pt>
                <c:pt idx="355">
                  <c:v>35,6</c:v>
                </c:pt>
                <c:pt idx="356">
                  <c:v>35,7</c:v>
                </c:pt>
                <c:pt idx="357">
                  <c:v>35,8</c:v>
                </c:pt>
                <c:pt idx="358">
                  <c:v>35,9</c:v>
                </c:pt>
                <c:pt idx="359">
                  <c:v>36</c:v>
                </c:pt>
                <c:pt idx="360">
                  <c:v>36,1</c:v>
                </c:pt>
                <c:pt idx="361">
                  <c:v>36,2</c:v>
                </c:pt>
                <c:pt idx="362">
                  <c:v>36,3</c:v>
                </c:pt>
                <c:pt idx="363">
                  <c:v>36,4</c:v>
                </c:pt>
                <c:pt idx="364">
                  <c:v>36,5</c:v>
                </c:pt>
                <c:pt idx="365">
                  <c:v>36,6</c:v>
                </c:pt>
                <c:pt idx="366">
                  <c:v>36,7</c:v>
                </c:pt>
                <c:pt idx="367">
                  <c:v>36,8</c:v>
                </c:pt>
                <c:pt idx="368">
                  <c:v>36,9</c:v>
                </c:pt>
                <c:pt idx="369">
                  <c:v>37</c:v>
                </c:pt>
                <c:pt idx="370">
                  <c:v>37,1</c:v>
                </c:pt>
                <c:pt idx="371">
                  <c:v>37,2</c:v>
                </c:pt>
                <c:pt idx="372">
                  <c:v>37,3</c:v>
                </c:pt>
                <c:pt idx="373">
                  <c:v>37,4</c:v>
                </c:pt>
                <c:pt idx="374">
                  <c:v>37,5</c:v>
                </c:pt>
                <c:pt idx="375">
                  <c:v>37,6</c:v>
                </c:pt>
                <c:pt idx="376">
                  <c:v>37,7</c:v>
                </c:pt>
                <c:pt idx="377">
                  <c:v>37,8</c:v>
                </c:pt>
                <c:pt idx="378">
                  <c:v>37,9</c:v>
                </c:pt>
                <c:pt idx="379">
                  <c:v>38</c:v>
                </c:pt>
                <c:pt idx="380">
                  <c:v>38,1</c:v>
                </c:pt>
                <c:pt idx="381">
                  <c:v>38,2</c:v>
                </c:pt>
                <c:pt idx="382">
                  <c:v>38,3</c:v>
                </c:pt>
                <c:pt idx="383">
                  <c:v>38,4</c:v>
                </c:pt>
                <c:pt idx="384">
                  <c:v>38,5</c:v>
                </c:pt>
                <c:pt idx="385">
                  <c:v>38,6</c:v>
                </c:pt>
                <c:pt idx="386">
                  <c:v>38,7</c:v>
                </c:pt>
                <c:pt idx="387">
                  <c:v>38,8</c:v>
                </c:pt>
                <c:pt idx="388">
                  <c:v>38,9</c:v>
                </c:pt>
                <c:pt idx="389">
                  <c:v>39</c:v>
                </c:pt>
                <c:pt idx="390">
                  <c:v>39,1</c:v>
                </c:pt>
                <c:pt idx="391">
                  <c:v>39,2</c:v>
                </c:pt>
                <c:pt idx="392">
                  <c:v>39,3</c:v>
                </c:pt>
                <c:pt idx="393">
                  <c:v>39,4</c:v>
                </c:pt>
                <c:pt idx="394">
                  <c:v>39,5</c:v>
                </c:pt>
                <c:pt idx="395">
                  <c:v>39,6</c:v>
                </c:pt>
                <c:pt idx="396">
                  <c:v>39,7</c:v>
                </c:pt>
                <c:pt idx="397">
                  <c:v>39,8</c:v>
                </c:pt>
                <c:pt idx="398">
                  <c:v>39,9</c:v>
                </c:pt>
                <c:pt idx="399">
                  <c:v>40</c:v>
                </c:pt>
                <c:pt idx="400">
                  <c:v>40,1</c:v>
                </c:pt>
                <c:pt idx="401">
                  <c:v>40,2</c:v>
                </c:pt>
                <c:pt idx="402">
                  <c:v>40,3</c:v>
                </c:pt>
                <c:pt idx="403">
                  <c:v>40,4</c:v>
                </c:pt>
                <c:pt idx="404">
                  <c:v>40,5</c:v>
                </c:pt>
                <c:pt idx="405">
                  <c:v>40,6</c:v>
                </c:pt>
                <c:pt idx="406">
                  <c:v>40,7</c:v>
                </c:pt>
                <c:pt idx="407">
                  <c:v>40,8</c:v>
                </c:pt>
                <c:pt idx="408">
                  <c:v>40,9</c:v>
                </c:pt>
                <c:pt idx="409">
                  <c:v>41</c:v>
                </c:pt>
                <c:pt idx="410">
                  <c:v>41,1</c:v>
                </c:pt>
                <c:pt idx="411">
                  <c:v>41,2</c:v>
                </c:pt>
                <c:pt idx="412">
                  <c:v>41,3</c:v>
                </c:pt>
                <c:pt idx="413">
                  <c:v>41,4</c:v>
                </c:pt>
                <c:pt idx="414">
                  <c:v>41,5</c:v>
                </c:pt>
                <c:pt idx="415">
                  <c:v>41,6</c:v>
                </c:pt>
                <c:pt idx="416">
                  <c:v>41,7</c:v>
                </c:pt>
                <c:pt idx="417">
                  <c:v>41,8</c:v>
                </c:pt>
                <c:pt idx="418">
                  <c:v>41,9</c:v>
                </c:pt>
                <c:pt idx="419">
                  <c:v>42</c:v>
                </c:pt>
                <c:pt idx="420">
                  <c:v>42,1</c:v>
                </c:pt>
                <c:pt idx="421">
                  <c:v>42,2</c:v>
                </c:pt>
                <c:pt idx="422">
                  <c:v>42,3</c:v>
                </c:pt>
                <c:pt idx="423">
                  <c:v>42,4</c:v>
                </c:pt>
                <c:pt idx="424">
                  <c:v>42,5</c:v>
                </c:pt>
                <c:pt idx="425">
                  <c:v>42,6</c:v>
                </c:pt>
                <c:pt idx="426">
                  <c:v>42,7</c:v>
                </c:pt>
                <c:pt idx="427">
                  <c:v>42,8</c:v>
                </c:pt>
                <c:pt idx="428">
                  <c:v>42,9</c:v>
                </c:pt>
                <c:pt idx="429">
                  <c:v>43</c:v>
                </c:pt>
                <c:pt idx="430">
                  <c:v>43,1</c:v>
                </c:pt>
                <c:pt idx="431">
                  <c:v>43,2</c:v>
                </c:pt>
                <c:pt idx="432">
                  <c:v>43,3</c:v>
                </c:pt>
                <c:pt idx="433">
                  <c:v>43,4</c:v>
                </c:pt>
                <c:pt idx="434">
                  <c:v>43,5</c:v>
                </c:pt>
                <c:pt idx="435">
                  <c:v>43,6</c:v>
                </c:pt>
                <c:pt idx="436">
                  <c:v>43,7</c:v>
                </c:pt>
                <c:pt idx="437">
                  <c:v>43,8</c:v>
                </c:pt>
                <c:pt idx="438">
                  <c:v>43,9</c:v>
                </c:pt>
                <c:pt idx="439">
                  <c:v>44</c:v>
                </c:pt>
                <c:pt idx="440">
                  <c:v>44,1</c:v>
                </c:pt>
                <c:pt idx="441">
                  <c:v>44,2</c:v>
                </c:pt>
                <c:pt idx="442">
                  <c:v>44,3</c:v>
                </c:pt>
                <c:pt idx="443">
                  <c:v>44,4</c:v>
                </c:pt>
                <c:pt idx="444">
                  <c:v>44,5</c:v>
                </c:pt>
                <c:pt idx="445">
                  <c:v>44,6</c:v>
                </c:pt>
                <c:pt idx="446">
                  <c:v>44,7</c:v>
                </c:pt>
                <c:pt idx="447">
                  <c:v>44,8</c:v>
                </c:pt>
                <c:pt idx="448">
                  <c:v>44,9</c:v>
                </c:pt>
                <c:pt idx="449">
                  <c:v>45</c:v>
                </c:pt>
                <c:pt idx="450">
                  <c:v>45,1</c:v>
                </c:pt>
                <c:pt idx="451">
                  <c:v>45,2</c:v>
                </c:pt>
                <c:pt idx="452">
                  <c:v>45,3</c:v>
                </c:pt>
                <c:pt idx="453">
                  <c:v>45,4</c:v>
                </c:pt>
                <c:pt idx="454">
                  <c:v>45,5</c:v>
                </c:pt>
                <c:pt idx="455">
                  <c:v>45,6</c:v>
                </c:pt>
                <c:pt idx="456">
                  <c:v>45,7</c:v>
                </c:pt>
                <c:pt idx="457">
                  <c:v>45,8</c:v>
                </c:pt>
                <c:pt idx="458">
                  <c:v>45,9</c:v>
                </c:pt>
                <c:pt idx="459">
                  <c:v>46</c:v>
                </c:pt>
                <c:pt idx="460">
                  <c:v>46,1</c:v>
                </c:pt>
                <c:pt idx="461">
                  <c:v>46,2</c:v>
                </c:pt>
                <c:pt idx="462">
                  <c:v>46,3</c:v>
                </c:pt>
                <c:pt idx="463">
                  <c:v>46,4</c:v>
                </c:pt>
                <c:pt idx="464">
                  <c:v>46,5</c:v>
                </c:pt>
                <c:pt idx="465">
                  <c:v>46,6</c:v>
                </c:pt>
                <c:pt idx="466">
                  <c:v>46,7</c:v>
                </c:pt>
                <c:pt idx="467">
                  <c:v>46,8</c:v>
                </c:pt>
                <c:pt idx="468">
                  <c:v>46,9</c:v>
                </c:pt>
                <c:pt idx="469">
                  <c:v>47</c:v>
                </c:pt>
                <c:pt idx="470">
                  <c:v>47,1</c:v>
                </c:pt>
                <c:pt idx="471">
                  <c:v>47,2</c:v>
                </c:pt>
                <c:pt idx="472">
                  <c:v>47,3</c:v>
                </c:pt>
                <c:pt idx="473">
                  <c:v>47,4</c:v>
                </c:pt>
                <c:pt idx="474">
                  <c:v>47,5</c:v>
                </c:pt>
                <c:pt idx="475">
                  <c:v>47,6</c:v>
                </c:pt>
                <c:pt idx="476">
                  <c:v>47,7</c:v>
                </c:pt>
                <c:pt idx="477">
                  <c:v>47,8</c:v>
                </c:pt>
                <c:pt idx="478">
                  <c:v>47,9</c:v>
                </c:pt>
                <c:pt idx="479">
                  <c:v>48</c:v>
                </c:pt>
                <c:pt idx="480">
                  <c:v>48,1</c:v>
                </c:pt>
                <c:pt idx="481">
                  <c:v>48,2</c:v>
                </c:pt>
                <c:pt idx="482">
                  <c:v>48,3</c:v>
                </c:pt>
                <c:pt idx="483">
                  <c:v>48,4</c:v>
                </c:pt>
                <c:pt idx="484">
                  <c:v>48,5</c:v>
                </c:pt>
                <c:pt idx="485">
                  <c:v>48,6</c:v>
                </c:pt>
                <c:pt idx="486">
                  <c:v>48,7</c:v>
                </c:pt>
                <c:pt idx="487">
                  <c:v>48,8</c:v>
                </c:pt>
                <c:pt idx="488">
                  <c:v>48,9</c:v>
                </c:pt>
                <c:pt idx="489">
                  <c:v>49</c:v>
                </c:pt>
                <c:pt idx="490">
                  <c:v>49,1</c:v>
                </c:pt>
                <c:pt idx="491">
                  <c:v>49,2</c:v>
                </c:pt>
                <c:pt idx="492">
                  <c:v>49,3</c:v>
                </c:pt>
                <c:pt idx="493">
                  <c:v>49,4</c:v>
                </c:pt>
                <c:pt idx="494">
                  <c:v>49,5</c:v>
                </c:pt>
                <c:pt idx="495">
                  <c:v>49,6</c:v>
                </c:pt>
                <c:pt idx="496">
                  <c:v>49,7</c:v>
                </c:pt>
                <c:pt idx="497">
                  <c:v>49,8</c:v>
                </c:pt>
                <c:pt idx="498">
                  <c:v>49,9</c:v>
                </c:pt>
                <c:pt idx="499">
                  <c:v>50</c:v>
                </c:pt>
                <c:pt idx="500">
                  <c:v>50,1</c:v>
                </c:pt>
                <c:pt idx="501">
                  <c:v>50,2</c:v>
                </c:pt>
                <c:pt idx="502">
                  <c:v>50,3</c:v>
                </c:pt>
                <c:pt idx="503">
                  <c:v>50,4</c:v>
                </c:pt>
                <c:pt idx="504">
                  <c:v>50,5</c:v>
                </c:pt>
                <c:pt idx="505">
                  <c:v>50,6</c:v>
                </c:pt>
                <c:pt idx="506">
                  <c:v>50,7</c:v>
                </c:pt>
                <c:pt idx="507">
                  <c:v>50,8</c:v>
                </c:pt>
                <c:pt idx="508">
                  <c:v>50,9</c:v>
                </c:pt>
                <c:pt idx="509">
                  <c:v>51</c:v>
                </c:pt>
                <c:pt idx="510">
                  <c:v>51,1</c:v>
                </c:pt>
                <c:pt idx="511">
                  <c:v>51,2</c:v>
                </c:pt>
                <c:pt idx="512">
                  <c:v>51,3</c:v>
                </c:pt>
                <c:pt idx="513">
                  <c:v>51,4</c:v>
                </c:pt>
                <c:pt idx="514">
                  <c:v>51,5</c:v>
                </c:pt>
                <c:pt idx="515">
                  <c:v>51,6</c:v>
                </c:pt>
                <c:pt idx="516">
                  <c:v>51,7</c:v>
                </c:pt>
                <c:pt idx="517">
                  <c:v>51,8</c:v>
                </c:pt>
                <c:pt idx="518">
                  <c:v>51,9</c:v>
                </c:pt>
                <c:pt idx="519">
                  <c:v>52</c:v>
                </c:pt>
                <c:pt idx="520">
                  <c:v>52,1</c:v>
                </c:pt>
                <c:pt idx="521">
                  <c:v>52,2</c:v>
                </c:pt>
                <c:pt idx="522">
                  <c:v>52,3</c:v>
                </c:pt>
                <c:pt idx="523">
                  <c:v>52,4</c:v>
                </c:pt>
                <c:pt idx="524">
                  <c:v>52,5</c:v>
                </c:pt>
                <c:pt idx="525">
                  <c:v>52,6</c:v>
                </c:pt>
                <c:pt idx="526">
                  <c:v>52,7</c:v>
                </c:pt>
                <c:pt idx="527">
                  <c:v>52,8</c:v>
                </c:pt>
                <c:pt idx="528">
                  <c:v>52,9</c:v>
                </c:pt>
                <c:pt idx="529">
                  <c:v>53</c:v>
                </c:pt>
                <c:pt idx="530">
                  <c:v>53,1</c:v>
                </c:pt>
                <c:pt idx="531">
                  <c:v>53,2</c:v>
                </c:pt>
                <c:pt idx="532">
                  <c:v>53,3</c:v>
                </c:pt>
                <c:pt idx="533">
                  <c:v>53,4</c:v>
                </c:pt>
                <c:pt idx="534">
                  <c:v>53,5</c:v>
                </c:pt>
                <c:pt idx="535">
                  <c:v>53,6</c:v>
                </c:pt>
                <c:pt idx="536">
                  <c:v>53,7</c:v>
                </c:pt>
                <c:pt idx="537">
                  <c:v>53,8</c:v>
                </c:pt>
                <c:pt idx="538">
                  <c:v>53,9</c:v>
                </c:pt>
                <c:pt idx="539">
                  <c:v>54</c:v>
                </c:pt>
                <c:pt idx="540">
                  <c:v>54,1</c:v>
                </c:pt>
                <c:pt idx="541">
                  <c:v>54,2</c:v>
                </c:pt>
                <c:pt idx="542">
                  <c:v>54,3</c:v>
                </c:pt>
                <c:pt idx="543">
                  <c:v>54,4</c:v>
                </c:pt>
                <c:pt idx="544">
                  <c:v>54,5</c:v>
                </c:pt>
                <c:pt idx="545">
                  <c:v>54,6</c:v>
                </c:pt>
                <c:pt idx="546">
                  <c:v>54,7</c:v>
                </c:pt>
                <c:pt idx="547">
                  <c:v>54,8</c:v>
                </c:pt>
                <c:pt idx="548">
                  <c:v>54,9</c:v>
                </c:pt>
                <c:pt idx="549">
                  <c:v>55</c:v>
                </c:pt>
                <c:pt idx="550">
                  <c:v>55,1</c:v>
                </c:pt>
                <c:pt idx="551">
                  <c:v>55,2</c:v>
                </c:pt>
                <c:pt idx="552">
                  <c:v>55,3</c:v>
                </c:pt>
                <c:pt idx="553">
                  <c:v>55,4</c:v>
                </c:pt>
                <c:pt idx="554">
                  <c:v>55,5</c:v>
                </c:pt>
                <c:pt idx="555">
                  <c:v>55,6</c:v>
                </c:pt>
                <c:pt idx="556">
                  <c:v>55,7</c:v>
                </c:pt>
                <c:pt idx="557">
                  <c:v>55,8</c:v>
                </c:pt>
                <c:pt idx="558">
                  <c:v>55,9</c:v>
                </c:pt>
                <c:pt idx="559">
                  <c:v>56</c:v>
                </c:pt>
                <c:pt idx="560">
                  <c:v>56,1</c:v>
                </c:pt>
                <c:pt idx="561">
                  <c:v>56,2</c:v>
                </c:pt>
                <c:pt idx="562">
                  <c:v>56,3</c:v>
                </c:pt>
                <c:pt idx="563">
                  <c:v>56,4</c:v>
                </c:pt>
                <c:pt idx="564">
                  <c:v>56,5</c:v>
                </c:pt>
                <c:pt idx="565">
                  <c:v>56,6</c:v>
                </c:pt>
                <c:pt idx="566">
                  <c:v>56,7</c:v>
                </c:pt>
                <c:pt idx="567">
                  <c:v>56,8</c:v>
                </c:pt>
                <c:pt idx="568">
                  <c:v>56,9</c:v>
                </c:pt>
                <c:pt idx="569">
                  <c:v>57</c:v>
                </c:pt>
                <c:pt idx="570">
                  <c:v>57,1</c:v>
                </c:pt>
                <c:pt idx="571">
                  <c:v>57,2</c:v>
                </c:pt>
                <c:pt idx="572">
                  <c:v>57,3</c:v>
                </c:pt>
                <c:pt idx="573">
                  <c:v>57,4</c:v>
                </c:pt>
                <c:pt idx="574">
                  <c:v>57,5</c:v>
                </c:pt>
                <c:pt idx="575">
                  <c:v>57,6</c:v>
                </c:pt>
                <c:pt idx="576">
                  <c:v>57,7</c:v>
                </c:pt>
                <c:pt idx="577">
                  <c:v>57,8</c:v>
                </c:pt>
                <c:pt idx="578">
                  <c:v>57,9</c:v>
                </c:pt>
                <c:pt idx="579">
                  <c:v>58</c:v>
                </c:pt>
                <c:pt idx="580">
                  <c:v>58,1</c:v>
                </c:pt>
                <c:pt idx="581">
                  <c:v>58,2</c:v>
                </c:pt>
                <c:pt idx="582">
                  <c:v>58,3</c:v>
                </c:pt>
                <c:pt idx="583">
                  <c:v>58,4</c:v>
                </c:pt>
                <c:pt idx="584">
                  <c:v>58,5</c:v>
                </c:pt>
                <c:pt idx="585">
                  <c:v>58,6</c:v>
                </c:pt>
                <c:pt idx="586">
                  <c:v>58,7</c:v>
                </c:pt>
                <c:pt idx="587">
                  <c:v>58,8</c:v>
                </c:pt>
                <c:pt idx="588">
                  <c:v>58,9</c:v>
                </c:pt>
                <c:pt idx="589">
                  <c:v>59</c:v>
                </c:pt>
                <c:pt idx="590">
                  <c:v>59,1</c:v>
                </c:pt>
                <c:pt idx="591">
                  <c:v>59,2</c:v>
                </c:pt>
                <c:pt idx="592">
                  <c:v>59,3</c:v>
                </c:pt>
                <c:pt idx="593">
                  <c:v>59,4</c:v>
                </c:pt>
                <c:pt idx="594">
                  <c:v>59,5</c:v>
                </c:pt>
                <c:pt idx="595">
                  <c:v>59,6</c:v>
                </c:pt>
                <c:pt idx="596">
                  <c:v>59,7</c:v>
                </c:pt>
                <c:pt idx="597">
                  <c:v>59,8</c:v>
                </c:pt>
                <c:pt idx="598">
                  <c:v>59,9</c:v>
                </c:pt>
                <c:pt idx="599">
                  <c:v>60</c:v>
                </c:pt>
                <c:pt idx="600">
                  <c:v>60,1</c:v>
                </c:pt>
                <c:pt idx="601">
                  <c:v>60,2</c:v>
                </c:pt>
                <c:pt idx="602">
                  <c:v>60,3</c:v>
                </c:pt>
                <c:pt idx="603">
                  <c:v>60,4</c:v>
                </c:pt>
                <c:pt idx="604">
                  <c:v>60,5</c:v>
                </c:pt>
                <c:pt idx="605">
                  <c:v>60,6</c:v>
                </c:pt>
                <c:pt idx="606">
                  <c:v>60,7</c:v>
                </c:pt>
                <c:pt idx="607">
                  <c:v>60,8</c:v>
                </c:pt>
                <c:pt idx="608">
                  <c:v>60,9</c:v>
                </c:pt>
                <c:pt idx="609">
                  <c:v>61</c:v>
                </c:pt>
                <c:pt idx="610">
                  <c:v>61,1</c:v>
                </c:pt>
                <c:pt idx="611">
                  <c:v>61,2</c:v>
                </c:pt>
                <c:pt idx="612">
                  <c:v>61,3</c:v>
                </c:pt>
                <c:pt idx="613">
                  <c:v>61,4</c:v>
                </c:pt>
                <c:pt idx="614">
                  <c:v>61,5</c:v>
                </c:pt>
                <c:pt idx="615">
                  <c:v>61,6</c:v>
                </c:pt>
                <c:pt idx="616">
                  <c:v>61,7</c:v>
                </c:pt>
                <c:pt idx="617">
                  <c:v>61,8</c:v>
                </c:pt>
                <c:pt idx="618">
                  <c:v>61,9</c:v>
                </c:pt>
                <c:pt idx="619">
                  <c:v>62</c:v>
                </c:pt>
                <c:pt idx="620">
                  <c:v>62,1</c:v>
                </c:pt>
                <c:pt idx="621">
                  <c:v>62,2</c:v>
                </c:pt>
                <c:pt idx="622">
                  <c:v>62,3</c:v>
                </c:pt>
                <c:pt idx="623">
                  <c:v>62,4</c:v>
                </c:pt>
                <c:pt idx="624">
                  <c:v>62,5</c:v>
                </c:pt>
                <c:pt idx="625">
                  <c:v>62,6</c:v>
                </c:pt>
                <c:pt idx="626">
                  <c:v>62,7</c:v>
                </c:pt>
                <c:pt idx="627">
                  <c:v>62,8</c:v>
                </c:pt>
                <c:pt idx="628">
                  <c:v>62,9</c:v>
                </c:pt>
                <c:pt idx="629">
                  <c:v>63</c:v>
                </c:pt>
                <c:pt idx="630">
                  <c:v>63,1</c:v>
                </c:pt>
                <c:pt idx="631">
                  <c:v>63,2</c:v>
                </c:pt>
                <c:pt idx="632">
                  <c:v>63,3</c:v>
                </c:pt>
                <c:pt idx="633">
                  <c:v>63,4</c:v>
                </c:pt>
                <c:pt idx="634">
                  <c:v>63,5</c:v>
                </c:pt>
                <c:pt idx="635">
                  <c:v>63,6</c:v>
                </c:pt>
                <c:pt idx="636">
                  <c:v>63,7</c:v>
                </c:pt>
                <c:pt idx="637">
                  <c:v>63,8</c:v>
                </c:pt>
                <c:pt idx="638">
                  <c:v>63,9</c:v>
                </c:pt>
                <c:pt idx="639">
                  <c:v>64</c:v>
                </c:pt>
                <c:pt idx="640">
                  <c:v>64,1</c:v>
                </c:pt>
                <c:pt idx="641">
                  <c:v>64,2</c:v>
                </c:pt>
                <c:pt idx="642">
                  <c:v>64,3</c:v>
                </c:pt>
                <c:pt idx="643">
                  <c:v>64,4</c:v>
                </c:pt>
                <c:pt idx="644">
                  <c:v>64,5</c:v>
                </c:pt>
                <c:pt idx="645">
                  <c:v>64,6</c:v>
                </c:pt>
                <c:pt idx="646">
                  <c:v>64,7</c:v>
                </c:pt>
                <c:pt idx="647">
                  <c:v>64,8</c:v>
                </c:pt>
                <c:pt idx="648">
                  <c:v>64,9</c:v>
                </c:pt>
                <c:pt idx="649">
                  <c:v>65</c:v>
                </c:pt>
                <c:pt idx="650">
                  <c:v>65,1</c:v>
                </c:pt>
                <c:pt idx="651">
                  <c:v>65,2</c:v>
                </c:pt>
                <c:pt idx="652">
                  <c:v>65,3</c:v>
                </c:pt>
                <c:pt idx="653">
                  <c:v>65,4</c:v>
                </c:pt>
                <c:pt idx="654">
                  <c:v>65,5</c:v>
                </c:pt>
                <c:pt idx="655">
                  <c:v>65,6</c:v>
                </c:pt>
                <c:pt idx="656">
                  <c:v>65,7</c:v>
                </c:pt>
                <c:pt idx="657">
                  <c:v>65,8</c:v>
                </c:pt>
                <c:pt idx="658">
                  <c:v>65,9</c:v>
                </c:pt>
                <c:pt idx="659">
                  <c:v>66</c:v>
                </c:pt>
                <c:pt idx="660">
                  <c:v>66,1</c:v>
                </c:pt>
                <c:pt idx="661">
                  <c:v>66,2</c:v>
                </c:pt>
                <c:pt idx="662">
                  <c:v>66,3</c:v>
                </c:pt>
                <c:pt idx="663">
                  <c:v>66,4</c:v>
                </c:pt>
                <c:pt idx="664">
                  <c:v>66,5</c:v>
                </c:pt>
                <c:pt idx="665">
                  <c:v>66,6</c:v>
                </c:pt>
                <c:pt idx="666">
                  <c:v>66,7</c:v>
                </c:pt>
                <c:pt idx="667">
                  <c:v>66,8</c:v>
                </c:pt>
                <c:pt idx="668">
                  <c:v>66,9</c:v>
                </c:pt>
                <c:pt idx="669">
                  <c:v>67</c:v>
                </c:pt>
                <c:pt idx="670">
                  <c:v>67,1</c:v>
                </c:pt>
                <c:pt idx="671">
                  <c:v>67,2</c:v>
                </c:pt>
                <c:pt idx="672">
                  <c:v>67,3</c:v>
                </c:pt>
                <c:pt idx="673">
                  <c:v>67,4</c:v>
                </c:pt>
                <c:pt idx="674">
                  <c:v>67,5</c:v>
                </c:pt>
                <c:pt idx="675">
                  <c:v>67,6</c:v>
                </c:pt>
                <c:pt idx="676">
                  <c:v>67,7</c:v>
                </c:pt>
                <c:pt idx="677">
                  <c:v>67,8</c:v>
                </c:pt>
                <c:pt idx="678">
                  <c:v>67,9</c:v>
                </c:pt>
                <c:pt idx="679">
                  <c:v>68</c:v>
                </c:pt>
                <c:pt idx="680">
                  <c:v>68,1</c:v>
                </c:pt>
                <c:pt idx="681">
                  <c:v>68,2</c:v>
                </c:pt>
                <c:pt idx="682">
                  <c:v>68,3</c:v>
                </c:pt>
                <c:pt idx="683">
                  <c:v>68,4</c:v>
                </c:pt>
                <c:pt idx="684">
                  <c:v>68,5</c:v>
                </c:pt>
                <c:pt idx="685">
                  <c:v>68,6</c:v>
                </c:pt>
                <c:pt idx="686">
                  <c:v>68,7</c:v>
                </c:pt>
                <c:pt idx="687">
                  <c:v>68,8</c:v>
                </c:pt>
                <c:pt idx="688">
                  <c:v>68,9</c:v>
                </c:pt>
                <c:pt idx="689">
                  <c:v>69</c:v>
                </c:pt>
                <c:pt idx="690">
                  <c:v>69,1</c:v>
                </c:pt>
                <c:pt idx="691">
                  <c:v>69,2</c:v>
                </c:pt>
                <c:pt idx="692">
                  <c:v>69,3</c:v>
                </c:pt>
                <c:pt idx="693">
                  <c:v>69,4</c:v>
                </c:pt>
                <c:pt idx="694">
                  <c:v>69,5</c:v>
                </c:pt>
                <c:pt idx="695">
                  <c:v>69,6</c:v>
                </c:pt>
                <c:pt idx="696">
                  <c:v>69,7</c:v>
                </c:pt>
                <c:pt idx="697">
                  <c:v>69,8</c:v>
                </c:pt>
                <c:pt idx="698">
                  <c:v>69,9</c:v>
                </c:pt>
                <c:pt idx="699">
                  <c:v>70</c:v>
                </c:pt>
                <c:pt idx="700">
                  <c:v>70,1</c:v>
                </c:pt>
                <c:pt idx="701">
                  <c:v>70,2</c:v>
                </c:pt>
                <c:pt idx="702">
                  <c:v>70,3</c:v>
                </c:pt>
                <c:pt idx="703">
                  <c:v>70,4</c:v>
                </c:pt>
                <c:pt idx="704">
                  <c:v>70,5</c:v>
                </c:pt>
                <c:pt idx="705">
                  <c:v>70,6</c:v>
                </c:pt>
                <c:pt idx="706">
                  <c:v>70,7</c:v>
                </c:pt>
                <c:pt idx="707">
                  <c:v>70,8</c:v>
                </c:pt>
                <c:pt idx="708">
                  <c:v>70,9</c:v>
                </c:pt>
                <c:pt idx="709">
                  <c:v>71</c:v>
                </c:pt>
                <c:pt idx="710">
                  <c:v>71,1</c:v>
                </c:pt>
                <c:pt idx="711">
                  <c:v>71,2</c:v>
                </c:pt>
                <c:pt idx="712">
                  <c:v>71,3</c:v>
                </c:pt>
                <c:pt idx="713">
                  <c:v>71,4</c:v>
                </c:pt>
                <c:pt idx="714">
                  <c:v>71,5</c:v>
                </c:pt>
                <c:pt idx="715">
                  <c:v>71,6</c:v>
                </c:pt>
                <c:pt idx="716">
                  <c:v>71,7</c:v>
                </c:pt>
                <c:pt idx="717">
                  <c:v>71,8</c:v>
                </c:pt>
                <c:pt idx="718">
                  <c:v>71,9</c:v>
                </c:pt>
                <c:pt idx="719">
                  <c:v>72</c:v>
                </c:pt>
                <c:pt idx="720">
                  <c:v>72,1</c:v>
                </c:pt>
                <c:pt idx="721">
                  <c:v>72,2</c:v>
                </c:pt>
                <c:pt idx="722">
                  <c:v>72,3</c:v>
                </c:pt>
                <c:pt idx="723">
                  <c:v>72,4</c:v>
                </c:pt>
                <c:pt idx="724">
                  <c:v>72,5</c:v>
                </c:pt>
                <c:pt idx="725">
                  <c:v>72,6</c:v>
                </c:pt>
                <c:pt idx="726">
                  <c:v>72,7</c:v>
                </c:pt>
                <c:pt idx="727">
                  <c:v>72,8</c:v>
                </c:pt>
                <c:pt idx="728">
                  <c:v>72,9</c:v>
                </c:pt>
                <c:pt idx="729">
                  <c:v>73</c:v>
                </c:pt>
                <c:pt idx="730">
                  <c:v>73,1</c:v>
                </c:pt>
                <c:pt idx="731">
                  <c:v>73,2</c:v>
                </c:pt>
                <c:pt idx="732">
                  <c:v>73,3</c:v>
                </c:pt>
                <c:pt idx="733">
                  <c:v>73,4</c:v>
                </c:pt>
                <c:pt idx="734">
                  <c:v>73,5</c:v>
                </c:pt>
                <c:pt idx="735">
                  <c:v>73,6</c:v>
                </c:pt>
                <c:pt idx="736">
                  <c:v>73,7</c:v>
                </c:pt>
                <c:pt idx="737">
                  <c:v>73,8</c:v>
                </c:pt>
                <c:pt idx="738">
                  <c:v>73,9</c:v>
                </c:pt>
                <c:pt idx="739">
                  <c:v>74</c:v>
                </c:pt>
                <c:pt idx="740">
                  <c:v>74,1</c:v>
                </c:pt>
                <c:pt idx="741">
                  <c:v>74,2</c:v>
                </c:pt>
                <c:pt idx="742">
                  <c:v>74,3</c:v>
                </c:pt>
                <c:pt idx="743">
                  <c:v>74,4</c:v>
                </c:pt>
                <c:pt idx="744">
                  <c:v>74,5</c:v>
                </c:pt>
                <c:pt idx="745">
                  <c:v>74,6</c:v>
                </c:pt>
                <c:pt idx="746">
                  <c:v>74,7</c:v>
                </c:pt>
                <c:pt idx="747">
                  <c:v>74,8</c:v>
                </c:pt>
                <c:pt idx="748">
                  <c:v>74,9</c:v>
                </c:pt>
                <c:pt idx="749">
                  <c:v>75</c:v>
                </c:pt>
                <c:pt idx="750">
                  <c:v>75,1</c:v>
                </c:pt>
                <c:pt idx="751">
                  <c:v>75,2</c:v>
                </c:pt>
                <c:pt idx="752">
                  <c:v>75,3</c:v>
                </c:pt>
                <c:pt idx="753">
                  <c:v>75,4</c:v>
                </c:pt>
                <c:pt idx="754">
                  <c:v>75,5</c:v>
                </c:pt>
                <c:pt idx="755">
                  <c:v>75,6</c:v>
                </c:pt>
                <c:pt idx="756">
                  <c:v>75,7</c:v>
                </c:pt>
                <c:pt idx="757">
                  <c:v>75,8</c:v>
                </c:pt>
                <c:pt idx="758">
                  <c:v>75,9</c:v>
                </c:pt>
                <c:pt idx="759">
                  <c:v>76</c:v>
                </c:pt>
                <c:pt idx="760">
                  <c:v>76,1</c:v>
                </c:pt>
                <c:pt idx="761">
                  <c:v>76,2</c:v>
                </c:pt>
                <c:pt idx="762">
                  <c:v>76,3</c:v>
                </c:pt>
                <c:pt idx="763">
                  <c:v>76,4</c:v>
                </c:pt>
                <c:pt idx="764">
                  <c:v>76,5</c:v>
                </c:pt>
                <c:pt idx="765">
                  <c:v>76,6</c:v>
                </c:pt>
                <c:pt idx="766">
                  <c:v>76,7</c:v>
                </c:pt>
                <c:pt idx="767">
                  <c:v>76,8</c:v>
                </c:pt>
                <c:pt idx="768">
                  <c:v>76,9</c:v>
                </c:pt>
                <c:pt idx="769">
                  <c:v>77</c:v>
                </c:pt>
                <c:pt idx="770">
                  <c:v>77,1</c:v>
                </c:pt>
                <c:pt idx="771">
                  <c:v>77,2</c:v>
                </c:pt>
                <c:pt idx="772">
                  <c:v>77,3</c:v>
                </c:pt>
                <c:pt idx="773">
                  <c:v>77,4</c:v>
                </c:pt>
                <c:pt idx="774">
                  <c:v>77,5</c:v>
                </c:pt>
                <c:pt idx="775">
                  <c:v>77,6</c:v>
                </c:pt>
                <c:pt idx="776">
                  <c:v>77,7</c:v>
                </c:pt>
                <c:pt idx="777">
                  <c:v>77,8</c:v>
                </c:pt>
                <c:pt idx="778">
                  <c:v>77,9</c:v>
                </c:pt>
                <c:pt idx="779">
                  <c:v>78</c:v>
                </c:pt>
                <c:pt idx="780">
                  <c:v>78,1</c:v>
                </c:pt>
                <c:pt idx="781">
                  <c:v>78,2</c:v>
                </c:pt>
                <c:pt idx="782">
                  <c:v>78,3</c:v>
                </c:pt>
                <c:pt idx="783">
                  <c:v>78,4</c:v>
                </c:pt>
                <c:pt idx="784">
                  <c:v>78,5</c:v>
                </c:pt>
                <c:pt idx="785">
                  <c:v>78,6</c:v>
                </c:pt>
                <c:pt idx="786">
                  <c:v>78,7</c:v>
                </c:pt>
                <c:pt idx="787">
                  <c:v>78,8</c:v>
                </c:pt>
                <c:pt idx="788">
                  <c:v>78,9</c:v>
                </c:pt>
                <c:pt idx="789">
                  <c:v>79</c:v>
                </c:pt>
                <c:pt idx="790">
                  <c:v>79,1</c:v>
                </c:pt>
                <c:pt idx="791">
                  <c:v>79,2</c:v>
                </c:pt>
                <c:pt idx="792">
                  <c:v>79,3</c:v>
                </c:pt>
                <c:pt idx="793">
                  <c:v>79,4</c:v>
                </c:pt>
                <c:pt idx="794">
                  <c:v>79,5</c:v>
                </c:pt>
                <c:pt idx="795">
                  <c:v>79,6</c:v>
                </c:pt>
                <c:pt idx="796">
                  <c:v>79,7</c:v>
                </c:pt>
                <c:pt idx="797">
                  <c:v>79,8</c:v>
                </c:pt>
                <c:pt idx="798">
                  <c:v>79,9</c:v>
                </c:pt>
                <c:pt idx="799">
                  <c:v>80</c:v>
                </c:pt>
                <c:pt idx="800">
                  <c:v>80,1</c:v>
                </c:pt>
                <c:pt idx="801">
                  <c:v>80,2</c:v>
                </c:pt>
                <c:pt idx="802">
                  <c:v>80,3</c:v>
                </c:pt>
                <c:pt idx="803">
                  <c:v>80,4</c:v>
                </c:pt>
                <c:pt idx="804">
                  <c:v>80,5</c:v>
                </c:pt>
                <c:pt idx="805">
                  <c:v>80,6</c:v>
                </c:pt>
                <c:pt idx="806">
                  <c:v>80,7</c:v>
                </c:pt>
                <c:pt idx="807">
                  <c:v>80,8</c:v>
                </c:pt>
                <c:pt idx="808">
                  <c:v>80,9</c:v>
                </c:pt>
                <c:pt idx="809">
                  <c:v>81</c:v>
                </c:pt>
                <c:pt idx="810">
                  <c:v>81,1</c:v>
                </c:pt>
                <c:pt idx="811">
                  <c:v>81,2</c:v>
                </c:pt>
                <c:pt idx="812">
                  <c:v>81,3</c:v>
                </c:pt>
                <c:pt idx="813">
                  <c:v>81,4</c:v>
                </c:pt>
                <c:pt idx="814">
                  <c:v>81,5</c:v>
                </c:pt>
                <c:pt idx="815">
                  <c:v>81,6</c:v>
                </c:pt>
                <c:pt idx="816">
                  <c:v>81,7</c:v>
                </c:pt>
                <c:pt idx="817">
                  <c:v>81,8</c:v>
                </c:pt>
                <c:pt idx="818">
                  <c:v>81,9</c:v>
                </c:pt>
                <c:pt idx="819">
                  <c:v>82</c:v>
                </c:pt>
                <c:pt idx="820">
                  <c:v>82,1</c:v>
                </c:pt>
                <c:pt idx="821">
                  <c:v>82,2</c:v>
                </c:pt>
                <c:pt idx="822">
                  <c:v>82,3</c:v>
                </c:pt>
                <c:pt idx="823">
                  <c:v>82,4</c:v>
                </c:pt>
                <c:pt idx="824">
                  <c:v>82,5</c:v>
                </c:pt>
                <c:pt idx="825">
                  <c:v>82,6</c:v>
                </c:pt>
                <c:pt idx="826">
                  <c:v>82,7</c:v>
                </c:pt>
                <c:pt idx="827">
                  <c:v>82,8</c:v>
                </c:pt>
                <c:pt idx="828">
                  <c:v>82,9</c:v>
                </c:pt>
                <c:pt idx="829">
                  <c:v>83</c:v>
                </c:pt>
                <c:pt idx="830">
                  <c:v>83,1</c:v>
                </c:pt>
                <c:pt idx="831">
                  <c:v>83,2</c:v>
                </c:pt>
                <c:pt idx="832">
                  <c:v>83,3</c:v>
                </c:pt>
                <c:pt idx="833">
                  <c:v>83,4</c:v>
                </c:pt>
                <c:pt idx="834">
                  <c:v>83,5</c:v>
                </c:pt>
                <c:pt idx="835">
                  <c:v>83,6</c:v>
                </c:pt>
                <c:pt idx="836">
                  <c:v>83,7</c:v>
                </c:pt>
                <c:pt idx="837">
                  <c:v>83,8</c:v>
                </c:pt>
                <c:pt idx="838">
                  <c:v>83,9</c:v>
                </c:pt>
                <c:pt idx="839">
                  <c:v>84</c:v>
                </c:pt>
                <c:pt idx="840">
                  <c:v>84,1</c:v>
                </c:pt>
                <c:pt idx="841">
                  <c:v>84,2</c:v>
                </c:pt>
                <c:pt idx="842">
                  <c:v>84,3</c:v>
                </c:pt>
                <c:pt idx="843">
                  <c:v>84,4</c:v>
                </c:pt>
                <c:pt idx="844">
                  <c:v>84,5</c:v>
                </c:pt>
                <c:pt idx="845">
                  <c:v>84,6</c:v>
                </c:pt>
                <c:pt idx="846">
                  <c:v>84,7</c:v>
                </c:pt>
                <c:pt idx="847">
                  <c:v>84,8</c:v>
                </c:pt>
                <c:pt idx="848">
                  <c:v>84,9</c:v>
                </c:pt>
                <c:pt idx="849">
                  <c:v>85</c:v>
                </c:pt>
                <c:pt idx="850">
                  <c:v>85,1</c:v>
                </c:pt>
                <c:pt idx="851">
                  <c:v>85,2</c:v>
                </c:pt>
                <c:pt idx="852">
                  <c:v>85,3</c:v>
                </c:pt>
                <c:pt idx="853">
                  <c:v>85,4</c:v>
                </c:pt>
                <c:pt idx="854">
                  <c:v>85,5</c:v>
                </c:pt>
                <c:pt idx="855">
                  <c:v>85,6</c:v>
                </c:pt>
                <c:pt idx="856">
                  <c:v>85,7</c:v>
                </c:pt>
                <c:pt idx="857">
                  <c:v>85,8</c:v>
                </c:pt>
                <c:pt idx="858">
                  <c:v>85,9</c:v>
                </c:pt>
                <c:pt idx="859">
                  <c:v>86</c:v>
                </c:pt>
                <c:pt idx="860">
                  <c:v>86,1</c:v>
                </c:pt>
                <c:pt idx="861">
                  <c:v>86,2</c:v>
                </c:pt>
                <c:pt idx="862">
                  <c:v>86,3</c:v>
                </c:pt>
                <c:pt idx="863">
                  <c:v>86,4</c:v>
                </c:pt>
                <c:pt idx="864">
                  <c:v>86,5</c:v>
                </c:pt>
                <c:pt idx="865">
                  <c:v>86,6</c:v>
                </c:pt>
                <c:pt idx="866">
                  <c:v>86,7</c:v>
                </c:pt>
                <c:pt idx="867">
                  <c:v>86,8</c:v>
                </c:pt>
                <c:pt idx="868">
                  <c:v>86,9</c:v>
                </c:pt>
                <c:pt idx="869">
                  <c:v>87</c:v>
                </c:pt>
                <c:pt idx="870">
                  <c:v>87,1</c:v>
                </c:pt>
                <c:pt idx="871">
                  <c:v>87,2</c:v>
                </c:pt>
                <c:pt idx="872">
                  <c:v>87,3</c:v>
                </c:pt>
                <c:pt idx="873">
                  <c:v>87,4</c:v>
                </c:pt>
                <c:pt idx="874">
                  <c:v>87,5</c:v>
                </c:pt>
                <c:pt idx="875">
                  <c:v>87,6</c:v>
                </c:pt>
                <c:pt idx="876">
                  <c:v>87,7</c:v>
                </c:pt>
                <c:pt idx="877">
                  <c:v>87,8</c:v>
                </c:pt>
                <c:pt idx="878">
                  <c:v>87,9</c:v>
                </c:pt>
                <c:pt idx="879">
                  <c:v>88</c:v>
                </c:pt>
                <c:pt idx="880">
                  <c:v>88,1</c:v>
                </c:pt>
                <c:pt idx="881">
                  <c:v>88,2</c:v>
                </c:pt>
                <c:pt idx="882">
                  <c:v>88,3</c:v>
                </c:pt>
                <c:pt idx="883">
                  <c:v>88,4</c:v>
                </c:pt>
                <c:pt idx="884">
                  <c:v>88,5</c:v>
                </c:pt>
                <c:pt idx="885">
                  <c:v>88,6</c:v>
                </c:pt>
                <c:pt idx="886">
                  <c:v>88,7</c:v>
                </c:pt>
                <c:pt idx="887">
                  <c:v>88,8</c:v>
                </c:pt>
                <c:pt idx="888">
                  <c:v>88,9</c:v>
                </c:pt>
                <c:pt idx="889">
                  <c:v>89</c:v>
                </c:pt>
                <c:pt idx="890">
                  <c:v>89,1</c:v>
                </c:pt>
                <c:pt idx="891">
                  <c:v>89,2</c:v>
                </c:pt>
                <c:pt idx="892">
                  <c:v>89,3</c:v>
                </c:pt>
                <c:pt idx="893">
                  <c:v>89,4</c:v>
                </c:pt>
                <c:pt idx="894">
                  <c:v>89,5</c:v>
                </c:pt>
                <c:pt idx="895">
                  <c:v>89,6</c:v>
                </c:pt>
                <c:pt idx="896">
                  <c:v>89,7</c:v>
                </c:pt>
                <c:pt idx="897">
                  <c:v>89,8</c:v>
                </c:pt>
                <c:pt idx="898">
                  <c:v>89,9</c:v>
                </c:pt>
                <c:pt idx="899">
                  <c:v>90</c:v>
                </c:pt>
                <c:pt idx="900">
                  <c:v>90,1</c:v>
                </c:pt>
                <c:pt idx="901">
                  <c:v>90,2</c:v>
                </c:pt>
                <c:pt idx="902">
                  <c:v>90,3</c:v>
                </c:pt>
                <c:pt idx="903">
                  <c:v>90,4</c:v>
                </c:pt>
                <c:pt idx="904">
                  <c:v>90,5</c:v>
                </c:pt>
                <c:pt idx="905">
                  <c:v>90,6</c:v>
                </c:pt>
                <c:pt idx="906">
                  <c:v>90,7</c:v>
                </c:pt>
                <c:pt idx="907">
                  <c:v>90,8</c:v>
                </c:pt>
                <c:pt idx="908">
                  <c:v>90,9</c:v>
                </c:pt>
                <c:pt idx="909">
                  <c:v>91</c:v>
                </c:pt>
                <c:pt idx="910">
                  <c:v>91,1</c:v>
                </c:pt>
                <c:pt idx="911">
                  <c:v>91,2</c:v>
                </c:pt>
                <c:pt idx="912">
                  <c:v>91,3</c:v>
                </c:pt>
                <c:pt idx="913">
                  <c:v>91,4</c:v>
                </c:pt>
                <c:pt idx="914">
                  <c:v>91,5</c:v>
                </c:pt>
                <c:pt idx="915">
                  <c:v>91,6</c:v>
                </c:pt>
                <c:pt idx="916">
                  <c:v>91,7</c:v>
                </c:pt>
                <c:pt idx="917">
                  <c:v>91,8</c:v>
                </c:pt>
                <c:pt idx="918">
                  <c:v>91,9</c:v>
                </c:pt>
                <c:pt idx="919">
                  <c:v>92</c:v>
                </c:pt>
                <c:pt idx="920">
                  <c:v>92,1</c:v>
                </c:pt>
                <c:pt idx="921">
                  <c:v>92,2</c:v>
                </c:pt>
                <c:pt idx="922">
                  <c:v>92,3</c:v>
                </c:pt>
                <c:pt idx="923">
                  <c:v>92,4</c:v>
                </c:pt>
                <c:pt idx="924">
                  <c:v>92,5</c:v>
                </c:pt>
                <c:pt idx="925">
                  <c:v>92,6</c:v>
                </c:pt>
                <c:pt idx="926">
                  <c:v>92,7</c:v>
                </c:pt>
                <c:pt idx="927">
                  <c:v>92,8</c:v>
                </c:pt>
                <c:pt idx="928">
                  <c:v>92,9</c:v>
                </c:pt>
                <c:pt idx="929">
                  <c:v>93</c:v>
                </c:pt>
                <c:pt idx="930">
                  <c:v>93,1</c:v>
                </c:pt>
                <c:pt idx="931">
                  <c:v>93,2</c:v>
                </c:pt>
                <c:pt idx="932">
                  <c:v>93,3</c:v>
                </c:pt>
                <c:pt idx="933">
                  <c:v>93,4</c:v>
                </c:pt>
                <c:pt idx="934">
                  <c:v>93,5</c:v>
                </c:pt>
                <c:pt idx="935">
                  <c:v>93,6</c:v>
                </c:pt>
                <c:pt idx="936">
                  <c:v>93,7</c:v>
                </c:pt>
                <c:pt idx="937">
                  <c:v>93,8</c:v>
                </c:pt>
                <c:pt idx="938">
                  <c:v>93,9</c:v>
                </c:pt>
                <c:pt idx="939">
                  <c:v>94</c:v>
                </c:pt>
                <c:pt idx="940">
                  <c:v>94,1</c:v>
                </c:pt>
                <c:pt idx="941">
                  <c:v>94,2</c:v>
                </c:pt>
                <c:pt idx="942">
                  <c:v>94,3</c:v>
                </c:pt>
                <c:pt idx="943">
                  <c:v>94,4</c:v>
                </c:pt>
                <c:pt idx="944">
                  <c:v>94,5</c:v>
                </c:pt>
                <c:pt idx="945">
                  <c:v>94,6</c:v>
                </c:pt>
                <c:pt idx="946">
                  <c:v>94,7</c:v>
                </c:pt>
                <c:pt idx="947">
                  <c:v>94,8</c:v>
                </c:pt>
                <c:pt idx="948">
                  <c:v>94,9</c:v>
                </c:pt>
                <c:pt idx="949">
                  <c:v>95</c:v>
                </c:pt>
                <c:pt idx="950">
                  <c:v>95,1</c:v>
                </c:pt>
                <c:pt idx="951">
                  <c:v>95,2</c:v>
                </c:pt>
                <c:pt idx="952">
                  <c:v>95,3</c:v>
                </c:pt>
                <c:pt idx="953">
                  <c:v>95,4</c:v>
                </c:pt>
                <c:pt idx="954">
                  <c:v>95,5</c:v>
                </c:pt>
                <c:pt idx="955">
                  <c:v>95,6</c:v>
                </c:pt>
                <c:pt idx="956">
                  <c:v>95,7</c:v>
                </c:pt>
                <c:pt idx="957">
                  <c:v>95,8</c:v>
                </c:pt>
                <c:pt idx="958">
                  <c:v>95,9</c:v>
                </c:pt>
                <c:pt idx="959">
                  <c:v>96</c:v>
                </c:pt>
                <c:pt idx="960">
                  <c:v>96,1</c:v>
                </c:pt>
                <c:pt idx="961">
                  <c:v>96,2</c:v>
                </c:pt>
                <c:pt idx="962">
                  <c:v>96,3</c:v>
                </c:pt>
                <c:pt idx="963">
                  <c:v>96,4</c:v>
                </c:pt>
                <c:pt idx="964">
                  <c:v>96,5</c:v>
                </c:pt>
                <c:pt idx="965">
                  <c:v>96,6</c:v>
                </c:pt>
                <c:pt idx="966">
                  <c:v>96,7</c:v>
                </c:pt>
                <c:pt idx="967">
                  <c:v>96,8</c:v>
                </c:pt>
                <c:pt idx="968">
                  <c:v>96,9</c:v>
                </c:pt>
                <c:pt idx="969">
                  <c:v>97</c:v>
                </c:pt>
                <c:pt idx="970">
                  <c:v>97,1</c:v>
                </c:pt>
                <c:pt idx="971">
                  <c:v>97,2</c:v>
                </c:pt>
                <c:pt idx="972">
                  <c:v>97,3</c:v>
                </c:pt>
                <c:pt idx="973">
                  <c:v>97,4</c:v>
                </c:pt>
                <c:pt idx="974">
                  <c:v>97,5</c:v>
                </c:pt>
                <c:pt idx="975">
                  <c:v>97,6</c:v>
                </c:pt>
                <c:pt idx="976">
                  <c:v>97,7</c:v>
                </c:pt>
                <c:pt idx="977">
                  <c:v>97,8</c:v>
                </c:pt>
                <c:pt idx="978">
                  <c:v>97,9</c:v>
                </c:pt>
                <c:pt idx="979">
                  <c:v>98</c:v>
                </c:pt>
                <c:pt idx="980">
                  <c:v>98,1</c:v>
                </c:pt>
                <c:pt idx="981">
                  <c:v>98,2</c:v>
                </c:pt>
                <c:pt idx="982">
                  <c:v>98,3</c:v>
                </c:pt>
                <c:pt idx="983">
                  <c:v>98,4</c:v>
                </c:pt>
                <c:pt idx="984">
                  <c:v>98,5</c:v>
                </c:pt>
                <c:pt idx="985">
                  <c:v>98,6</c:v>
                </c:pt>
                <c:pt idx="986">
                  <c:v>98,7</c:v>
                </c:pt>
                <c:pt idx="987">
                  <c:v>98,8</c:v>
                </c:pt>
                <c:pt idx="988">
                  <c:v>98,9</c:v>
                </c:pt>
                <c:pt idx="989">
                  <c:v>99</c:v>
                </c:pt>
                <c:pt idx="990">
                  <c:v>99,1</c:v>
                </c:pt>
                <c:pt idx="991">
                  <c:v>99,2</c:v>
                </c:pt>
                <c:pt idx="992">
                  <c:v>99,3</c:v>
                </c:pt>
                <c:pt idx="993">
                  <c:v>99,4</c:v>
                </c:pt>
                <c:pt idx="994">
                  <c:v>99,5</c:v>
                </c:pt>
                <c:pt idx="995">
                  <c:v>99,6</c:v>
                </c:pt>
                <c:pt idx="996">
                  <c:v>99,7</c:v>
                </c:pt>
                <c:pt idx="997">
                  <c:v>99,8</c:v>
                </c:pt>
                <c:pt idx="998">
                  <c:v>99,9</c:v>
                </c:pt>
                <c:pt idx="999">
                  <c:v>100</c:v>
                </c:pt>
                <c:pt idx="1000">
                  <c:v>100,1</c:v>
                </c:pt>
                <c:pt idx="1001">
                  <c:v>100,2</c:v>
                </c:pt>
                <c:pt idx="1002">
                  <c:v>100,3</c:v>
                </c:pt>
                <c:pt idx="1003">
                  <c:v>100,4</c:v>
                </c:pt>
                <c:pt idx="1004">
                  <c:v>100,5</c:v>
                </c:pt>
                <c:pt idx="1005">
                  <c:v>100,6</c:v>
                </c:pt>
                <c:pt idx="1006">
                  <c:v>100,7</c:v>
                </c:pt>
                <c:pt idx="1007">
                  <c:v>100,8</c:v>
                </c:pt>
                <c:pt idx="1008">
                  <c:v>100,9</c:v>
                </c:pt>
                <c:pt idx="1009">
                  <c:v>101</c:v>
                </c:pt>
                <c:pt idx="1010">
                  <c:v>101,1</c:v>
                </c:pt>
                <c:pt idx="1011">
                  <c:v>101,2</c:v>
                </c:pt>
                <c:pt idx="1012">
                  <c:v>101,3</c:v>
                </c:pt>
                <c:pt idx="1013">
                  <c:v>101,4</c:v>
                </c:pt>
                <c:pt idx="1014">
                  <c:v>101,5</c:v>
                </c:pt>
                <c:pt idx="1015">
                  <c:v>101,6</c:v>
                </c:pt>
                <c:pt idx="1016">
                  <c:v>101,7</c:v>
                </c:pt>
                <c:pt idx="1017">
                  <c:v>101,8</c:v>
                </c:pt>
                <c:pt idx="1018">
                  <c:v>101,9</c:v>
                </c:pt>
                <c:pt idx="1019">
                  <c:v>102</c:v>
                </c:pt>
                <c:pt idx="1020">
                  <c:v>102,1</c:v>
                </c:pt>
                <c:pt idx="1021">
                  <c:v>102,2</c:v>
                </c:pt>
                <c:pt idx="1022">
                  <c:v>102,3</c:v>
                </c:pt>
                <c:pt idx="1023">
                  <c:v>102,4</c:v>
                </c:pt>
                <c:pt idx="1024">
                  <c:v>102,5</c:v>
                </c:pt>
                <c:pt idx="1025">
                  <c:v>102,6</c:v>
                </c:pt>
                <c:pt idx="1026">
                  <c:v>102,7</c:v>
                </c:pt>
                <c:pt idx="1027">
                  <c:v>102,8</c:v>
                </c:pt>
                <c:pt idx="1028">
                  <c:v>102,9</c:v>
                </c:pt>
                <c:pt idx="1029">
                  <c:v>103</c:v>
                </c:pt>
                <c:pt idx="1030">
                  <c:v>103,1</c:v>
                </c:pt>
                <c:pt idx="1031">
                  <c:v>103,2</c:v>
                </c:pt>
                <c:pt idx="1032">
                  <c:v>103,3</c:v>
                </c:pt>
                <c:pt idx="1033">
                  <c:v>103,4</c:v>
                </c:pt>
                <c:pt idx="1034">
                  <c:v>103,5</c:v>
                </c:pt>
                <c:pt idx="1035">
                  <c:v>103,6</c:v>
                </c:pt>
                <c:pt idx="1036">
                  <c:v>103,7</c:v>
                </c:pt>
                <c:pt idx="1037">
                  <c:v>103,8</c:v>
                </c:pt>
                <c:pt idx="1038">
                  <c:v>103,9</c:v>
                </c:pt>
                <c:pt idx="1039">
                  <c:v>104</c:v>
                </c:pt>
                <c:pt idx="1040">
                  <c:v>104,1</c:v>
                </c:pt>
                <c:pt idx="1041">
                  <c:v>104,2</c:v>
                </c:pt>
                <c:pt idx="1042">
                  <c:v>104,3</c:v>
                </c:pt>
                <c:pt idx="1043">
                  <c:v>104,4</c:v>
                </c:pt>
                <c:pt idx="1044">
                  <c:v>104,5</c:v>
                </c:pt>
                <c:pt idx="1045">
                  <c:v>104,6</c:v>
                </c:pt>
                <c:pt idx="1046">
                  <c:v>104,7</c:v>
                </c:pt>
                <c:pt idx="1047">
                  <c:v>104,8</c:v>
                </c:pt>
                <c:pt idx="1048">
                  <c:v>104,9</c:v>
                </c:pt>
                <c:pt idx="1049">
                  <c:v>105</c:v>
                </c:pt>
                <c:pt idx="1050">
                  <c:v>105,1</c:v>
                </c:pt>
                <c:pt idx="1051">
                  <c:v>105,2</c:v>
                </c:pt>
                <c:pt idx="1052">
                  <c:v>105,3</c:v>
                </c:pt>
                <c:pt idx="1053">
                  <c:v>105,4</c:v>
                </c:pt>
                <c:pt idx="1054">
                  <c:v>105,5</c:v>
                </c:pt>
                <c:pt idx="1055">
                  <c:v>105,6</c:v>
                </c:pt>
                <c:pt idx="1056">
                  <c:v>105,7</c:v>
                </c:pt>
                <c:pt idx="1057">
                  <c:v>105,8</c:v>
                </c:pt>
                <c:pt idx="1058">
                  <c:v>105,9</c:v>
                </c:pt>
                <c:pt idx="1059">
                  <c:v>106</c:v>
                </c:pt>
                <c:pt idx="1060">
                  <c:v>106,1</c:v>
                </c:pt>
                <c:pt idx="1061">
                  <c:v>106,2</c:v>
                </c:pt>
                <c:pt idx="1062">
                  <c:v>106,3</c:v>
                </c:pt>
                <c:pt idx="1063">
                  <c:v>106,4</c:v>
                </c:pt>
                <c:pt idx="1064">
                  <c:v>106,5</c:v>
                </c:pt>
                <c:pt idx="1065">
                  <c:v>106,6</c:v>
                </c:pt>
                <c:pt idx="1066">
                  <c:v>106,7</c:v>
                </c:pt>
                <c:pt idx="1067">
                  <c:v>106,8</c:v>
                </c:pt>
                <c:pt idx="1068">
                  <c:v>106,9</c:v>
                </c:pt>
                <c:pt idx="1069">
                  <c:v>107</c:v>
                </c:pt>
                <c:pt idx="1070">
                  <c:v>107,1</c:v>
                </c:pt>
                <c:pt idx="1071">
                  <c:v>107,2</c:v>
                </c:pt>
                <c:pt idx="1072">
                  <c:v>107,3</c:v>
                </c:pt>
                <c:pt idx="1073">
                  <c:v>107,4</c:v>
                </c:pt>
                <c:pt idx="1074">
                  <c:v>107,5</c:v>
                </c:pt>
                <c:pt idx="1075">
                  <c:v>107,6</c:v>
                </c:pt>
                <c:pt idx="1076">
                  <c:v>107,7</c:v>
                </c:pt>
                <c:pt idx="1077">
                  <c:v>107,8</c:v>
                </c:pt>
                <c:pt idx="1078">
                  <c:v>107,9</c:v>
                </c:pt>
                <c:pt idx="1079">
                  <c:v>108</c:v>
                </c:pt>
                <c:pt idx="1080">
                  <c:v>108,1</c:v>
                </c:pt>
                <c:pt idx="1081">
                  <c:v>108,2</c:v>
                </c:pt>
                <c:pt idx="1082">
                  <c:v>108,3</c:v>
                </c:pt>
                <c:pt idx="1083">
                  <c:v>108,4</c:v>
                </c:pt>
                <c:pt idx="1084">
                  <c:v>108,5</c:v>
                </c:pt>
                <c:pt idx="1085">
                  <c:v>108,6</c:v>
                </c:pt>
                <c:pt idx="1086">
                  <c:v>108,7</c:v>
                </c:pt>
                <c:pt idx="1087">
                  <c:v>108,8</c:v>
                </c:pt>
                <c:pt idx="1088">
                  <c:v>108,9</c:v>
                </c:pt>
                <c:pt idx="1089">
                  <c:v>109</c:v>
                </c:pt>
                <c:pt idx="1090">
                  <c:v>109,1</c:v>
                </c:pt>
                <c:pt idx="1091">
                  <c:v>109,2</c:v>
                </c:pt>
                <c:pt idx="1092">
                  <c:v>109,3</c:v>
                </c:pt>
                <c:pt idx="1093">
                  <c:v>109,4</c:v>
                </c:pt>
                <c:pt idx="1094">
                  <c:v>109,5</c:v>
                </c:pt>
                <c:pt idx="1095">
                  <c:v>109,6</c:v>
                </c:pt>
                <c:pt idx="1096">
                  <c:v>109,7</c:v>
                </c:pt>
                <c:pt idx="1097">
                  <c:v>109,8</c:v>
                </c:pt>
                <c:pt idx="1098">
                  <c:v>109,9</c:v>
                </c:pt>
                <c:pt idx="1099">
                  <c:v>110</c:v>
                </c:pt>
                <c:pt idx="1100">
                  <c:v>110,1</c:v>
                </c:pt>
                <c:pt idx="1101">
                  <c:v>110,2</c:v>
                </c:pt>
                <c:pt idx="1102">
                  <c:v>110,3</c:v>
                </c:pt>
                <c:pt idx="1103">
                  <c:v>110,4</c:v>
                </c:pt>
                <c:pt idx="1104">
                  <c:v>110,5</c:v>
                </c:pt>
                <c:pt idx="1105">
                  <c:v>110,6</c:v>
                </c:pt>
                <c:pt idx="1106">
                  <c:v>110,7</c:v>
                </c:pt>
                <c:pt idx="1107">
                  <c:v>110,8</c:v>
                </c:pt>
                <c:pt idx="1108">
                  <c:v>110,9</c:v>
                </c:pt>
                <c:pt idx="1109">
                  <c:v>111</c:v>
                </c:pt>
                <c:pt idx="1110">
                  <c:v>111,1</c:v>
                </c:pt>
                <c:pt idx="1111">
                  <c:v>111,2</c:v>
                </c:pt>
                <c:pt idx="1112">
                  <c:v>111,3</c:v>
                </c:pt>
                <c:pt idx="1113">
                  <c:v>111,4</c:v>
                </c:pt>
                <c:pt idx="1114">
                  <c:v>111,5</c:v>
                </c:pt>
                <c:pt idx="1115">
                  <c:v>111,6</c:v>
                </c:pt>
                <c:pt idx="1116">
                  <c:v>111,7</c:v>
                </c:pt>
                <c:pt idx="1117">
                  <c:v>111,8</c:v>
                </c:pt>
                <c:pt idx="1118">
                  <c:v>111,9</c:v>
                </c:pt>
                <c:pt idx="1119">
                  <c:v>112</c:v>
                </c:pt>
                <c:pt idx="1120">
                  <c:v>112,1</c:v>
                </c:pt>
                <c:pt idx="1121">
                  <c:v>112,2</c:v>
                </c:pt>
                <c:pt idx="1122">
                  <c:v>112,3</c:v>
                </c:pt>
                <c:pt idx="1123">
                  <c:v>112,4</c:v>
                </c:pt>
                <c:pt idx="1124">
                  <c:v>112,5</c:v>
                </c:pt>
                <c:pt idx="1125">
                  <c:v>112,6</c:v>
                </c:pt>
                <c:pt idx="1126">
                  <c:v>112,7</c:v>
                </c:pt>
                <c:pt idx="1127">
                  <c:v>112,8</c:v>
                </c:pt>
                <c:pt idx="1128">
                  <c:v>112,9</c:v>
                </c:pt>
                <c:pt idx="1129">
                  <c:v>113</c:v>
                </c:pt>
                <c:pt idx="1130">
                  <c:v>113,1</c:v>
                </c:pt>
                <c:pt idx="1131">
                  <c:v>113,2</c:v>
                </c:pt>
                <c:pt idx="1132">
                  <c:v>113,3</c:v>
                </c:pt>
                <c:pt idx="1133">
                  <c:v>113,4</c:v>
                </c:pt>
                <c:pt idx="1134">
                  <c:v>113,5</c:v>
                </c:pt>
                <c:pt idx="1135">
                  <c:v>113,6</c:v>
                </c:pt>
                <c:pt idx="1136">
                  <c:v>113,7</c:v>
                </c:pt>
                <c:pt idx="1137">
                  <c:v>113,8</c:v>
                </c:pt>
                <c:pt idx="1138">
                  <c:v>113,9</c:v>
                </c:pt>
                <c:pt idx="1139">
                  <c:v>114</c:v>
                </c:pt>
                <c:pt idx="1140">
                  <c:v>114,1</c:v>
                </c:pt>
                <c:pt idx="1141">
                  <c:v>114,2</c:v>
                </c:pt>
                <c:pt idx="1142">
                  <c:v>114,3</c:v>
                </c:pt>
                <c:pt idx="1143">
                  <c:v>114,4</c:v>
                </c:pt>
                <c:pt idx="1144">
                  <c:v>114,5</c:v>
                </c:pt>
                <c:pt idx="1145">
                  <c:v>114,6</c:v>
                </c:pt>
                <c:pt idx="1146">
                  <c:v>114,7</c:v>
                </c:pt>
                <c:pt idx="1147">
                  <c:v>114,8</c:v>
                </c:pt>
                <c:pt idx="1148">
                  <c:v>114,9</c:v>
                </c:pt>
                <c:pt idx="1149">
                  <c:v>115</c:v>
                </c:pt>
                <c:pt idx="1150">
                  <c:v>115,1</c:v>
                </c:pt>
                <c:pt idx="1151">
                  <c:v>115,2</c:v>
                </c:pt>
                <c:pt idx="1152">
                  <c:v>115,3</c:v>
                </c:pt>
                <c:pt idx="1153">
                  <c:v>115,4</c:v>
                </c:pt>
                <c:pt idx="1154">
                  <c:v>115,5</c:v>
                </c:pt>
                <c:pt idx="1155">
                  <c:v>115,6</c:v>
                </c:pt>
                <c:pt idx="1156">
                  <c:v>115,7</c:v>
                </c:pt>
                <c:pt idx="1157">
                  <c:v>115,8</c:v>
                </c:pt>
                <c:pt idx="1158">
                  <c:v>115,9</c:v>
                </c:pt>
                <c:pt idx="1159">
                  <c:v>116</c:v>
                </c:pt>
                <c:pt idx="1160">
                  <c:v>116,1</c:v>
                </c:pt>
                <c:pt idx="1161">
                  <c:v>116,2</c:v>
                </c:pt>
                <c:pt idx="1162">
                  <c:v>116,3</c:v>
                </c:pt>
                <c:pt idx="1163">
                  <c:v>116,4</c:v>
                </c:pt>
                <c:pt idx="1164">
                  <c:v>116,5</c:v>
                </c:pt>
                <c:pt idx="1165">
                  <c:v>116,6</c:v>
                </c:pt>
                <c:pt idx="1166">
                  <c:v>116,7</c:v>
                </c:pt>
                <c:pt idx="1167">
                  <c:v>116,8</c:v>
                </c:pt>
                <c:pt idx="1168">
                  <c:v>116,9</c:v>
                </c:pt>
                <c:pt idx="1169">
                  <c:v>117</c:v>
                </c:pt>
                <c:pt idx="1170">
                  <c:v>117,1</c:v>
                </c:pt>
                <c:pt idx="1171">
                  <c:v>117,2</c:v>
                </c:pt>
                <c:pt idx="1172">
                  <c:v>117,3</c:v>
                </c:pt>
                <c:pt idx="1173">
                  <c:v>117,4</c:v>
                </c:pt>
                <c:pt idx="1174">
                  <c:v>117,5</c:v>
                </c:pt>
                <c:pt idx="1175">
                  <c:v>117,6</c:v>
                </c:pt>
                <c:pt idx="1176">
                  <c:v>117,7</c:v>
                </c:pt>
                <c:pt idx="1177">
                  <c:v>117,8</c:v>
                </c:pt>
                <c:pt idx="1178">
                  <c:v>117,9</c:v>
                </c:pt>
                <c:pt idx="1179">
                  <c:v>118</c:v>
                </c:pt>
                <c:pt idx="1180">
                  <c:v>118,1</c:v>
                </c:pt>
                <c:pt idx="1181">
                  <c:v>118,2</c:v>
                </c:pt>
                <c:pt idx="1182">
                  <c:v>118,3</c:v>
                </c:pt>
                <c:pt idx="1183">
                  <c:v>118,4</c:v>
                </c:pt>
                <c:pt idx="1184">
                  <c:v>118,5</c:v>
                </c:pt>
                <c:pt idx="1185">
                  <c:v>118,6</c:v>
                </c:pt>
                <c:pt idx="1186">
                  <c:v>118,7</c:v>
                </c:pt>
                <c:pt idx="1187">
                  <c:v>118,8</c:v>
                </c:pt>
                <c:pt idx="1188">
                  <c:v>118,9</c:v>
                </c:pt>
                <c:pt idx="1189">
                  <c:v>119</c:v>
                </c:pt>
                <c:pt idx="1190">
                  <c:v>119,1</c:v>
                </c:pt>
                <c:pt idx="1191">
                  <c:v>119,2</c:v>
                </c:pt>
                <c:pt idx="1192">
                  <c:v>119,3</c:v>
                </c:pt>
                <c:pt idx="1193">
                  <c:v>119,4</c:v>
                </c:pt>
                <c:pt idx="1194">
                  <c:v>119,5</c:v>
                </c:pt>
                <c:pt idx="1195">
                  <c:v>119,6</c:v>
                </c:pt>
                <c:pt idx="1196">
                  <c:v>119,7</c:v>
                </c:pt>
                <c:pt idx="1197">
                  <c:v>119,8</c:v>
                </c:pt>
                <c:pt idx="1198">
                  <c:v>119,9</c:v>
                </c:pt>
                <c:pt idx="1199">
                  <c:v>120</c:v>
                </c:pt>
                <c:pt idx="1200">
                  <c:v>120,1</c:v>
                </c:pt>
                <c:pt idx="1201">
                  <c:v>120,2</c:v>
                </c:pt>
                <c:pt idx="1202">
                  <c:v>120,3</c:v>
                </c:pt>
                <c:pt idx="1203">
                  <c:v>120,4</c:v>
                </c:pt>
                <c:pt idx="1204">
                  <c:v>120,5</c:v>
                </c:pt>
                <c:pt idx="1205">
                  <c:v>120,6</c:v>
                </c:pt>
                <c:pt idx="1206">
                  <c:v>120,7</c:v>
                </c:pt>
                <c:pt idx="1207">
                  <c:v>120,8</c:v>
                </c:pt>
                <c:pt idx="1208">
                  <c:v>120,9</c:v>
                </c:pt>
                <c:pt idx="1209">
                  <c:v>121</c:v>
                </c:pt>
                <c:pt idx="1210">
                  <c:v>121,1</c:v>
                </c:pt>
                <c:pt idx="1211">
                  <c:v>121,2</c:v>
                </c:pt>
                <c:pt idx="1212">
                  <c:v>121,3</c:v>
                </c:pt>
                <c:pt idx="1213">
                  <c:v>121,4</c:v>
                </c:pt>
                <c:pt idx="1214">
                  <c:v>121,5</c:v>
                </c:pt>
                <c:pt idx="1215">
                  <c:v>121,6</c:v>
                </c:pt>
                <c:pt idx="1216">
                  <c:v>121,7</c:v>
                </c:pt>
                <c:pt idx="1217">
                  <c:v>121,8</c:v>
                </c:pt>
                <c:pt idx="1218">
                  <c:v>121,9</c:v>
                </c:pt>
                <c:pt idx="1219">
                  <c:v>122</c:v>
                </c:pt>
                <c:pt idx="1220">
                  <c:v>122,1</c:v>
                </c:pt>
                <c:pt idx="1221">
                  <c:v>122,2</c:v>
                </c:pt>
                <c:pt idx="1222">
                  <c:v>122,3</c:v>
                </c:pt>
                <c:pt idx="1223">
                  <c:v>122,4</c:v>
                </c:pt>
                <c:pt idx="1224">
                  <c:v>122,5</c:v>
                </c:pt>
                <c:pt idx="1225">
                  <c:v>122,6</c:v>
                </c:pt>
                <c:pt idx="1226">
                  <c:v>122,7</c:v>
                </c:pt>
                <c:pt idx="1227">
                  <c:v>122,8</c:v>
                </c:pt>
                <c:pt idx="1228">
                  <c:v>122,9</c:v>
                </c:pt>
                <c:pt idx="1229">
                  <c:v>123</c:v>
                </c:pt>
                <c:pt idx="1230">
                  <c:v>123,1</c:v>
                </c:pt>
                <c:pt idx="1231">
                  <c:v>123,2</c:v>
                </c:pt>
                <c:pt idx="1232">
                  <c:v>123,3</c:v>
                </c:pt>
                <c:pt idx="1233">
                  <c:v>123,4</c:v>
                </c:pt>
                <c:pt idx="1234">
                  <c:v>123,5</c:v>
                </c:pt>
                <c:pt idx="1235">
                  <c:v>123,6</c:v>
                </c:pt>
                <c:pt idx="1236">
                  <c:v>123,7</c:v>
                </c:pt>
                <c:pt idx="1237">
                  <c:v>123,8</c:v>
                </c:pt>
                <c:pt idx="1238">
                  <c:v>123,9</c:v>
                </c:pt>
                <c:pt idx="1239">
                  <c:v>124</c:v>
                </c:pt>
                <c:pt idx="1240">
                  <c:v>124,1</c:v>
                </c:pt>
                <c:pt idx="1241">
                  <c:v>124,2</c:v>
                </c:pt>
                <c:pt idx="1242">
                  <c:v>124,3</c:v>
                </c:pt>
                <c:pt idx="1243">
                  <c:v>124,4</c:v>
                </c:pt>
                <c:pt idx="1244">
                  <c:v>124,5</c:v>
                </c:pt>
                <c:pt idx="1245">
                  <c:v>124,6</c:v>
                </c:pt>
                <c:pt idx="1246">
                  <c:v>124,7</c:v>
                </c:pt>
                <c:pt idx="1247">
                  <c:v>124,8</c:v>
                </c:pt>
                <c:pt idx="1248">
                  <c:v>124,9</c:v>
                </c:pt>
                <c:pt idx="1249">
                  <c:v>125</c:v>
                </c:pt>
                <c:pt idx="1250">
                  <c:v>125,1</c:v>
                </c:pt>
                <c:pt idx="1251">
                  <c:v>125,2</c:v>
                </c:pt>
                <c:pt idx="1252">
                  <c:v>125,3</c:v>
                </c:pt>
                <c:pt idx="1253">
                  <c:v>125,4</c:v>
                </c:pt>
                <c:pt idx="1254">
                  <c:v>125,5</c:v>
                </c:pt>
                <c:pt idx="1255">
                  <c:v>125,6</c:v>
                </c:pt>
                <c:pt idx="1256">
                  <c:v>125,7</c:v>
                </c:pt>
                <c:pt idx="1257">
                  <c:v>125,8</c:v>
                </c:pt>
                <c:pt idx="1258">
                  <c:v>125,9</c:v>
                </c:pt>
                <c:pt idx="1259">
                  <c:v>126</c:v>
                </c:pt>
                <c:pt idx="1260">
                  <c:v>126,1</c:v>
                </c:pt>
                <c:pt idx="1261">
                  <c:v>126,2</c:v>
                </c:pt>
                <c:pt idx="1262">
                  <c:v>126,3</c:v>
                </c:pt>
                <c:pt idx="1263">
                  <c:v>126,4</c:v>
                </c:pt>
                <c:pt idx="1264">
                  <c:v>126,5</c:v>
                </c:pt>
                <c:pt idx="1265">
                  <c:v>126,6</c:v>
                </c:pt>
                <c:pt idx="1266">
                  <c:v>126,7</c:v>
                </c:pt>
                <c:pt idx="1267">
                  <c:v>126,8</c:v>
                </c:pt>
                <c:pt idx="1268">
                  <c:v>126,9</c:v>
                </c:pt>
                <c:pt idx="1269">
                  <c:v>127</c:v>
                </c:pt>
                <c:pt idx="1270">
                  <c:v>127,1</c:v>
                </c:pt>
                <c:pt idx="1271">
                  <c:v>127,2</c:v>
                </c:pt>
                <c:pt idx="1272">
                  <c:v>127,3</c:v>
                </c:pt>
                <c:pt idx="1273">
                  <c:v>127,4</c:v>
                </c:pt>
                <c:pt idx="1274">
                  <c:v>127,5</c:v>
                </c:pt>
                <c:pt idx="1275">
                  <c:v>127,6</c:v>
                </c:pt>
                <c:pt idx="1276">
                  <c:v>127,7</c:v>
                </c:pt>
                <c:pt idx="1277">
                  <c:v>127,8</c:v>
                </c:pt>
                <c:pt idx="1278">
                  <c:v>127,9</c:v>
                </c:pt>
                <c:pt idx="1279">
                  <c:v>128</c:v>
                </c:pt>
                <c:pt idx="1280">
                  <c:v>128,1</c:v>
                </c:pt>
                <c:pt idx="1281">
                  <c:v>128,2</c:v>
                </c:pt>
                <c:pt idx="1282">
                  <c:v>128,3</c:v>
                </c:pt>
                <c:pt idx="1283">
                  <c:v>128,4</c:v>
                </c:pt>
                <c:pt idx="1284">
                  <c:v>128,5</c:v>
                </c:pt>
                <c:pt idx="1285">
                  <c:v>128,6</c:v>
                </c:pt>
                <c:pt idx="1286">
                  <c:v>128,7</c:v>
                </c:pt>
                <c:pt idx="1287">
                  <c:v>128,8</c:v>
                </c:pt>
                <c:pt idx="1288">
                  <c:v>128,9</c:v>
                </c:pt>
                <c:pt idx="1289">
                  <c:v>129</c:v>
                </c:pt>
                <c:pt idx="1290">
                  <c:v>129,1</c:v>
                </c:pt>
                <c:pt idx="1291">
                  <c:v>129,2</c:v>
                </c:pt>
                <c:pt idx="1292">
                  <c:v>129,3</c:v>
                </c:pt>
                <c:pt idx="1293">
                  <c:v>129,4</c:v>
                </c:pt>
                <c:pt idx="1294">
                  <c:v>129,5</c:v>
                </c:pt>
                <c:pt idx="1295">
                  <c:v>129,6</c:v>
                </c:pt>
                <c:pt idx="1296">
                  <c:v>129,7</c:v>
                </c:pt>
                <c:pt idx="1297">
                  <c:v>129,8</c:v>
                </c:pt>
                <c:pt idx="1298">
                  <c:v>129,9</c:v>
                </c:pt>
                <c:pt idx="1299">
                  <c:v>130</c:v>
                </c:pt>
                <c:pt idx="1300">
                  <c:v>130,1</c:v>
                </c:pt>
                <c:pt idx="1301">
                  <c:v>130,2</c:v>
                </c:pt>
                <c:pt idx="1302">
                  <c:v>130,3</c:v>
                </c:pt>
                <c:pt idx="1303">
                  <c:v>130,4</c:v>
                </c:pt>
                <c:pt idx="1304">
                  <c:v>130,5</c:v>
                </c:pt>
                <c:pt idx="1305">
                  <c:v>130,6</c:v>
                </c:pt>
                <c:pt idx="1306">
                  <c:v>130,7</c:v>
                </c:pt>
                <c:pt idx="1307">
                  <c:v>130,8</c:v>
                </c:pt>
                <c:pt idx="1308">
                  <c:v>130,9</c:v>
                </c:pt>
                <c:pt idx="1309">
                  <c:v>131</c:v>
                </c:pt>
                <c:pt idx="1310">
                  <c:v>131,1</c:v>
                </c:pt>
                <c:pt idx="1311">
                  <c:v>131,2</c:v>
                </c:pt>
                <c:pt idx="1312">
                  <c:v>131,3</c:v>
                </c:pt>
                <c:pt idx="1313">
                  <c:v>131,4</c:v>
                </c:pt>
                <c:pt idx="1314">
                  <c:v>131,5</c:v>
                </c:pt>
                <c:pt idx="1315">
                  <c:v>131,6</c:v>
                </c:pt>
                <c:pt idx="1316">
                  <c:v>131,7</c:v>
                </c:pt>
                <c:pt idx="1317">
                  <c:v>131,8</c:v>
                </c:pt>
                <c:pt idx="1318">
                  <c:v>131,9</c:v>
                </c:pt>
                <c:pt idx="1319">
                  <c:v>132</c:v>
                </c:pt>
                <c:pt idx="1320">
                  <c:v>132,1</c:v>
                </c:pt>
                <c:pt idx="1321">
                  <c:v>132,2</c:v>
                </c:pt>
                <c:pt idx="1322">
                  <c:v>132,3</c:v>
                </c:pt>
                <c:pt idx="1323">
                  <c:v>132,4</c:v>
                </c:pt>
                <c:pt idx="1324">
                  <c:v>132,5</c:v>
                </c:pt>
                <c:pt idx="1325">
                  <c:v>132,6</c:v>
                </c:pt>
                <c:pt idx="1326">
                  <c:v>132,7</c:v>
                </c:pt>
                <c:pt idx="1327">
                  <c:v>132,8</c:v>
                </c:pt>
                <c:pt idx="1328">
                  <c:v>132,9</c:v>
                </c:pt>
                <c:pt idx="1329">
                  <c:v>133</c:v>
                </c:pt>
                <c:pt idx="1330">
                  <c:v>133,1</c:v>
                </c:pt>
                <c:pt idx="1331">
                  <c:v>133,2</c:v>
                </c:pt>
                <c:pt idx="1332">
                  <c:v>133,3</c:v>
                </c:pt>
                <c:pt idx="1333">
                  <c:v>133,4</c:v>
                </c:pt>
                <c:pt idx="1334">
                  <c:v>133,5</c:v>
                </c:pt>
                <c:pt idx="1335">
                  <c:v>133,6</c:v>
                </c:pt>
                <c:pt idx="1336">
                  <c:v>133,7</c:v>
                </c:pt>
                <c:pt idx="1337">
                  <c:v>133,8</c:v>
                </c:pt>
                <c:pt idx="1338">
                  <c:v>133,9</c:v>
                </c:pt>
                <c:pt idx="1339">
                  <c:v>134</c:v>
                </c:pt>
                <c:pt idx="1340">
                  <c:v>134,1</c:v>
                </c:pt>
                <c:pt idx="1341">
                  <c:v>134,2</c:v>
                </c:pt>
                <c:pt idx="1342">
                  <c:v>134,3</c:v>
                </c:pt>
                <c:pt idx="1343">
                  <c:v>134,4</c:v>
                </c:pt>
                <c:pt idx="1344">
                  <c:v>134,5</c:v>
                </c:pt>
                <c:pt idx="1345">
                  <c:v>134,6</c:v>
                </c:pt>
                <c:pt idx="1346">
                  <c:v>134,7</c:v>
                </c:pt>
                <c:pt idx="1347">
                  <c:v>134,8</c:v>
                </c:pt>
                <c:pt idx="1348">
                  <c:v>134,9</c:v>
                </c:pt>
                <c:pt idx="1349">
                  <c:v>135</c:v>
                </c:pt>
                <c:pt idx="1350">
                  <c:v>135,1</c:v>
                </c:pt>
                <c:pt idx="1351">
                  <c:v>135,2</c:v>
                </c:pt>
                <c:pt idx="1352">
                  <c:v>135,3</c:v>
                </c:pt>
                <c:pt idx="1353">
                  <c:v>135,4</c:v>
                </c:pt>
                <c:pt idx="1354">
                  <c:v>135,5</c:v>
                </c:pt>
                <c:pt idx="1355">
                  <c:v>135,6</c:v>
                </c:pt>
                <c:pt idx="1356">
                  <c:v>135,7</c:v>
                </c:pt>
                <c:pt idx="1357">
                  <c:v>135,8</c:v>
                </c:pt>
                <c:pt idx="1358">
                  <c:v>135,9</c:v>
                </c:pt>
                <c:pt idx="1359">
                  <c:v>136</c:v>
                </c:pt>
                <c:pt idx="1360">
                  <c:v>136,1</c:v>
                </c:pt>
                <c:pt idx="1361">
                  <c:v>136,2</c:v>
                </c:pt>
                <c:pt idx="1362">
                  <c:v>136,3</c:v>
                </c:pt>
                <c:pt idx="1363">
                  <c:v>136,4</c:v>
                </c:pt>
                <c:pt idx="1364">
                  <c:v>136,5</c:v>
                </c:pt>
                <c:pt idx="1365">
                  <c:v>136,6</c:v>
                </c:pt>
                <c:pt idx="1366">
                  <c:v>136,7</c:v>
                </c:pt>
                <c:pt idx="1367">
                  <c:v>136,8</c:v>
                </c:pt>
                <c:pt idx="1368">
                  <c:v>136,9</c:v>
                </c:pt>
                <c:pt idx="1369">
                  <c:v>137</c:v>
                </c:pt>
                <c:pt idx="1370">
                  <c:v>137,1</c:v>
                </c:pt>
                <c:pt idx="1371">
                  <c:v>137,2</c:v>
                </c:pt>
                <c:pt idx="1372">
                  <c:v>137,3</c:v>
                </c:pt>
                <c:pt idx="1373">
                  <c:v>137,4</c:v>
                </c:pt>
                <c:pt idx="1374">
                  <c:v>137,5</c:v>
                </c:pt>
                <c:pt idx="1375">
                  <c:v>137,6</c:v>
                </c:pt>
                <c:pt idx="1376">
                  <c:v>137,7</c:v>
                </c:pt>
                <c:pt idx="1377">
                  <c:v>137,8</c:v>
                </c:pt>
                <c:pt idx="1378">
                  <c:v>137,9</c:v>
                </c:pt>
                <c:pt idx="1379">
                  <c:v>138</c:v>
                </c:pt>
                <c:pt idx="1380">
                  <c:v>138,1</c:v>
                </c:pt>
                <c:pt idx="1381">
                  <c:v>138,2</c:v>
                </c:pt>
                <c:pt idx="1382">
                  <c:v>138,3</c:v>
                </c:pt>
                <c:pt idx="1383">
                  <c:v>138,4</c:v>
                </c:pt>
                <c:pt idx="1384">
                  <c:v>138,5</c:v>
                </c:pt>
                <c:pt idx="1385">
                  <c:v>138,6</c:v>
                </c:pt>
                <c:pt idx="1386">
                  <c:v>138,7</c:v>
                </c:pt>
                <c:pt idx="1387">
                  <c:v>138,8</c:v>
                </c:pt>
                <c:pt idx="1388">
                  <c:v>138,9</c:v>
                </c:pt>
                <c:pt idx="1389">
                  <c:v>139</c:v>
                </c:pt>
                <c:pt idx="1390">
                  <c:v>139,1</c:v>
                </c:pt>
                <c:pt idx="1391">
                  <c:v>139,2</c:v>
                </c:pt>
                <c:pt idx="1392">
                  <c:v>139,3</c:v>
                </c:pt>
                <c:pt idx="1393">
                  <c:v>139,4</c:v>
                </c:pt>
                <c:pt idx="1394">
                  <c:v>139,5</c:v>
                </c:pt>
                <c:pt idx="1395">
                  <c:v>139,6</c:v>
                </c:pt>
                <c:pt idx="1396">
                  <c:v>139,7</c:v>
                </c:pt>
                <c:pt idx="1397">
                  <c:v>139,8</c:v>
                </c:pt>
                <c:pt idx="1398">
                  <c:v>139,9</c:v>
                </c:pt>
                <c:pt idx="1399">
                  <c:v>140</c:v>
                </c:pt>
                <c:pt idx="1400">
                  <c:v>140,1</c:v>
                </c:pt>
                <c:pt idx="1401">
                  <c:v>140,2</c:v>
                </c:pt>
                <c:pt idx="1402">
                  <c:v>140,3</c:v>
                </c:pt>
                <c:pt idx="1403">
                  <c:v>140,4</c:v>
                </c:pt>
                <c:pt idx="1404">
                  <c:v>140,5</c:v>
                </c:pt>
                <c:pt idx="1405">
                  <c:v>140,6</c:v>
                </c:pt>
                <c:pt idx="1406">
                  <c:v>140,7</c:v>
                </c:pt>
                <c:pt idx="1407">
                  <c:v>140,8</c:v>
                </c:pt>
                <c:pt idx="1408">
                  <c:v>140,9</c:v>
                </c:pt>
                <c:pt idx="1409">
                  <c:v>141</c:v>
                </c:pt>
                <c:pt idx="1410">
                  <c:v>141,1</c:v>
                </c:pt>
                <c:pt idx="1411">
                  <c:v>141,2</c:v>
                </c:pt>
                <c:pt idx="1412">
                  <c:v>141,3</c:v>
                </c:pt>
                <c:pt idx="1413">
                  <c:v>141,4</c:v>
                </c:pt>
                <c:pt idx="1414">
                  <c:v>141,5</c:v>
                </c:pt>
                <c:pt idx="1415">
                  <c:v>141,6</c:v>
                </c:pt>
                <c:pt idx="1416">
                  <c:v>141,7</c:v>
                </c:pt>
                <c:pt idx="1417">
                  <c:v>141,8</c:v>
                </c:pt>
                <c:pt idx="1418">
                  <c:v>141,9</c:v>
                </c:pt>
                <c:pt idx="1419">
                  <c:v>142</c:v>
                </c:pt>
                <c:pt idx="1420">
                  <c:v>142,1</c:v>
                </c:pt>
                <c:pt idx="1421">
                  <c:v>142,2</c:v>
                </c:pt>
                <c:pt idx="1422">
                  <c:v>142,3</c:v>
                </c:pt>
                <c:pt idx="1423">
                  <c:v>142,4</c:v>
                </c:pt>
                <c:pt idx="1424">
                  <c:v>142,5</c:v>
                </c:pt>
                <c:pt idx="1425">
                  <c:v>142,6</c:v>
                </c:pt>
                <c:pt idx="1426">
                  <c:v>142,7</c:v>
                </c:pt>
                <c:pt idx="1427">
                  <c:v>142,8</c:v>
                </c:pt>
                <c:pt idx="1428">
                  <c:v>142,9</c:v>
                </c:pt>
                <c:pt idx="1429">
                  <c:v>143</c:v>
                </c:pt>
                <c:pt idx="1430">
                  <c:v>143,1</c:v>
                </c:pt>
                <c:pt idx="1431">
                  <c:v>143,2</c:v>
                </c:pt>
                <c:pt idx="1432">
                  <c:v>143,3</c:v>
                </c:pt>
                <c:pt idx="1433">
                  <c:v>143,4</c:v>
                </c:pt>
                <c:pt idx="1434">
                  <c:v>143,5</c:v>
                </c:pt>
                <c:pt idx="1435">
                  <c:v>143,6</c:v>
                </c:pt>
                <c:pt idx="1436">
                  <c:v>143,7</c:v>
                </c:pt>
                <c:pt idx="1437">
                  <c:v>143,8</c:v>
                </c:pt>
                <c:pt idx="1438">
                  <c:v>143,9</c:v>
                </c:pt>
                <c:pt idx="1439">
                  <c:v>144</c:v>
                </c:pt>
                <c:pt idx="1440">
                  <c:v>144,1</c:v>
                </c:pt>
                <c:pt idx="1441">
                  <c:v>144,2</c:v>
                </c:pt>
                <c:pt idx="1442">
                  <c:v>144,3</c:v>
                </c:pt>
                <c:pt idx="1443">
                  <c:v>144,4</c:v>
                </c:pt>
                <c:pt idx="1444">
                  <c:v>144,5</c:v>
                </c:pt>
                <c:pt idx="1445">
                  <c:v>144,6</c:v>
                </c:pt>
                <c:pt idx="1446">
                  <c:v>144,7</c:v>
                </c:pt>
                <c:pt idx="1447">
                  <c:v>144,8</c:v>
                </c:pt>
                <c:pt idx="1448">
                  <c:v>144,9</c:v>
                </c:pt>
                <c:pt idx="1449">
                  <c:v>145</c:v>
                </c:pt>
                <c:pt idx="1450">
                  <c:v>145,1</c:v>
                </c:pt>
                <c:pt idx="1451">
                  <c:v>145,2</c:v>
                </c:pt>
                <c:pt idx="1452">
                  <c:v>145,3</c:v>
                </c:pt>
                <c:pt idx="1453">
                  <c:v>145,4</c:v>
                </c:pt>
                <c:pt idx="1454">
                  <c:v>145,5</c:v>
                </c:pt>
                <c:pt idx="1455">
                  <c:v>145,6</c:v>
                </c:pt>
                <c:pt idx="1456">
                  <c:v>145,7</c:v>
                </c:pt>
                <c:pt idx="1457">
                  <c:v>145,8</c:v>
                </c:pt>
                <c:pt idx="1458">
                  <c:v>145,9</c:v>
                </c:pt>
                <c:pt idx="1459">
                  <c:v>146</c:v>
                </c:pt>
                <c:pt idx="1460">
                  <c:v>146,1</c:v>
                </c:pt>
                <c:pt idx="1461">
                  <c:v>146,2</c:v>
                </c:pt>
                <c:pt idx="1462">
                  <c:v>146,3</c:v>
                </c:pt>
                <c:pt idx="1463">
                  <c:v>146,4</c:v>
                </c:pt>
                <c:pt idx="1464">
                  <c:v>146,5</c:v>
                </c:pt>
                <c:pt idx="1465">
                  <c:v>146,6</c:v>
                </c:pt>
                <c:pt idx="1466">
                  <c:v>146,7</c:v>
                </c:pt>
                <c:pt idx="1467">
                  <c:v>146,8</c:v>
                </c:pt>
                <c:pt idx="1468">
                  <c:v>146,9</c:v>
                </c:pt>
                <c:pt idx="1469">
                  <c:v>147</c:v>
                </c:pt>
                <c:pt idx="1470">
                  <c:v>147,1</c:v>
                </c:pt>
                <c:pt idx="1471">
                  <c:v>147,2</c:v>
                </c:pt>
                <c:pt idx="1472">
                  <c:v>147,3</c:v>
                </c:pt>
                <c:pt idx="1473">
                  <c:v>147,4</c:v>
                </c:pt>
                <c:pt idx="1474">
                  <c:v>147,5</c:v>
                </c:pt>
                <c:pt idx="1475">
                  <c:v>147,6</c:v>
                </c:pt>
                <c:pt idx="1476">
                  <c:v>147,7</c:v>
                </c:pt>
                <c:pt idx="1477">
                  <c:v>147,8</c:v>
                </c:pt>
                <c:pt idx="1478">
                  <c:v>147,9</c:v>
                </c:pt>
                <c:pt idx="1479">
                  <c:v>148</c:v>
                </c:pt>
                <c:pt idx="1480">
                  <c:v>148,1</c:v>
                </c:pt>
                <c:pt idx="1481">
                  <c:v>148,2</c:v>
                </c:pt>
                <c:pt idx="1482">
                  <c:v>148,3</c:v>
                </c:pt>
                <c:pt idx="1483">
                  <c:v>148,4</c:v>
                </c:pt>
                <c:pt idx="1484">
                  <c:v>148,5</c:v>
                </c:pt>
                <c:pt idx="1485">
                  <c:v>148,6</c:v>
                </c:pt>
                <c:pt idx="1486">
                  <c:v>148,7</c:v>
                </c:pt>
                <c:pt idx="1487">
                  <c:v>148,8</c:v>
                </c:pt>
                <c:pt idx="1488">
                  <c:v>148,9</c:v>
                </c:pt>
                <c:pt idx="1489">
                  <c:v>149</c:v>
                </c:pt>
                <c:pt idx="1490">
                  <c:v>149,1</c:v>
                </c:pt>
                <c:pt idx="1491">
                  <c:v>149,2</c:v>
                </c:pt>
                <c:pt idx="1492">
                  <c:v>149,3</c:v>
                </c:pt>
                <c:pt idx="1493">
                  <c:v>149,4</c:v>
                </c:pt>
                <c:pt idx="1494">
                  <c:v>149,5</c:v>
                </c:pt>
                <c:pt idx="1495">
                  <c:v>149,6</c:v>
                </c:pt>
                <c:pt idx="1496">
                  <c:v>149,7</c:v>
                </c:pt>
                <c:pt idx="1497">
                  <c:v>149,8</c:v>
                </c:pt>
                <c:pt idx="1498">
                  <c:v>149,9</c:v>
                </c:pt>
                <c:pt idx="1499">
                  <c:v>150</c:v>
                </c:pt>
                <c:pt idx="1500">
                  <c:v>150,1</c:v>
                </c:pt>
                <c:pt idx="1501">
                  <c:v>150,2</c:v>
                </c:pt>
                <c:pt idx="1502">
                  <c:v>150,3</c:v>
                </c:pt>
                <c:pt idx="1503">
                  <c:v>150,4</c:v>
                </c:pt>
                <c:pt idx="1504">
                  <c:v>150,5</c:v>
                </c:pt>
                <c:pt idx="1505">
                  <c:v>150,6</c:v>
                </c:pt>
                <c:pt idx="1506">
                  <c:v>150,7</c:v>
                </c:pt>
                <c:pt idx="1507">
                  <c:v>150,8</c:v>
                </c:pt>
                <c:pt idx="1508">
                  <c:v>150,9</c:v>
                </c:pt>
                <c:pt idx="1509">
                  <c:v>151</c:v>
                </c:pt>
                <c:pt idx="1510">
                  <c:v>151,1</c:v>
                </c:pt>
                <c:pt idx="1511">
                  <c:v>151,2</c:v>
                </c:pt>
                <c:pt idx="1512">
                  <c:v>151,3</c:v>
                </c:pt>
                <c:pt idx="1513">
                  <c:v>151,4</c:v>
                </c:pt>
                <c:pt idx="1514">
                  <c:v>151,5</c:v>
                </c:pt>
                <c:pt idx="1515">
                  <c:v>151,6</c:v>
                </c:pt>
                <c:pt idx="1516">
                  <c:v>151,7</c:v>
                </c:pt>
                <c:pt idx="1517">
                  <c:v>151,8</c:v>
                </c:pt>
                <c:pt idx="1518">
                  <c:v>151,9</c:v>
                </c:pt>
                <c:pt idx="1519">
                  <c:v>152</c:v>
                </c:pt>
                <c:pt idx="1520">
                  <c:v>152,1</c:v>
                </c:pt>
                <c:pt idx="1521">
                  <c:v>152,2</c:v>
                </c:pt>
                <c:pt idx="1522">
                  <c:v>152,3</c:v>
                </c:pt>
                <c:pt idx="1523">
                  <c:v>152,4</c:v>
                </c:pt>
                <c:pt idx="1524">
                  <c:v>152,5</c:v>
                </c:pt>
                <c:pt idx="1525">
                  <c:v>152,6</c:v>
                </c:pt>
                <c:pt idx="1526">
                  <c:v>152,7</c:v>
                </c:pt>
                <c:pt idx="1527">
                  <c:v>152,8</c:v>
                </c:pt>
                <c:pt idx="1528">
                  <c:v>152,9</c:v>
                </c:pt>
                <c:pt idx="1529">
                  <c:v>153</c:v>
                </c:pt>
                <c:pt idx="1530">
                  <c:v>153,1</c:v>
                </c:pt>
                <c:pt idx="1531">
                  <c:v>153,2</c:v>
                </c:pt>
                <c:pt idx="1532">
                  <c:v>153,3</c:v>
                </c:pt>
                <c:pt idx="1533">
                  <c:v>153,4</c:v>
                </c:pt>
                <c:pt idx="1534">
                  <c:v>153,5</c:v>
                </c:pt>
                <c:pt idx="1535">
                  <c:v>153,6</c:v>
                </c:pt>
                <c:pt idx="1536">
                  <c:v>153,7</c:v>
                </c:pt>
                <c:pt idx="1537">
                  <c:v>153,8</c:v>
                </c:pt>
                <c:pt idx="1538">
                  <c:v>153,9</c:v>
                </c:pt>
                <c:pt idx="1539">
                  <c:v>154</c:v>
                </c:pt>
                <c:pt idx="1540">
                  <c:v>154,1</c:v>
                </c:pt>
                <c:pt idx="1541">
                  <c:v>154,2</c:v>
                </c:pt>
                <c:pt idx="1542">
                  <c:v>154,3</c:v>
                </c:pt>
                <c:pt idx="1543">
                  <c:v>154,4</c:v>
                </c:pt>
                <c:pt idx="1544">
                  <c:v>154,5</c:v>
                </c:pt>
                <c:pt idx="1545">
                  <c:v>154,6</c:v>
                </c:pt>
                <c:pt idx="1546">
                  <c:v>154,7</c:v>
                </c:pt>
                <c:pt idx="1547">
                  <c:v>154,8</c:v>
                </c:pt>
                <c:pt idx="1548">
                  <c:v>154,9</c:v>
                </c:pt>
                <c:pt idx="1549">
                  <c:v>155</c:v>
                </c:pt>
                <c:pt idx="1550">
                  <c:v>155,1</c:v>
                </c:pt>
                <c:pt idx="1551">
                  <c:v>155,2</c:v>
                </c:pt>
                <c:pt idx="1552">
                  <c:v>155,3</c:v>
                </c:pt>
                <c:pt idx="1553">
                  <c:v>155,4</c:v>
                </c:pt>
                <c:pt idx="1554">
                  <c:v>155,5</c:v>
                </c:pt>
                <c:pt idx="1555">
                  <c:v>155,6</c:v>
                </c:pt>
                <c:pt idx="1556">
                  <c:v>155,7</c:v>
                </c:pt>
                <c:pt idx="1557">
                  <c:v>155,8</c:v>
                </c:pt>
                <c:pt idx="1558">
                  <c:v>155,9</c:v>
                </c:pt>
                <c:pt idx="1559">
                  <c:v>156</c:v>
                </c:pt>
                <c:pt idx="1560">
                  <c:v>156,1</c:v>
                </c:pt>
                <c:pt idx="1561">
                  <c:v>156,2</c:v>
                </c:pt>
                <c:pt idx="1562">
                  <c:v>156,3</c:v>
                </c:pt>
                <c:pt idx="1563">
                  <c:v>156,4</c:v>
                </c:pt>
                <c:pt idx="1564">
                  <c:v>156,5</c:v>
                </c:pt>
                <c:pt idx="1565">
                  <c:v>156,6</c:v>
                </c:pt>
                <c:pt idx="1566">
                  <c:v>156,7</c:v>
                </c:pt>
                <c:pt idx="1567">
                  <c:v>156,8</c:v>
                </c:pt>
                <c:pt idx="1568">
                  <c:v>156,9</c:v>
                </c:pt>
                <c:pt idx="1569">
                  <c:v>157</c:v>
                </c:pt>
                <c:pt idx="1570">
                  <c:v>157,1</c:v>
                </c:pt>
                <c:pt idx="1571">
                  <c:v>157,2</c:v>
                </c:pt>
                <c:pt idx="1572">
                  <c:v>157,3</c:v>
                </c:pt>
                <c:pt idx="1573">
                  <c:v>157,4</c:v>
                </c:pt>
                <c:pt idx="1574">
                  <c:v>157,5</c:v>
                </c:pt>
                <c:pt idx="1575">
                  <c:v>157,6</c:v>
                </c:pt>
                <c:pt idx="1576">
                  <c:v>157,7</c:v>
                </c:pt>
                <c:pt idx="1577">
                  <c:v>157,8</c:v>
                </c:pt>
                <c:pt idx="1578">
                  <c:v>157,9</c:v>
                </c:pt>
                <c:pt idx="1579">
                  <c:v>158</c:v>
                </c:pt>
                <c:pt idx="1580">
                  <c:v>158,1</c:v>
                </c:pt>
                <c:pt idx="1581">
                  <c:v>158,2</c:v>
                </c:pt>
                <c:pt idx="1582">
                  <c:v>158,3</c:v>
                </c:pt>
                <c:pt idx="1583">
                  <c:v>158,4</c:v>
                </c:pt>
                <c:pt idx="1584">
                  <c:v>158,5</c:v>
                </c:pt>
                <c:pt idx="1585">
                  <c:v>158,6</c:v>
                </c:pt>
                <c:pt idx="1586">
                  <c:v>158,7</c:v>
                </c:pt>
                <c:pt idx="1587">
                  <c:v>158,8</c:v>
                </c:pt>
                <c:pt idx="1588">
                  <c:v>158,9</c:v>
                </c:pt>
                <c:pt idx="1589">
                  <c:v>159</c:v>
                </c:pt>
                <c:pt idx="1590">
                  <c:v>159,1</c:v>
                </c:pt>
                <c:pt idx="1591">
                  <c:v>159,2</c:v>
                </c:pt>
                <c:pt idx="1592">
                  <c:v>159,3</c:v>
                </c:pt>
                <c:pt idx="1593">
                  <c:v>159,4</c:v>
                </c:pt>
                <c:pt idx="1594">
                  <c:v>159,5</c:v>
                </c:pt>
                <c:pt idx="1595">
                  <c:v>159,6</c:v>
                </c:pt>
                <c:pt idx="1596">
                  <c:v>159,7</c:v>
                </c:pt>
                <c:pt idx="1597">
                  <c:v>159,8</c:v>
                </c:pt>
                <c:pt idx="1598">
                  <c:v>159,9</c:v>
                </c:pt>
                <c:pt idx="1599">
                  <c:v>160</c:v>
                </c:pt>
                <c:pt idx="1600">
                  <c:v>160,1</c:v>
                </c:pt>
                <c:pt idx="1601">
                  <c:v>160,2</c:v>
                </c:pt>
                <c:pt idx="1602">
                  <c:v>160,3</c:v>
                </c:pt>
                <c:pt idx="1603">
                  <c:v>160,4</c:v>
                </c:pt>
                <c:pt idx="1604">
                  <c:v>160,5</c:v>
                </c:pt>
                <c:pt idx="1605">
                  <c:v>160,6</c:v>
                </c:pt>
                <c:pt idx="1606">
                  <c:v>160,7</c:v>
                </c:pt>
                <c:pt idx="1607">
                  <c:v>160,8</c:v>
                </c:pt>
                <c:pt idx="1608">
                  <c:v>160,9</c:v>
                </c:pt>
                <c:pt idx="1609">
                  <c:v>161</c:v>
                </c:pt>
                <c:pt idx="1610">
                  <c:v>161,1</c:v>
                </c:pt>
                <c:pt idx="1611">
                  <c:v>161,2</c:v>
                </c:pt>
                <c:pt idx="1612">
                  <c:v>161,3</c:v>
                </c:pt>
                <c:pt idx="1613">
                  <c:v>161,4</c:v>
                </c:pt>
                <c:pt idx="1614">
                  <c:v>161,5</c:v>
                </c:pt>
                <c:pt idx="1615">
                  <c:v>161,6</c:v>
                </c:pt>
                <c:pt idx="1616">
                  <c:v>161,7</c:v>
                </c:pt>
                <c:pt idx="1617">
                  <c:v>161,8</c:v>
                </c:pt>
                <c:pt idx="1618">
                  <c:v>161,9</c:v>
                </c:pt>
                <c:pt idx="1619">
                  <c:v>162</c:v>
                </c:pt>
                <c:pt idx="1620">
                  <c:v>162,1</c:v>
                </c:pt>
                <c:pt idx="1621">
                  <c:v>162,2</c:v>
                </c:pt>
                <c:pt idx="1622">
                  <c:v>162,3</c:v>
                </c:pt>
                <c:pt idx="1623">
                  <c:v>162,4</c:v>
                </c:pt>
                <c:pt idx="1624">
                  <c:v>162,5</c:v>
                </c:pt>
                <c:pt idx="1625">
                  <c:v>162,6</c:v>
                </c:pt>
                <c:pt idx="1626">
                  <c:v>162,7</c:v>
                </c:pt>
                <c:pt idx="1627">
                  <c:v>162,8</c:v>
                </c:pt>
                <c:pt idx="1628">
                  <c:v>162,9</c:v>
                </c:pt>
                <c:pt idx="1629">
                  <c:v>163</c:v>
                </c:pt>
                <c:pt idx="1630">
                  <c:v>163,1</c:v>
                </c:pt>
                <c:pt idx="1631">
                  <c:v>163,2</c:v>
                </c:pt>
                <c:pt idx="1632">
                  <c:v>163,3</c:v>
                </c:pt>
                <c:pt idx="1633">
                  <c:v>163,4</c:v>
                </c:pt>
                <c:pt idx="1634">
                  <c:v>163,5</c:v>
                </c:pt>
                <c:pt idx="1635">
                  <c:v>163,6</c:v>
                </c:pt>
                <c:pt idx="1636">
                  <c:v>163,7</c:v>
                </c:pt>
                <c:pt idx="1637">
                  <c:v>163,8</c:v>
                </c:pt>
                <c:pt idx="1638">
                  <c:v>163,9</c:v>
                </c:pt>
                <c:pt idx="1639">
                  <c:v>164</c:v>
                </c:pt>
                <c:pt idx="1640">
                  <c:v>164,1</c:v>
                </c:pt>
                <c:pt idx="1641">
                  <c:v>164,2</c:v>
                </c:pt>
                <c:pt idx="1642">
                  <c:v>164,3</c:v>
                </c:pt>
                <c:pt idx="1643">
                  <c:v>164,4</c:v>
                </c:pt>
                <c:pt idx="1644">
                  <c:v>164,5</c:v>
                </c:pt>
                <c:pt idx="1645">
                  <c:v>164,6</c:v>
                </c:pt>
                <c:pt idx="1646">
                  <c:v>164,7</c:v>
                </c:pt>
                <c:pt idx="1647">
                  <c:v>164,8</c:v>
                </c:pt>
                <c:pt idx="1648">
                  <c:v>164,9</c:v>
                </c:pt>
                <c:pt idx="1649">
                  <c:v>165</c:v>
                </c:pt>
                <c:pt idx="1650">
                  <c:v>165,1</c:v>
                </c:pt>
                <c:pt idx="1651">
                  <c:v>165,2</c:v>
                </c:pt>
                <c:pt idx="1652">
                  <c:v>165,3</c:v>
                </c:pt>
                <c:pt idx="1653">
                  <c:v>165,4</c:v>
                </c:pt>
                <c:pt idx="1654">
                  <c:v>165,5</c:v>
                </c:pt>
                <c:pt idx="1655">
                  <c:v>165,6</c:v>
                </c:pt>
                <c:pt idx="1656">
                  <c:v>165,7</c:v>
                </c:pt>
                <c:pt idx="1657">
                  <c:v>165,8</c:v>
                </c:pt>
                <c:pt idx="1658">
                  <c:v>165,9</c:v>
                </c:pt>
                <c:pt idx="1659">
                  <c:v>166</c:v>
                </c:pt>
                <c:pt idx="1660">
                  <c:v>166,1</c:v>
                </c:pt>
                <c:pt idx="1661">
                  <c:v>166,2</c:v>
                </c:pt>
                <c:pt idx="1662">
                  <c:v>166,3</c:v>
                </c:pt>
                <c:pt idx="1663">
                  <c:v>166,4</c:v>
                </c:pt>
                <c:pt idx="1664">
                  <c:v>166,5</c:v>
                </c:pt>
                <c:pt idx="1665">
                  <c:v>166,6</c:v>
                </c:pt>
                <c:pt idx="1666">
                  <c:v>166,7</c:v>
                </c:pt>
                <c:pt idx="1667">
                  <c:v>166,8</c:v>
                </c:pt>
                <c:pt idx="1668">
                  <c:v>166,9</c:v>
                </c:pt>
                <c:pt idx="1669">
                  <c:v>167</c:v>
                </c:pt>
                <c:pt idx="1670">
                  <c:v>167,1</c:v>
                </c:pt>
                <c:pt idx="1671">
                  <c:v>167,2</c:v>
                </c:pt>
                <c:pt idx="1672">
                  <c:v>167,3</c:v>
                </c:pt>
                <c:pt idx="1673">
                  <c:v>167,4</c:v>
                </c:pt>
                <c:pt idx="1674">
                  <c:v>167,5</c:v>
                </c:pt>
                <c:pt idx="1675">
                  <c:v>167,6</c:v>
                </c:pt>
                <c:pt idx="1676">
                  <c:v>167,7</c:v>
                </c:pt>
                <c:pt idx="1677">
                  <c:v>167,8</c:v>
                </c:pt>
                <c:pt idx="1678">
                  <c:v>167,9</c:v>
                </c:pt>
                <c:pt idx="1679">
                  <c:v>168</c:v>
                </c:pt>
                <c:pt idx="1680">
                  <c:v>168,1</c:v>
                </c:pt>
                <c:pt idx="1681">
                  <c:v>168,2</c:v>
                </c:pt>
                <c:pt idx="1682">
                  <c:v>168,3</c:v>
                </c:pt>
                <c:pt idx="1683">
                  <c:v>168,4</c:v>
                </c:pt>
                <c:pt idx="1684">
                  <c:v>168,5</c:v>
                </c:pt>
                <c:pt idx="1685">
                  <c:v>168,6</c:v>
                </c:pt>
                <c:pt idx="1686">
                  <c:v>168,7</c:v>
                </c:pt>
                <c:pt idx="1687">
                  <c:v>168,8</c:v>
                </c:pt>
                <c:pt idx="1688">
                  <c:v>168,9</c:v>
                </c:pt>
                <c:pt idx="1689">
                  <c:v>169</c:v>
                </c:pt>
                <c:pt idx="1690">
                  <c:v>169,1</c:v>
                </c:pt>
                <c:pt idx="1691">
                  <c:v>169,2</c:v>
                </c:pt>
                <c:pt idx="1692">
                  <c:v>169,3</c:v>
                </c:pt>
                <c:pt idx="1693">
                  <c:v>169,4</c:v>
                </c:pt>
                <c:pt idx="1694">
                  <c:v>169,5</c:v>
                </c:pt>
                <c:pt idx="1695">
                  <c:v>169,6</c:v>
                </c:pt>
                <c:pt idx="1696">
                  <c:v>169,7</c:v>
                </c:pt>
                <c:pt idx="1697">
                  <c:v>169,8</c:v>
                </c:pt>
                <c:pt idx="1698">
                  <c:v>169,9</c:v>
                </c:pt>
                <c:pt idx="1699">
                  <c:v>170</c:v>
                </c:pt>
                <c:pt idx="1700">
                  <c:v>170,1</c:v>
                </c:pt>
                <c:pt idx="1701">
                  <c:v>170,2</c:v>
                </c:pt>
                <c:pt idx="1702">
                  <c:v>170,3</c:v>
                </c:pt>
                <c:pt idx="1703">
                  <c:v>170,4</c:v>
                </c:pt>
                <c:pt idx="1704">
                  <c:v>170,5</c:v>
                </c:pt>
                <c:pt idx="1705">
                  <c:v>170,6</c:v>
                </c:pt>
                <c:pt idx="1706">
                  <c:v>170,7</c:v>
                </c:pt>
                <c:pt idx="1707">
                  <c:v>170,8</c:v>
                </c:pt>
                <c:pt idx="1708">
                  <c:v>170,9</c:v>
                </c:pt>
                <c:pt idx="1709">
                  <c:v>171</c:v>
                </c:pt>
                <c:pt idx="1710">
                  <c:v>171,1</c:v>
                </c:pt>
                <c:pt idx="1711">
                  <c:v>171,2</c:v>
                </c:pt>
                <c:pt idx="1712">
                  <c:v>171,3</c:v>
                </c:pt>
                <c:pt idx="1713">
                  <c:v>171,4</c:v>
                </c:pt>
                <c:pt idx="1714">
                  <c:v>171,5</c:v>
                </c:pt>
                <c:pt idx="1715">
                  <c:v>171,6</c:v>
                </c:pt>
                <c:pt idx="1716">
                  <c:v>171,7</c:v>
                </c:pt>
                <c:pt idx="1717">
                  <c:v>171,8</c:v>
                </c:pt>
                <c:pt idx="1718">
                  <c:v>171,9</c:v>
                </c:pt>
                <c:pt idx="1719">
                  <c:v>172</c:v>
                </c:pt>
                <c:pt idx="1720">
                  <c:v>172,1</c:v>
                </c:pt>
                <c:pt idx="1721">
                  <c:v>172,2</c:v>
                </c:pt>
                <c:pt idx="1722">
                  <c:v>172,3</c:v>
                </c:pt>
                <c:pt idx="1723">
                  <c:v>172,4</c:v>
                </c:pt>
                <c:pt idx="1724">
                  <c:v>172,5</c:v>
                </c:pt>
                <c:pt idx="1725">
                  <c:v>172,6</c:v>
                </c:pt>
                <c:pt idx="1726">
                  <c:v>172,7</c:v>
                </c:pt>
                <c:pt idx="1727">
                  <c:v>172,8</c:v>
                </c:pt>
                <c:pt idx="1728">
                  <c:v>172,9</c:v>
                </c:pt>
                <c:pt idx="1729">
                  <c:v>173</c:v>
                </c:pt>
                <c:pt idx="1730">
                  <c:v>173,1</c:v>
                </c:pt>
                <c:pt idx="1731">
                  <c:v>173,2</c:v>
                </c:pt>
                <c:pt idx="1732">
                  <c:v>173,3</c:v>
                </c:pt>
                <c:pt idx="1733">
                  <c:v>173,4</c:v>
                </c:pt>
                <c:pt idx="1734">
                  <c:v>173,5</c:v>
                </c:pt>
                <c:pt idx="1735">
                  <c:v>173,6</c:v>
                </c:pt>
                <c:pt idx="1736">
                  <c:v>173,7</c:v>
                </c:pt>
                <c:pt idx="1737">
                  <c:v>173,8</c:v>
                </c:pt>
                <c:pt idx="1738">
                  <c:v>173,9</c:v>
                </c:pt>
                <c:pt idx="1739">
                  <c:v>174</c:v>
                </c:pt>
                <c:pt idx="1740">
                  <c:v>174,1</c:v>
                </c:pt>
                <c:pt idx="1741">
                  <c:v>174,2</c:v>
                </c:pt>
                <c:pt idx="1742">
                  <c:v>174,3</c:v>
                </c:pt>
                <c:pt idx="1743">
                  <c:v>174,4</c:v>
                </c:pt>
                <c:pt idx="1744">
                  <c:v>174,5</c:v>
                </c:pt>
                <c:pt idx="1745">
                  <c:v>174,6</c:v>
                </c:pt>
                <c:pt idx="1746">
                  <c:v>174,7</c:v>
                </c:pt>
                <c:pt idx="1747">
                  <c:v>174,8</c:v>
                </c:pt>
                <c:pt idx="1748">
                  <c:v>174,9</c:v>
                </c:pt>
                <c:pt idx="1749">
                  <c:v>175</c:v>
                </c:pt>
                <c:pt idx="1750">
                  <c:v>175,1</c:v>
                </c:pt>
                <c:pt idx="1751">
                  <c:v>175,2</c:v>
                </c:pt>
                <c:pt idx="1752">
                  <c:v>175,3</c:v>
                </c:pt>
                <c:pt idx="1753">
                  <c:v>175,4</c:v>
                </c:pt>
                <c:pt idx="1754">
                  <c:v>175,5</c:v>
                </c:pt>
                <c:pt idx="1755">
                  <c:v>175,6</c:v>
                </c:pt>
                <c:pt idx="1756">
                  <c:v>175,7</c:v>
                </c:pt>
                <c:pt idx="1757">
                  <c:v>175,8</c:v>
                </c:pt>
                <c:pt idx="1758">
                  <c:v>175,9</c:v>
                </c:pt>
                <c:pt idx="1759">
                  <c:v>176</c:v>
                </c:pt>
                <c:pt idx="1760">
                  <c:v>176,1</c:v>
                </c:pt>
                <c:pt idx="1761">
                  <c:v>176,2</c:v>
                </c:pt>
                <c:pt idx="1762">
                  <c:v>176,3</c:v>
                </c:pt>
                <c:pt idx="1763">
                  <c:v>176,4</c:v>
                </c:pt>
                <c:pt idx="1764">
                  <c:v>176,5</c:v>
                </c:pt>
                <c:pt idx="1765">
                  <c:v>176,6</c:v>
                </c:pt>
                <c:pt idx="1766">
                  <c:v>176,7</c:v>
                </c:pt>
                <c:pt idx="1767">
                  <c:v>176,8</c:v>
                </c:pt>
                <c:pt idx="1768">
                  <c:v>176,9</c:v>
                </c:pt>
                <c:pt idx="1769">
                  <c:v>177</c:v>
                </c:pt>
                <c:pt idx="1770">
                  <c:v>177,1</c:v>
                </c:pt>
                <c:pt idx="1771">
                  <c:v>177,2</c:v>
                </c:pt>
                <c:pt idx="1772">
                  <c:v>177,3</c:v>
                </c:pt>
                <c:pt idx="1773">
                  <c:v>177,4</c:v>
                </c:pt>
                <c:pt idx="1774">
                  <c:v>177,5</c:v>
                </c:pt>
                <c:pt idx="1775">
                  <c:v>177,6</c:v>
                </c:pt>
                <c:pt idx="1776">
                  <c:v>177,7</c:v>
                </c:pt>
                <c:pt idx="1777">
                  <c:v>177,8</c:v>
                </c:pt>
                <c:pt idx="1778">
                  <c:v>177,9</c:v>
                </c:pt>
                <c:pt idx="1779">
                  <c:v>178</c:v>
                </c:pt>
                <c:pt idx="1780">
                  <c:v>178,1</c:v>
                </c:pt>
                <c:pt idx="1781">
                  <c:v>178,2</c:v>
                </c:pt>
                <c:pt idx="1782">
                  <c:v>178,3</c:v>
                </c:pt>
                <c:pt idx="1783">
                  <c:v>178,4</c:v>
                </c:pt>
                <c:pt idx="1784">
                  <c:v>178,5</c:v>
                </c:pt>
                <c:pt idx="1785">
                  <c:v>178,6</c:v>
                </c:pt>
                <c:pt idx="1786">
                  <c:v>178,7</c:v>
                </c:pt>
                <c:pt idx="1787">
                  <c:v>178,8</c:v>
                </c:pt>
                <c:pt idx="1788">
                  <c:v>178,9</c:v>
                </c:pt>
                <c:pt idx="1789">
                  <c:v>179</c:v>
                </c:pt>
                <c:pt idx="1790">
                  <c:v>179,1</c:v>
                </c:pt>
                <c:pt idx="1791">
                  <c:v>179,2</c:v>
                </c:pt>
                <c:pt idx="1792">
                  <c:v>179,3</c:v>
                </c:pt>
                <c:pt idx="1793">
                  <c:v>179,4</c:v>
                </c:pt>
                <c:pt idx="1794">
                  <c:v>179,5</c:v>
                </c:pt>
                <c:pt idx="1795">
                  <c:v>179,6</c:v>
                </c:pt>
                <c:pt idx="1796">
                  <c:v>179,7</c:v>
                </c:pt>
                <c:pt idx="1797">
                  <c:v>179,8</c:v>
                </c:pt>
                <c:pt idx="1798">
                  <c:v>179,9</c:v>
                </c:pt>
                <c:pt idx="1799">
                  <c:v>180</c:v>
                </c:pt>
                <c:pt idx="1800">
                  <c:v>180,1</c:v>
                </c:pt>
                <c:pt idx="1801">
                  <c:v>180,2</c:v>
                </c:pt>
                <c:pt idx="1802">
                  <c:v>180,3</c:v>
                </c:pt>
                <c:pt idx="1803">
                  <c:v>180,4</c:v>
                </c:pt>
                <c:pt idx="1804">
                  <c:v>180,5</c:v>
                </c:pt>
                <c:pt idx="1805">
                  <c:v>180,6</c:v>
                </c:pt>
                <c:pt idx="1806">
                  <c:v>180,7</c:v>
                </c:pt>
                <c:pt idx="1807">
                  <c:v>180,8</c:v>
                </c:pt>
                <c:pt idx="1808">
                  <c:v>180,9</c:v>
                </c:pt>
                <c:pt idx="1809">
                  <c:v>181</c:v>
                </c:pt>
                <c:pt idx="1810">
                  <c:v>181,1</c:v>
                </c:pt>
                <c:pt idx="1811">
                  <c:v>181,2</c:v>
                </c:pt>
                <c:pt idx="1812">
                  <c:v>181,3</c:v>
                </c:pt>
                <c:pt idx="1813">
                  <c:v>181,4</c:v>
                </c:pt>
                <c:pt idx="1814">
                  <c:v>181,5</c:v>
                </c:pt>
                <c:pt idx="1815">
                  <c:v>181,6</c:v>
                </c:pt>
                <c:pt idx="1816">
                  <c:v>181,7</c:v>
                </c:pt>
                <c:pt idx="1817">
                  <c:v>181,8</c:v>
                </c:pt>
                <c:pt idx="1818">
                  <c:v>181,9</c:v>
                </c:pt>
                <c:pt idx="1819">
                  <c:v>182</c:v>
                </c:pt>
                <c:pt idx="1820">
                  <c:v>182,1</c:v>
                </c:pt>
                <c:pt idx="1821">
                  <c:v>182,2</c:v>
                </c:pt>
                <c:pt idx="1822">
                  <c:v>182,3</c:v>
                </c:pt>
                <c:pt idx="1823">
                  <c:v>182,4</c:v>
                </c:pt>
                <c:pt idx="1824">
                  <c:v>182,5</c:v>
                </c:pt>
                <c:pt idx="1825">
                  <c:v>182,6</c:v>
                </c:pt>
                <c:pt idx="1826">
                  <c:v>182,7</c:v>
                </c:pt>
                <c:pt idx="1827">
                  <c:v>182,8</c:v>
                </c:pt>
                <c:pt idx="1828">
                  <c:v>182,9</c:v>
                </c:pt>
                <c:pt idx="1829">
                  <c:v>183</c:v>
                </c:pt>
                <c:pt idx="1830">
                  <c:v>183,1</c:v>
                </c:pt>
                <c:pt idx="1831">
                  <c:v>183,2</c:v>
                </c:pt>
                <c:pt idx="1832">
                  <c:v>183,3</c:v>
                </c:pt>
                <c:pt idx="1833">
                  <c:v>183,4</c:v>
                </c:pt>
                <c:pt idx="1834">
                  <c:v>183,5</c:v>
                </c:pt>
                <c:pt idx="1835">
                  <c:v>183,6</c:v>
                </c:pt>
                <c:pt idx="1836">
                  <c:v>183,7</c:v>
                </c:pt>
                <c:pt idx="1837">
                  <c:v>183,8</c:v>
                </c:pt>
                <c:pt idx="1838">
                  <c:v>183,9</c:v>
                </c:pt>
                <c:pt idx="1839">
                  <c:v>184</c:v>
                </c:pt>
                <c:pt idx="1840">
                  <c:v>184,1</c:v>
                </c:pt>
                <c:pt idx="1841">
                  <c:v>184,2</c:v>
                </c:pt>
                <c:pt idx="1842">
                  <c:v>184,3</c:v>
                </c:pt>
                <c:pt idx="1843">
                  <c:v>184,4</c:v>
                </c:pt>
                <c:pt idx="1844">
                  <c:v>184,5</c:v>
                </c:pt>
                <c:pt idx="1845">
                  <c:v>184,6</c:v>
                </c:pt>
                <c:pt idx="1846">
                  <c:v>184,7</c:v>
                </c:pt>
                <c:pt idx="1847">
                  <c:v>184,8</c:v>
                </c:pt>
                <c:pt idx="1848">
                  <c:v>184,9</c:v>
                </c:pt>
                <c:pt idx="1849">
                  <c:v>185</c:v>
                </c:pt>
                <c:pt idx="1850">
                  <c:v>185,1</c:v>
                </c:pt>
                <c:pt idx="1851">
                  <c:v>185,2</c:v>
                </c:pt>
                <c:pt idx="1852">
                  <c:v>185,3</c:v>
                </c:pt>
                <c:pt idx="1853">
                  <c:v>185,4</c:v>
                </c:pt>
                <c:pt idx="1854">
                  <c:v>185,5</c:v>
                </c:pt>
                <c:pt idx="1855">
                  <c:v>185,6</c:v>
                </c:pt>
                <c:pt idx="1856">
                  <c:v>185,7</c:v>
                </c:pt>
                <c:pt idx="1857">
                  <c:v>185,8</c:v>
                </c:pt>
                <c:pt idx="1858">
                  <c:v>185,9</c:v>
                </c:pt>
                <c:pt idx="1859">
                  <c:v>186</c:v>
                </c:pt>
                <c:pt idx="1860">
                  <c:v>186,1</c:v>
                </c:pt>
                <c:pt idx="1861">
                  <c:v>186,2</c:v>
                </c:pt>
                <c:pt idx="1862">
                  <c:v>186,3</c:v>
                </c:pt>
                <c:pt idx="1863">
                  <c:v>186,4</c:v>
                </c:pt>
                <c:pt idx="1864">
                  <c:v>186,5</c:v>
                </c:pt>
                <c:pt idx="1865">
                  <c:v>186,6</c:v>
                </c:pt>
                <c:pt idx="1866">
                  <c:v>186,7</c:v>
                </c:pt>
                <c:pt idx="1867">
                  <c:v>186,8</c:v>
                </c:pt>
                <c:pt idx="1868">
                  <c:v>186,9</c:v>
                </c:pt>
                <c:pt idx="1869">
                  <c:v>187</c:v>
                </c:pt>
                <c:pt idx="1870">
                  <c:v>187,1</c:v>
                </c:pt>
                <c:pt idx="1871">
                  <c:v>187,2</c:v>
                </c:pt>
                <c:pt idx="1872">
                  <c:v>187,3</c:v>
                </c:pt>
                <c:pt idx="1873">
                  <c:v>187,4</c:v>
                </c:pt>
                <c:pt idx="1874">
                  <c:v>187,5</c:v>
                </c:pt>
                <c:pt idx="1875">
                  <c:v>187,6</c:v>
                </c:pt>
                <c:pt idx="1876">
                  <c:v>187,7</c:v>
                </c:pt>
                <c:pt idx="1877">
                  <c:v>187,8</c:v>
                </c:pt>
                <c:pt idx="1878">
                  <c:v>187,9</c:v>
                </c:pt>
                <c:pt idx="1879">
                  <c:v>188</c:v>
                </c:pt>
                <c:pt idx="1880">
                  <c:v>188,1</c:v>
                </c:pt>
                <c:pt idx="1881">
                  <c:v>188,2</c:v>
                </c:pt>
                <c:pt idx="1882">
                  <c:v>188,3</c:v>
                </c:pt>
                <c:pt idx="1883">
                  <c:v>188,4</c:v>
                </c:pt>
                <c:pt idx="1884">
                  <c:v>188,5</c:v>
                </c:pt>
                <c:pt idx="1885">
                  <c:v>188,6</c:v>
                </c:pt>
                <c:pt idx="1886">
                  <c:v>188,7</c:v>
                </c:pt>
                <c:pt idx="1887">
                  <c:v>188,8</c:v>
                </c:pt>
                <c:pt idx="1888">
                  <c:v>188,9</c:v>
                </c:pt>
                <c:pt idx="1889">
                  <c:v>189</c:v>
                </c:pt>
                <c:pt idx="1890">
                  <c:v>189,1</c:v>
                </c:pt>
                <c:pt idx="1891">
                  <c:v>189,2</c:v>
                </c:pt>
                <c:pt idx="1892">
                  <c:v>189,3</c:v>
                </c:pt>
                <c:pt idx="1893">
                  <c:v>189,4</c:v>
                </c:pt>
                <c:pt idx="1894">
                  <c:v>189,5</c:v>
                </c:pt>
                <c:pt idx="1895">
                  <c:v>189,6</c:v>
                </c:pt>
                <c:pt idx="1896">
                  <c:v>189,7</c:v>
                </c:pt>
                <c:pt idx="1897">
                  <c:v>189,8</c:v>
                </c:pt>
                <c:pt idx="1898">
                  <c:v>189,9</c:v>
                </c:pt>
                <c:pt idx="1899">
                  <c:v>190</c:v>
                </c:pt>
                <c:pt idx="1900">
                  <c:v>190,1</c:v>
                </c:pt>
                <c:pt idx="1901">
                  <c:v>190,2</c:v>
                </c:pt>
                <c:pt idx="1902">
                  <c:v>190,3</c:v>
                </c:pt>
                <c:pt idx="1903">
                  <c:v>190,4</c:v>
                </c:pt>
                <c:pt idx="1904">
                  <c:v>190,5</c:v>
                </c:pt>
                <c:pt idx="1905">
                  <c:v>190,6</c:v>
                </c:pt>
                <c:pt idx="1906">
                  <c:v>190,7</c:v>
                </c:pt>
                <c:pt idx="1907">
                  <c:v>190,8</c:v>
                </c:pt>
                <c:pt idx="1908">
                  <c:v>190,9</c:v>
                </c:pt>
                <c:pt idx="1909">
                  <c:v>191</c:v>
                </c:pt>
                <c:pt idx="1910">
                  <c:v>191,1</c:v>
                </c:pt>
                <c:pt idx="1911">
                  <c:v>191,2</c:v>
                </c:pt>
                <c:pt idx="1912">
                  <c:v>191,3</c:v>
                </c:pt>
                <c:pt idx="1913">
                  <c:v>191,4</c:v>
                </c:pt>
                <c:pt idx="1914">
                  <c:v>191,5</c:v>
                </c:pt>
                <c:pt idx="1915">
                  <c:v>191,6</c:v>
                </c:pt>
                <c:pt idx="1916">
                  <c:v>191,7</c:v>
                </c:pt>
                <c:pt idx="1917">
                  <c:v>191,8</c:v>
                </c:pt>
                <c:pt idx="1918">
                  <c:v>191,9</c:v>
                </c:pt>
                <c:pt idx="1919">
                  <c:v>192</c:v>
                </c:pt>
                <c:pt idx="1920">
                  <c:v>192,1</c:v>
                </c:pt>
                <c:pt idx="1921">
                  <c:v>192,2</c:v>
                </c:pt>
                <c:pt idx="1922">
                  <c:v>192,3</c:v>
                </c:pt>
                <c:pt idx="1923">
                  <c:v>192,4</c:v>
                </c:pt>
                <c:pt idx="1924">
                  <c:v>192,5</c:v>
                </c:pt>
                <c:pt idx="1925">
                  <c:v>192,6</c:v>
                </c:pt>
                <c:pt idx="1926">
                  <c:v>192,7</c:v>
                </c:pt>
                <c:pt idx="1927">
                  <c:v>192,8</c:v>
                </c:pt>
                <c:pt idx="1928">
                  <c:v>192,9</c:v>
                </c:pt>
                <c:pt idx="1929">
                  <c:v>193</c:v>
                </c:pt>
                <c:pt idx="1930">
                  <c:v>193,1</c:v>
                </c:pt>
                <c:pt idx="1931">
                  <c:v>193,2</c:v>
                </c:pt>
                <c:pt idx="1932">
                  <c:v>193,3</c:v>
                </c:pt>
                <c:pt idx="1933">
                  <c:v>193,4</c:v>
                </c:pt>
                <c:pt idx="1934">
                  <c:v>193,5</c:v>
                </c:pt>
                <c:pt idx="1935">
                  <c:v>193,6</c:v>
                </c:pt>
                <c:pt idx="1936">
                  <c:v>193,7</c:v>
                </c:pt>
                <c:pt idx="1937">
                  <c:v>193,8</c:v>
                </c:pt>
                <c:pt idx="1938">
                  <c:v>193,9</c:v>
                </c:pt>
                <c:pt idx="1939">
                  <c:v>194</c:v>
                </c:pt>
                <c:pt idx="1940">
                  <c:v>194,1</c:v>
                </c:pt>
                <c:pt idx="1941">
                  <c:v>194,2</c:v>
                </c:pt>
                <c:pt idx="1942">
                  <c:v>194,3</c:v>
                </c:pt>
                <c:pt idx="1943">
                  <c:v>194,4</c:v>
                </c:pt>
                <c:pt idx="1944">
                  <c:v>194,5</c:v>
                </c:pt>
                <c:pt idx="1945">
                  <c:v>194,6</c:v>
                </c:pt>
                <c:pt idx="1946">
                  <c:v>194,7</c:v>
                </c:pt>
                <c:pt idx="1947">
                  <c:v>194,8</c:v>
                </c:pt>
                <c:pt idx="1948">
                  <c:v>194,9</c:v>
                </c:pt>
                <c:pt idx="1949">
                  <c:v>195</c:v>
                </c:pt>
                <c:pt idx="1950">
                  <c:v>195,1</c:v>
                </c:pt>
                <c:pt idx="1951">
                  <c:v>195,2</c:v>
                </c:pt>
                <c:pt idx="1952">
                  <c:v>195,3</c:v>
                </c:pt>
                <c:pt idx="1953">
                  <c:v>195,4</c:v>
                </c:pt>
                <c:pt idx="1954">
                  <c:v>195,5</c:v>
                </c:pt>
                <c:pt idx="1955">
                  <c:v>195,6</c:v>
                </c:pt>
                <c:pt idx="1956">
                  <c:v>195,7</c:v>
                </c:pt>
                <c:pt idx="1957">
                  <c:v>195,8</c:v>
                </c:pt>
                <c:pt idx="1958">
                  <c:v>195,9</c:v>
                </c:pt>
                <c:pt idx="1959">
                  <c:v>196</c:v>
                </c:pt>
                <c:pt idx="1960">
                  <c:v>196,1</c:v>
                </c:pt>
                <c:pt idx="1961">
                  <c:v>196,2</c:v>
                </c:pt>
                <c:pt idx="1962">
                  <c:v>196,3</c:v>
                </c:pt>
                <c:pt idx="1963">
                  <c:v>196,4</c:v>
                </c:pt>
                <c:pt idx="1964">
                  <c:v>196,5</c:v>
                </c:pt>
                <c:pt idx="1965">
                  <c:v>196,6</c:v>
                </c:pt>
                <c:pt idx="1966">
                  <c:v>196,7</c:v>
                </c:pt>
                <c:pt idx="1967">
                  <c:v>196,8</c:v>
                </c:pt>
                <c:pt idx="1968">
                  <c:v>196,9</c:v>
                </c:pt>
                <c:pt idx="1969">
                  <c:v>197</c:v>
                </c:pt>
                <c:pt idx="1970">
                  <c:v>197,1</c:v>
                </c:pt>
                <c:pt idx="1971">
                  <c:v>197,2</c:v>
                </c:pt>
                <c:pt idx="1972">
                  <c:v>197,3</c:v>
                </c:pt>
                <c:pt idx="1973">
                  <c:v>197,4</c:v>
                </c:pt>
                <c:pt idx="1974">
                  <c:v>197,5</c:v>
                </c:pt>
                <c:pt idx="1975">
                  <c:v>197,6</c:v>
                </c:pt>
                <c:pt idx="1976">
                  <c:v>197,7</c:v>
                </c:pt>
                <c:pt idx="1977">
                  <c:v>197,8</c:v>
                </c:pt>
                <c:pt idx="1978">
                  <c:v>197,9</c:v>
                </c:pt>
                <c:pt idx="1979">
                  <c:v>198</c:v>
                </c:pt>
                <c:pt idx="1980">
                  <c:v>198,1</c:v>
                </c:pt>
                <c:pt idx="1981">
                  <c:v>198,2</c:v>
                </c:pt>
                <c:pt idx="1982">
                  <c:v>198,3</c:v>
                </c:pt>
                <c:pt idx="1983">
                  <c:v>198,4</c:v>
                </c:pt>
                <c:pt idx="1984">
                  <c:v>198,5</c:v>
                </c:pt>
                <c:pt idx="1985">
                  <c:v>198,6</c:v>
                </c:pt>
                <c:pt idx="1986">
                  <c:v>198,7</c:v>
                </c:pt>
                <c:pt idx="1987">
                  <c:v>198,8</c:v>
                </c:pt>
                <c:pt idx="1988">
                  <c:v>198,9</c:v>
                </c:pt>
                <c:pt idx="1989">
                  <c:v>199</c:v>
                </c:pt>
                <c:pt idx="1990">
                  <c:v>199,1</c:v>
                </c:pt>
                <c:pt idx="1991">
                  <c:v>199,2</c:v>
                </c:pt>
                <c:pt idx="1992">
                  <c:v>199,3</c:v>
                </c:pt>
                <c:pt idx="1993">
                  <c:v>199,4</c:v>
                </c:pt>
                <c:pt idx="1994">
                  <c:v>199,5</c:v>
                </c:pt>
                <c:pt idx="1995">
                  <c:v>199,6</c:v>
                </c:pt>
                <c:pt idx="1996">
                  <c:v>199,7</c:v>
                </c:pt>
                <c:pt idx="1997">
                  <c:v>199,8</c:v>
                </c:pt>
                <c:pt idx="1998">
                  <c:v>199,9</c:v>
                </c:pt>
                <c:pt idx="1999">
                  <c:v>200</c:v>
                </c:pt>
                <c:pt idx="2000">
                  <c:v>200,1</c:v>
                </c:pt>
                <c:pt idx="2001">
                  <c:v>200,2</c:v>
                </c:pt>
                <c:pt idx="2002">
                  <c:v>200,3</c:v>
                </c:pt>
                <c:pt idx="2003">
                  <c:v>200,4</c:v>
                </c:pt>
                <c:pt idx="2004">
                  <c:v>200,5</c:v>
                </c:pt>
                <c:pt idx="2005">
                  <c:v>200,6</c:v>
                </c:pt>
                <c:pt idx="2006">
                  <c:v>200,7</c:v>
                </c:pt>
                <c:pt idx="2007">
                  <c:v>200,8</c:v>
                </c:pt>
                <c:pt idx="2008">
                  <c:v>200,9</c:v>
                </c:pt>
                <c:pt idx="2009">
                  <c:v>201</c:v>
                </c:pt>
                <c:pt idx="2010">
                  <c:v>201,1</c:v>
                </c:pt>
                <c:pt idx="2011">
                  <c:v>201,2</c:v>
                </c:pt>
                <c:pt idx="2012">
                  <c:v>201,3</c:v>
                </c:pt>
                <c:pt idx="2013">
                  <c:v>201,4</c:v>
                </c:pt>
                <c:pt idx="2014">
                  <c:v>201,5</c:v>
                </c:pt>
                <c:pt idx="2015">
                  <c:v>201,6</c:v>
                </c:pt>
                <c:pt idx="2016">
                  <c:v>201,7</c:v>
                </c:pt>
                <c:pt idx="2017">
                  <c:v>201,8</c:v>
                </c:pt>
                <c:pt idx="2018">
                  <c:v>201,9</c:v>
                </c:pt>
                <c:pt idx="2019">
                  <c:v>202</c:v>
                </c:pt>
                <c:pt idx="2020">
                  <c:v>202,1</c:v>
                </c:pt>
                <c:pt idx="2021">
                  <c:v>202,2</c:v>
                </c:pt>
                <c:pt idx="2022">
                  <c:v>202,3</c:v>
                </c:pt>
                <c:pt idx="2023">
                  <c:v>202,4</c:v>
                </c:pt>
                <c:pt idx="2024">
                  <c:v>202,5</c:v>
                </c:pt>
                <c:pt idx="2025">
                  <c:v>202,6</c:v>
                </c:pt>
                <c:pt idx="2026">
                  <c:v>202,7</c:v>
                </c:pt>
                <c:pt idx="2027">
                  <c:v>202,8</c:v>
                </c:pt>
                <c:pt idx="2028">
                  <c:v>202,9</c:v>
                </c:pt>
                <c:pt idx="2029">
                  <c:v>203</c:v>
                </c:pt>
                <c:pt idx="2030">
                  <c:v>203,1</c:v>
                </c:pt>
                <c:pt idx="2031">
                  <c:v>203,2</c:v>
                </c:pt>
                <c:pt idx="2032">
                  <c:v>203,3</c:v>
                </c:pt>
                <c:pt idx="2033">
                  <c:v>203,4</c:v>
                </c:pt>
                <c:pt idx="2034">
                  <c:v>203,5</c:v>
                </c:pt>
                <c:pt idx="2035">
                  <c:v>203,6</c:v>
                </c:pt>
                <c:pt idx="2036">
                  <c:v>203,7</c:v>
                </c:pt>
                <c:pt idx="2037">
                  <c:v>203,8</c:v>
                </c:pt>
                <c:pt idx="2038">
                  <c:v>203,9</c:v>
                </c:pt>
                <c:pt idx="2039">
                  <c:v>204</c:v>
                </c:pt>
                <c:pt idx="2040">
                  <c:v>204,1</c:v>
                </c:pt>
                <c:pt idx="2041">
                  <c:v>204,2</c:v>
                </c:pt>
                <c:pt idx="2042">
                  <c:v>204,3</c:v>
                </c:pt>
                <c:pt idx="2043">
                  <c:v>204,4</c:v>
                </c:pt>
                <c:pt idx="2044">
                  <c:v>204,5</c:v>
                </c:pt>
                <c:pt idx="2045">
                  <c:v>204,6</c:v>
                </c:pt>
                <c:pt idx="2046">
                  <c:v>204,7</c:v>
                </c:pt>
                <c:pt idx="2047">
                  <c:v>204,8</c:v>
                </c:pt>
                <c:pt idx="2048">
                  <c:v>204,9</c:v>
                </c:pt>
                <c:pt idx="2049">
                  <c:v>205</c:v>
                </c:pt>
                <c:pt idx="2050">
                  <c:v>205,1</c:v>
                </c:pt>
                <c:pt idx="2051">
                  <c:v>205,2</c:v>
                </c:pt>
                <c:pt idx="2052">
                  <c:v>205,3</c:v>
                </c:pt>
                <c:pt idx="2053">
                  <c:v>205,4</c:v>
                </c:pt>
                <c:pt idx="2054">
                  <c:v>205,5</c:v>
                </c:pt>
                <c:pt idx="2055">
                  <c:v>205,6</c:v>
                </c:pt>
                <c:pt idx="2056">
                  <c:v>205,7</c:v>
                </c:pt>
                <c:pt idx="2057">
                  <c:v>205,8</c:v>
                </c:pt>
                <c:pt idx="2058">
                  <c:v>205,9</c:v>
                </c:pt>
                <c:pt idx="2059">
                  <c:v>206</c:v>
                </c:pt>
                <c:pt idx="2060">
                  <c:v>206,1</c:v>
                </c:pt>
                <c:pt idx="2061">
                  <c:v>206,2</c:v>
                </c:pt>
                <c:pt idx="2062">
                  <c:v>206,3</c:v>
                </c:pt>
                <c:pt idx="2063">
                  <c:v>206,4</c:v>
                </c:pt>
                <c:pt idx="2064">
                  <c:v>206,5</c:v>
                </c:pt>
                <c:pt idx="2065">
                  <c:v>206,6</c:v>
                </c:pt>
                <c:pt idx="2066">
                  <c:v>206,7</c:v>
                </c:pt>
                <c:pt idx="2067">
                  <c:v>206,8</c:v>
                </c:pt>
                <c:pt idx="2068">
                  <c:v>206,9</c:v>
                </c:pt>
                <c:pt idx="2069">
                  <c:v>207</c:v>
                </c:pt>
                <c:pt idx="2070">
                  <c:v>207,1</c:v>
                </c:pt>
                <c:pt idx="2071">
                  <c:v>207,2</c:v>
                </c:pt>
                <c:pt idx="2072">
                  <c:v>207,3</c:v>
                </c:pt>
                <c:pt idx="2073">
                  <c:v>207,4</c:v>
                </c:pt>
                <c:pt idx="2074">
                  <c:v>207,5</c:v>
                </c:pt>
                <c:pt idx="2075">
                  <c:v>207,6</c:v>
                </c:pt>
                <c:pt idx="2076">
                  <c:v>207,7</c:v>
                </c:pt>
                <c:pt idx="2077">
                  <c:v>207,8</c:v>
                </c:pt>
                <c:pt idx="2078">
                  <c:v>207,9</c:v>
                </c:pt>
                <c:pt idx="2079">
                  <c:v>208</c:v>
                </c:pt>
                <c:pt idx="2080">
                  <c:v>208,1</c:v>
                </c:pt>
                <c:pt idx="2081">
                  <c:v>208,2</c:v>
                </c:pt>
                <c:pt idx="2082">
                  <c:v>208,3</c:v>
                </c:pt>
                <c:pt idx="2083">
                  <c:v>208,4</c:v>
                </c:pt>
                <c:pt idx="2084">
                  <c:v>208,5</c:v>
                </c:pt>
                <c:pt idx="2085">
                  <c:v>208,6</c:v>
                </c:pt>
                <c:pt idx="2086">
                  <c:v>208,7</c:v>
                </c:pt>
                <c:pt idx="2087">
                  <c:v>208,8</c:v>
                </c:pt>
                <c:pt idx="2088">
                  <c:v>208,9</c:v>
                </c:pt>
                <c:pt idx="2089">
                  <c:v>209</c:v>
                </c:pt>
                <c:pt idx="2090">
                  <c:v>209,1</c:v>
                </c:pt>
                <c:pt idx="2091">
                  <c:v>209,2</c:v>
                </c:pt>
                <c:pt idx="2092">
                  <c:v>209,3</c:v>
                </c:pt>
                <c:pt idx="2093">
                  <c:v>209,4</c:v>
                </c:pt>
                <c:pt idx="2094">
                  <c:v>209,5</c:v>
                </c:pt>
                <c:pt idx="2095">
                  <c:v>209,6</c:v>
                </c:pt>
                <c:pt idx="2096">
                  <c:v>209,7</c:v>
                </c:pt>
                <c:pt idx="2097">
                  <c:v>209,8</c:v>
                </c:pt>
                <c:pt idx="2098">
                  <c:v>209,9</c:v>
                </c:pt>
                <c:pt idx="2099">
                  <c:v>210</c:v>
                </c:pt>
                <c:pt idx="2100">
                  <c:v>210,1</c:v>
                </c:pt>
                <c:pt idx="2101">
                  <c:v>210,2</c:v>
                </c:pt>
                <c:pt idx="2102">
                  <c:v>210,3</c:v>
                </c:pt>
                <c:pt idx="2103">
                  <c:v>210,4</c:v>
                </c:pt>
                <c:pt idx="2104">
                  <c:v>210,5</c:v>
                </c:pt>
                <c:pt idx="2105">
                  <c:v>210,6</c:v>
                </c:pt>
                <c:pt idx="2106">
                  <c:v>210,7</c:v>
                </c:pt>
                <c:pt idx="2107">
                  <c:v>210,8</c:v>
                </c:pt>
                <c:pt idx="2108">
                  <c:v>210,9</c:v>
                </c:pt>
                <c:pt idx="2109">
                  <c:v>211</c:v>
                </c:pt>
                <c:pt idx="2110">
                  <c:v>211,1</c:v>
                </c:pt>
                <c:pt idx="2111">
                  <c:v>211,2</c:v>
                </c:pt>
                <c:pt idx="2112">
                  <c:v>211,3</c:v>
                </c:pt>
                <c:pt idx="2113">
                  <c:v>211,4</c:v>
                </c:pt>
                <c:pt idx="2114">
                  <c:v>211,5</c:v>
                </c:pt>
                <c:pt idx="2115">
                  <c:v>211,6</c:v>
                </c:pt>
                <c:pt idx="2116">
                  <c:v>211,7</c:v>
                </c:pt>
                <c:pt idx="2117">
                  <c:v>211,8</c:v>
                </c:pt>
                <c:pt idx="2118">
                  <c:v>211,9</c:v>
                </c:pt>
                <c:pt idx="2119">
                  <c:v>212</c:v>
                </c:pt>
                <c:pt idx="2120">
                  <c:v>212,1</c:v>
                </c:pt>
                <c:pt idx="2121">
                  <c:v>212,2</c:v>
                </c:pt>
                <c:pt idx="2122">
                  <c:v>212,3</c:v>
                </c:pt>
                <c:pt idx="2123">
                  <c:v>212,4</c:v>
                </c:pt>
                <c:pt idx="2124">
                  <c:v>212,5</c:v>
                </c:pt>
                <c:pt idx="2125">
                  <c:v>212,6</c:v>
                </c:pt>
                <c:pt idx="2126">
                  <c:v>212,7</c:v>
                </c:pt>
                <c:pt idx="2127">
                  <c:v>212,8</c:v>
                </c:pt>
                <c:pt idx="2128">
                  <c:v>212,9</c:v>
                </c:pt>
                <c:pt idx="2129">
                  <c:v>213</c:v>
                </c:pt>
                <c:pt idx="2130">
                  <c:v>213,1</c:v>
                </c:pt>
                <c:pt idx="2131">
                  <c:v>213,2</c:v>
                </c:pt>
                <c:pt idx="2132">
                  <c:v>213,3</c:v>
                </c:pt>
                <c:pt idx="2133">
                  <c:v>213,4</c:v>
                </c:pt>
                <c:pt idx="2134">
                  <c:v>213,5</c:v>
                </c:pt>
                <c:pt idx="2135">
                  <c:v>213,6</c:v>
                </c:pt>
                <c:pt idx="2136">
                  <c:v>213,7</c:v>
                </c:pt>
                <c:pt idx="2137">
                  <c:v>213,8</c:v>
                </c:pt>
                <c:pt idx="2138">
                  <c:v>213,9</c:v>
                </c:pt>
                <c:pt idx="2139">
                  <c:v>214</c:v>
                </c:pt>
                <c:pt idx="2140">
                  <c:v>214,1</c:v>
                </c:pt>
                <c:pt idx="2141">
                  <c:v>214,2</c:v>
                </c:pt>
                <c:pt idx="2142">
                  <c:v>214,3</c:v>
                </c:pt>
                <c:pt idx="2143">
                  <c:v>214,4</c:v>
                </c:pt>
                <c:pt idx="2144">
                  <c:v>214,5</c:v>
                </c:pt>
                <c:pt idx="2145">
                  <c:v>214,6</c:v>
                </c:pt>
                <c:pt idx="2146">
                  <c:v>214,7</c:v>
                </c:pt>
                <c:pt idx="2147">
                  <c:v>214,8</c:v>
                </c:pt>
                <c:pt idx="2148">
                  <c:v>214,9</c:v>
                </c:pt>
                <c:pt idx="2149">
                  <c:v>215</c:v>
                </c:pt>
                <c:pt idx="2150">
                  <c:v>215,1</c:v>
                </c:pt>
                <c:pt idx="2151">
                  <c:v>215,2</c:v>
                </c:pt>
                <c:pt idx="2152">
                  <c:v>215,3</c:v>
                </c:pt>
                <c:pt idx="2153">
                  <c:v>215,4</c:v>
                </c:pt>
                <c:pt idx="2154">
                  <c:v>215,5</c:v>
                </c:pt>
                <c:pt idx="2155">
                  <c:v>215,6</c:v>
                </c:pt>
                <c:pt idx="2156">
                  <c:v>215,7</c:v>
                </c:pt>
                <c:pt idx="2157">
                  <c:v>215,8</c:v>
                </c:pt>
                <c:pt idx="2158">
                  <c:v>215,9</c:v>
                </c:pt>
                <c:pt idx="2159">
                  <c:v>216</c:v>
                </c:pt>
                <c:pt idx="2160">
                  <c:v>216,1</c:v>
                </c:pt>
                <c:pt idx="2161">
                  <c:v>216,2</c:v>
                </c:pt>
                <c:pt idx="2162">
                  <c:v>216,3</c:v>
                </c:pt>
                <c:pt idx="2163">
                  <c:v>216,4</c:v>
                </c:pt>
                <c:pt idx="2164">
                  <c:v>216,5</c:v>
                </c:pt>
                <c:pt idx="2165">
                  <c:v>216,6</c:v>
                </c:pt>
                <c:pt idx="2166">
                  <c:v>216,7</c:v>
                </c:pt>
                <c:pt idx="2167">
                  <c:v>216,8</c:v>
                </c:pt>
                <c:pt idx="2168">
                  <c:v>216,9</c:v>
                </c:pt>
                <c:pt idx="2169">
                  <c:v>217</c:v>
                </c:pt>
                <c:pt idx="2170">
                  <c:v>217,1</c:v>
                </c:pt>
                <c:pt idx="2171">
                  <c:v>217,2</c:v>
                </c:pt>
                <c:pt idx="2172">
                  <c:v>217,3</c:v>
                </c:pt>
                <c:pt idx="2173">
                  <c:v>217,4</c:v>
                </c:pt>
                <c:pt idx="2174">
                  <c:v>217,5</c:v>
                </c:pt>
                <c:pt idx="2175">
                  <c:v>217,6</c:v>
                </c:pt>
                <c:pt idx="2176">
                  <c:v>217,7</c:v>
                </c:pt>
                <c:pt idx="2177">
                  <c:v>217,8</c:v>
                </c:pt>
                <c:pt idx="2178">
                  <c:v>217,9</c:v>
                </c:pt>
                <c:pt idx="2179">
                  <c:v>218</c:v>
                </c:pt>
                <c:pt idx="2180">
                  <c:v>218,1</c:v>
                </c:pt>
                <c:pt idx="2181">
                  <c:v>218,2</c:v>
                </c:pt>
                <c:pt idx="2182">
                  <c:v>218,3</c:v>
                </c:pt>
                <c:pt idx="2183">
                  <c:v>218,4</c:v>
                </c:pt>
                <c:pt idx="2184">
                  <c:v>218,5</c:v>
                </c:pt>
                <c:pt idx="2185">
                  <c:v>218,6</c:v>
                </c:pt>
                <c:pt idx="2186">
                  <c:v>218,7</c:v>
                </c:pt>
                <c:pt idx="2187">
                  <c:v>218,8</c:v>
                </c:pt>
                <c:pt idx="2188">
                  <c:v>218,9</c:v>
                </c:pt>
                <c:pt idx="2189">
                  <c:v>219</c:v>
                </c:pt>
                <c:pt idx="2190">
                  <c:v>219,1</c:v>
                </c:pt>
                <c:pt idx="2191">
                  <c:v>219,2</c:v>
                </c:pt>
                <c:pt idx="2192">
                  <c:v>219,3</c:v>
                </c:pt>
                <c:pt idx="2193">
                  <c:v>219,4</c:v>
                </c:pt>
                <c:pt idx="2194">
                  <c:v>219,5</c:v>
                </c:pt>
                <c:pt idx="2195">
                  <c:v>219,6</c:v>
                </c:pt>
                <c:pt idx="2196">
                  <c:v>219,7</c:v>
                </c:pt>
                <c:pt idx="2197">
                  <c:v>219,8</c:v>
                </c:pt>
                <c:pt idx="2198">
                  <c:v>219,9</c:v>
                </c:pt>
                <c:pt idx="2199">
                  <c:v>220</c:v>
                </c:pt>
                <c:pt idx="2200">
                  <c:v>220,1</c:v>
                </c:pt>
                <c:pt idx="2201">
                  <c:v>220,2</c:v>
                </c:pt>
                <c:pt idx="2202">
                  <c:v>220,3</c:v>
                </c:pt>
                <c:pt idx="2203">
                  <c:v>220,4</c:v>
                </c:pt>
                <c:pt idx="2204">
                  <c:v>220,5</c:v>
                </c:pt>
                <c:pt idx="2205">
                  <c:v>220,6</c:v>
                </c:pt>
                <c:pt idx="2206">
                  <c:v>220,7</c:v>
                </c:pt>
                <c:pt idx="2207">
                  <c:v>220,8</c:v>
                </c:pt>
                <c:pt idx="2208">
                  <c:v>220,9</c:v>
                </c:pt>
                <c:pt idx="2209">
                  <c:v>221</c:v>
                </c:pt>
                <c:pt idx="2210">
                  <c:v>221,1</c:v>
                </c:pt>
                <c:pt idx="2211">
                  <c:v>221,2</c:v>
                </c:pt>
                <c:pt idx="2212">
                  <c:v>221,3</c:v>
                </c:pt>
                <c:pt idx="2213">
                  <c:v>221,4</c:v>
                </c:pt>
                <c:pt idx="2214">
                  <c:v>221,5</c:v>
                </c:pt>
                <c:pt idx="2215">
                  <c:v>221,6</c:v>
                </c:pt>
                <c:pt idx="2216">
                  <c:v>221,7</c:v>
                </c:pt>
                <c:pt idx="2217">
                  <c:v>221,8</c:v>
                </c:pt>
                <c:pt idx="2218">
                  <c:v>221,9</c:v>
                </c:pt>
                <c:pt idx="2219">
                  <c:v>222</c:v>
                </c:pt>
                <c:pt idx="2220">
                  <c:v>222,1</c:v>
                </c:pt>
                <c:pt idx="2221">
                  <c:v>222,2</c:v>
                </c:pt>
                <c:pt idx="2222">
                  <c:v>222,3</c:v>
                </c:pt>
                <c:pt idx="2223">
                  <c:v>222,4</c:v>
                </c:pt>
                <c:pt idx="2224">
                  <c:v>222,5</c:v>
                </c:pt>
                <c:pt idx="2225">
                  <c:v>222,6</c:v>
                </c:pt>
                <c:pt idx="2226">
                  <c:v>222,7</c:v>
                </c:pt>
                <c:pt idx="2227">
                  <c:v>222,8</c:v>
                </c:pt>
                <c:pt idx="2228">
                  <c:v>222,9</c:v>
                </c:pt>
                <c:pt idx="2229">
                  <c:v>223</c:v>
                </c:pt>
                <c:pt idx="2230">
                  <c:v>223,1</c:v>
                </c:pt>
                <c:pt idx="2231">
                  <c:v>223,2</c:v>
                </c:pt>
                <c:pt idx="2232">
                  <c:v>223,3</c:v>
                </c:pt>
                <c:pt idx="2233">
                  <c:v>223,4</c:v>
                </c:pt>
                <c:pt idx="2234">
                  <c:v>223,5</c:v>
                </c:pt>
                <c:pt idx="2235">
                  <c:v>223,6</c:v>
                </c:pt>
                <c:pt idx="2236">
                  <c:v>223,7</c:v>
                </c:pt>
                <c:pt idx="2237">
                  <c:v>223,8</c:v>
                </c:pt>
                <c:pt idx="2238">
                  <c:v>223,9</c:v>
                </c:pt>
                <c:pt idx="2239">
                  <c:v>224</c:v>
                </c:pt>
                <c:pt idx="2240">
                  <c:v>224,1</c:v>
                </c:pt>
                <c:pt idx="2241">
                  <c:v>224,2</c:v>
                </c:pt>
                <c:pt idx="2242">
                  <c:v>224,3</c:v>
                </c:pt>
                <c:pt idx="2243">
                  <c:v>224,4</c:v>
                </c:pt>
                <c:pt idx="2244">
                  <c:v>224,5</c:v>
                </c:pt>
                <c:pt idx="2245">
                  <c:v>224,6</c:v>
                </c:pt>
                <c:pt idx="2246">
                  <c:v>224,7</c:v>
                </c:pt>
                <c:pt idx="2247">
                  <c:v>224,8</c:v>
                </c:pt>
                <c:pt idx="2248">
                  <c:v>224,9</c:v>
                </c:pt>
                <c:pt idx="2249">
                  <c:v>225</c:v>
                </c:pt>
                <c:pt idx="2250">
                  <c:v>225,1</c:v>
                </c:pt>
                <c:pt idx="2251">
                  <c:v>225,2</c:v>
                </c:pt>
                <c:pt idx="2252">
                  <c:v>225,3</c:v>
                </c:pt>
                <c:pt idx="2253">
                  <c:v>225,4</c:v>
                </c:pt>
                <c:pt idx="2254">
                  <c:v>225,5</c:v>
                </c:pt>
                <c:pt idx="2255">
                  <c:v>225,6</c:v>
                </c:pt>
                <c:pt idx="2256">
                  <c:v>225,7</c:v>
                </c:pt>
                <c:pt idx="2257">
                  <c:v>225,8</c:v>
                </c:pt>
                <c:pt idx="2258">
                  <c:v>225,9</c:v>
                </c:pt>
                <c:pt idx="2259">
                  <c:v>226</c:v>
                </c:pt>
                <c:pt idx="2260">
                  <c:v>226,1</c:v>
                </c:pt>
                <c:pt idx="2261">
                  <c:v>226,2</c:v>
                </c:pt>
                <c:pt idx="2262">
                  <c:v>226,3</c:v>
                </c:pt>
                <c:pt idx="2263">
                  <c:v>226,4</c:v>
                </c:pt>
                <c:pt idx="2264">
                  <c:v>226,5</c:v>
                </c:pt>
                <c:pt idx="2265">
                  <c:v>226,6</c:v>
                </c:pt>
                <c:pt idx="2266">
                  <c:v>226,7</c:v>
                </c:pt>
                <c:pt idx="2267">
                  <c:v>226,8</c:v>
                </c:pt>
                <c:pt idx="2268">
                  <c:v>226,9</c:v>
                </c:pt>
                <c:pt idx="2269">
                  <c:v>227</c:v>
                </c:pt>
                <c:pt idx="2270">
                  <c:v>227,1</c:v>
                </c:pt>
                <c:pt idx="2271">
                  <c:v>227,2</c:v>
                </c:pt>
                <c:pt idx="2272">
                  <c:v>227,3</c:v>
                </c:pt>
                <c:pt idx="2273">
                  <c:v>227,4</c:v>
                </c:pt>
                <c:pt idx="2274">
                  <c:v>227,5</c:v>
                </c:pt>
                <c:pt idx="2275">
                  <c:v>227,6</c:v>
                </c:pt>
                <c:pt idx="2276">
                  <c:v>227,7</c:v>
                </c:pt>
                <c:pt idx="2277">
                  <c:v>227,8</c:v>
                </c:pt>
                <c:pt idx="2278">
                  <c:v>227,9</c:v>
                </c:pt>
                <c:pt idx="2279">
                  <c:v>228</c:v>
                </c:pt>
                <c:pt idx="2280">
                  <c:v>228,1</c:v>
                </c:pt>
                <c:pt idx="2281">
                  <c:v>228,2</c:v>
                </c:pt>
                <c:pt idx="2282">
                  <c:v>228,3</c:v>
                </c:pt>
                <c:pt idx="2283">
                  <c:v>228,4</c:v>
                </c:pt>
                <c:pt idx="2284">
                  <c:v>228,5</c:v>
                </c:pt>
                <c:pt idx="2285">
                  <c:v>228,6</c:v>
                </c:pt>
                <c:pt idx="2286">
                  <c:v>228,7</c:v>
                </c:pt>
                <c:pt idx="2287">
                  <c:v>228,8</c:v>
                </c:pt>
                <c:pt idx="2288">
                  <c:v>228,9</c:v>
                </c:pt>
                <c:pt idx="2289">
                  <c:v>229</c:v>
                </c:pt>
                <c:pt idx="2290">
                  <c:v>229,1</c:v>
                </c:pt>
                <c:pt idx="2291">
                  <c:v>229,2</c:v>
                </c:pt>
                <c:pt idx="2292">
                  <c:v>229,3</c:v>
                </c:pt>
                <c:pt idx="2293">
                  <c:v>229,4</c:v>
                </c:pt>
                <c:pt idx="2294">
                  <c:v>229,5</c:v>
                </c:pt>
                <c:pt idx="2295">
                  <c:v>229,6</c:v>
                </c:pt>
                <c:pt idx="2296">
                  <c:v>229,7</c:v>
                </c:pt>
                <c:pt idx="2297">
                  <c:v>229,8</c:v>
                </c:pt>
                <c:pt idx="2298">
                  <c:v>229,9</c:v>
                </c:pt>
                <c:pt idx="2299">
                  <c:v>230</c:v>
                </c:pt>
                <c:pt idx="2300">
                  <c:v>230,1</c:v>
                </c:pt>
                <c:pt idx="2301">
                  <c:v>230,2</c:v>
                </c:pt>
                <c:pt idx="2302">
                  <c:v>230,3</c:v>
                </c:pt>
                <c:pt idx="2303">
                  <c:v>230,4</c:v>
                </c:pt>
                <c:pt idx="2304">
                  <c:v>230,5</c:v>
                </c:pt>
                <c:pt idx="2305">
                  <c:v>230,6</c:v>
                </c:pt>
                <c:pt idx="2306">
                  <c:v>230,7</c:v>
                </c:pt>
                <c:pt idx="2307">
                  <c:v>230,8</c:v>
                </c:pt>
                <c:pt idx="2308">
                  <c:v>230,9</c:v>
                </c:pt>
                <c:pt idx="2309">
                  <c:v>231</c:v>
                </c:pt>
                <c:pt idx="2310">
                  <c:v>231,1</c:v>
                </c:pt>
                <c:pt idx="2311">
                  <c:v>231,2</c:v>
                </c:pt>
                <c:pt idx="2312">
                  <c:v>231,3</c:v>
                </c:pt>
                <c:pt idx="2313">
                  <c:v>231,4</c:v>
                </c:pt>
                <c:pt idx="2314">
                  <c:v>231,5</c:v>
                </c:pt>
                <c:pt idx="2315">
                  <c:v>231,6</c:v>
                </c:pt>
                <c:pt idx="2316">
                  <c:v>231,7</c:v>
                </c:pt>
                <c:pt idx="2317">
                  <c:v>231,8</c:v>
                </c:pt>
                <c:pt idx="2318">
                  <c:v>231,9</c:v>
                </c:pt>
                <c:pt idx="2319">
                  <c:v>232</c:v>
                </c:pt>
                <c:pt idx="2320">
                  <c:v>232,1</c:v>
                </c:pt>
                <c:pt idx="2321">
                  <c:v>232,2</c:v>
                </c:pt>
                <c:pt idx="2322">
                  <c:v>232,3</c:v>
                </c:pt>
                <c:pt idx="2323">
                  <c:v>232,4</c:v>
                </c:pt>
                <c:pt idx="2324">
                  <c:v>232,5</c:v>
                </c:pt>
                <c:pt idx="2325">
                  <c:v>232,6</c:v>
                </c:pt>
                <c:pt idx="2326">
                  <c:v>232,7</c:v>
                </c:pt>
                <c:pt idx="2327">
                  <c:v>232,8</c:v>
                </c:pt>
                <c:pt idx="2328">
                  <c:v>232,9</c:v>
                </c:pt>
                <c:pt idx="2329">
                  <c:v>233</c:v>
                </c:pt>
                <c:pt idx="2330">
                  <c:v>233,1</c:v>
                </c:pt>
                <c:pt idx="2331">
                  <c:v>233,2</c:v>
                </c:pt>
                <c:pt idx="2332">
                  <c:v>233,3</c:v>
                </c:pt>
                <c:pt idx="2333">
                  <c:v>233,4</c:v>
                </c:pt>
                <c:pt idx="2334">
                  <c:v>233,5</c:v>
                </c:pt>
                <c:pt idx="2335">
                  <c:v>233,6</c:v>
                </c:pt>
                <c:pt idx="2336">
                  <c:v>233,7</c:v>
                </c:pt>
                <c:pt idx="2337">
                  <c:v>233,8</c:v>
                </c:pt>
                <c:pt idx="2338">
                  <c:v>233,9</c:v>
                </c:pt>
                <c:pt idx="2339">
                  <c:v>234</c:v>
                </c:pt>
                <c:pt idx="2340">
                  <c:v>234,1</c:v>
                </c:pt>
                <c:pt idx="2341">
                  <c:v>234,2</c:v>
                </c:pt>
                <c:pt idx="2342">
                  <c:v>234,3</c:v>
                </c:pt>
                <c:pt idx="2343">
                  <c:v>234,4</c:v>
                </c:pt>
                <c:pt idx="2344">
                  <c:v>234,5</c:v>
                </c:pt>
                <c:pt idx="2345">
                  <c:v>234,6</c:v>
                </c:pt>
                <c:pt idx="2346">
                  <c:v>234,7</c:v>
                </c:pt>
                <c:pt idx="2347">
                  <c:v>234,8</c:v>
                </c:pt>
                <c:pt idx="2348">
                  <c:v>234,9</c:v>
                </c:pt>
                <c:pt idx="2349">
                  <c:v>235</c:v>
                </c:pt>
                <c:pt idx="2350">
                  <c:v>235,1</c:v>
                </c:pt>
                <c:pt idx="2351">
                  <c:v>235,2</c:v>
                </c:pt>
                <c:pt idx="2352">
                  <c:v>235,3</c:v>
                </c:pt>
                <c:pt idx="2353">
                  <c:v>235,4</c:v>
                </c:pt>
                <c:pt idx="2354">
                  <c:v>235,5</c:v>
                </c:pt>
                <c:pt idx="2355">
                  <c:v>235,6</c:v>
                </c:pt>
                <c:pt idx="2356">
                  <c:v>235,7</c:v>
                </c:pt>
                <c:pt idx="2357">
                  <c:v>235,8</c:v>
                </c:pt>
                <c:pt idx="2358">
                  <c:v>235,9</c:v>
                </c:pt>
                <c:pt idx="2359">
                  <c:v>236</c:v>
                </c:pt>
                <c:pt idx="2360">
                  <c:v>236,1</c:v>
                </c:pt>
                <c:pt idx="2361">
                  <c:v>236,2</c:v>
                </c:pt>
                <c:pt idx="2362">
                  <c:v>236,3</c:v>
                </c:pt>
                <c:pt idx="2363">
                  <c:v>236,4</c:v>
                </c:pt>
                <c:pt idx="2364">
                  <c:v>236,5</c:v>
                </c:pt>
                <c:pt idx="2365">
                  <c:v>236,6</c:v>
                </c:pt>
                <c:pt idx="2366">
                  <c:v>236,7</c:v>
                </c:pt>
                <c:pt idx="2367">
                  <c:v>236,8</c:v>
                </c:pt>
                <c:pt idx="2368">
                  <c:v>236,9</c:v>
                </c:pt>
                <c:pt idx="2369">
                  <c:v>237</c:v>
                </c:pt>
                <c:pt idx="2370">
                  <c:v>237,1</c:v>
                </c:pt>
                <c:pt idx="2371">
                  <c:v>237,2</c:v>
                </c:pt>
                <c:pt idx="2372">
                  <c:v>237,3</c:v>
                </c:pt>
                <c:pt idx="2373">
                  <c:v>237,4</c:v>
                </c:pt>
                <c:pt idx="2374">
                  <c:v>237,5</c:v>
                </c:pt>
                <c:pt idx="2375">
                  <c:v>237,6</c:v>
                </c:pt>
                <c:pt idx="2376">
                  <c:v>237,7</c:v>
                </c:pt>
                <c:pt idx="2377">
                  <c:v>237,8</c:v>
                </c:pt>
                <c:pt idx="2378">
                  <c:v>237,9</c:v>
                </c:pt>
                <c:pt idx="2379">
                  <c:v>238</c:v>
                </c:pt>
                <c:pt idx="2380">
                  <c:v>238,1</c:v>
                </c:pt>
                <c:pt idx="2381">
                  <c:v>238,2</c:v>
                </c:pt>
                <c:pt idx="2382">
                  <c:v>238,3</c:v>
                </c:pt>
                <c:pt idx="2383">
                  <c:v>238,4</c:v>
                </c:pt>
                <c:pt idx="2384">
                  <c:v>238,5</c:v>
                </c:pt>
                <c:pt idx="2385">
                  <c:v>238,6</c:v>
                </c:pt>
                <c:pt idx="2386">
                  <c:v>238,7</c:v>
                </c:pt>
                <c:pt idx="2387">
                  <c:v>238,8</c:v>
                </c:pt>
                <c:pt idx="2388">
                  <c:v>238,9</c:v>
                </c:pt>
                <c:pt idx="2389">
                  <c:v>239</c:v>
                </c:pt>
                <c:pt idx="2390">
                  <c:v>239,1</c:v>
                </c:pt>
                <c:pt idx="2391">
                  <c:v>239,2</c:v>
                </c:pt>
                <c:pt idx="2392">
                  <c:v>239,3</c:v>
                </c:pt>
                <c:pt idx="2393">
                  <c:v>239,4</c:v>
                </c:pt>
                <c:pt idx="2394">
                  <c:v>239,5</c:v>
                </c:pt>
                <c:pt idx="2395">
                  <c:v>239,6</c:v>
                </c:pt>
                <c:pt idx="2396">
                  <c:v>239,7</c:v>
                </c:pt>
                <c:pt idx="2397">
                  <c:v>239,8</c:v>
                </c:pt>
                <c:pt idx="2398">
                  <c:v>239,9</c:v>
                </c:pt>
                <c:pt idx="2399">
                  <c:v>240</c:v>
                </c:pt>
                <c:pt idx="2400">
                  <c:v>240,1</c:v>
                </c:pt>
                <c:pt idx="2401">
                  <c:v>240,2</c:v>
                </c:pt>
                <c:pt idx="2402">
                  <c:v>240,3</c:v>
                </c:pt>
                <c:pt idx="2403">
                  <c:v>240,4</c:v>
                </c:pt>
                <c:pt idx="2404">
                  <c:v>240,5</c:v>
                </c:pt>
                <c:pt idx="2405">
                  <c:v>240,6</c:v>
                </c:pt>
                <c:pt idx="2406">
                  <c:v>240,7</c:v>
                </c:pt>
                <c:pt idx="2407">
                  <c:v>240,8</c:v>
                </c:pt>
                <c:pt idx="2408">
                  <c:v>240,9</c:v>
                </c:pt>
                <c:pt idx="2409">
                  <c:v>241</c:v>
                </c:pt>
                <c:pt idx="2410">
                  <c:v>241,1</c:v>
                </c:pt>
                <c:pt idx="2411">
                  <c:v>241,2</c:v>
                </c:pt>
                <c:pt idx="2412">
                  <c:v>241,3</c:v>
                </c:pt>
                <c:pt idx="2413">
                  <c:v>241,4</c:v>
                </c:pt>
                <c:pt idx="2414">
                  <c:v>241,5</c:v>
                </c:pt>
                <c:pt idx="2415">
                  <c:v>241,6</c:v>
                </c:pt>
                <c:pt idx="2416">
                  <c:v>241,7</c:v>
                </c:pt>
                <c:pt idx="2417">
                  <c:v>241,8</c:v>
                </c:pt>
                <c:pt idx="2418">
                  <c:v>241,9</c:v>
                </c:pt>
                <c:pt idx="2419">
                  <c:v>242</c:v>
                </c:pt>
                <c:pt idx="2420">
                  <c:v>242,1</c:v>
                </c:pt>
                <c:pt idx="2421">
                  <c:v>242,2</c:v>
                </c:pt>
                <c:pt idx="2422">
                  <c:v>242,3</c:v>
                </c:pt>
                <c:pt idx="2423">
                  <c:v>242,4</c:v>
                </c:pt>
                <c:pt idx="2424">
                  <c:v>242,5</c:v>
                </c:pt>
                <c:pt idx="2425">
                  <c:v>242,6</c:v>
                </c:pt>
                <c:pt idx="2426">
                  <c:v>242,7</c:v>
                </c:pt>
                <c:pt idx="2427">
                  <c:v>242,8</c:v>
                </c:pt>
                <c:pt idx="2428">
                  <c:v>242,9</c:v>
                </c:pt>
                <c:pt idx="2429">
                  <c:v>243</c:v>
                </c:pt>
                <c:pt idx="2430">
                  <c:v>243,1</c:v>
                </c:pt>
                <c:pt idx="2431">
                  <c:v>243,2</c:v>
                </c:pt>
                <c:pt idx="2432">
                  <c:v>243,3</c:v>
                </c:pt>
                <c:pt idx="2433">
                  <c:v>243,4</c:v>
                </c:pt>
                <c:pt idx="2434">
                  <c:v>243,5</c:v>
                </c:pt>
                <c:pt idx="2435">
                  <c:v>243,6</c:v>
                </c:pt>
                <c:pt idx="2436">
                  <c:v>243,7</c:v>
                </c:pt>
                <c:pt idx="2437">
                  <c:v>243,8</c:v>
                </c:pt>
                <c:pt idx="2438">
                  <c:v>243,9</c:v>
                </c:pt>
                <c:pt idx="2439">
                  <c:v>244</c:v>
                </c:pt>
                <c:pt idx="2440">
                  <c:v>244,1</c:v>
                </c:pt>
                <c:pt idx="2441">
                  <c:v>244,2</c:v>
                </c:pt>
                <c:pt idx="2442">
                  <c:v>244,3</c:v>
                </c:pt>
                <c:pt idx="2443">
                  <c:v>244,4</c:v>
                </c:pt>
                <c:pt idx="2444">
                  <c:v>244,5</c:v>
                </c:pt>
                <c:pt idx="2445">
                  <c:v>244,6</c:v>
                </c:pt>
                <c:pt idx="2446">
                  <c:v>244,7</c:v>
                </c:pt>
                <c:pt idx="2447">
                  <c:v>244,8</c:v>
                </c:pt>
                <c:pt idx="2448">
                  <c:v>244,9</c:v>
                </c:pt>
                <c:pt idx="2449">
                  <c:v>245</c:v>
                </c:pt>
                <c:pt idx="2450">
                  <c:v>245,1</c:v>
                </c:pt>
                <c:pt idx="2451">
                  <c:v>245,2</c:v>
                </c:pt>
                <c:pt idx="2452">
                  <c:v>245,3</c:v>
                </c:pt>
                <c:pt idx="2453">
                  <c:v>245,4</c:v>
                </c:pt>
                <c:pt idx="2454">
                  <c:v>245,5</c:v>
                </c:pt>
                <c:pt idx="2455">
                  <c:v>245,6</c:v>
                </c:pt>
                <c:pt idx="2456">
                  <c:v>245,7</c:v>
                </c:pt>
                <c:pt idx="2457">
                  <c:v>245,8</c:v>
                </c:pt>
                <c:pt idx="2458">
                  <c:v>245,9</c:v>
                </c:pt>
                <c:pt idx="2459">
                  <c:v>246</c:v>
                </c:pt>
                <c:pt idx="2460">
                  <c:v>246,1</c:v>
                </c:pt>
                <c:pt idx="2461">
                  <c:v>246,2</c:v>
                </c:pt>
                <c:pt idx="2462">
                  <c:v>246,3</c:v>
                </c:pt>
                <c:pt idx="2463">
                  <c:v>246,4</c:v>
                </c:pt>
                <c:pt idx="2464">
                  <c:v>246,5</c:v>
                </c:pt>
                <c:pt idx="2465">
                  <c:v>246,6</c:v>
                </c:pt>
                <c:pt idx="2466">
                  <c:v>246,7</c:v>
                </c:pt>
                <c:pt idx="2467">
                  <c:v>246,8</c:v>
                </c:pt>
                <c:pt idx="2468">
                  <c:v>246,9</c:v>
                </c:pt>
                <c:pt idx="2469">
                  <c:v>247</c:v>
                </c:pt>
                <c:pt idx="2470">
                  <c:v>247,1</c:v>
                </c:pt>
                <c:pt idx="2471">
                  <c:v>247,2</c:v>
                </c:pt>
                <c:pt idx="2472">
                  <c:v>247,3</c:v>
                </c:pt>
                <c:pt idx="2473">
                  <c:v>247,4</c:v>
                </c:pt>
                <c:pt idx="2474">
                  <c:v>247,5</c:v>
                </c:pt>
                <c:pt idx="2475">
                  <c:v>247,6</c:v>
                </c:pt>
                <c:pt idx="2476">
                  <c:v>247,7</c:v>
                </c:pt>
                <c:pt idx="2477">
                  <c:v>247,8</c:v>
                </c:pt>
                <c:pt idx="2478">
                  <c:v>247,9</c:v>
                </c:pt>
                <c:pt idx="2479">
                  <c:v>248</c:v>
                </c:pt>
                <c:pt idx="2480">
                  <c:v>248,1</c:v>
                </c:pt>
                <c:pt idx="2481">
                  <c:v>248,2</c:v>
                </c:pt>
                <c:pt idx="2482">
                  <c:v>248,3</c:v>
                </c:pt>
                <c:pt idx="2483">
                  <c:v>248,4</c:v>
                </c:pt>
                <c:pt idx="2484">
                  <c:v>248,5</c:v>
                </c:pt>
                <c:pt idx="2485">
                  <c:v>248,6</c:v>
                </c:pt>
                <c:pt idx="2486">
                  <c:v>248,7</c:v>
                </c:pt>
                <c:pt idx="2487">
                  <c:v>248,8</c:v>
                </c:pt>
                <c:pt idx="2488">
                  <c:v>248,9</c:v>
                </c:pt>
                <c:pt idx="2489">
                  <c:v>249</c:v>
                </c:pt>
                <c:pt idx="2490">
                  <c:v>249,1</c:v>
                </c:pt>
                <c:pt idx="2491">
                  <c:v>249,2</c:v>
                </c:pt>
                <c:pt idx="2492">
                  <c:v>249,3</c:v>
                </c:pt>
                <c:pt idx="2493">
                  <c:v>249,4</c:v>
                </c:pt>
                <c:pt idx="2494">
                  <c:v>249,5</c:v>
                </c:pt>
                <c:pt idx="2495">
                  <c:v>249,6</c:v>
                </c:pt>
                <c:pt idx="2496">
                  <c:v>249,7</c:v>
                </c:pt>
                <c:pt idx="2497">
                  <c:v>249,8</c:v>
                </c:pt>
                <c:pt idx="2498">
                  <c:v>249,9</c:v>
                </c:pt>
                <c:pt idx="2499">
                  <c:v>250</c:v>
                </c:pt>
                <c:pt idx="2500">
                  <c:v>250,1</c:v>
                </c:pt>
                <c:pt idx="2501">
                  <c:v>250,2</c:v>
                </c:pt>
                <c:pt idx="2502">
                  <c:v>250,3</c:v>
                </c:pt>
                <c:pt idx="2503">
                  <c:v>250,4</c:v>
                </c:pt>
                <c:pt idx="2504">
                  <c:v>250,5</c:v>
                </c:pt>
                <c:pt idx="2505">
                  <c:v>250,6</c:v>
                </c:pt>
                <c:pt idx="2506">
                  <c:v>250,7</c:v>
                </c:pt>
                <c:pt idx="2507">
                  <c:v>250,8</c:v>
                </c:pt>
                <c:pt idx="2508">
                  <c:v>250,9</c:v>
                </c:pt>
                <c:pt idx="2509">
                  <c:v>251</c:v>
                </c:pt>
                <c:pt idx="2510">
                  <c:v>251,1</c:v>
                </c:pt>
                <c:pt idx="2511">
                  <c:v>251,2</c:v>
                </c:pt>
                <c:pt idx="2512">
                  <c:v>251,3</c:v>
                </c:pt>
                <c:pt idx="2513">
                  <c:v>251,4</c:v>
                </c:pt>
                <c:pt idx="2514">
                  <c:v>251,5</c:v>
                </c:pt>
                <c:pt idx="2515">
                  <c:v>251,6</c:v>
                </c:pt>
                <c:pt idx="2516">
                  <c:v>251,7</c:v>
                </c:pt>
                <c:pt idx="2517">
                  <c:v>251,8</c:v>
                </c:pt>
                <c:pt idx="2518">
                  <c:v>251,9</c:v>
                </c:pt>
                <c:pt idx="2519">
                  <c:v>252</c:v>
                </c:pt>
                <c:pt idx="2520">
                  <c:v>252,1</c:v>
                </c:pt>
                <c:pt idx="2521">
                  <c:v>252,2</c:v>
                </c:pt>
                <c:pt idx="2522">
                  <c:v>252,3</c:v>
                </c:pt>
                <c:pt idx="2523">
                  <c:v>252,4</c:v>
                </c:pt>
                <c:pt idx="2524">
                  <c:v>252,5</c:v>
                </c:pt>
                <c:pt idx="2525">
                  <c:v>252,6</c:v>
                </c:pt>
                <c:pt idx="2526">
                  <c:v>252,7</c:v>
                </c:pt>
                <c:pt idx="2527">
                  <c:v>252,8</c:v>
                </c:pt>
                <c:pt idx="2528">
                  <c:v>252,9</c:v>
                </c:pt>
                <c:pt idx="2529">
                  <c:v>253</c:v>
                </c:pt>
                <c:pt idx="2530">
                  <c:v>253,1</c:v>
                </c:pt>
                <c:pt idx="2531">
                  <c:v>253,2</c:v>
                </c:pt>
                <c:pt idx="2532">
                  <c:v>253,3</c:v>
                </c:pt>
                <c:pt idx="2533">
                  <c:v>253,4</c:v>
                </c:pt>
                <c:pt idx="2534">
                  <c:v>253,5</c:v>
                </c:pt>
                <c:pt idx="2535">
                  <c:v>253,6</c:v>
                </c:pt>
                <c:pt idx="2536">
                  <c:v>253,7</c:v>
                </c:pt>
                <c:pt idx="2537">
                  <c:v>253,8</c:v>
                </c:pt>
                <c:pt idx="2538">
                  <c:v>253,9</c:v>
                </c:pt>
                <c:pt idx="2539">
                  <c:v>254</c:v>
                </c:pt>
                <c:pt idx="2540">
                  <c:v>254,1</c:v>
                </c:pt>
                <c:pt idx="2541">
                  <c:v>254,2</c:v>
                </c:pt>
                <c:pt idx="2542">
                  <c:v>254,3</c:v>
                </c:pt>
                <c:pt idx="2543">
                  <c:v>254,4</c:v>
                </c:pt>
                <c:pt idx="2544">
                  <c:v>254,5</c:v>
                </c:pt>
                <c:pt idx="2545">
                  <c:v>254,6</c:v>
                </c:pt>
                <c:pt idx="2546">
                  <c:v>254,7</c:v>
                </c:pt>
                <c:pt idx="2547">
                  <c:v>254,8</c:v>
                </c:pt>
                <c:pt idx="2548">
                  <c:v>254,9</c:v>
                </c:pt>
                <c:pt idx="2549">
                  <c:v>255</c:v>
                </c:pt>
                <c:pt idx="2550">
                  <c:v>255,1</c:v>
                </c:pt>
                <c:pt idx="2551">
                  <c:v>255,2</c:v>
                </c:pt>
                <c:pt idx="2552">
                  <c:v>255,3</c:v>
                </c:pt>
                <c:pt idx="2553">
                  <c:v>255,4</c:v>
                </c:pt>
                <c:pt idx="2554">
                  <c:v>255,5</c:v>
                </c:pt>
                <c:pt idx="2555">
                  <c:v>255,6</c:v>
                </c:pt>
                <c:pt idx="2556">
                  <c:v>255,7</c:v>
                </c:pt>
                <c:pt idx="2557">
                  <c:v>255,8</c:v>
                </c:pt>
                <c:pt idx="2558">
                  <c:v>255,9</c:v>
                </c:pt>
                <c:pt idx="2559">
                  <c:v>256</c:v>
                </c:pt>
                <c:pt idx="2560">
                  <c:v>256,1</c:v>
                </c:pt>
                <c:pt idx="2561">
                  <c:v>256,2</c:v>
                </c:pt>
                <c:pt idx="2562">
                  <c:v>256,3</c:v>
                </c:pt>
                <c:pt idx="2563">
                  <c:v>256,4</c:v>
                </c:pt>
                <c:pt idx="2564">
                  <c:v>256,5</c:v>
                </c:pt>
                <c:pt idx="2565">
                  <c:v>256,6</c:v>
                </c:pt>
                <c:pt idx="2566">
                  <c:v>256,7</c:v>
                </c:pt>
                <c:pt idx="2567">
                  <c:v>256,8</c:v>
                </c:pt>
                <c:pt idx="2568">
                  <c:v>256,9</c:v>
                </c:pt>
                <c:pt idx="2569">
                  <c:v>257</c:v>
                </c:pt>
                <c:pt idx="2570">
                  <c:v>257,1</c:v>
                </c:pt>
                <c:pt idx="2571">
                  <c:v>257,2</c:v>
                </c:pt>
                <c:pt idx="2572">
                  <c:v>257,3</c:v>
                </c:pt>
                <c:pt idx="2573">
                  <c:v>257,4</c:v>
                </c:pt>
                <c:pt idx="2574">
                  <c:v>257,5</c:v>
                </c:pt>
                <c:pt idx="2575">
                  <c:v>257,6</c:v>
                </c:pt>
                <c:pt idx="2576">
                  <c:v>257,7</c:v>
                </c:pt>
                <c:pt idx="2577">
                  <c:v>257,8</c:v>
                </c:pt>
                <c:pt idx="2578">
                  <c:v>257,9</c:v>
                </c:pt>
                <c:pt idx="2579">
                  <c:v>258</c:v>
                </c:pt>
                <c:pt idx="2580">
                  <c:v>258,1</c:v>
                </c:pt>
                <c:pt idx="2581">
                  <c:v>258,2</c:v>
                </c:pt>
                <c:pt idx="2582">
                  <c:v>258,3</c:v>
                </c:pt>
                <c:pt idx="2583">
                  <c:v>258,4</c:v>
                </c:pt>
                <c:pt idx="2584">
                  <c:v>258,5</c:v>
                </c:pt>
                <c:pt idx="2585">
                  <c:v>258,6</c:v>
                </c:pt>
                <c:pt idx="2586">
                  <c:v>258,7</c:v>
                </c:pt>
                <c:pt idx="2587">
                  <c:v>258,8</c:v>
                </c:pt>
                <c:pt idx="2588">
                  <c:v>258,9</c:v>
                </c:pt>
                <c:pt idx="2589">
                  <c:v>259</c:v>
                </c:pt>
                <c:pt idx="2590">
                  <c:v>259,1</c:v>
                </c:pt>
                <c:pt idx="2591">
                  <c:v>259,2</c:v>
                </c:pt>
                <c:pt idx="2592">
                  <c:v>259,3</c:v>
                </c:pt>
                <c:pt idx="2593">
                  <c:v>259,4</c:v>
                </c:pt>
                <c:pt idx="2594">
                  <c:v>259,5</c:v>
                </c:pt>
                <c:pt idx="2595">
                  <c:v>259,6</c:v>
                </c:pt>
                <c:pt idx="2596">
                  <c:v>259,7</c:v>
                </c:pt>
                <c:pt idx="2597">
                  <c:v>259,8</c:v>
                </c:pt>
                <c:pt idx="2598">
                  <c:v>259,9</c:v>
                </c:pt>
                <c:pt idx="2599">
                  <c:v>260</c:v>
                </c:pt>
                <c:pt idx="2600">
                  <c:v>260,1</c:v>
                </c:pt>
                <c:pt idx="2601">
                  <c:v>260,2</c:v>
                </c:pt>
                <c:pt idx="2602">
                  <c:v>260,3</c:v>
                </c:pt>
                <c:pt idx="2603">
                  <c:v>260,4</c:v>
                </c:pt>
                <c:pt idx="2604">
                  <c:v>260,5</c:v>
                </c:pt>
                <c:pt idx="2605">
                  <c:v>260,6</c:v>
                </c:pt>
                <c:pt idx="2606">
                  <c:v>260,7</c:v>
                </c:pt>
                <c:pt idx="2607">
                  <c:v>260,8</c:v>
                </c:pt>
                <c:pt idx="2608">
                  <c:v>260,9</c:v>
                </c:pt>
                <c:pt idx="2609">
                  <c:v>261</c:v>
                </c:pt>
                <c:pt idx="2610">
                  <c:v>261,1</c:v>
                </c:pt>
                <c:pt idx="2611">
                  <c:v>261,2</c:v>
                </c:pt>
                <c:pt idx="2612">
                  <c:v>261,3</c:v>
                </c:pt>
                <c:pt idx="2613">
                  <c:v>261,4</c:v>
                </c:pt>
                <c:pt idx="2614">
                  <c:v>261,5</c:v>
                </c:pt>
                <c:pt idx="2615">
                  <c:v>261,6</c:v>
                </c:pt>
                <c:pt idx="2616">
                  <c:v>261,7</c:v>
                </c:pt>
                <c:pt idx="2617">
                  <c:v>261,8</c:v>
                </c:pt>
                <c:pt idx="2618">
                  <c:v>261,9</c:v>
                </c:pt>
                <c:pt idx="2619">
                  <c:v>262</c:v>
                </c:pt>
                <c:pt idx="2620">
                  <c:v>262,1</c:v>
                </c:pt>
                <c:pt idx="2621">
                  <c:v>262,2</c:v>
                </c:pt>
                <c:pt idx="2622">
                  <c:v>262,3</c:v>
                </c:pt>
                <c:pt idx="2623">
                  <c:v>262,4</c:v>
                </c:pt>
                <c:pt idx="2624">
                  <c:v>262,5</c:v>
                </c:pt>
                <c:pt idx="2625">
                  <c:v>262,6</c:v>
                </c:pt>
                <c:pt idx="2626">
                  <c:v>262,7</c:v>
                </c:pt>
                <c:pt idx="2627">
                  <c:v>262,8</c:v>
                </c:pt>
                <c:pt idx="2628">
                  <c:v>262,9</c:v>
                </c:pt>
                <c:pt idx="2629">
                  <c:v>263</c:v>
                </c:pt>
                <c:pt idx="2630">
                  <c:v>263,1</c:v>
                </c:pt>
                <c:pt idx="2631">
                  <c:v>263,2</c:v>
                </c:pt>
                <c:pt idx="2632">
                  <c:v>263,3</c:v>
                </c:pt>
                <c:pt idx="2633">
                  <c:v>263,4</c:v>
                </c:pt>
                <c:pt idx="2634">
                  <c:v>263,5</c:v>
                </c:pt>
                <c:pt idx="2635">
                  <c:v>263,6</c:v>
                </c:pt>
                <c:pt idx="2636">
                  <c:v>263,7</c:v>
                </c:pt>
                <c:pt idx="2637">
                  <c:v>263,8</c:v>
                </c:pt>
                <c:pt idx="2638">
                  <c:v>263,9</c:v>
                </c:pt>
                <c:pt idx="2639">
                  <c:v>264</c:v>
                </c:pt>
                <c:pt idx="2640">
                  <c:v>264,1</c:v>
                </c:pt>
                <c:pt idx="2641">
                  <c:v>264,2</c:v>
                </c:pt>
                <c:pt idx="2642">
                  <c:v>264,3</c:v>
                </c:pt>
                <c:pt idx="2643">
                  <c:v>264,4</c:v>
                </c:pt>
                <c:pt idx="2644">
                  <c:v>264,5</c:v>
                </c:pt>
                <c:pt idx="2645">
                  <c:v>264,6</c:v>
                </c:pt>
                <c:pt idx="2646">
                  <c:v>264,7</c:v>
                </c:pt>
                <c:pt idx="2647">
                  <c:v>264,8</c:v>
                </c:pt>
                <c:pt idx="2648">
                  <c:v>264,9</c:v>
                </c:pt>
                <c:pt idx="2649">
                  <c:v>265</c:v>
                </c:pt>
                <c:pt idx="2650">
                  <c:v>265,1</c:v>
                </c:pt>
                <c:pt idx="2651">
                  <c:v>265,2</c:v>
                </c:pt>
                <c:pt idx="2652">
                  <c:v>265,3</c:v>
                </c:pt>
                <c:pt idx="2653">
                  <c:v>265,4</c:v>
                </c:pt>
                <c:pt idx="2654">
                  <c:v>265,5</c:v>
                </c:pt>
                <c:pt idx="2655">
                  <c:v>265,6</c:v>
                </c:pt>
                <c:pt idx="2656">
                  <c:v>265,7</c:v>
                </c:pt>
                <c:pt idx="2657">
                  <c:v>265,8</c:v>
                </c:pt>
                <c:pt idx="2658">
                  <c:v>265,9</c:v>
                </c:pt>
                <c:pt idx="2659">
                  <c:v>266</c:v>
                </c:pt>
                <c:pt idx="2660">
                  <c:v>266,1</c:v>
                </c:pt>
                <c:pt idx="2661">
                  <c:v>266,2</c:v>
                </c:pt>
                <c:pt idx="2662">
                  <c:v>266,3</c:v>
                </c:pt>
                <c:pt idx="2663">
                  <c:v>266,4</c:v>
                </c:pt>
                <c:pt idx="2664">
                  <c:v>266,5</c:v>
                </c:pt>
                <c:pt idx="2665">
                  <c:v>266,6</c:v>
                </c:pt>
                <c:pt idx="2666">
                  <c:v>266,7</c:v>
                </c:pt>
                <c:pt idx="2667">
                  <c:v>266,8</c:v>
                </c:pt>
                <c:pt idx="2668">
                  <c:v>266,9</c:v>
                </c:pt>
                <c:pt idx="2669">
                  <c:v>267</c:v>
                </c:pt>
                <c:pt idx="2670">
                  <c:v>267,1</c:v>
                </c:pt>
                <c:pt idx="2671">
                  <c:v>267,2</c:v>
                </c:pt>
                <c:pt idx="2672">
                  <c:v>267,3</c:v>
                </c:pt>
                <c:pt idx="2673">
                  <c:v>267,4</c:v>
                </c:pt>
                <c:pt idx="2674">
                  <c:v>267,5</c:v>
                </c:pt>
                <c:pt idx="2675">
                  <c:v>267,6</c:v>
                </c:pt>
                <c:pt idx="2676">
                  <c:v>267,7</c:v>
                </c:pt>
                <c:pt idx="2677">
                  <c:v>267,8</c:v>
                </c:pt>
                <c:pt idx="2678">
                  <c:v>267,9</c:v>
                </c:pt>
                <c:pt idx="2679">
                  <c:v>268</c:v>
                </c:pt>
                <c:pt idx="2680">
                  <c:v>268,1</c:v>
                </c:pt>
                <c:pt idx="2681">
                  <c:v>268,2</c:v>
                </c:pt>
                <c:pt idx="2682">
                  <c:v>268,3</c:v>
                </c:pt>
                <c:pt idx="2683">
                  <c:v>268,4</c:v>
                </c:pt>
                <c:pt idx="2684">
                  <c:v>268,5</c:v>
                </c:pt>
                <c:pt idx="2685">
                  <c:v>268,6</c:v>
                </c:pt>
                <c:pt idx="2686">
                  <c:v>268,7</c:v>
                </c:pt>
                <c:pt idx="2687">
                  <c:v>268,8</c:v>
                </c:pt>
                <c:pt idx="2688">
                  <c:v>268,9</c:v>
                </c:pt>
                <c:pt idx="2689">
                  <c:v>269</c:v>
                </c:pt>
                <c:pt idx="2690">
                  <c:v>269,1</c:v>
                </c:pt>
                <c:pt idx="2691">
                  <c:v>269,2</c:v>
                </c:pt>
                <c:pt idx="2692">
                  <c:v>269,3</c:v>
                </c:pt>
                <c:pt idx="2693">
                  <c:v>269,4</c:v>
                </c:pt>
                <c:pt idx="2694">
                  <c:v>269,5</c:v>
                </c:pt>
                <c:pt idx="2695">
                  <c:v>269,6</c:v>
                </c:pt>
                <c:pt idx="2696">
                  <c:v>269,7</c:v>
                </c:pt>
                <c:pt idx="2697">
                  <c:v>269,8</c:v>
                </c:pt>
                <c:pt idx="2698">
                  <c:v>269,9</c:v>
                </c:pt>
                <c:pt idx="2699">
                  <c:v>270</c:v>
                </c:pt>
                <c:pt idx="2700">
                  <c:v>270,1</c:v>
                </c:pt>
                <c:pt idx="2701">
                  <c:v>270,2</c:v>
                </c:pt>
                <c:pt idx="2702">
                  <c:v>270,3</c:v>
                </c:pt>
                <c:pt idx="2703">
                  <c:v>270,4</c:v>
                </c:pt>
                <c:pt idx="2704">
                  <c:v>270,5</c:v>
                </c:pt>
                <c:pt idx="2705">
                  <c:v>270,6</c:v>
                </c:pt>
                <c:pt idx="2706">
                  <c:v>270,7</c:v>
                </c:pt>
                <c:pt idx="2707">
                  <c:v>270,8</c:v>
                </c:pt>
                <c:pt idx="2708">
                  <c:v>270,9</c:v>
                </c:pt>
                <c:pt idx="2709">
                  <c:v>271</c:v>
                </c:pt>
                <c:pt idx="2710">
                  <c:v>271,1</c:v>
                </c:pt>
                <c:pt idx="2711">
                  <c:v>271,2</c:v>
                </c:pt>
                <c:pt idx="2712">
                  <c:v>271,3</c:v>
                </c:pt>
                <c:pt idx="2713">
                  <c:v>271,4</c:v>
                </c:pt>
                <c:pt idx="2714">
                  <c:v>271,5</c:v>
                </c:pt>
                <c:pt idx="2715">
                  <c:v>271,6</c:v>
                </c:pt>
                <c:pt idx="2716">
                  <c:v>271,7</c:v>
                </c:pt>
                <c:pt idx="2717">
                  <c:v>271,8</c:v>
                </c:pt>
                <c:pt idx="2718">
                  <c:v>271,9</c:v>
                </c:pt>
                <c:pt idx="2719">
                  <c:v>272</c:v>
                </c:pt>
                <c:pt idx="2720">
                  <c:v>272,1</c:v>
                </c:pt>
                <c:pt idx="2721">
                  <c:v>272,2</c:v>
                </c:pt>
                <c:pt idx="2722">
                  <c:v>272,3</c:v>
                </c:pt>
                <c:pt idx="2723">
                  <c:v>272,4</c:v>
                </c:pt>
                <c:pt idx="2724">
                  <c:v>272,5</c:v>
                </c:pt>
                <c:pt idx="2725">
                  <c:v>272,6</c:v>
                </c:pt>
                <c:pt idx="2726">
                  <c:v>272,7</c:v>
                </c:pt>
                <c:pt idx="2727">
                  <c:v>272,8</c:v>
                </c:pt>
                <c:pt idx="2728">
                  <c:v>272,9</c:v>
                </c:pt>
                <c:pt idx="2729">
                  <c:v>273</c:v>
                </c:pt>
                <c:pt idx="2730">
                  <c:v>273,1</c:v>
                </c:pt>
                <c:pt idx="2731">
                  <c:v>273,2</c:v>
                </c:pt>
                <c:pt idx="2732">
                  <c:v>273,3</c:v>
                </c:pt>
                <c:pt idx="2733">
                  <c:v>273,4</c:v>
                </c:pt>
                <c:pt idx="2734">
                  <c:v>273,5</c:v>
                </c:pt>
                <c:pt idx="2735">
                  <c:v>273,6</c:v>
                </c:pt>
                <c:pt idx="2736">
                  <c:v>273,7</c:v>
                </c:pt>
                <c:pt idx="2737">
                  <c:v>273,8</c:v>
                </c:pt>
                <c:pt idx="2738">
                  <c:v>273,9</c:v>
                </c:pt>
                <c:pt idx="2739">
                  <c:v>274</c:v>
                </c:pt>
                <c:pt idx="2740">
                  <c:v>274,1</c:v>
                </c:pt>
                <c:pt idx="2741">
                  <c:v>274,2</c:v>
                </c:pt>
                <c:pt idx="2742">
                  <c:v>274,3</c:v>
                </c:pt>
                <c:pt idx="2743">
                  <c:v>274,4</c:v>
                </c:pt>
                <c:pt idx="2744">
                  <c:v>274,5</c:v>
                </c:pt>
                <c:pt idx="2745">
                  <c:v>274,6</c:v>
                </c:pt>
                <c:pt idx="2746">
                  <c:v>274,7</c:v>
                </c:pt>
                <c:pt idx="2747">
                  <c:v>274,8</c:v>
                </c:pt>
                <c:pt idx="2748">
                  <c:v>274,9</c:v>
                </c:pt>
                <c:pt idx="2749">
                  <c:v>275</c:v>
                </c:pt>
                <c:pt idx="2750">
                  <c:v>275,1</c:v>
                </c:pt>
                <c:pt idx="2751">
                  <c:v>275,2</c:v>
                </c:pt>
                <c:pt idx="2752">
                  <c:v>275,3</c:v>
                </c:pt>
                <c:pt idx="2753">
                  <c:v>275,4</c:v>
                </c:pt>
                <c:pt idx="2754">
                  <c:v>275,5</c:v>
                </c:pt>
                <c:pt idx="2755">
                  <c:v>275,6</c:v>
                </c:pt>
                <c:pt idx="2756">
                  <c:v>275,7</c:v>
                </c:pt>
                <c:pt idx="2757">
                  <c:v>275,8</c:v>
                </c:pt>
                <c:pt idx="2758">
                  <c:v>275,9</c:v>
                </c:pt>
                <c:pt idx="2759">
                  <c:v>276</c:v>
                </c:pt>
                <c:pt idx="2760">
                  <c:v>276,1</c:v>
                </c:pt>
                <c:pt idx="2761">
                  <c:v>276,2</c:v>
                </c:pt>
                <c:pt idx="2762">
                  <c:v>276,3</c:v>
                </c:pt>
                <c:pt idx="2763">
                  <c:v>276,4</c:v>
                </c:pt>
                <c:pt idx="2764">
                  <c:v>276,5</c:v>
                </c:pt>
                <c:pt idx="2765">
                  <c:v>276,6</c:v>
                </c:pt>
                <c:pt idx="2766">
                  <c:v>276,7</c:v>
                </c:pt>
                <c:pt idx="2767">
                  <c:v>276,8</c:v>
                </c:pt>
                <c:pt idx="2768">
                  <c:v>276,9</c:v>
                </c:pt>
                <c:pt idx="2769">
                  <c:v>277</c:v>
                </c:pt>
                <c:pt idx="2770">
                  <c:v>277,1</c:v>
                </c:pt>
                <c:pt idx="2771">
                  <c:v>277,2</c:v>
                </c:pt>
                <c:pt idx="2772">
                  <c:v>277,3</c:v>
                </c:pt>
                <c:pt idx="2773">
                  <c:v>277,4</c:v>
                </c:pt>
                <c:pt idx="2774">
                  <c:v>277,5</c:v>
                </c:pt>
                <c:pt idx="2775">
                  <c:v>277,6</c:v>
                </c:pt>
                <c:pt idx="2776">
                  <c:v>277,7</c:v>
                </c:pt>
                <c:pt idx="2777">
                  <c:v>277,8</c:v>
                </c:pt>
                <c:pt idx="2778">
                  <c:v>277,9</c:v>
                </c:pt>
                <c:pt idx="2779">
                  <c:v>278</c:v>
                </c:pt>
                <c:pt idx="2780">
                  <c:v>278,1</c:v>
                </c:pt>
                <c:pt idx="2781">
                  <c:v>278,2</c:v>
                </c:pt>
                <c:pt idx="2782">
                  <c:v>278,3</c:v>
                </c:pt>
                <c:pt idx="2783">
                  <c:v>278,4</c:v>
                </c:pt>
                <c:pt idx="2784">
                  <c:v>278,5</c:v>
                </c:pt>
                <c:pt idx="2785">
                  <c:v>278,6</c:v>
                </c:pt>
                <c:pt idx="2786">
                  <c:v>278,7</c:v>
                </c:pt>
                <c:pt idx="2787">
                  <c:v>278,8</c:v>
                </c:pt>
                <c:pt idx="2788">
                  <c:v>278,9</c:v>
                </c:pt>
                <c:pt idx="2789">
                  <c:v>279</c:v>
                </c:pt>
                <c:pt idx="2790">
                  <c:v>279,1</c:v>
                </c:pt>
                <c:pt idx="2791">
                  <c:v>279,2</c:v>
                </c:pt>
                <c:pt idx="2792">
                  <c:v>279,3</c:v>
                </c:pt>
                <c:pt idx="2793">
                  <c:v>279,4</c:v>
                </c:pt>
                <c:pt idx="2794">
                  <c:v>279,5</c:v>
                </c:pt>
                <c:pt idx="2795">
                  <c:v>279,6</c:v>
                </c:pt>
                <c:pt idx="2796">
                  <c:v>279,7</c:v>
                </c:pt>
                <c:pt idx="2797">
                  <c:v>279,8</c:v>
                </c:pt>
                <c:pt idx="2798">
                  <c:v>279,9</c:v>
                </c:pt>
                <c:pt idx="2799">
                  <c:v>280</c:v>
                </c:pt>
                <c:pt idx="2800">
                  <c:v>280,1</c:v>
                </c:pt>
                <c:pt idx="2801">
                  <c:v>280,2</c:v>
                </c:pt>
                <c:pt idx="2802">
                  <c:v>280,3</c:v>
                </c:pt>
                <c:pt idx="2803">
                  <c:v>280,4</c:v>
                </c:pt>
                <c:pt idx="2804">
                  <c:v>280,5</c:v>
                </c:pt>
                <c:pt idx="2805">
                  <c:v>280,6</c:v>
                </c:pt>
                <c:pt idx="2806">
                  <c:v>280,7</c:v>
                </c:pt>
                <c:pt idx="2807">
                  <c:v>280,8</c:v>
                </c:pt>
                <c:pt idx="2808">
                  <c:v>280,9</c:v>
                </c:pt>
                <c:pt idx="2809">
                  <c:v>281</c:v>
                </c:pt>
                <c:pt idx="2810">
                  <c:v>281,1</c:v>
                </c:pt>
                <c:pt idx="2811">
                  <c:v>281,2</c:v>
                </c:pt>
                <c:pt idx="2812">
                  <c:v>281,3</c:v>
                </c:pt>
                <c:pt idx="2813">
                  <c:v>281,4</c:v>
                </c:pt>
                <c:pt idx="2814">
                  <c:v>281,5</c:v>
                </c:pt>
                <c:pt idx="2815">
                  <c:v>281,6</c:v>
                </c:pt>
                <c:pt idx="2816">
                  <c:v>281,7</c:v>
                </c:pt>
                <c:pt idx="2817">
                  <c:v>281,8</c:v>
                </c:pt>
                <c:pt idx="2818">
                  <c:v>281,9</c:v>
                </c:pt>
                <c:pt idx="2819">
                  <c:v>282</c:v>
                </c:pt>
                <c:pt idx="2820">
                  <c:v>282,1</c:v>
                </c:pt>
                <c:pt idx="2821">
                  <c:v>282,2</c:v>
                </c:pt>
                <c:pt idx="2822">
                  <c:v>282,3</c:v>
                </c:pt>
                <c:pt idx="2823">
                  <c:v>282,4</c:v>
                </c:pt>
                <c:pt idx="2824">
                  <c:v>282,5</c:v>
                </c:pt>
                <c:pt idx="2825">
                  <c:v>282,6</c:v>
                </c:pt>
                <c:pt idx="2826">
                  <c:v>282,7</c:v>
                </c:pt>
                <c:pt idx="2827">
                  <c:v>282,8</c:v>
                </c:pt>
                <c:pt idx="2828">
                  <c:v>282,9</c:v>
                </c:pt>
                <c:pt idx="2829">
                  <c:v>283</c:v>
                </c:pt>
                <c:pt idx="2830">
                  <c:v>283,1</c:v>
                </c:pt>
                <c:pt idx="2831">
                  <c:v>283,2</c:v>
                </c:pt>
                <c:pt idx="2832">
                  <c:v>283,3</c:v>
                </c:pt>
                <c:pt idx="2833">
                  <c:v>283,4</c:v>
                </c:pt>
                <c:pt idx="2834">
                  <c:v>283,5</c:v>
                </c:pt>
                <c:pt idx="2835">
                  <c:v>283,6</c:v>
                </c:pt>
                <c:pt idx="2836">
                  <c:v>283,7</c:v>
                </c:pt>
                <c:pt idx="2837">
                  <c:v>283,8</c:v>
                </c:pt>
                <c:pt idx="2838">
                  <c:v>283,9</c:v>
                </c:pt>
                <c:pt idx="2839">
                  <c:v>284</c:v>
                </c:pt>
                <c:pt idx="2840">
                  <c:v>284,1</c:v>
                </c:pt>
                <c:pt idx="2841">
                  <c:v>284,2</c:v>
                </c:pt>
                <c:pt idx="2842">
                  <c:v>284,3</c:v>
                </c:pt>
                <c:pt idx="2843">
                  <c:v>284,4</c:v>
                </c:pt>
                <c:pt idx="2844">
                  <c:v>284,5</c:v>
                </c:pt>
                <c:pt idx="2845">
                  <c:v>284,6</c:v>
                </c:pt>
                <c:pt idx="2846">
                  <c:v>284,7</c:v>
                </c:pt>
                <c:pt idx="2847">
                  <c:v>284,8</c:v>
                </c:pt>
                <c:pt idx="2848">
                  <c:v>284,9</c:v>
                </c:pt>
                <c:pt idx="2849">
                  <c:v>285</c:v>
                </c:pt>
                <c:pt idx="2850">
                  <c:v>285,1</c:v>
                </c:pt>
                <c:pt idx="2851">
                  <c:v>285,2</c:v>
                </c:pt>
                <c:pt idx="2852">
                  <c:v>285,3</c:v>
                </c:pt>
                <c:pt idx="2853">
                  <c:v>285,4</c:v>
                </c:pt>
                <c:pt idx="2854">
                  <c:v>285,5</c:v>
                </c:pt>
                <c:pt idx="2855">
                  <c:v>285,6</c:v>
                </c:pt>
                <c:pt idx="2856">
                  <c:v>285,7</c:v>
                </c:pt>
                <c:pt idx="2857">
                  <c:v>285,8</c:v>
                </c:pt>
                <c:pt idx="2858">
                  <c:v>285,9</c:v>
                </c:pt>
                <c:pt idx="2859">
                  <c:v>286</c:v>
                </c:pt>
                <c:pt idx="2860">
                  <c:v>286,1</c:v>
                </c:pt>
                <c:pt idx="2861">
                  <c:v>286,2</c:v>
                </c:pt>
                <c:pt idx="2862">
                  <c:v>286,3</c:v>
                </c:pt>
                <c:pt idx="2863">
                  <c:v>286,4</c:v>
                </c:pt>
                <c:pt idx="2864">
                  <c:v>286,5</c:v>
                </c:pt>
                <c:pt idx="2865">
                  <c:v>286,6</c:v>
                </c:pt>
                <c:pt idx="2866">
                  <c:v>286,7</c:v>
                </c:pt>
                <c:pt idx="2867">
                  <c:v>286,8</c:v>
                </c:pt>
                <c:pt idx="2868">
                  <c:v>286,9</c:v>
                </c:pt>
                <c:pt idx="2869">
                  <c:v>287</c:v>
                </c:pt>
                <c:pt idx="2870">
                  <c:v>287,1</c:v>
                </c:pt>
                <c:pt idx="2871">
                  <c:v>287,2</c:v>
                </c:pt>
                <c:pt idx="2872">
                  <c:v>287,3</c:v>
                </c:pt>
                <c:pt idx="2873">
                  <c:v>287,4</c:v>
                </c:pt>
                <c:pt idx="2874">
                  <c:v>287,5</c:v>
                </c:pt>
                <c:pt idx="2875">
                  <c:v>287,6</c:v>
                </c:pt>
                <c:pt idx="2876">
                  <c:v>287,7</c:v>
                </c:pt>
                <c:pt idx="2877">
                  <c:v>287,8</c:v>
                </c:pt>
                <c:pt idx="2878">
                  <c:v>287,9</c:v>
                </c:pt>
                <c:pt idx="2879">
                  <c:v>288</c:v>
                </c:pt>
                <c:pt idx="2880">
                  <c:v>288,1</c:v>
                </c:pt>
                <c:pt idx="2881">
                  <c:v>288,2</c:v>
                </c:pt>
                <c:pt idx="2882">
                  <c:v>288,3</c:v>
                </c:pt>
                <c:pt idx="2883">
                  <c:v>288,4</c:v>
                </c:pt>
                <c:pt idx="2884">
                  <c:v>288,5</c:v>
                </c:pt>
                <c:pt idx="2885">
                  <c:v>288,6</c:v>
                </c:pt>
                <c:pt idx="2886">
                  <c:v>288,7</c:v>
                </c:pt>
                <c:pt idx="2887">
                  <c:v>288,8</c:v>
                </c:pt>
                <c:pt idx="2888">
                  <c:v>288,9</c:v>
                </c:pt>
                <c:pt idx="2889">
                  <c:v>289</c:v>
                </c:pt>
                <c:pt idx="2890">
                  <c:v>289,1</c:v>
                </c:pt>
                <c:pt idx="2891">
                  <c:v>289,2</c:v>
                </c:pt>
                <c:pt idx="2892">
                  <c:v>289,3</c:v>
                </c:pt>
                <c:pt idx="2893">
                  <c:v>289,4</c:v>
                </c:pt>
                <c:pt idx="2894">
                  <c:v>289,5</c:v>
                </c:pt>
                <c:pt idx="2895">
                  <c:v>289,6</c:v>
                </c:pt>
                <c:pt idx="2896">
                  <c:v>289,7</c:v>
                </c:pt>
                <c:pt idx="2897">
                  <c:v>289,8</c:v>
                </c:pt>
                <c:pt idx="2898">
                  <c:v>289,9</c:v>
                </c:pt>
                <c:pt idx="2899">
                  <c:v>290</c:v>
                </c:pt>
                <c:pt idx="2900">
                  <c:v>290,1</c:v>
                </c:pt>
                <c:pt idx="2901">
                  <c:v>290,2</c:v>
                </c:pt>
                <c:pt idx="2902">
                  <c:v>290,3</c:v>
                </c:pt>
                <c:pt idx="2903">
                  <c:v>290,4</c:v>
                </c:pt>
                <c:pt idx="2904">
                  <c:v>290,5</c:v>
                </c:pt>
                <c:pt idx="2905">
                  <c:v>290,6</c:v>
                </c:pt>
                <c:pt idx="2906">
                  <c:v>290,7</c:v>
                </c:pt>
                <c:pt idx="2907">
                  <c:v>290,8</c:v>
                </c:pt>
                <c:pt idx="2908">
                  <c:v>290,9</c:v>
                </c:pt>
                <c:pt idx="2909">
                  <c:v>291</c:v>
                </c:pt>
                <c:pt idx="2910">
                  <c:v>291,1</c:v>
                </c:pt>
                <c:pt idx="2911">
                  <c:v>291,2</c:v>
                </c:pt>
                <c:pt idx="2912">
                  <c:v>291,3</c:v>
                </c:pt>
                <c:pt idx="2913">
                  <c:v>291,4</c:v>
                </c:pt>
                <c:pt idx="2914">
                  <c:v>291,5</c:v>
                </c:pt>
                <c:pt idx="2915">
                  <c:v>291,6</c:v>
                </c:pt>
                <c:pt idx="2916">
                  <c:v>291,7</c:v>
                </c:pt>
                <c:pt idx="2917">
                  <c:v>291,8</c:v>
                </c:pt>
                <c:pt idx="2918">
                  <c:v>291,9</c:v>
                </c:pt>
                <c:pt idx="2919">
                  <c:v>292</c:v>
                </c:pt>
                <c:pt idx="2920">
                  <c:v>292,1</c:v>
                </c:pt>
                <c:pt idx="2921">
                  <c:v>292,2</c:v>
                </c:pt>
                <c:pt idx="2922">
                  <c:v>292,3</c:v>
                </c:pt>
                <c:pt idx="2923">
                  <c:v>292,4</c:v>
                </c:pt>
                <c:pt idx="2924">
                  <c:v>292,5</c:v>
                </c:pt>
                <c:pt idx="2925">
                  <c:v>292,6</c:v>
                </c:pt>
                <c:pt idx="2926">
                  <c:v>292,7</c:v>
                </c:pt>
                <c:pt idx="2927">
                  <c:v>292,8</c:v>
                </c:pt>
                <c:pt idx="2928">
                  <c:v>292,9</c:v>
                </c:pt>
                <c:pt idx="2929">
                  <c:v>293</c:v>
                </c:pt>
                <c:pt idx="2930">
                  <c:v>293,1</c:v>
                </c:pt>
                <c:pt idx="2931">
                  <c:v>293,2</c:v>
                </c:pt>
                <c:pt idx="2932">
                  <c:v>293,3</c:v>
                </c:pt>
                <c:pt idx="2933">
                  <c:v>293,4</c:v>
                </c:pt>
                <c:pt idx="2934">
                  <c:v>293,5</c:v>
                </c:pt>
                <c:pt idx="2935">
                  <c:v>293,6</c:v>
                </c:pt>
                <c:pt idx="2936">
                  <c:v>293,7</c:v>
                </c:pt>
                <c:pt idx="2937">
                  <c:v>293,8</c:v>
                </c:pt>
                <c:pt idx="2938">
                  <c:v>293,9</c:v>
                </c:pt>
                <c:pt idx="2939">
                  <c:v>294</c:v>
                </c:pt>
                <c:pt idx="2940">
                  <c:v>294,1</c:v>
                </c:pt>
                <c:pt idx="2941">
                  <c:v>294,2</c:v>
                </c:pt>
                <c:pt idx="2942">
                  <c:v>294,3</c:v>
                </c:pt>
                <c:pt idx="2943">
                  <c:v>294,4</c:v>
                </c:pt>
                <c:pt idx="2944">
                  <c:v>294,5</c:v>
                </c:pt>
                <c:pt idx="2945">
                  <c:v>294,6</c:v>
                </c:pt>
                <c:pt idx="2946">
                  <c:v>294,7</c:v>
                </c:pt>
                <c:pt idx="2947">
                  <c:v>294,8</c:v>
                </c:pt>
                <c:pt idx="2948">
                  <c:v>294,9</c:v>
                </c:pt>
                <c:pt idx="2949">
                  <c:v>295</c:v>
                </c:pt>
                <c:pt idx="2950">
                  <c:v>295,1</c:v>
                </c:pt>
                <c:pt idx="2951">
                  <c:v>295,2</c:v>
                </c:pt>
                <c:pt idx="2952">
                  <c:v>295,3</c:v>
                </c:pt>
                <c:pt idx="2953">
                  <c:v>295,4</c:v>
                </c:pt>
                <c:pt idx="2954">
                  <c:v>295,5</c:v>
                </c:pt>
                <c:pt idx="2955">
                  <c:v>295,6</c:v>
                </c:pt>
                <c:pt idx="2956">
                  <c:v>295,7</c:v>
                </c:pt>
                <c:pt idx="2957">
                  <c:v>295,8</c:v>
                </c:pt>
                <c:pt idx="2958">
                  <c:v>295,9</c:v>
                </c:pt>
                <c:pt idx="2959">
                  <c:v>296</c:v>
                </c:pt>
                <c:pt idx="2960">
                  <c:v>296,1</c:v>
                </c:pt>
                <c:pt idx="2961">
                  <c:v>296,2</c:v>
                </c:pt>
                <c:pt idx="2962">
                  <c:v>296,3</c:v>
                </c:pt>
                <c:pt idx="2963">
                  <c:v>296,4</c:v>
                </c:pt>
                <c:pt idx="2964">
                  <c:v>296,5</c:v>
                </c:pt>
                <c:pt idx="2965">
                  <c:v>296,6</c:v>
                </c:pt>
                <c:pt idx="2966">
                  <c:v>296,7</c:v>
                </c:pt>
                <c:pt idx="2967">
                  <c:v>296,8</c:v>
                </c:pt>
                <c:pt idx="2968">
                  <c:v>296,9</c:v>
                </c:pt>
                <c:pt idx="2969">
                  <c:v>297</c:v>
                </c:pt>
                <c:pt idx="2970">
                  <c:v>297,1</c:v>
                </c:pt>
                <c:pt idx="2971">
                  <c:v>297,2</c:v>
                </c:pt>
                <c:pt idx="2972">
                  <c:v>297,3</c:v>
                </c:pt>
                <c:pt idx="2973">
                  <c:v>297,4</c:v>
                </c:pt>
                <c:pt idx="2974">
                  <c:v>297,5</c:v>
                </c:pt>
                <c:pt idx="2975">
                  <c:v>297,6</c:v>
                </c:pt>
                <c:pt idx="2976">
                  <c:v>297,7</c:v>
                </c:pt>
                <c:pt idx="2977">
                  <c:v>297,8</c:v>
                </c:pt>
                <c:pt idx="2978">
                  <c:v>297,9</c:v>
                </c:pt>
                <c:pt idx="2979">
                  <c:v>298</c:v>
                </c:pt>
                <c:pt idx="2980">
                  <c:v>298,1</c:v>
                </c:pt>
                <c:pt idx="2981">
                  <c:v>298,2</c:v>
                </c:pt>
                <c:pt idx="2982">
                  <c:v>298,3</c:v>
                </c:pt>
                <c:pt idx="2983">
                  <c:v>298,4</c:v>
                </c:pt>
                <c:pt idx="2984">
                  <c:v>298,5</c:v>
                </c:pt>
                <c:pt idx="2985">
                  <c:v>298,6</c:v>
                </c:pt>
                <c:pt idx="2986">
                  <c:v>298,7</c:v>
                </c:pt>
                <c:pt idx="2987">
                  <c:v>298,8</c:v>
                </c:pt>
                <c:pt idx="2988">
                  <c:v>298,9</c:v>
                </c:pt>
                <c:pt idx="2989">
                  <c:v>299</c:v>
                </c:pt>
                <c:pt idx="2990">
                  <c:v>299,1</c:v>
                </c:pt>
                <c:pt idx="2991">
                  <c:v>299,2</c:v>
                </c:pt>
                <c:pt idx="2992">
                  <c:v>299,3</c:v>
                </c:pt>
                <c:pt idx="2993">
                  <c:v>299,4</c:v>
                </c:pt>
                <c:pt idx="2994">
                  <c:v>299,5</c:v>
                </c:pt>
                <c:pt idx="2995">
                  <c:v>299,6</c:v>
                </c:pt>
                <c:pt idx="2996">
                  <c:v>299,7</c:v>
                </c:pt>
                <c:pt idx="2997">
                  <c:v>299,8</c:v>
                </c:pt>
                <c:pt idx="2998">
                  <c:v>299,9</c:v>
                </c:pt>
                <c:pt idx="2999">
                  <c:v>300</c:v>
                </c:pt>
                <c:pt idx="3000">
                  <c:v>300,1</c:v>
                </c:pt>
                <c:pt idx="3001">
                  <c:v>300,2</c:v>
                </c:pt>
                <c:pt idx="3002">
                  <c:v>300,3</c:v>
                </c:pt>
                <c:pt idx="3003">
                  <c:v>300,4</c:v>
                </c:pt>
                <c:pt idx="3004">
                  <c:v>300,5</c:v>
                </c:pt>
                <c:pt idx="3005">
                  <c:v>300,6</c:v>
                </c:pt>
                <c:pt idx="3006">
                  <c:v>300,7</c:v>
                </c:pt>
                <c:pt idx="3007">
                  <c:v>300,8</c:v>
                </c:pt>
                <c:pt idx="3008">
                  <c:v>300,9</c:v>
                </c:pt>
                <c:pt idx="3009">
                  <c:v>301</c:v>
                </c:pt>
                <c:pt idx="3010">
                  <c:v>301,1</c:v>
                </c:pt>
                <c:pt idx="3011">
                  <c:v>301,2</c:v>
                </c:pt>
                <c:pt idx="3012">
                  <c:v>301,3</c:v>
                </c:pt>
                <c:pt idx="3013">
                  <c:v>301,4</c:v>
                </c:pt>
                <c:pt idx="3014">
                  <c:v>301,5</c:v>
                </c:pt>
                <c:pt idx="3015">
                  <c:v>301,6</c:v>
                </c:pt>
                <c:pt idx="3016">
                  <c:v>301,7</c:v>
                </c:pt>
                <c:pt idx="3017">
                  <c:v>301,8</c:v>
                </c:pt>
                <c:pt idx="3018">
                  <c:v>301,9</c:v>
                </c:pt>
                <c:pt idx="3019">
                  <c:v>302</c:v>
                </c:pt>
                <c:pt idx="3020">
                  <c:v>302,1</c:v>
                </c:pt>
                <c:pt idx="3021">
                  <c:v>302,2</c:v>
                </c:pt>
                <c:pt idx="3022">
                  <c:v>302,3</c:v>
                </c:pt>
                <c:pt idx="3023">
                  <c:v>302,4</c:v>
                </c:pt>
                <c:pt idx="3024">
                  <c:v>302,5</c:v>
                </c:pt>
                <c:pt idx="3025">
                  <c:v>302,6</c:v>
                </c:pt>
                <c:pt idx="3026">
                  <c:v>302,7</c:v>
                </c:pt>
                <c:pt idx="3027">
                  <c:v>302,8</c:v>
                </c:pt>
                <c:pt idx="3028">
                  <c:v>302,9</c:v>
                </c:pt>
                <c:pt idx="3029">
                  <c:v>303</c:v>
                </c:pt>
                <c:pt idx="3030">
                  <c:v>303,1</c:v>
                </c:pt>
                <c:pt idx="3031">
                  <c:v>303,2</c:v>
                </c:pt>
                <c:pt idx="3032">
                  <c:v>303,3</c:v>
                </c:pt>
                <c:pt idx="3033">
                  <c:v>303,4</c:v>
                </c:pt>
                <c:pt idx="3034">
                  <c:v>303,5</c:v>
                </c:pt>
                <c:pt idx="3035">
                  <c:v>303,6</c:v>
                </c:pt>
                <c:pt idx="3036">
                  <c:v>303,7</c:v>
                </c:pt>
                <c:pt idx="3037">
                  <c:v>303,8</c:v>
                </c:pt>
                <c:pt idx="3038">
                  <c:v>303,9</c:v>
                </c:pt>
                <c:pt idx="3039">
                  <c:v>304</c:v>
                </c:pt>
                <c:pt idx="3040">
                  <c:v>304,1</c:v>
                </c:pt>
                <c:pt idx="3041">
                  <c:v>304,2</c:v>
                </c:pt>
                <c:pt idx="3042">
                  <c:v>304,3</c:v>
                </c:pt>
                <c:pt idx="3043">
                  <c:v>304,4</c:v>
                </c:pt>
                <c:pt idx="3044">
                  <c:v>304,5</c:v>
                </c:pt>
                <c:pt idx="3045">
                  <c:v>304,6</c:v>
                </c:pt>
                <c:pt idx="3046">
                  <c:v>304,7</c:v>
                </c:pt>
                <c:pt idx="3047">
                  <c:v>304,8</c:v>
                </c:pt>
                <c:pt idx="3048">
                  <c:v>304,9</c:v>
                </c:pt>
                <c:pt idx="3049">
                  <c:v>305</c:v>
                </c:pt>
                <c:pt idx="3050">
                  <c:v>305,1</c:v>
                </c:pt>
                <c:pt idx="3051">
                  <c:v>305,2</c:v>
                </c:pt>
                <c:pt idx="3052">
                  <c:v>305,3</c:v>
                </c:pt>
                <c:pt idx="3053">
                  <c:v>305,4</c:v>
                </c:pt>
                <c:pt idx="3054">
                  <c:v>305,5</c:v>
                </c:pt>
                <c:pt idx="3055">
                  <c:v>305,6</c:v>
                </c:pt>
                <c:pt idx="3056">
                  <c:v>305,7</c:v>
                </c:pt>
                <c:pt idx="3057">
                  <c:v>305,8</c:v>
                </c:pt>
                <c:pt idx="3058">
                  <c:v>305,9</c:v>
                </c:pt>
                <c:pt idx="3059">
                  <c:v>306</c:v>
                </c:pt>
                <c:pt idx="3060">
                  <c:v>306,1</c:v>
                </c:pt>
                <c:pt idx="3061">
                  <c:v>306,2</c:v>
                </c:pt>
                <c:pt idx="3062">
                  <c:v>306,3</c:v>
                </c:pt>
                <c:pt idx="3063">
                  <c:v>306,4</c:v>
                </c:pt>
                <c:pt idx="3064">
                  <c:v>306,5</c:v>
                </c:pt>
                <c:pt idx="3065">
                  <c:v>306,6</c:v>
                </c:pt>
                <c:pt idx="3066">
                  <c:v>306,7</c:v>
                </c:pt>
                <c:pt idx="3067">
                  <c:v>306,8</c:v>
                </c:pt>
                <c:pt idx="3068">
                  <c:v>306,9</c:v>
                </c:pt>
                <c:pt idx="3069">
                  <c:v>307</c:v>
                </c:pt>
                <c:pt idx="3070">
                  <c:v>307,1</c:v>
                </c:pt>
                <c:pt idx="3071">
                  <c:v>307,2</c:v>
                </c:pt>
                <c:pt idx="3072">
                  <c:v>307,3</c:v>
                </c:pt>
                <c:pt idx="3073">
                  <c:v>307,4</c:v>
                </c:pt>
                <c:pt idx="3074">
                  <c:v>307,5</c:v>
                </c:pt>
                <c:pt idx="3075">
                  <c:v>307,6</c:v>
                </c:pt>
                <c:pt idx="3076">
                  <c:v>307,7</c:v>
                </c:pt>
                <c:pt idx="3077">
                  <c:v>307,8</c:v>
                </c:pt>
                <c:pt idx="3078">
                  <c:v>307,9</c:v>
                </c:pt>
                <c:pt idx="3079">
                  <c:v>308</c:v>
                </c:pt>
                <c:pt idx="3080">
                  <c:v>308,1</c:v>
                </c:pt>
                <c:pt idx="3081">
                  <c:v>308,2</c:v>
                </c:pt>
                <c:pt idx="3082">
                  <c:v>308,3</c:v>
                </c:pt>
                <c:pt idx="3083">
                  <c:v>308,4</c:v>
                </c:pt>
                <c:pt idx="3084">
                  <c:v>308,5</c:v>
                </c:pt>
                <c:pt idx="3085">
                  <c:v>308,6</c:v>
                </c:pt>
                <c:pt idx="3086">
                  <c:v>308,7</c:v>
                </c:pt>
                <c:pt idx="3087">
                  <c:v>308,8</c:v>
                </c:pt>
                <c:pt idx="3088">
                  <c:v>308,9</c:v>
                </c:pt>
                <c:pt idx="3089">
                  <c:v>309</c:v>
                </c:pt>
                <c:pt idx="3090">
                  <c:v>309,1</c:v>
                </c:pt>
                <c:pt idx="3091">
                  <c:v>309,2</c:v>
                </c:pt>
                <c:pt idx="3092">
                  <c:v>309,3</c:v>
                </c:pt>
                <c:pt idx="3093">
                  <c:v>309,4</c:v>
                </c:pt>
                <c:pt idx="3094">
                  <c:v>309,5</c:v>
                </c:pt>
                <c:pt idx="3095">
                  <c:v>309,6</c:v>
                </c:pt>
                <c:pt idx="3096">
                  <c:v>309,7</c:v>
                </c:pt>
                <c:pt idx="3097">
                  <c:v>309,8</c:v>
                </c:pt>
                <c:pt idx="3098">
                  <c:v>309,9</c:v>
                </c:pt>
                <c:pt idx="3099">
                  <c:v>310</c:v>
                </c:pt>
                <c:pt idx="3100">
                  <c:v>310,1</c:v>
                </c:pt>
                <c:pt idx="3101">
                  <c:v>310,2</c:v>
                </c:pt>
                <c:pt idx="3102">
                  <c:v>310,3</c:v>
                </c:pt>
                <c:pt idx="3103">
                  <c:v>310,4</c:v>
                </c:pt>
                <c:pt idx="3104">
                  <c:v>310,5</c:v>
                </c:pt>
                <c:pt idx="3105">
                  <c:v>310,6</c:v>
                </c:pt>
                <c:pt idx="3106">
                  <c:v>310,7</c:v>
                </c:pt>
                <c:pt idx="3107">
                  <c:v>310,8</c:v>
                </c:pt>
                <c:pt idx="3108">
                  <c:v>310,9</c:v>
                </c:pt>
                <c:pt idx="3109">
                  <c:v>311</c:v>
                </c:pt>
                <c:pt idx="3110">
                  <c:v>311,1</c:v>
                </c:pt>
                <c:pt idx="3111">
                  <c:v>311,2</c:v>
                </c:pt>
                <c:pt idx="3112">
                  <c:v>311,3</c:v>
                </c:pt>
                <c:pt idx="3113">
                  <c:v>311,4</c:v>
                </c:pt>
                <c:pt idx="3114">
                  <c:v>311,5</c:v>
                </c:pt>
                <c:pt idx="3115">
                  <c:v>311,6</c:v>
                </c:pt>
                <c:pt idx="3116">
                  <c:v>311,7</c:v>
                </c:pt>
                <c:pt idx="3117">
                  <c:v>311,8</c:v>
                </c:pt>
                <c:pt idx="3118">
                  <c:v>311,9</c:v>
                </c:pt>
                <c:pt idx="3119">
                  <c:v>312</c:v>
                </c:pt>
                <c:pt idx="3120">
                  <c:v>312,1</c:v>
                </c:pt>
                <c:pt idx="3121">
                  <c:v>312,2</c:v>
                </c:pt>
                <c:pt idx="3122">
                  <c:v>312,3</c:v>
                </c:pt>
                <c:pt idx="3123">
                  <c:v>312,4</c:v>
                </c:pt>
                <c:pt idx="3124">
                  <c:v>312,5</c:v>
                </c:pt>
                <c:pt idx="3125">
                  <c:v>312,6</c:v>
                </c:pt>
                <c:pt idx="3126">
                  <c:v>312,7</c:v>
                </c:pt>
                <c:pt idx="3127">
                  <c:v>312,8</c:v>
                </c:pt>
                <c:pt idx="3128">
                  <c:v>312,9</c:v>
                </c:pt>
                <c:pt idx="3129">
                  <c:v>313</c:v>
                </c:pt>
                <c:pt idx="3130">
                  <c:v>313,1</c:v>
                </c:pt>
                <c:pt idx="3131">
                  <c:v>313,2</c:v>
                </c:pt>
                <c:pt idx="3132">
                  <c:v>313,3</c:v>
                </c:pt>
                <c:pt idx="3133">
                  <c:v>313,4</c:v>
                </c:pt>
                <c:pt idx="3134">
                  <c:v>313,5</c:v>
                </c:pt>
                <c:pt idx="3135">
                  <c:v>313,6</c:v>
                </c:pt>
                <c:pt idx="3136">
                  <c:v>313,7</c:v>
                </c:pt>
                <c:pt idx="3137">
                  <c:v>313,8</c:v>
                </c:pt>
                <c:pt idx="3138">
                  <c:v>313,9</c:v>
                </c:pt>
                <c:pt idx="3139">
                  <c:v>314</c:v>
                </c:pt>
                <c:pt idx="3140">
                  <c:v>314,1</c:v>
                </c:pt>
                <c:pt idx="3141">
                  <c:v>314,2</c:v>
                </c:pt>
                <c:pt idx="3142">
                  <c:v>314,3</c:v>
                </c:pt>
                <c:pt idx="3143">
                  <c:v>314,4</c:v>
                </c:pt>
                <c:pt idx="3144">
                  <c:v>314,5</c:v>
                </c:pt>
                <c:pt idx="3145">
                  <c:v>314,6</c:v>
                </c:pt>
                <c:pt idx="3146">
                  <c:v>314,7</c:v>
                </c:pt>
                <c:pt idx="3147">
                  <c:v>314,8</c:v>
                </c:pt>
                <c:pt idx="3148">
                  <c:v>314,9</c:v>
                </c:pt>
                <c:pt idx="3149">
                  <c:v>315</c:v>
                </c:pt>
                <c:pt idx="3150">
                  <c:v>315,1</c:v>
                </c:pt>
                <c:pt idx="3151">
                  <c:v>315,2</c:v>
                </c:pt>
                <c:pt idx="3152">
                  <c:v>315,3</c:v>
                </c:pt>
                <c:pt idx="3153">
                  <c:v>315,4</c:v>
                </c:pt>
                <c:pt idx="3154">
                  <c:v>315,5</c:v>
                </c:pt>
                <c:pt idx="3155">
                  <c:v>315,6</c:v>
                </c:pt>
                <c:pt idx="3156">
                  <c:v>315,7</c:v>
                </c:pt>
                <c:pt idx="3157">
                  <c:v>315,8</c:v>
                </c:pt>
                <c:pt idx="3158">
                  <c:v>315,9</c:v>
                </c:pt>
                <c:pt idx="3159">
                  <c:v>316</c:v>
                </c:pt>
                <c:pt idx="3160">
                  <c:v>316,1</c:v>
                </c:pt>
                <c:pt idx="3161">
                  <c:v>316,2</c:v>
                </c:pt>
                <c:pt idx="3162">
                  <c:v>316,3</c:v>
                </c:pt>
                <c:pt idx="3163">
                  <c:v>316,4</c:v>
                </c:pt>
                <c:pt idx="3164">
                  <c:v>316,5</c:v>
                </c:pt>
                <c:pt idx="3165">
                  <c:v>316,6</c:v>
                </c:pt>
                <c:pt idx="3166">
                  <c:v>316,7</c:v>
                </c:pt>
                <c:pt idx="3167">
                  <c:v>316,8</c:v>
                </c:pt>
                <c:pt idx="3168">
                  <c:v>316,9</c:v>
                </c:pt>
                <c:pt idx="3169">
                  <c:v>317</c:v>
                </c:pt>
                <c:pt idx="3170">
                  <c:v>317,1</c:v>
                </c:pt>
                <c:pt idx="3171">
                  <c:v>317,2</c:v>
                </c:pt>
                <c:pt idx="3172">
                  <c:v>317,3</c:v>
                </c:pt>
                <c:pt idx="3173">
                  <c:v>317,4</c:v>
                </c:pt>
                <c:pt idx="3174">
                  <c:v>317,5</c:v>
                </c:pt>
                <c:pt idx="3175">
                  <c:v>317,6</c:v>
                </c:pt>
                <c:pt idx="3176">
                  <c:v>317,7</c:v>
                </c:pt>
                <c:pt idx="3177">
                  <c:v>317,8</c:v>
                </c:pt>
                <c:pt idx="3178">
                  <c:v>317,9</c:v>
                </c:pt>
                <c:pt idx="3179">
                  <c:v>318</c:v>
                </c:pt>
                <c:pt idx="3180">
                  <c:v>318,1</c:v>
                </c:pt>
                <c:pt idx="3181">
                  <c:v>318,2</c:v>
                </c:pt>
                <c:pt idx="3182">
                  <c:v>318,3</c:v>
                </c:pt>
                <c:pt idx="3183">
                  <c:v>318,4</c:v>
                </c:pt>
                <c:pt idx="3184">
                  <c:v>318,5</c:v>
                </c:pt>
                <c:pt idx="3185">
                  <c:v>318,6</c:v>
                </c:pt>
                <c:pt idx="3186">
                  <c:v>318,7</c:v>
                </c:pt>
                <c:pt idx="3187">
                  <c:v>318,8</c:v>
                </c:pt>
                <c:pt idx="3188">
                  <c:v>318,9</c:v>
                </c:pt>
                <c:pt idx="3189">
                  <c:v>319</c:v>
                </c:pt>
                <c:pt idx="3190">
                  <c:v>319,1</c:v>
                </c:pt>
                <c:pt idx="3191">
                  <c:v>319,2</c:v>
                </c:pt>
                <c:pt idx="3192">
                  <c:v>319,3</c:v>
                </c:pt>
                <c:pt idx="3193">
                  <c:v>319,4</c:v>
                </c:pt>
                <c:pt idx="3194">
                  <c:v>319,5</c:v>
                </c:pt>
                <c:pt idx="3195">
                  <c:v>319,6</c:v>
                </c:pt>
                <c:pt idx="3196">
                  <c:v>319,7</c:v>
                </c:pt>
                <c:pt idx="3197">
                  <c:v>319,8</c:v>
                </c:pt>
                <c:pt idx="3198">
                  <c:v>319,9</c:v>
                </c:pt>
                <c:pt idx="3199">
                  <c:v>320</c:v>
                </c:pt>
                <c:pt idx="3200">
                  <c:v>320,1</c:v>
                </c:pt>
                <c:pt idx="3201">
                  <c:v>320,2</c:v>
                </c:pt>
                <c:pt idx="3202">
                  <c:v>320,3</c:v>
                </c:pt>
                <c:pt idx="3203">
                  <c:v>320,4</c:v>
                </c:pt>
                <c:pt idx="3204">
                  <c:v>320,5</c:v>
                </c:pt>
                <c:pt idx="3205">
                  <c:v>320,6</c:v>
                </c:pt>
                <c:pt idx="3206">
                  <c:v>320,7</c:v>
                </c:pt>
                <c:pt idx="3207">
                  <c:v>320,8</c:v>
                </c:pt>
                <c:pt idx="3208">
                  <c:v>320,9</c:v>
                </c:pt>
                <c:pt idx="3209">
                  <c:v>321</c:v>
                </c:pt>
                <c:pt idx="3210">
                  <c:v>321,1</c:v>
                </c:pt>
                <c:pt idx="3211">
                  <c:v>321,2</c:v>
                </c:pt>
                <c:pt idx="3212">
                  <c:v>321,3</c:v>
                </c:pt>
                <c:pt idx="3213">
                  <c:v>321,4</c:v>
                </c:pt>
                <c:pt idx="3214">
                  <c:v>321,5</c:v>
                </c:pt>
                <c:pt idx="3215">
                  <c:v>321,6</c:v>
                </c:pt>
                <c:pt idx="3216">
                  <c:v>321,7</c:v>
                </c:pt>
                <c:pt idx="3217">
                  <c:v>321,8</c:v>
                </c:pt>
                <c:pt idx="3218">
                  <c:v>321,9</c:v>
                </c:pt>
                <c:pt idx="3219">
                  <c:v>322</c:v>
                </c:pt>
                <c:pt idx="3220">
                  <c:v>322,1</c:v>
                </c:pt>
                <c:pt idx="3221">
                  <c:v>322,2</c:v>
                </c:pt>
                <c:pt idx="3222">
                  <c:v>322,3</c:v>
                </c:pt>
                <c:pt idx="3223">
                  <c:v>322,4</c:v>
                </c:pt>
                <c:pt idx="3224">
                  <c:v>322,5</c:v>
                </c:pt>
                <c:pt idx="3225">
                  <c:v>322,6</c:v>
                </c:pt>
                <c:pt idx="3226">
                  <c:v>322,7</c:v>
                </c:pt>
                <c:pt idx="3227">
                  <c:v>322,8</c:v>
                </c:pt>
                <c:pt idx="3228">
                  <c:v>322,9</c:v>
                </c:pt>
                <c:pt idx="3229">
                  <c:v>323</c:v>
                </c:pt>
                <c:pt idx="3230">
                  <c:v>323,1</c:v>
                </c:pt>
                <c:pt idx="3231">
                  <c:v>323,2</c:v>
                </c:pt>
                <c:pt idx="3232">
                  <c:v>323,3</c:v>
                </c:pt>
                <c:pt idx="3233">
                  <c:v>323,4</c:v>
                </c:pt>
                <c:pt idx="3234">
                  <c:v>323,5</c:v>
                </c:pt>
                <c:pt idx="3235">
                  <c:v>323,6</c:v>
                </c:pt>
                <c:pt idx="3236">
                  <c:v>323,7</c:v>
                </c:pt>
                <c:pt idx="3237">
                  <c:v>323,8</c:v>
                </c:pt>
                <c:pt idx="3238">
                  <c:v>323,9</c:v>
                </c:pt>
                <c:pt idx="3239">
                  <c:v>324</c:v>
                </c:pt>
                <c:pt idx="3240">
                  <c:v>324,1</c:v>
                </c:pt>
                <c:pt idx="3241">
                  <c:v>324,2</c:v>
                </c:pt>
                <c:pt idx="3242">
                  <c:v>324,3</c:v>
                </c:pt>
                <c:pt idx="3243">
                  <c:v>324,4</c:v>
                </c:pt>
                <c:pt idx="3244">
                  <c:v>324,5</c:v>
                </c:pt>
                <c:pt idx="3245">
                  <c:v>324,6</c:v>
                </c:pt>
                <c:pt idx="3246">
                  <c:v>324,7</c:v>
                </c:pt>
                <c:pt idx="3247">
                  <c:v>324,8</c:v>
                </c:pt>
                <c:pt idx="3248">
                  <c:v>324,9</c:v>
                </c:pt>
                <c:pt idx="3249">
                  <c:v>325</c:v>
                </c:pt>
                <c:pt idx="3250">
                  <c:v>325,1</c:v>
                </c:pt>
                <c:pt idx="3251">
                  <c:v>325,2</c:v>
                </c:pt>
                <c:pt idx="3252">
                  <c:v>325,3</c:v>
                </c:pt>
                <c:pt idx="3253">
                  <c:v>325,4</c:v>
                </c:pt>
                <c:pt idx="3254">
                  <c:v>325,5</c:v>
                </c:pt>
                <c:pt idx="3255">
                  <c:v>325,6</c:v>
                </c:pt>
                <c:pt idx="3256">
                  <c:v>325,7</c:v>
                </c:pt>
                <c:pt idx="3257">
                  <c:v>325,8</c:v>
                </c:pt>
                <c:pt idx="3258">
                  <c:v>325,9</c:v>
                </c:pt>
                <c:pt idx="3259">
                  <c:v>326</c:v>
                </c:pt>
                <c:pt idx="3260">
                  <c:v>326,1</c:v>
                </c:pt>
                <c:pt idx="3261">
                  <c:v>326,2</c:v>
                </c:pt>
                <c:pt idx="3262">
                  <c:v>326,3</c:v>
                </c:pt>
                <c:pt idx="3263">
                  <c:v>326,4</c:v>
                </c:pt>
                <c:pt idx="3264">
                  <c:v>326,5</c:v>
                </c:pt>
                <c:pt idx="3265">
                  <c:v>326,6</c:v>
                </c:pt>
                <c:pt idx="3266">
                  <c:v>326,7</c:v>
                </c:pt>
                <c:pt idx="3267">
                  <c:v>326,8</c:v>
                </c:pt>
                <c:pt idx="3268">
                  <c:v>326,9</c:v>
                </c:pt>
                <c:pt idx="3269">
                  <c:v>327</c:v>
                </c:pt>
                <c:pt idx="3270">
                  <c:v>327,1</c:v>
                </c:pt>
                <c:pt idx="3271">
                  <c:v>327,2</c:v>
                </c:pt>
                <c:pt idx="3272">
                  <c:v>327,3</c:v>
                </c:pt>
                <c:pt idx="3273">
                  <c:v>327,4</c:v>
                </c:pt>
                <c:pt idx="3274">
                  <c:v>327,5</c:v>
                </c:pt>
                <c:pt idx="3275">
                  <c:v>327,6</c:v>
                </c:pt>
                <c:pt idx="3276">
                  <c:v>327,7</c:v>
                </c:pt>
                <c:pt idx="3277">
                  <c:v>327,8</c:v>
                </c:pt>
                <c:pt idx="3278">
                  <c:v>327,9</c:v>
                </c:pt>
                <c:pt idx="3279">
                  <c:v>328</c:v>
                </c:pt>
                <c:pt idx="3280">
                  <c:v>328,1</c:v>
                </c:pt>
                <c:pt idx="3281">
                  <c:v>328,2</c:v>
                </c:pt>
                <c:pt idx="3282">
                  <c:v>328,3</c:v>
                </c:pt>
                <c:pt idx="3283">
                  <c:v>328,4</c:v>
                </c:pt>
                <c:pt idx="3284">
                  <c:v>328,5</c:v>
                </c:pt>
                <c:pt idx="3285">
                  <c:v>328,6</c:v>
                </c:pt>
                <c:pt idx="3286">
                  <c:v>328,7</c:v>
                </c:pt>
                <c:pt idx="3287">
                  <c:v>328,8</c:v>
                </c:pt>
                <c:pt idx="3288">
                  <c:v>328,9</c:v>
                </c:pt>
                <c:pt idx="3289">
                  <c:v>329</c:v>
                </c:pt>
                <c:pt idx="3290">
                  <c:v>329,1</c:v>
                </c:pt>
                <c:pt idx="3291">
                  <c:v>329,2</c:v>
                </c:pt>
                <c:pt idx="3292">
                  <c:v>329,3</c:v>
                </c:pt>
                <c:pt idx="3293">
                  <c:v>329,4</c:v>
                </c:pt>
                <c:pt idx="3294">
                  <c:v>329,5</c:v>
                </c:pt>
                <c:pt idx="3295">
                  <c:v>329,6</c:v>
                </c:pt>
                <c:pt idx="3296">
                  <c:v>329,7</c:v>
                </c:pt>
                <c:pt idx="3297">
                  <c:v>329,8</c:v>
                </c:pt>
                <c:pt idx="3298">
                  <c:v>329,9</c:v>
                </c:pt>
                <c:pt idx="3299">
                  <c:v>330</c:v>
                </c:pt>
                <c:pt idx="3300">
                  <c:v>330,1</c:v>
                </c:pt>
                <c:pt idx="3301">
                  <c:v>330,2</c:v>
                </c:pt>
                <c:pt idx="3302">
                  <c:v>330,3</c:v>
                </c:pt>
                <c:pt idx="3303">
                  <c:v>330,4</c:v>
                </c:pt>
                <c:pt idx="3304">
                  <c:v>330,5</c:v>
                </c:pt>
                <c:pt idx="3305">
                  <c:v>330,6</c:v>
                </c:pt>
                <c:pt idx="3306">
                  <c:v>330,7</c:v>
                </c:pt>
                <c:pt idx="3307">
                  <c:v>330,8</c:v>
                </c:pt>
                <c:pt idx="3308">
                  <c:v>330,9</c:v>
                </c:pt>
                <c:pt idx="3309">
                  <c:v>331</c:v>
                </c:pt>
                <c:pt idx="3310">
                  <c:v>331,1</c:v>
                </c:pt>
                <c:pt idx="3311">
                  <c:v>331,2</c:v>
                </c:pt>
                <c:pt idx="3312">
                  <c:v>331,3</c:v>
                </c:pt>
                <c:pt idx="3313">
                  <c:v>331,4</c:v>
                </c:pt>
                <c:pt idx="3314">
                  <c:v>331,5</c:v>
                </c:pt>
                <c:pt idx="3315">
                  <c:v>331,6</c:v>
                </c:pt>
                <c:pt idx="3316">
                  <c:v>331,7</c:v>
                </c:pt>
                <c:pt idx="3317">
                  <c:v>331,8</c:v>
                </c:pt>
                <c:pt idx="3318">
                  <c:v>331,9</c:v>
                </c:pt>
                <c:pt idx="3319">
                  <c:v>332</c:v>
                </c:pt>
                <c:pt idx="3320">
                  <c:v>332,1</c:v>
                </c:pt>
                <c:pt idx="3321">
                  <c:v>332,2</c:v>
                </c:pt>
                <c:pt idx="3322">
                  <c:v>332,3</c:v>
                </c:pt>
                <c:pt idx="3323">
                  <c:v>332,4</c:v>
                </c:pt>
                <c:pt idx="3324">
                  <c:v>332,5</c:v>
                </c:pt>
                <c:pt idx="3325">
                  <c:v>332,6</c:v>
                </c:pt>
                <c:pt idx="3326">
                  <c:v>332,7</c:v>
                </c:pt>
                <c:pt idx="3327">
                  <c:v>332,8</c:v>
                </c:pt>
                <c:pt idx="3328">
                  <c:v>332,9</c:v>
                </c:pt>
                <c:pt idx="3329">
                  <c:v>333</c:v>
                </c:pt>
                <c:pt idx="3330">
                  <c:v>333,1</c:v>
                </c:pt>
                <c:pt idx="3331">
                  <c:v>333,2</c:v>
                </c:pt>
                <c:pt idx="3332">
                  <c:v>333,3</c:v>
                </c:pt>
                <c:pt idx="3333">
                  <c:v>333,4</c:v>
                </c:pt>
                <c:pt idx="3334">
                  <c:v>333,5</c:v>
                </c:pt>
                <c:pt idx="3335">
                  <c:v>333,6</c:v>
                </c:pt>
                <c:pt idx="3336">
                  <c:v>333,7</c:v>
                </c:pt>
                <c:pt idx="3337">
                  <c:v>333,8</c:v>
                </c:pt>
                <c:pt idx="3338">
                  <c:v>333,9</c:v>
                </c:pt>
                <c:pt idx="3339">
                  <c:v>334</c:v>
                </c:pt>
                <c:pt idx="3340">
                  <c:v>334,1</c:v>
                </c:pt>
                <c:pt idx="3341">
                  <c:v>334,2</c:v>
                </c:pt>
                <c:pt idx="3342">
                  <c:v>334,3</c:v>
                </c:pt>
                <c:pt idx="3343">
                  <c:v>334,4</c:v>
                </c:pt>
                <c:pt idx="3344">
                  <c:v>334,5</c:v>
                </c:pt>
                <c:pt idx="3345">
                  <c:v>334,6</c:v>
                </c:pt>
                <c:pt idx="3346">
                  <c:v>334,7</c:v>
                </c:pt>
                <c:pt idx="3347">
                  <c:v>334,8</c:v>
                </c:pt>
                <c:pt idx="3348">
                  <c:v>334,9</c:v>
                </c:pt>
                <c:pt idx="3349">
                  <c:v>335</c:v>
                </c:pt>
                <c:pt idx="3350">
                  <c:v>335,1</c:v>
                </c:pt>
                <c:pt idx="3351">
                  <c:v>335,2</c:v>
                </c:pt>
                <c:pt idx="3352">
                  <c:v>335,3</c:v>
                </c:pt>
                <c:pt idx="3353">
                  <c:v>335,4</c:v>
                </c:pt>
                <c:pt idx="3354">
                  <c:v>335,5</c:v>
                </c:pt>
                <c:pt idx="3355">
                  <c:v>335,6</c:v>
                </c:pt>
                <c:pt idx="3356">
                  <c:v>335,7</c:v>
                </c:pt>
                <c:pt idx="3357">
                  <c:v>335,8</c:v>
                </c:pt>
                <c:pt idx="3358">
                  <c:v>335,9</c:v>
                </c:pt>
                <c:pt idx="3359">
                  <c:v>336</c:v>
                </c:pt>
                <c:pt idx="3360">
                  <c:v>336,1</c:v>
                </c:pt>
                <c:pt idx="3361">
                  <c:v>336,2</c:v>
                </c:pt>
                <c:pt idx="3362">
                  <c:v>336,3</c:v>
                </c:pt>
                <c:pt idx="3363">
                  <c:v>336,4</c:v>
                </c:pt>
                <c:pt idx="3364">
                  <c:v>336,5</c:v>
                </c:pt>
                <c:pt idx="3365">
                  <c:v>336,6</c:v>
                </c:pt>
                <c:pt idx="3366">
                  <c:v>336,7</c:v>
                </c:pt>
                <c:pt idx="3367">
                  <c:v>336,8</c:v>
                </c:pt>
                <c:pt idx="3368">
                  <c:v>336,9</c:v>
                </c:pt>
                <c:pt idx="3369">
                  <c:v>337</c:v>
                </c:pt>
                <c:pt idx="3370">
                  <c:v>337,1</c:v>
                </c:pt>
                <c:pt idx="3371">
                  <c:v>337,2</c:v>
                </c:pt>
                <c:pt idx="3372">
                  <c:v>337,3</c:v>
                </c:pt>
                <c:pt idx="3373">
                  <c:v>337,4</c:v>
                </c:pt>
                <c:pt idx="3374">
                  <c:v>337,5</c:v>
                </c:pt>
                <c:pt idx="3375">
                  <c:v>337,6</c:v>
                </c:pt>
                <c:pt idx="3376">
                  <c:v>337,7</c:v>
                </c:pt>
                <c:pt idx="3377">
                  <c:v>337,8</c:v>
                </c:pt>
                <c:pt idx="3378">
                  <c:v>337,9</c:v>
                </c:pt>
                <c:pt idx="3379">
                  <c:v>338</c:v>
                </c:pt>
                <c:pt idx="3380">
                  <c:v>338,1</c:v>
                </c:pt>
                <c:pt idx="3381">
                  <c:v>338,2</c:v>
                </c:pt>
                <c:pt idx="3382">
                  <c:v>338,3</c:v>
                </c:pt>
                <c:pt idx="3383">
                  <c:v>338,4</c:v>
                </c:pt>
                <c:pt idx="3384">
                  <c:v>338,5</c:v>
                </c:pt>
                <c:pt idx="3385">
                  <c:v>338,6</c:v>
                </c:pt>
                <c:pt idx="3386">
                  <c:v>338,7</c:v>
                </c:pt>
                <c:pt idx="3387">
                  <c:v>338,8</c:v>
                </c:pt>
                <c:pt idx="3388">
                  <c:v>338,9</c:v>
                </c:pt>
                <c:pt idx="3389">
                  <c:v>339</c:v>
                </c:pt>
                <c:pt idx="3390">
                  <c:v>339,1</c:v>
                </c:pt>
                <c:pt idx="3391">
                  <c:v>339,2</c:v>
                </c:pt>
                <c:pt idx="3392">
                  <c:v>339,3</c:v>
                </c:pt>
                <c:pt idx="3393">
                  <c:v>339,4</c:v>
                </c:pt>
                <c:pt idx="3394">
                  <c:v>339,5</c:v>
                </c:pt>
                <c:pt idx="3395">
                  <c:v>339,6</c:v>
                </c:pt>
                <c:pt idx="3396">
                  <c:v>339,7</c:v>
                </c:pt>
                <c:pt idx="3397">
                  <c:v>339,8</c:v>
                </c:pt>
                <c:pt idx="3398">
                  <c:v>339,9</c:v>
                </c:pt>
                <c:pt idx="3399">
                  <c:v>340</c:v>
                </c:pt>
                <c:pt idx="3400">
                  <c:v>340,1</c:v>
                </c:pt>
                <c:pt idx="3401">
                  <c:v>340,2</c:v>
                </c:pt>
                <c:pt idx="3402">
                  <c:v>340,3</c:v>
                </c:pt>
                <c:pt idx="3403">
                  <c:v>340,4</c:v>
                </c:pt>
                <c:pt idx="3404">
                  <c:v>340,5</c:v>
                </c:pt>
                <c:pt idx="3405">
                  <c:v>340,6</c:v>
                </c:pt>
                <c:pt idx="3406">
                  <c:v>340,7</c:v>
                </c:pt>
                <c:pt idx="3407">
                  <c:v>340,8</c:v>
                </c:pt>
                <c:pt idx="3408">
                  <c:v>340,9</c:v>
                </c:pt>
                <c:pt idx="3409">
                  <c:v>341</c:v>
                </c:pt>
                <c:pt idx="3410">
                  <c:v>341,1</c:v>
                </c:pt>
                <c:pt idx="3411">
                  <c:v>341,2</c:v>
                </c:pt>
                <c:pt idx="3412">
                  <c:v>341,3</c:v>
                </c:pt>
                <c:pt idx="3413">
                  <c:v>341,4</c:v>
                </c:pt>
                <c:pt idx="3414">
                  <c:v>341,5</c:v>
                </c:pt>
                <c:pt idx="3415">
                  <c:v>341,6</c:v>
                </c:pt>
                <c:pt idx="3416">
                  <c:v>341,7</c:v>
                </c:pt>
                <c:pt idx="3417">
                  <c:v>341,8</c:v>
                </c:pt>
                <c:pt idx="3418">
                  <c:v>341,9</c:v>
                </c:pt>
                <c:pt idx="3419">
                  <c:v>342</c:v>
                </c:pt>
                <c:pt idx="3420">
                  <c:v>342,1</c:v>
                </c:pt>
                <c:pt idx="3421">
                  <c:v>342,2</c:v>
                </c:pt>
                <c:pt idx="3422">
                  <c:v>342,3</c:v>
                </c:pt>
                <c:pt idx="3423">
                  <c:v>342,4</c:v>
                </c:pt>
                <c:pt idx="3424">
                  <c:v>342,5</c:v>
                </c:pt>
                <c:pt idx="3425">
                  <c:v>342,6</c:v>
                </c:pt>
                <c:pt idx="3426">
                  <c:v>342,7</c:v>
                </c:pt>
                <c:pt idx="3427">
                  <c:v>342,8</c:v>
                </c:pt>
                <c:pt idx="3428">
                  <c:v>342,9</c:v>
                </c:pt>
                <c:pt idx="3429">
                  <c:v>343</c:v>
                </c:pt>
                <c:pt idx="3430">
                  <c:v>343,1</c:v>
                </c:pt>
                <c:pt idx="3431">
                  <c:v>343,2</c:v>
                </c:pt>
                <c:pt idx="3432">
                  <c:v>343,3</c:v>
                </c:pt>
                <c:pt idx="3433">
                  <c:v>343,4</c:v>
                </c:pt>
                <c:pt idx="3434">
                  <c:v>343,5</c:v>
                </c:pt>
                <c:pt idx="3435">
                  <c:v>343,6</c:v>
                </c:pt>
                <c:pt idx="3436">
                  <c:v>343,7</c:v>
                </c:pt>
                <c:pt idx="3437">
                  <c:v>343,8</c:v>
                </c:pt>
                <c:pt idx="3438">
                  <c:v>343,9</c:v>
                </c:pt>
                <c:pt idx="3439">
                  <c:v>344</c:v>
                </c:pt>
                <c:pt idx="3440">
                  <c:v>344,1</c:v>
                </c:pt>
                <c:pt idx="3441">
                  <c:v>344,2</c:v>
                </c:pt>
                <c:pt idx="3442">
                  <c:v>344,3</c:v>
                </c:pt>
                <c:pt idx="3443">
                  <c:v>344,4</c:v>
                </c:pt>
                <c:pt idx="3444">
                  <c:v>344,5</c:v>
                </c:pt>
                <c:pt idx="3445">
                  <c:v>344,6</c:v>
                </c:pt>
                <c:pt idx="3446">
                  <c:v>344,7</c:v>
                </c:pt>
                <c:pt idx="3447">
                  <c:v>344,8</c:v>
                </c:pt>
                <c:pt idx="3448">
                  <c:v>344,9</c:v>
                </c:pt>
                <c:pt idx="3449">
                  <c:v>345</c:v>
                </c:pt>
                <c:pt idx="3450">
                  <c:v>345,1</c:v>
                </c:pt>
                <c:pt idx="3451">
                  <c:v>345,2</c:v>
                </c:pt>
                <c:pt idx="3452">
                  <c:v>345,3</c:v>
                </c:pt>
                <c:pt idx="3453">
                  <c:v>345,4</c:v>
                </c:pt>
                <c:pt idx="3454">
                  <c:v>345,5</c:v>
                </c:pt>
                <c:pt idx="3455">
                  <c:v>345,6</c:v>
                </c:pt>
                <c:pt idx="3456">
                  <c:v>345,7</c:v>
                </c:pt>
                <c:pt idx="3457">
                  <c:v>345,8</c:v>
                </c:pt>
                <c:pt idx="3458">
                  <c:v>345,9</c:v>
                </c:pt>
                <c:pt idx="3459">
                  <c:v>346</c:v>
                </c:pt>
                <c:pt idx="3460">
                  <c:v>346,1</c:v>
                </c:pt>
                <c:pt idx="3461">
                  <c:v>346,2</c:v>
                </c:pt>
                <c:pt idx="3462">
                  <c:v>346,3</c:v>
                </c:pt>
                <c:pt idx="3463">
                  <c:v>346,4</c:v>
                </c:pt>
                <c:pt idx="3464">
                  <c:v>346,5</c:v>
                </c:pt>
                <c:pt idx="3465">
                  <c:v>346,6</c:v>
                </c:pt>
                <c:pt idx="3466">
                  <c:v>346,7</c:v>
                </c:pt>
                <c:pt idx="3467">
                  <c:v>346,8</c:v>
                </c:pt>
                <c:pt idx="3468">
                  <c:v>346,9</c:v>
                </c:pt>
                <c:pt idx="3469">
                  <c:v>347</c:v>
                </c:pt>
                <c:pt idx="3470">
                  <c:v>347,1</c:v>
                </c:pt>
                <c:pt idx="3471">
                  <c:v>347,2</c:v>
                </c:pt>
                <c:pt idx="3472">
                  <c:v>347,3</c:v>
                </c:pt>
                <c:pt idx="3473">
                  <c:v>347,4</c:v>
                </c:pt>
                <c:pt idx="3474">
                  <c:v>347,5</c:v>
                </c:pt>
                <c:pt idx="3475">
                  <c:v>347,6</c:v>
                </c:pt>
                <c:pt idx="3476">
                  <c:v>347,7</c:v>
                </c:pt>
                <c:pt idx="3477">
                  <c:v>347,8</c:v>
                </c:pt>
                <c:pt idx="3478">
                  <c:v>347,9</c:v>
                </c:pt>
                <c:pt idx="3479">
                  <c:v>348</c:v>
                </c:pt>
                <c:pt idx="3480">
                  <c:v>348,1</c:v>
                </c:pt>
                <c:pt idx="3481">
                  <c:v>348,2</c:v>
                </c:pt>
                <c:pt idx="3482">
                  <c:v>348,3</c:v>
                </c:pt>
                <c:pt idx="3483">
                  <c:v>348,4</c:v>
                </c:pt>
                <c:pt idx="3484">
                  <c:v>348,5</c:v>
                </c:pt>
                <c:pt idx="3485">
                  <c:v>348,6</c:v>
                </c:pt>
                <c:pt idx="3486">
                  <c:v>348,7</c:v>
                </c:pt>
                <c:pt idx="3487">
                  <c:v>348,8</c:v>
                </c:pt>
                <c:pt idx="3488">
                  <c:v>348,9</c:v>
                </c:pt>
                <c:pt idx="3489">
                  <c:v>349</c:v>
                </c:pt>
                <c:pt idx="3490">
                  <c:v>349,1</c:v>
                </c:pt>
                <c:pt idx="3491">
                  <c:v>349,2</c:v>
                </c:pt>
                <c:pt idx="3492">
                  <c:v>349,3</c:v>
                </c:pt>
                <c:pt idx="3493">
                  <c:v>349,4</c:v>
                </c:pt>
                <c:pt idx="3494">
                  <c:v>349,5</c:v>
                </c:pt>
                <c:pt idx="3495">
                  <c:v>349,6</c:v>
                </c:pt>
                <c:pt idx="3496">
                  <c:v>349,7</c:v>
                </c:pt>
                <c:pt idx="3497">
                  <c:v>349,8</c:v>
                </c:pt>
                <c:pt idx="3498">
                  <c:v>349,9</c:v>
                </c:pt>
                <c:pt idx="3499">
                  <c:v>350</c:v>
                </c:pt>
                <c:pt idx="3500">
                  <c:v>350,1</c:v>
                </c:pt>
                <c:pt idx="3501">
                  <c:v>350,2</c:v>
                </c:pt>
                <c:pt idx="3502">
                  <c:v>350,3</c:v>
                </c:pt>
                <c:pt idx="3503">
                  <c:v>350,4</c:v>
                </c:pt>
                <c:pt idx="3504">
                  <c:v>350,5</c:v>
                </c:pt>
                <c:pt idx="3505">
                  <c:v>350,6</c:v>
                </c:pt>
                <c:pt idx="3506">
                  <c:v>350,7</c:v>
                </c:pt>
                <c:pt idx="3507">
                  <c:v>350,8</c:v>
                </c:pt>
                <c:pt idx="3508">
                  <c:v>350,9</c:v>
                </c:pt>
                <c:pt idx="3509">
                  <c:v>351</c:v>
                </c:pt>
                <c:pt idx="3510">
                  <c:v>351,1</c:v>
                </c:pt>
                <c:pt idx="3511">
                  <c:v>351,2</c:v>
                </c:pt>
                <c:pt idx="3512">
                  <c:v>351,3</c:v>
                </c:pt>
                <c:pt idx="3513">
                  <c:v>351,4</c:v>
                </c:pt>
                <c:pt idx="3514">
                  <c:v>351,5</c:v>
                </c:pt>
                <c:pt idx="3515">
                  <c:v>351,6</c:v>
                </c:pt>
                <c:pt idx="3516">
                  <c:v>351,7</c:v>
                </c:pt>
                <c:pt idx="3517">
                  <c:v>351,8</c:v>
                </c:pt>
                <c:pt idx="3518">
                  <c:v>351,9</c:v>
                </c:pt>
                <c:pt idx="3519">
                  <c:v>352</c:v>
                </c:pt>
                <c:pt idx="3520">
                  <c:v>352,1</c:v>
                </c:pt>
                <c:pt idx="3521">
                  <c:v>352,2</c:v>
                </c:pt>
                <c:pt idx="3522">
                  <c:v>352,3</c:v>
                </c:pt>
                <c:pt idx="3523">
                  <c:v>352,4</c:v>
                </c:pt>
                <c:pt idx="3524">
                  <c:v>352,5</c:v>
                </c:pt>
                <c:pt idx="3525">
                  <c:v>352,6</c:v>
                </c:pt>
                <c:pt idx="3526">
                  <c:v>352,7</c:v>
                </c:pt>
                <c:pt idx="3527">
                  <c:v>352,8</c:v>
                </c:pt>
                <c:pt idx="3528">
                  <c:v>352,9</c:v>
                </c:pt>
                <c:pt idx="3529">
                  <c:v>353</c:v>
                </c:pt>
                <c:pt idx="3530">
                  <c:v>353,1</c:v>
                </c:pt>
                <c:pt idx="3531">
                  <c:v>353,2</c:v>
                </c:pt>
                <c:pt idx="3532">
                  <c:v>353,3</c:v>
                </c:pt>
                <c:pt idx="3533">
                  <c:v>353,4</c:v>
                </c:pt>
                <c:pt idx="3534">
                  <c:v>353,5</c:v>
                </c:pt>
                <c:pt idx="3535">
                  <c:v>353,6</c:v>
                </c:pt>
                <c:pt idx="3536">
                  <c:v>353,7</c:v>
                </c:pt>
                <c:pt idx="3537">
                  <c:v>353,8</c:v>
                </c:pt>
                <c:pt idx="3538">
                  <c:v>353,9</c:v>
                </c:pt>
                <c:pt idx="3539">
                  <c:v>354</c:v>
                </c:pt>
                <c:pt idx="3540">
                  <c:v>354,1</c:v>
                </c:pt>
                <c:pt idx="3541">
                  <c:v>354,2</c:v>
                </c:pt>
                <c:pt idx="3542">
                  <c:v>354,3</c:v>
                </c:pt>
                <c:pt idx="3543">
                  <c:v>354,4</c:v>
                </c:pt>
                <c:pt idx="3544">
                  <c:v>354,5</c:v>
                </c:pt>
                <c:pt idx="3545">
                  <c:v>354,6</c:v>
                </c:pt>
                <c:pt idx="3546">
                  <c:v>354,7</c:v>
                </c:pt>
                <c:pt idx="3547">
                  <c:v>354,8</c:v>
                </c:pt>
                <c:pt idx="3548">
                  <c:v>354,9</c:v>
                </c:pt>
                <c:pt idx="3549">
                  <c:v>355</c:v>
                </c:pt>
                <c:pt idx="3550">
                  <c:v>355,1</c:v>
                </c:pt>
                <c:pt idx="3551">
                  <c:v>355,2</c:v>
                </c:pt>
                <c:pt idx="3552">
                  <c:v>355,3</c:v>
                </c:pt>
                <c:pt idx="3553">
                  <c:v>355,4</c:v>
                </c:pt>
                <c:pt idx="3554">
                  <c:v>355,5</c:v>
                </c:pt>
                <c:pt idx="3555">
                  <c:v>355,6</c:v>
                </c:pt>
                <c:pt idx="3556">
                  <c:v>355,7</c:v>
                </c:pt>
                <c:pt idx="3557">
                  <c:v>355,8</c:v>
                </c:pt>
                <c:pt idx="3558">
                  <c:v>355,9</c:v>
                </c:pt>
                <c:pt idx="3559">
                  <c:v>356</c:v>
                </c:pt>
                <c:pt idx="3560">
                  <c:v>356,1</c:v>
                </c:pt>
                <c:pt idx="3561">
                  <c:v>356,2</c:v>
                </c:pt>
                <c:pt idx="3562">
                  <c:v>356,3</c:v>
                </c:pt>
                <c:pt idx="3563">
                  <c:v>356,4</c:v>
                </c:pt>
                <c:pt idx="3564">
                  <c:v>356,5</c:v>
                </c:pt>
                <c:pt idx="3565">
                  <c:v>356,6</c:v>
                </c:pt>
                <c:pt idx="3566">
                  <c:v>356,7</c:v>
                </c:pt>
                <c:pt idx="3567">
                  <c:v>356,8</c:v>
                </c:pt>
                <c:pt idx="3568">
                  <c:v>356,9</c:v>
                </c:pt>
                <c:pt idx="3569">
                  <c:v>357</c:v>
                </c:pt>
                <c:pt idx="3570">
                  <c:v>357,1</c:v>
                </c:pt>
                <c:pt idx="3571">
                  <c:v>357,2</c:v>
                </c:pt>
                <c:pt idx="3572">
                  <c:v>357,3</c:v>
                </c:pt>
                <c:pt idx="3573">
                  <c:v>357,4</c:v>
                </c:pt>
                <c:pt idx="3574">
                  <c:v>357,5</c:v>
                </c:pt>
                <c:pt idx="3575">
                  <c:v>357,6</c:v>
                </c:pt>
                <c:pt idx="3576">
                  <c:v>357,7</c:v>
                </c:pt>
                <c:pt idx="3577">
                  <c:v>357,8</c:v>
                </c:pt>
                <c:pt idx="3578">
                  <c:v>357,9</c:v>
                </c:pt>
                <c:pt idx="3579">
                  <c:v>358</c:v>
                </c:pt>
                <c:pt idx="3580">
                  <c:v>358,1</c:v>
                </c:pt>
                <c:pt idx="3581">
                  <c:v>358,2</c:v>
                </c:pt>
                <c:pt idx="3582">
                  <c:v>358,3</c:v>
                </c:pt>
                <c:pt idx="3583">
                  <c:v>358,4</c:v>
                </c:pt>
                <c:pt idx="3584">
                  <c:v>358,5</c:v>
                </c:pt>
                <c:pt idx="3585">
                  <c:v>358,6</c:v>
                </c:pt>
                <c:pt idx="3586">
                  <c:v>358,7</c:v>
                </c:pt>
                <c:pt idx="3587">
                  <c:v>358,8</c:v>
                </c:pt>
                <c:pt idx="3588">
                  <c:v>358,9</c:v>
                </c:pt>
                <c:pt idx="3589">
                  <c:v>359</c:v>
                </c:pt>
                <c:pt idx="3590">
                  <c:v>359,1</c:v>
                </c:pt>
                <c:pt idx="3591">
                  <c:v>359,2</c:v>
                </c:pt>
                <c:pt idx="3592">
                  <c:v>359,3</c:v>
                </c:pt>
                <c:pt idx="3593">
                  <c:v>359,4</c:v>
                </c:pt>
                <c:pt idx="3594">
                  <c:v>359,5</c:v>
                </c:pt>
                <c:pt idx="3595">
                  <c:v>359,6</c:v>
                </c:pt>
                <c:pt idx="3596">
                  <c:v>359,7</c:v>
                </c:pt>
                <c:pt idx="3597">
                  <c:v>359,8</c:v>
                </c:pt>
                <c:pt idx="3598">
                  <c:v>359,9</c:v>
                </c:pt>
                <c:pt idx="3599">
                  <c:v>360</c:v>
                </c:pt>
                <c:pt idx="3600">
                  <c:v>360,1</c:v>
                </c:pt>
                <c:pt idx="3601">
                  <c:v>360,2</c:v>
                </c:pt>
                <c:pt idx="3602">
                  <c:v>360,3</c:v>
                </c:pt>
                <c:pt idx="3603">
                  <c:v>360,4</c:v>
                </c:pt>
                <c:pt idx="3604">
                  <c:v>360,5</c:v>
                </c:pt>
                <c:pt idx="3605">
                  <c:v>360,6</c:v>
                </c:pt>
                <c:pt idx="3606">
                  <c:v>360,7</c:v>
                </c:pt>
                <c:pt idx="3607">
                  <c:v>360,8</c:v>
                </c:pt>
                <c:pt idx="3608">
                  <c:v>360,9</c:v>
                </c:pt>
                <c:pt idx="3609">
                  <c:v>361</c:v>
                </c:pt>
                <c:pt idx="3610">
                  <c:v>361,1</c:v>
                </c:pt>
                <c:pt idx="3611">
                  <c:v>361,2</c:v>
                </c:pt>
                <c:pt idx="3612">
                  <c:v>361,3</c:v>
                </c:pt>
                <c:pt idx="3613">
                  <c:v>361,4</c:v>
                </c:pt>
                <c:pt idx="3614">
                  <c:v>361,5</c:v>
                </c:pt>
                <c:pt idx="3615">
                  <c:v>361,6</c:v>
                </c:pt>
                <c:pt idx="3616">
                  <c:v>361,7</c:v>
                </c:pt>
                <c:pt idx="3617">
                  <c:v>361,8</c:v>
                </c:pt>
                <c:pt idx="3618">
                  <c:v>361,9</c:v>
                </c:pt>
                <c:pt idx="3619">
                  <c:v>362</c:v>
                </c:pt>
                <c:pt idx="3620">
                  <c:v>362,1</c:v>
                </c:pt>
                <c:pt idx="3621">
                  <c:v>362,2</c:v>
                </c:pt>
                <c:pt idx="3622">
                  <c:v>362,3</c:v>
                </c:pt>
                <c:pt idx="3623">
                  <c:v>362,4</c:v>
                </c:pt>
                <c:pt idx="3624">
                  <c:v>362,5</c:v>
                </c:pt>
                <c:pt idx="3625">
                  <c:v>362,6</c:v>
                </c:pt>
                <c:pt idx="3626">
                  <c:v>362,7</c:v>
                </c:pt>
                <c:pt idx="3627">
                  <c:v>362,8</c:v>
                </c:pt>
                <c:pt idx="3628">
                  <c:v>362,9</c:v>
                </c:pt>
                <c:pt idx="3629">
                  <c:v>363</c:v>
                </c:pt>
                <c:pt idx="3630">
                  <c:v>363,1</c:v>
                </c:pt>
                <c:pt idx="3631">
                  <c:v>363,2</c:v>
                </c:pt>
                <c:pt idx="3632">
                  <c:v>363,3</c:v>
                </c:pt>
                <c:pt idx="3633">
                  <c:v>363,4</c:v>
                </c:pt>
                <c:pt idx="3634">
                  <c:v>363,5</c:v>
                </c:pt>
                <c:pt idx="3635">
                  <c:v>363,6</c:v>
                </c:pt>
                <c:pt idx="3636">
                  <c:v>363,7</c:v>
                </c:pt>
                <c:pt idx="3637">
                  <c:v>363,8</c:v>
                </c:pt>
                <c:pt idx="3638">
                  <c:v>363,9</c:v>
                </c:pt>
                <c:pt idx="3639">
                  <c:v>364</c:v>
                </c:pt>
                <c:pt idx="3640">
                  <c:v>364,1</c:v>
                </c:pt>
                <c:pt idx="3641">
                  <c:v>364,2</c:v>
                </c:pt>
                <c:pt idx="3642">
                  <c:v>364,3</c:v>
                </c:pt>
                <c:pt idx="3643">
                  <c:v>364,4</c:v>
                </c:pt>
                <c:pt idx="3644">
                  <c:v>364,5</c:v>
                </c:pt>
                <c:pt idx="3645">
                  <c:v>364,6</c:v>
                </c:pt>
                <c:pt idx="3646">
                  <c:v>364,7</c:v>
                </c:pt>
                <c:pt idx="3647">
                  <c:v>364,8</c:v>
                </c:pt>
                <c:pt idx="3648">
                  <c:v>364,9</c:v>
                </c:pt>
                <c:pt idx="3649">
                  <c:v>365</c:v>
                </c:pt>
                <c:pt idx="3650">
                  <c:v>365,1</c:v>
                </c:pt>
                <c:pt idx="3651">
                  <c:v>365,2</c:v>
                </c:pt>
                <c:pt idx="3652">
                  <c:v>365,3</c:v>
                </c:pt>
                <c:pt idx="3653">
                  <c:v>365,4</c:v>
                </c:pt>
                <c:pt idx="3654">
                  <c:v>365,5</c:v>
                </c:pt>
                <c:pt idx="3655">
                  <c:v>365,6</c:v>
                </c:pt>
                <c:pt idx="3656">
                  <c:v>365,7</c:v>
                </c:pt>
                <c:pt idx="3657">
                  <c:v>365,8</c:v>
                </c:pt>
                <c:pt idx="3658">
                  <c:v>365,9</c:v>
                </c:pt>
                <c:pt idx="3659">
                  <c:v>366</c:v>
                </c:pt>
                <c:pt idx="3660">
                  <c:v>366,1</c:v>
                </c:pt>
                <c:pt idx="3661">
                  <c:v>366,2</c:v>
                </c:pt>
                <c:pt idx="3662">
                  <c:v>366,3</c:v>
                </c:pt>
                <c:pt idx="3663">
                  <c:v>366,4</c:v>
                </c:pt>
                <c:pt idx="3664">
                  <c:v>366,5</c:v>
                </c:pt>
                <c:pt idx="3665">
                  <c:v>366,6</c:v>
                </c:pt>
                <c:pt idx="3666">
                  <c:v>366,7</c:v>
                </c:pt>
                <c:pt idx="3667">
                  <c:v>366,8</c:v>
                </c:pt>
                <c:pt idx="3668">
                  <c:v>366,9</c:v>
                </c:pt>
                <c:pt idx="3669">
                  <c:v>367</c:v>
                </c:pt>
                <c:pt idx="3670">
                  <c:v>367,1</c:v>
                </c:pt>
                <c:pt idx="3671">
                  <c:v>367,2</c:v>
                </c:pt>
                <c:pt idx="3672">
                  <c:v>367,3</c:v>
                </c:pt>
                <c:pt idx="3673">
                  <c:v>367,4</c:v>
                </c:pt>
                <c:pt idx="3674">
                  <c:v>367,5</c:v>
                </c:pt>
                <c:pt idx="3675">
                  <c:v>367,6</c:v>
                </c:pt>
                <c:pt idx="3676">
                  <c:v>367,7</c:v>
                </c:pt>
                <c:pt idx="3677">
                  <c:v>367,8</c:v>
                </c:pt>
                <c:pt idx="3678">
                  <c:v>367,9</c:v>
                </c:pt>
                <c:pt idx="3679">
                  <c:v>368</c:v>
                </c:pt>
                <c:pt idx="3680">
                  <c:v>368,1</c:v>
                </c:pt>
                <c:pt idx="3681">
                  <c:v>368,2</c:v>
                </c:pt>
                <c:pt idx="3682">
                  <c:v>368,3</c:v>
                </c:pt>
                <c:pt idx="3683">
                  <c:v>368,4</c:v>
                </c:pt>
                <c:pt idx="3684">
                  <c:v>368,5</c:v>
                </c:pt>
                <c:pt idx="3685">
                  <c:v>368,6</c:v>
                </c:pt>
                <c:pt idx="3686">
                  <c:v>368,7</c:v>
                </c:pt>
                <c:pt idx="3687">
                  <c:v>368,8</c:v>
                </c:pt>
                <c:pt idx="3688">
                  <c:v>368,9</c:v>
                </c:pt>
                <c:pt idx="3689">
                  <c:v>369</c:v>
                </c:pt>
                <c:pt idx="3690">
                  <c:v>369,1</c:v>
                </c:pt>
                <c:pt idx="3691">
                  <c:v>369,2</c:v>
                </c:pt>
                <c:pt idx="3692">
                  <c:v>369,3</c:v>
                </c:pt>
                <c:pt idx="3693">
                  <c:v>369,4</c:v>
                </c:pt>
                <c:pt idx="3694">
                  <c:v>369,5</c:v>
                </c:pt>
                <c:pt idx="3695">
                  <c:v>369,6</c:v>
                </c:pt>
                <c:pt idx="3696">
                  <c:v>369,7</c:v>
                </c:pt>
                <c:pt idx="3697">
                  <c:v>369,8</c:v>
                </c:pt>
                <c:pt idx="3698">
                  <c:v>369,9</c:v>
                </c:pt>
                <c:pt idx="3699">
                  <c:v>370</c:v>
                </c:pt>
                <c:pt idx="3700">
                  <c:v>370,1</c:v>
                </c:pt>
                <c:pt idx="3701">
                  <c:v>370,2</c:v>
                </c:pt>
                <c:pt idx="3702">
                  <c:v>370,3</c:v>
                </c:pt>
                <c:pt idx="3703">
                  <c:v>370,4</c:v>
                </c:pt>
                <c:pt idx="3704">
                  <c:v>370,5</c:v>
                </c:pt>
                <c:pt idx="3705">
                  <c:v>370,6</c:v>
                </c:pt>
                <c:pt idx="3706">
                  <c:v>370,7</c:v>
                </c:pt>
                <c:pt idx="3707">
                  <c:v>370,8</c:v>
                </c:pt>
                <c:pt idx="3708">
                  <c:v>370,9</c:v>
                </c:pt>
                <c:pt idx="3709">
                  <c:v>371</c:v>
                </c:pt>
                <c:pt idx="3710">
                  <c:v>371,1</c:v>
                </c:pt>
                <c:pt idx="3711">
                  <c:v>371,2</c:v>
                </c:pt>
                <c:pt idx="3712">
                  <c:v>371,3</c:v>
                </c:pt>
                <c:pt idx="3713">
                  <c:v>371,4</c:v>
                </c:pt>
                <c:pt idx="3714">
                  <c:v>371,5</c:v>
                </c:pt>
                <c:pt idx="3715">
                  <c:v>371,6</c:v>
                </c:pt>
                <c:pt idx="3716">
                  <c:v>371,7</c:v>
                </c:pt>
                <c:pt idx="3717">
                  <c:v>371,8</c:v>
                </c:pt>
                <c:pt idx="3718">
                  <c:v>371,9</c:v>
                </c:pt>
                <c:pt idx="3719">
                  <c:v>372</c:v>
                </c:pt>
                <c:pt idx="3720">
                  <c:v>372,1</c:v>
                </c:pt>
                <c:pt idx="3721">
                  <c:v>372,2</c:v>
                </c:pt>
                <c:pt idx="3722">
                  <c:v>372,3</c:v>
                </c:pt>
                <c:pt idx="3723">
                  <c:v>372,4</c:v>
                </c:pt>
                <c:pt idx="3724">
                  <c:v>372,5</c:v>
                </c:pt>
                <c:pt idx="3725">
                  <c:v>372,6</c:v>
                </c:pt>
                <c:pt idx="3726">
                  <c:v>372,7</c:v>
                </c:pt>
                <c:pt idx="3727">
                  <c:v>372,8</c:v>
                </c:pt>
                <c:pt idx="3728">
                  <c:v>372,9</c:v>
                </c:pt>
                <c:pt idx="3729">
                  <c:v>373</c:v>
                </c:pt>
                <c:pt idx="3730">
                  <c:v>373,1</c:v>
                </c:pt>
                <c:pt idx="3731">
                  <c:v>373,2</c:v>
                </c:pt>
                <c:pt idx="3732">
                  <c:v>373,3</c:v>
                </c:pt>
                <c:pt idx="3733">
                  <c:v>373,4</c:v>
                </c:pt>
                <c:pt idx="3734">
                  <c:v>373,5</c:v>
                </c:pt>
                <c:pt idx="3735">
                  <c:v>373,6</c:v>
                </c:pt>
                <c:pt idx="3736">
                  <c:v>373,7</c:v>
                </c:pt>
                <c:pt idx="3737">
                  <c:v>373,8</c:v>
                </c:pt>
                <c:pt idx="3738">
                  <c:v>373,9</c:v>
                </c:pt>
                <c:pt idx="3739">
                  <c:v>374</c:v>
                </c:pt>
                <c:pt idx="3740">
                  <c:v>374,1</c:v>
                </c:pt>
                <c:pt idx="3741">
                  <c:v>374,2</c:v>
                </c:pt>
                <c:pt idx="3742">
                  <c:v>374,3</c:v>
                </c:pt>
                <c:pt idx="3743">
                  <c:v>374,4</c:v>
                </c:pt>
                <c:pt idx="3744">
                  <c:v>374,5</c:v>
                </c:pt>
                <c:pt idx="3745">
                  <c:v>374,6</c:v>
                </c:pt>
                <c:pt idx="3746">
                  <c:v>374,7</c:v>
                </c:pt>
                <c:pt idx="3747">
                  <c:v>374,8</c:v>
                </c:pt>
                <c:pt idx="3748">
                  <c:v>374,9</c:v>
                </c:pt>
                <c:pt idx="3749">
                  <c:v>375</c:v>
                </c:pt>
                <c:pt idx="3750">
                  <c:v>375,1</c:v>
                </c:pt>
                <c:pt idx="3751">
                  <c:v>375,2</c:v>
                </c:pt>
                <c:pt idx="3752">
                  <c:v>375,3</c:v>
                </c:pt>
                <c:pt idx="3753">
                  <c:v>375,4</c:v>
                </c:pt>
                <c:pt idx="3754">
                  <c:v>375,5</c:v>
                </c:pt>
                <c:pt idx="3755">
                  <c:v>375,6</c:v>
                </c:pt>
                <c:pt idx="3756">
                  <c:v>375,7</c:v>
                </c:pt>
                <c:pt idx="3757">
                  <c:v>375,8</c:v>
                </c:pt>
                <c:pt idx="3758">
                  <c:v>375,9</c:v>
                </c:pt>
                <c:pt idx="3759">
                  <c:v>376</c:v>
                </c:pt>
                <c:pt idx="3760">
                  <c:v>376,1</c:v>
                </c:pt>
                <c:pt idx="3761">
                  <c:v>376,2</c:v>
                </c:pt>
                <c:pt idx="3762">
                  <c:v>376,3</c:v>
                </c:pt>
                <c:pt idx="3763">
                  <c:v>376,4</c:v>
                </c:pt>
                <c:pt idx="3764">
                  <c:v>376,5</c:v>
                </c:pt>
                <c:pt idx="3765">
                  <c:v>376,6</c:v>
                </c:pt>
                <c:pt idx="3766">
                  <c:v>376,7</c:v>
                </c:pt>
                <c:pt idx="3767">
                  <c:v>376,8</c:v>
                </c:pt>
                <c:pt idx="3768">
                  <c:v>376,9</c:v>
                </c:pt>
                <c:pt idx="3769">
                  <c:v>377</c:v>
                </c:pt>
                <c:pt idx="3770">
                  <c:v>377,1</c:v>
                </c:pt>
                <c:pt idx="3771">
                  <c:v>377,2</c:v>
                </c:pt>
                <c:pt idx="3772">
                  <c:v>377,3</c:v>
                </c:pt>
                <c:pt idx="3773">
                  <c:v>377,4</c:v>
                </c:pt>
                <c:pt idx="3774">
                  <c:v>377,5</c:v>
                </c:pt>
                <c:pt idx="3775">
                  <c:v>377,6</c:v>
                </c:pt>
                <c:pt idx="3776">
                  <c:v>377,7</c:v>
                </c:pt>
                <c:pt idx="3777">
                  <c:v>377,8</c:v>
                </c:pt>
                <c:pt idx="3778">
                  <c:v>377,9</c:v>
                </c:pt>
                <c:pt idx="3779">
                  <c:v>378</c:v>
                </c:pt>
                <c:pt idx="3780">
                  <c:v>378,1</c:v>
                </c:pt>
                <c:pt idx="3781">
                  <c:v>378,2</c:v>
                </c:pt>
                <c:pt idx="3782">
                  <c:v>378,3</c:v>
                </c:pt>
                <c:pt idx="3783">
                  <c:v>378,4</c:v>
                </c:pt>
                <c:pt idx="3784">
                  <c:v>378,5</c:v>
                </c:pt>
                <c:pt idx="3785">
                  <c:v>378,6</c:v>
                </c:pt>
                <c:pt idx="3786">
                  <c:v>378,7</c:v>
                </c:pt>
                <c:pt idx="3787">
                  <c:v>378,8</c:v>
                </c:pt>
                <c:pt idx="3788">
                  <c:v>378,9</c:v>
                </c:pt>
                <c:pt idx="3789">
                  <c:v>379</c:v>
                </c:pt>
                <c:pt idx="3790">
                  <c:v>379,1</c:v>
                </c:pt>
                <c:pt idx="3791">
                  <c:v>379,2</c:v>
                </c:pt>
                <c:pt idx="3792">
                  <c:v>379,3</c:v>
                </c:pt>
                <c:pt idx="3793">
                  <c:v>379,4</c:v>
                </c:pt>
                <c:pt idx="3794">
                  <c:v>379,5</c:v>
                </c:pt>
                <c:pt idx="3795">
                  <c:v>379,6</c:v>
                </c:pt>
                <c:pt idx="3796">
                  <c:v>379,7</c:v>
                </c:pt>
                <c:pt idx="3797">
                  <c:v>379,8</c:v>
                </c:pt>
                <c:pt idx="3798">
                  <c:v>379,9</c:v>
                </c:pt>
                <c:pt idx="3799">
                  <c:v>380</c:v>
                </c:pt>
                <c:pt idx="3800">
                  <c:v>380,1</c:v>
                </c:pt>
                <c:pt idx="3801">
                  <c:v>380,2</c:v>
                </c:pt>
                <c:pt idx="3802">
                  <c:v>380,3</c:v>
                </c:pt>
                <c:pt idx="3803">
                  <c:v>380,4</c:v>
                </c:pt>
                <c:pt idx="3804">
                  <c:v>380,5</c:v>
                </c:pt>
                <c:pt idx="3805">
                  <c:v>380,6</c:v>
                </c:pt>
                <c:pt idx="3806">
                  <c:v>380,7</c:v>
                </c:pt>
                <c:pt idx="3807">
                  <c:v>380,8</c:v>
                </c:pt>
                <c:pt idx="3808">
                  <c:v>380,9</c:v>
                </c:pt>
                <c:pt idx="3809">
                  <c:v>381</c:v>
                </c:pt>
                <c:pt idx="3810">
                  <c:v>381,1</c:v>
                </c:pt>
                <c:pt idx="3811">
                  <c:v>381,2</c:v>
                </c:pt>
                <c:pt idx="3812">
                  <c:v>381,3</c:v>
                </c:pt>
                <c:pt idx="3813">
                  <c:v>381,4</c:v>
                </c:pt>
                <c:pt idx="3814">
                  <c:v>381,5</c:v>
                </c:pt>
                <c:pt idx="3815">
                  <c:v>381,6</c:v>
                </c:pt>
                <c:pt idx="3816">
                  <c:v>381,7</c:v>
                </c:pt>
                <c:pt idx="3817">
                  <c:v>381,8</c:v>
                </c:pt>
                <c:pt idx="3818">
                  <c:v>381,9</c:v>
                </c:pt>
                <c:pt idx="3819">
                  <c:v>382</c:v>
                </c:pt>
                <c:pt idx="3820">
                  <c:v>382,1</c:v>
                </c:pt>
                <c:pt idx="3821">
                  <c:v>382,2</c:v>
                </c:pt>
                <c:pt idx="3822">
                  <c:v>382,3</c:v>
                </c:pt>
                <c:pt idx="3823">
                  <c:v>382,4</c:v>
                </c:pt>
                <c:pt idx="3824">
                  <c:v>382,5</c:v>
                </c:pt>
                <c:pt idx="3825">
                  <c:v>382,6</c:v>
                </c:pt>
                <c:pt idx="3826">
                  <c:v>382,7</c:v>
                </c:pt>
                <c:pt idx="3827">
                  <c:v>382,8</c:v>
                </c:pt>
                <c:pt idx="3828">
                  <c:v>382,9</c:v>
                </c:pt>
                <c:pt idx="3829">
                  <c:v>383</c:v>
                </c:pt>
                <c:pt idx="3830">
                  <c:v>383,1</c:v>
                </c:pt>
                <c:pt idx="3831">
                  <c:v>383,2</c:v>
                </c:pt>
                <c:pt idx="3832">
                  <c:v>383,3</c:v>
                </c:pt>
                <c:pt idx="3833">
                  <c:v>383,4</c:v>
                </c:pt>
                <c:pt idx="3834">
                  <c:v>383,5</c:v>
                </c:pt>
                <c:pt idx="3835">
                  <c:v>383,6</c:v>
                </c:pt>
                <c:pt idx="3836">
                  <c:v>383,7</c:v>
                </c:pt>
                <c:pt idx="3837">
                  <c:v>383,8</c:v>
                </c:pt>
                <c:pt idx="3838">
                  <c:v>383,9</c:v>
                </c:pt>
                <c:pt idx="3839">
                  <c:v>384</c:v>
                </c:pt>
                <c:pt idx="3840">
                  <c:v>384,1</c:v>
                </c:pt>
                <c:pt idx="3841">
                  <c:v>384,2</c:v>
                </c:pt>
                <c:pt idx="3842">
                  <c:v>384,3</c:v>
                </c:pt>
                <c:pt idx="3843">
                  <c:v>384,4</c:v>
                </c:pt>
                <c:pt idx="3844">
                  <c:v>384,5</c:v>
                </c:pt>
                <c:pt idx="3845">
                  <c:v>384,6</c:v>
                </c:pt>
                <c:pt idx="3846">
                  <c:v>384,7</c:v>
                </c:pt>
                <c:pt idx="3847">
                  <c:v>384,8</c:v>
                </c:pt>
                <c:pt idx="3848">
                  <c:v>384,9</c:v>
                </c:pt>
                <c:pt idx="3849">
                  <c:v>385</c:v>
                </c:pt>
                <c:pt idx="3850">
                  <c:v>385,1</c:v>
                </c:pt>
                <c:pt idx="3851">
                  <c:v>385,2</c:v>
                </c:pt>
                <c:pt idx="3852">
                  <c:v>385,3</c:v>
                </c:pt>
                <c:pt idx="3853">
                  <c:v>385,4</c:v>
                </c:pt>
                <c:pt idx="3854">
                  <c:v>385,5</c:v>
                </c:pt>
                <c:pt idx="3855">
                  <c:v>385,6</c:v>
                </c:pt>
                <c:pt idx="3856">
                  <c:v>385,7</c:v>
                </c:pt>
                <c:pt idx="3857">
                  <c:v>385,8</c:v>
                </c:pt>
                <c:pt idx="3858">
                  <c:v>385,9</c:v>
                </c:pt>
                <c:pt idx="3859">
                  <c:v>386</c:v>
                </c:pt>
                <c:pt idx="3860">
                  <c:v>386,1</c:v>
                </c:pt>
                <c:pt idx="3861">
                  <c:v>386,2</c:v>
                </c:pt>
                <c:pt idx="3862">
                  <c:v>386,3</c:v>
                </c:pt>
                <c:pt idx="3863">
                  <c:v>386,4</c:v>
                </c:pt>
                <c:pt idx="3864">
                  <c:v>386,5</c:v>
                </c:pt>
                <c:pt idx="3865">
                  <c:v>386,6</c:v>
                </c:pt>
                <c:pt idx="3866">
                  <c:v>386,7</c:v>
                </c:pt>
                <c:pt idx="3867">
                  <c:v>386,8</c:v>
                </c:pt>
                <c:pt idx="3868">
                  <c:v>386,9</c:v>
                </c:pt>
                <c:pt idx="3869">
                  <c:v>387</c:v>
                </c:pt>
                <c:pt idx="3870">
                  <c:v>387,1</c:v>
                </c:pt>
                <c:pt idx="3871">
                  <c:v>387,2</c:v>
                </c:pt>
                <c:pt idx="3872">
                  <c:v>387,3</c:v>
                </c:pt>
                <c:pt idx="3873">
                  <c:v>387,4</c:v>
                </c:pt>
                <c:pt idx="3874">
                  <c:v>387,5</c:v>
                </c:pt>
                <c:pt idx="3875">
                  <c:v>387,6</c:v>
                </c:pt>
                <c:pt idx="3876">
                  <c:v>387,7</c:v>
                </c:pt>
                <c:pt idx="3877">
                  <c:v>387,8</c:v>
                </c:pt>
                <c:pt idx="3878">
                  <c:v>387,9</c:v>
                </c:pt>
                <c:pt idx="3879">
                  <c:v>388</c:v>
                </c:pt>
                <c:pt idx="3880">
                  <c:v>388,1</c:v>
                </c:pt>
                <c:pt idx="3881">
                  <c:v>388,2</c:v>
                </c:pt>
                <c:pt idx="3882">
                  <c:v>388,3</c:v>
                </c:pt>
                <c:pt idx="3883">
                  <c:v>388,4</c:v>
                </c:pt>
                <c:pt idx="3884">
                  <c:v>388,5</c:v>
                </c:pt>
                <c:pt idx="3885">
                  <c:v>388,6</c:v>
                </c:pt>
                <c:pt idx="3886">
                  <c:v>388,7</c:v>
                </c:pt>
                <c:pt idx="3887">
                  <c:v>388,8</c:v>
                </c:pt>
                <c:pt idx="3888">
                  <c:v>388,9</c:v>
                </c:pt>
                <c:pt idx="3889">
                  <c:v>389</c:v>
                </c:pt>
                <c:pt idx="3890">
                  <c:v>389,1</c:v>
                </c:pt>
                <c:pt idx="3891">
                  <c:v>389,2</c:v>
                </c:pt>
                <c:pt idx="3892">
                  <c:v>389,3</c:v>
                </c:pt>
                <c:pt idx="3893">
                  <c:v>389,4</c:v>
                </c:pt>
                <c:pt idx="3894">
                  <c:v>389,5</c:v>
                </c:pt>
                <c:pt idx="3895">
                  <c:v>389,6</c:v>
                </c:pt>
                <c:pt idx="3896">
                  <c:v>389,7</c:v>
                </c:pt>
                <c:pt idx="3897">
                  <c:v>389,8</c:v>
                </c:pt>
                <c:pt idx="3898">
                  <c:v>389,9</c:v>
                </c:pt>
                <c:pt idx="3899">
                  <c:v>390</c:v>
                </c:pt>
                <c:pt idx="3900">
                  <c:v>390,1</c:v>
                </c:pt>
                <c:pt idx="3901">
                  <c:v>390,2</c:v>
                </c:pt>
                <c:pt idx="3902">
                  <c:v>390,3</c:v>
                </c:pt>
                <c:pt idx="3903">
                  <c:v>390,4</c:v>
                </c:pt>
                <c:pt idx="3904">
                  <c:v>390,5</c:v>
                </c:pt>
                <c:pt idx="3905">
                  <c:v>390,6</c:v>
                </c:pt>
                <c:pt idx="3906">
                  <c:v>390,7</c:v>
                </c:pt>
                <c:pt idx="3907">
                  <c:v>390,8</c:v>
                </c:pt>
                <c:pt idx="3908">
                  <c:v>390,9</c:v>
                </c:pt>
                <c:pt idx="3909">
                  <c:v>391</c:v>
                </c:pt>
                <c:pt idx="3910">
                  <c:v>391,1</c:v>
                </c:pt>
                <c:pt idx="3911">
                  <c:v>391,2</c:v>
                </c:pt>
                <c:pt idx="3912">
                  <c:v>391,3</c:v>
                </c:pt>
                <c:pt idx="3913">
                  <c:v>391,4</c:v>
                </c:pt>
                <c:pt idx="3914">
                  <c:v>391,5</c:v>
                </c:pt>
                <c:pt idx="3915">
                  <c:v>391,6</c:v>
                </c:pt>
                <c:pt idx="3916">
                  <c:v>391,7</c:v>
                </c:pt>
                <c:pt idx="3917">
                  <c:v>391,8</c:v>
                </c:pt>
                <c:pt idx="3918">
                  <c:v>391,9</c:v>
                </c:pt>
                <c:pt idx="3919">
                  <c:v>392</c:v>
                </c:pt>
                <c:pt idx="3920">
                  <c:v>392,1</c:v>
                </c:pt>
                <c:pt idx="3921">
                  <c:v>392,2</c:v>
                </c:pt>
                <c:pt idx="3922">
                  <c:v>392,3</c:v>
                </c:pt>
                <c:pt idx="3923">
                  <c:v>392,4</c:v>
                </c:pt>
                <c:pt idx="3924">
                  <c:v>392,5</c:v>
                </c:pt>
                <c:pt idx="3925">
                  <c:v>392,6</c:v>
                </c:pt>
                <c:pt idx="3926">
                  <c:v>392,7</c:v>
                </c:pt>
                <c:pt idx="3927">
                  <c:v>392,8</c:v>
                </c:pt>
                <c:pt idx="3928">
                  <c:v>392,9</c:v>
                </c:pt>
                <c:pt idx="3929">
                  <c:v>393</c:v>
                </c:pt>
                <c:pt idx="3930">
                  <c:v>393,1</c:v>
                </c:pt>
                <c:pt idx="3931">
                  <c:v>393,2</c:v>
                </c:pt>
                <c:pt idx="3932">
                  <c:v>393,3</c:v>
                </c:pt>
                <c:pt idx="3933">
                  <c:v>393,4</c:v>
                </c:pt>
                <c:pt idx="3934">
                  <c:v>393,5</c:v>
                </c:pt>
                <c:pt idx="3935">
                  <c:v>393,6</c:v>
                </c:pt>
                <c:pt idx="3936">
                  <c:v>393,7</c:v>
                </c:pt>
                <c:pt idx="3937">
                  <c:v>393,8</c:v>
                </c:pt>
                <c:pt idx="3938">
                  <c:v>393,9</c:v>
                </c:pt>
                <c:pt idx="3939">
                  <c:v>394</c:v>
                </c:pt>
                <c:pt idx="3940">
                  <c:v>394,1</c:v>
                </c:pt>
                <c:pt idx="3941">
                  <c:v>394,2</c:v>
                </c:pt>
                <c:pt idx="3942">
                  <c:v>394,3</c:v>
                </c:pt>
                <c:pt idx="3943">
                  <c:v>394,4</c:v>
                </c:pt>
                <c:pt idx="3944">
                  <c:v>394,5</c:v>
                </c:pt>
                <c:pt idx="3945">
                  <c:v>394,6</c:v>
                </c:pt>
                <c:pt idx="3946">
                  <c:v>394,7</c:v>
                </c:pt>
                <c:pt idx="3947">
                  <c:v>394,8</c:v>
                </c:pt>
                <c:pt idx="3948">
                  <c:v>394,9</c:v>
                </c:pt>
                <c:pt idx="3949">
                  <c:v>395</c:v>
                </c:pt>
                <c:pt idx="3950">
                  <c:v>395,1</c:v>
                </c:pt>
                <c:pt idx="3951">
                  <c:v>395,2</c:v>
                </c:pt>
                <c:pt idx="3952">
                  <c:v>395,3</c:v>
                </c:pt>
                <c:pt idx="3953">
                  <c:v>395,4</c:v>
                </c:pt>
                <c:pt idx="3954">
                  <c:v>395,5</c:v>
                </c:pt>
                <c:pt idx="3955">
                  <c:v>395,6</c:v>
                </c:pt>
                <c:pt idx="3956">
                  <c:v>395,7</c:v>
                </c:pt>
                <c:pt idx="3957">
                  <c:v>395,8</c:v>
                </c:pt>
                <c:pt idx="3958">
                  <c:v>395,9</c:v>
                </c:pt>
                <c:pt idx="3959">
                  <c:v>396</c:v>
                </c:pt>
                <c:pt idx="3960">
                  <c:v>396,1</c:v>
                </c:pt>
                <c:pt idx="3961">
                  <c:v>396,2</c:v>
                </c:pt>
                <c:pt idx="3962">
                  <c:v>396,3</c:v>
                </c:pt>
                <c:pt idx="3963">
                  <c:v>396,4</c:v>
                </c:pt>
                <c:pt idx="3964">
                  <c:v>396,5</c:v>
                </c:pt>
                <c:pt idx="3965">
                  <c:v>396,6</c:v>
                </c:pt>
                <c:pt idx="3966">
                  <c:v>396,7</c:v>
                </c:pt>
                <c:pt idx="3967">
                  <c:v>396,8</c:v>
                </c:pt>
                <c:pt idx="3968">
                  <c:v>396,9</c:v>
                </c:pt>
                <c:pt idx="3969">
                  <c:v>397</c:v>
                </c:pt>
                <c:pt idx="3970">
                  <c:v>397,1</c:v>
                </c:pt>
                <c:pt idx="3971">
                  <c:v>397,2</c:v>
                </c:pt>
                <c:pt idx="3972">
                  <c:v>397,3</c:v>
                </c:pt>
                <c:pt idx="3973">
                  <c:v>397,4</c:v>
                </c:pt>
                <c:pt idx="3974">
                  <c:v>397,5</c:v>
                </c:pt>
                <c:pt idx="3975">
                  <c:v>397,6</c:v>
                </c:pt>
                <c:pt idx="3976">
                  <c:v>397,7</c:v>
                </c:pt>
                <c:pt idx="3977">
                  <c:v>397,8</c:v>
                </c:pt>
                <c:pt idx="3978">
                  <c:v>397,9</c:v>
                </c:pt>
                <c:pt idx="3979">
                  <c:v>398</c:v>
                </c:pt>
                <c:pt idx="3980">
                  <c:v>398,1</c:v>
                </c:pt>
                <c:pt idx="3981">
                  <c:v>398,2</c:v>
                </c:pt>
                <c:pt idx="3982">
                  <c:v>398,3</c:v>
                </c:pt>
                <c:pt idx="3983">
                  <c:v>398,4</c:v>
                </c:pt>
                <c:pt idx="3984">
                  <c:v>398,5</c:v>
                </c:pt>
                <c:pt idx="3985">
                  <c:v>398,6</c:v>
                </c:pt>
                <c:pt idx="3986">
                  <c:v>398,7</c:v>
                </c:pt>
                <c:pt idx="3987">
                  <c:v>398,8</c:v>
                </c:pt>
                <c:pt idx="3988">
                  <c:v>398,9</c:v>
                </c:pt>
                <c:pt idx="3989">
                  <c:v>399</c:v>
                </c:pt>
                <c:pt idx="3990">
                  <c:v>399,1</c:v>
                </c:pt>
                <c:pt idx="3991">
                  <c:v>399,2</c:v>
                </c:pt>
                <c:pt idx="3992">
                  <c:v>399,3</c:v>
                </c:pt>
                <c:pt idx="3993">
                  <c:v>399,4</c:v>
                </c:pt>
                <c:pt idx="3994">
                  <c:v>399,5</c:v>
                </c:pt>
                <c:pt idx="3995">
                  <c:v>399,6</c:v>
                </c:pt>
                <c:pt idx="3996">
                  <c:v>399,7</c:v>
                </c:pt>
                <c:pt idx="3997">
                  <c:v>399,8</c:v>
                </c:pt>
                <c:pt idx="3998">
                  <c:v>399,9</c:v>
                </c:pt>
                <c:pt idx="3999">
                  <c:v>400</c:v>
                </c:pt>
                <c:pt idx="4000">
                  <c:v>400,1</c:v>
                </c:pt>
                <c:pt idx="4001">
                  <c:v>400,2</c:v>
                </c:pt>
                <c:pt idx="4002">
                  <c:v>400,3</c:v>
                </c:pt>
                <c:pt idx="4003">
                  <c:v>400,4</c:v>
                </c:pt>
                <c:pt idx="4004">
                  <c:v>400,5</c:v>
                </c:pt>
                <c:pt idx="4005">
                  <c:v>400,6</c:v>
                </c:pt>
                <c:pt idx="4006">
                  <c:v>400,7</c:v>
                </c:pt>
                <c:pt idx="4007">
                  <c:v>400,8</c:v>
                </c:pt>
                <c:pt idx="4008">
                  <c:v>400,9</c:v>
                </c:pt>
                <c:pt idx="4009">
                  <c:v>401</c:v>
                </c:pt>
                <c:pt idx="4010">
                  <c:v>401,1</c:v>
                </c:pt>
                <c:pt idx="4011">
                  <c:v>401,2</c:v>
                </c:pt>
                <c:pt idx="4012">
                  <c:v>401,3</c:v>
                </c:pt>
                <c:pt idx="4013">
                  <c:v>401,4</c:v>
                </c:pt>
                <c:pt idx="4014">
                  <c:v>401,5</c:v>
                </c:pt>
                <c:pt idx="4015">
                  <c:v>401,6</c:v>
                </c:pt>
                <c:pt idx="4016">
                  <c:v>401,7</c:v>
                </c:pt>
                <c:pt idx="4017">
                  <c:v>401,8</c:v>
                </c:pt>
                <c:pt idx="4018">
                  <c:v>401,9</c:v>
                </c:pt>
                <c:pt idx="4019">
                  <c:v>402</c:v>
                </c:pt>
                <c:pt idx="4020">
                  <c:v>402,1</c:v>
                </c:pt>
                <c:pt idx="4021">
                  <c:v>402,2</c:v>
                </c:pt>
                <c:pt idx="4022">
                  <c:v>402,3</c:v>
                </c:pt>
                <c:pt idx="4023">
                  <c:v>402,4</c:v>
                </c:pt>
                <c:pt idx="4024">
                  <c:v>402,5</c:v>
                </c:pt>
                <c:pt idx="4025">
                  <c:v>402,6</c:v>
                </c:pt>
                <c:pt idx="4026">
                  <c:v>402,7</c:v>
                </c:pt>
                <c:pt idx="4027">
                  <c:v>402,8</c:v>
                </c:pt>
                <c:pt idx="4028">
                  <c:v>402,9</c:v>
                </c:pt>
                <c:pt idx="4029">
                  <c:v>403</c:v>
                </c:pt>
                <c:pt idx="4030">
                  <c:v>403,1</c:v>
                </c:pt>
                <c:pt idx="4031">
                  <c:v>403,2</c:v>
                </c:pt>
                <c:pt idx="4032">
                  <c:v>403,3</c:v>
                </c:pt>
                <c:pt idx="4033">
                  <c:v>403,4</c:v>
                </c:pt>
                <c:pt idx="4034">
                  <c:v>403,5</c:v>
                </c:pt>
                <c:pt idx="4035">
                  <c:v>403,6</c:v>
                </c:pt>
                <c:pt idx="4036">
                  <c:v>403,7</c:v>
                </c:pt>
                <c:pt idx="4037">
                  <c:v>403,8</c:v>
                </c:pt>
                <c:pt idx="4038">
                  <c:v>403,9</c:v>
                </c:pt>
                <c:pt idx="4039">
                  <c:v>404</c:v>
                </c:pt>
                <c:pt idx="4040">
                  <c:v>404,1</c:v>
                </c:pt>
                <c:pt idx="4041">
                  <c:v>404,2</c:v>
                </c:pt>
                <c:pt idx="4042">
                  <c:v>404,3</c:v>
                </c:pt>
                <c:pt idx="4043">
                  <c:v>404,4</c:v>
                </c:pt>
                <c:pt idx="4044">
                  <c:v>404,5</c:v>
                </c:pt>
                <c:pt idx="4045">
                  <c:v>404,6</c:v>
                </c:pt>
                <c:pt idx="4046">
                  <c:v>404,7</c:v>
                </c:pt>
                <c:pt idx="4047">
                  <c:v>404,8</c:v>
                </c:pt>
                <c:pt idx="4048">
                  <c:v>404,9</c:v>
                </c:pt>
                <c:pt idx="4049">
                  <c:v>405</c:v>
                </c:pt>
                <c:pt idx="4050">
                  <c:v>405,1</c:v>
                </c:pt>
                <c:pt idx="4051">
                  <c:v>405,2</c:v>
                </c:pt>
                <c:pt idx="4052">
                  <c:v>405,3</c:v>
                </c:pt>
                <c:pt idx="4053">
                  <c:v>405,4</c:v>
                </c:pt>
                <c:pt idx="4054">
                  <c:v>405,5</c:v>
                </c:pt>
                <c:pt idx="4055">
                  <c:v>405,6</c:v>
                </c:pt>
                <c:pt idx="4056">
                  <c:v>405,7</c:v>
                </c:pt>
                <c:pt idx="4057">
                  <c:v>405,8</c:v>
                </c:pt>
                <c:pt idx="4058">
                  <c:v>405,9</c:v>
                </c:pt>
                <c:pt idx="4059">
                  <c:v>406</c:v>
                </c:pt>
                <c:pt idx="4060">
                  <c:v>406,1</c:v>
                </c:pt>
                <c:pt idx="4061">
                  <c:v>406,2</c:v>
                </c:pt>
                <c:pt idx="4062">
                  <c:v>406,3</c:v>
                </c:pt>
                <c:pt idx="4063">
                  <c:v>406,4</c:v>
                </c:pt>
                <c:pt idx="4064">
                  <c:v>406,5</c:v>
                </c:pt>
                <c:pt idx="4065">
                  <c:v>406,6</c:v>
                </c:pt>
                <c:pt idx="4066">
                  <c:v>406,7</c:v>
                </c:pt>
                <c:pt idx="4067">
                  <c:v>406,8</c:v>
                </c:pt>
                <c:pt idx="4068">
                  <c:v>406,9</c:v>
                </c:pt>
                <c:pt idx="4069">
                  <c:v>407</c:v>
                </c:pt>
                <c:pt idx="4070">
                  <c:v>407,1</c:v>
                </c:pt>
                <c:pt idx="4071">
                  <c:v>407,2</c:v>
                </c:pt>
                <c:pt idx="4072">
                  <c:v>407,3</c:v>
                </c:pt>
                <c:pt idx="4073">
                  <c:v>407,4</c:v>
                </c:pt>
                <c:pt idx="4074">
                  <c:v>407,5</c:v>
                </c:pt>
                <c:pt idx="4075">
                  <c:v>407,6</c:v>
                </c:pt>
                <c:pt idx="4076">
                  <c:v>407,7</c:v>
                </c:pt>
                <c:pt idx="4077">
                  <c:v>407,8</c:v>
                </c:pt>
                <c:pt idx="4078">
                  <c:v>407,9</c:v>
                </c:pt>
                <c:pt idx="4079">
                  <c:v>408</c:v>
                </c:pt>
                <c:pt idx="4080">
                  <c:v>408,1</c:v>
                </c:pt>
                <c:pt idx="4081">
                  <c:v>408,2</c:v>
                </c:pt>
                <c:pt idx="4082">
                  <c:v>408,3</c:v>
                </c:pt>
                <c:pt idx="4083">
                  <c:v>408,4</c:v>
                </c:pt>
                <c:pt idx="4084">
                  <c:v>408,5</c:v>
                </c:pt>
                <c:pt idx="4085">
                  <c:v>408,6</c:v>
                </c:pt>
                <c:pt idx="4086">
                  <c:v>408,7</c:v>
                </c:pt>
                <c:pt idx="4087">
                  <c:v>408,8</c:v>
                </c:pt>
                <c:pt idx="4088">
                  <c:v>408,9</c:v>
                </c:pt>
                <c:pt idx="4089">
                  <c:v>409</c:v>
                </c:pt>
                <c:pt idx="4090">
                  <c:v>409,1</c:v>
                </c:pt>
                <c:pt idx="4091">
                  <c:v>409,2</c:v>
                </c:pt>
                <c:pt idx="4092">
                  <c:v>409,3</c:v>
                </c:pt>
                <c:pt idx="4093">
                  <c:v>409,4</c:v>
                </c:pt>
                <c:pt idx="4094">
                  <c:v>409,5</c:v>
                </c:pt>
                <c:pt idx="4095">
                  <c:v>409,6</c:v>
                </c:pt>
                <c:pt idx="4096">
                  <c:v>409,7</c:v>
                </c:pt>
                <c:pt idx="4097">
                  <c:v>409,8</c:v>
                </c:pt>
                <c:pt idx="4098">
                  <c:v>409,9</c:v>
                </c:pt>
                <c:pt idx="4099">
                  <c:v>410</c:v>
                </c:pt>
                <c:pt idx="4100">
                  <c:v>410,1</c:v>
                </c:pt>
                <c:pt idx="4101">
                  <c:v>410,2</c:v>
                </c:pt>
                <c:pt idx="4102">
                  <c:v>410,3</c:v>
                </c:pt>
                <c:pt idx="4103">
                  <c:v>410,4</c:v>
                </c:pt>
                <c:pt idx="4104">
                  <c:v>410,5</c:v>
                </c:pt>
                <c:pt idx="4105">
                  <c:v>410,6</c:v>
                </c:pt>
                <c:pt idx="4106">
                  <c:v>410,7</c:v>
                </c:pt>
                <c:pt idx="4107">
                  <c:v>410,8</c:v>
                </c:pt>
                <c:pt idx="4108">
                  <c:v>410,9</c:v>
                </c:pt>
                <c:pt idx="4109">
                  <c:v>411</c:v>
                </c:pt>
                <c:pt idx="4110">
                  <c:v>411,1</c:v>
                </c:pt>
                <c:pt idx="4111">
                  <c:v>411,2</c:v>
                </c:pt>
                <c:pt idx="4112">
                  <c:v>411,3</c:v>
                </c:pt>
                <c:pt idx="4113">
                  <c:v>411,4</c:v>
                </c:pt>
                <c:pt idx="4114">
                  <c:v>411,5</c:v>
                </c:pt>
                <c:pt idx="4115">
                  <c:v>411,6</c:v>
                </c:pt>
                <c:pt idx="4116">
                  <c:v>411,7</c:v>
                </c:pt>
                <c:pt idx="4117">
                  <c:v>411,8</c:v>
                </c:pt>
                <c:pt idx="4118">
                  <c:v>411,9</c:v>
                </c:pt>
                <c:pt idx="4119">
                  <c:v>412</c:v>
                </c:pt>
                <c:pt idx="4120">
                  <c:v>412,1</c:v>
                </c:pt>
                <c:pt idx="4121">
                  <c:v>412,2</c:v>
                </c:pt>
                <c:pt idx="4122">
                  <c:v>412,3</c:v>
                </c:pt>
                <c:pt idx="4123">
                  <c:v>412,4</c:v>
                </c:pt>
                <c:pt idx="4124">
                  <c:v>412,5</c:v>
                </c:pt>
                <c:pt idx="4125">
                  <c:v>412,6</c:v>
                </c:pt>
                <c:pt idx="4126">
                  <c:v>412,7</c:v>
                </c:pt>
                <c:pt idx="4127">
                  <c:v>412,8</c:v>
                </c:pt>
                <c:pt idx="4128">
                  <c:v>412,9</c:v>
                </c:pt>
                <c:pt idx="4129">
                  <c:v>413</c:v>
                </c:pt>
                <c:pt idx="4130">
                  <c:v>413,1</c:v>
                </c:pt>
                <c:pt idx="4131">
                  <c:v>413,2</c:v>
                </c:pt>
                <c:pt idx="4132">
                  <c:v>413,3</c:v>
                </c:pt>
                <c:pt idx="4133">
                  <c:v>413,4</c:v>
                </c:pt>
                <c:pt idx="4134">
                  <c:v>413,5</c:v>
                </c:pt>
                <c:pt idx="4135">
                  <c:v>413,6</c:v>
                </c:pt>
                <c:pt idx="4136">
                  <c:v>413,7</c:v>
                </c:pt>
                <c:pt idx="4137">
                  <c:v>413,8</c:v>
                </c:pt>
                <c:pt idx="4138">
                  <c:v>413,9</c:v>
                </c:pt>
                <c:pt idx="4139">
                  <c:v>414</c:v>
                </c:pt>
                <c:pt idx="4140">
                  <c:v>414,1</c:v>
                </c:pt>
                <c:pt idx="4141">
                  <c:v>414,2</c:v>
                </c:pt>
                <c:pt idx="4142">
                  <c:v>414,3</c:v>
                </c:pt>
                <c:pt idx="4143">
                  <c:v>414,4</c:v>
                </c:pt>
                <c:pt idx="4144">
                  <c:v>414,5</c:v>
                </c:pt>
                <c:pt idx="4145">
                  <c:v>414,6</c:v>
                </c:pt>
                <c:pt idx="4146">
                  <c:v>414,7</c:v>
                </c:pt>
                <c:pt idx="4147">
                  <c:v>414,8</c:v>
                </c:pt>
                <c:pt idx="4148">
                  <c:v>414,9</c:v>
                </c:pt>
                <c:pt idx="4149">
                  <c:v>415</c:v>
                </c:pt>
                <c:pt idx="4150">
                  <c:v>415,1</c:v>
                </c:pt>
                <c:pt idx="4151">
                  <c:v>415,2</c:v>
                </c:pt>
                <c:pt idx="4152">
                  <c:v>415,3</c:v>
                </c:pt>
                <c:pt idx="4153">
                  <c:v>415,4</c:v>
                </c:pt>
                <c:pt idx="4154">
                  <c:v>415,5</c:v>
                </c:pt>
                <c:pt idx="4155">
                  <c:v>415,6</c:v>
                </c:pt>
                <c:pt idx="4156">
                  <c:v>415,7</c:v>
                </c:pt>
                <c:pt idx="4157">
                  <c:v>415,8</c:v>
                </c:pt>
                <c:pt idx="4158">
                  <c:v>415,9</c:v>
                </c:pt>
                <c:pt idx="4159">
                  <c:v>416</c:v>
                </c:pt>
                <c:pt idx="4160">
                  <c:v>416,1</c:v>
                </c:pt>
                <c:pt idx="4161">
                  <c:v>416,2</c:v>
                </c:pt>
                <c:pt idx="4162">
                  <c:v>416,3</c:v>
                </c:pt>
                <c:pt idx="4163">
                  <c:v>416,4</c:v>
                </c:pt>
                <c:pt idx="4164">
                  <c:v>416,5</c:v>
                </c:pt>
                <c:pt idx="4165">
                  <c:v>416,6</c:v>
                </c:pt>
                <c:pt idx="4166">
                  <c:v>416,7</c:v>
                </c:pt>
                <c:pt idx="4167">
                  <c:v>416,8</c:v>
                </c:pt>
                <c:pt idx="4168">
                  <c:v>416,9</c:v>
                </c:pt>
                <c:pt idx="4169">
                  <c:v>417</c:v>
                </c:pt>
                <c:pt idx="4170">
                  <c:v>417,1</c:v>
                </c:pt>
                <c:pt idx="4171">
                  <c:v>417,2</c:v>
                </c:pt>
                <c:pt idx="4172">
                  <c:v>417,3</c:v>
                </c:pt>
                <c:pt idx="4173">
                  <c:v>417,4</c:v>
                </c:pt>
                <c:pt idx="4174">
                  <c:v>417,5</c:v>
                </c:pt>
                <c:pt idx="4175">
                  <c:v>417,6</c:v>
                </c:pt>
                <c:pt idx="4176">
                  <c:v>417,7</c:v>
                </c:pt>
                <c:pt idx="4177">
                  <c:v>417,8</c:v>
                </c:pt>
                <c:pt idx="4178">
                  <c:v>417,9</c:v>
                </c:pt>
                <c:pt idx="4179">
                  <c:v>418</c:v>
                </c:pt>
                <c:pt idx="4180">
                  <c:v>418,1</c:v>
                </c:pt>
                <c:pt idx="4181">
                  <c:v>418,2</c:v>
                </c:pt>
                <c:pt idx="4182">
                  <c:v>418,3</c:v>
                </c:pt>
                <c:pt idx="4183">
                  <c:v>418,4</c:v>
                </c:pt>
                <c:pt idx="4184">
                  <c:v>418,5</c:v>
                </c:pt>
                <c:pt idx="4185">
                  <c:v>418,6</c:v>
                </c:pt>
                <c:pt idx="4186">
                  <c:v>418,7</c:v>
                </c:pt>
                <c:pt idx="4187">
                  <c:v>418,8</c:v>
                </c:pt>
                <c:pt idx="4188">
                  <c:v>418,9</c:v>
                </c:pt>
                <c:pt idx="4189">
                  <c:v>419</c:v>
                </c:pt>
                <c:pt idx="4190">
                  <c:v>419,1</c:v>
                </c:pt>
                <c:pt idx="4191">
                  <c:v>419,2</c:v>
                </c:pt>
                <c:pt idx="4192">
                  <c:v>419,3</c:v>
                </c:pt>
                <c:pt idx="4193">
                  <c:v>419,4</c:v>
                </c:pt>
                <c:pt idx="4194">
                  <c:v>419,5</c:v>
                </c:pt>
                <c:pt idx="4195">
                  <c:v>419,6</c:v>
                </c:pt>
                <c:pt idx="4196">
                  <c:v>419,7</c:v>
                </c:pt>
                <c:pt idx="4197">
                  <c:v>419,8</c:v>
                </c:pt>
                <c:pt idx="4198">
                  <c:v>419,9</c:v>
                </c:pt>
                <c:pt idx="4199">
                  <c:v>420</c:v>
                </c:pt>
                <c:pt idx="4200">
                  <c:v>420,1</c:v>
                </c:pt>
                <c:pt idx="4201">
                  <c:v>420,2</c:v>
                </c:pt>
                <c:pt idx="4202">
                  <c:v>420,3</c:v>
                </c:pt>
                <c:pt idx="4203">
                  <c:v>420,4</c:v>
                </c:pt>
                <c:pt idx="4204">
                  <c:v>420,5</c:v>
                </c:pt>
                <c:pt idx="4205">
                  <c:v>420,6</c:v>
                </c:pt>
                <c:pt idx="4206">
                  <c:v>420,7</c:v>
                </c:pt>
                <c:pt idx="4207">
                  <c:v>420,8</c:v>
                </c:pt>
                <c:pt idx="4208">
                  <c:v>420,9</c:v>
                </c:pt>
                <c:pt idx="4209">
                  <c:v>421</c:v>
                </c:pt>
                <c:pt idx="4210">
                  <c:v>421,1</c:v>
                </c:pt>
                <c:pt idx="4211">
                  <c:v>421,2</c:v>
                </c:pt>
                <c:pt idx="4212">
                  <c:v>421,3</c:v>
                </c:pt>
                <c:pt idx="4213">
                  <c:v>421,4</c:v>
                </c:pt>
                <c:pt idx="4214">
                  <c:v>421,5</c:v>
                </c:pt>
                <c:pt idx="4215">
                  <c:v>421,6</c:v>
                </c:pt>
                <c:pt idx="4216">
                  <c:v>421,7</c:v>
                </c:pt>
                <c:pt idx="4217">
                  <c:v>421,8</c:v>
                </c:pt>
                <c:pt idx="4218">
                  <c:v>421,9</c:v>
                </c:pt>
                <c:pt idx="4219">
                  <c:v>422</c:v>
                </c:pt>
                <c:pt idx="4220">
                  <c:v>422,1</c:v>
                </c:pt>
                <c:pt idx="4221">
                  <c:v>422,2</c:v>
                </c:pt>
                <c:pt idx="4222">
                  <c:v>422,3</c:v>
                </c:pt>
                <c:pt idx="4223">
                  <c:v>422,4</c:v>
                </c:pt>
                <c:pt idx="4224">
                  <c:v>422,5</c:v>
                </c:pt>
                <c:pt idx="4225">
                  <c:v>422,6</c:v>
                </c:pt>
                <c:pt idx="4226">
                  <c:v>422,7</c:v>
                </c:pt>
                <c:pt idx="4227">
                  <c:v>422,8</c:v>
                </c:pt>
                <c:pt idx="4228">
                  <c:v>422,9</c:v>
                </c:pt>
                <c:pt idx="4229">
                  <c:v>423</c:v>
                </c:pt>
                <c:pt idx="4230">
                  <c:v>423,1</c:v>
                </c:pt>
                <c:pt idx="4231">
                  <c:v>423,2</c:v>
                </c:pt>
                <c:pt idx="4232">
                  <c:v>423,3</c:v>
                </c:pt>
                <c:pt idx="4233">
                  <c:v>423,4</c:v>
                </c:pt>
                <c:pt idx="4234">
                  <c:v>423,5</c:v>
                </c:pt>
                <c:pt idx="4235">
                  <c:v>423,6</c:v>
                </c:pt>
                <c:pt idx="4236">
                  <c:v>423,7</c:v>
                </c:pt>
                <c:pt idx="4237">
                  <c:v>423,8</c:v>
                </c:pt>
                <c:pt idx="4238">
                  <c:v>423,9</c:v>
                </c:pt>
                <c:pt idx="4239">
                  <c:v>424</c:v>
                </c:pt>
                <c:pt idx="4240">
                  <c:v>424,1</c:v>
                </c:pt>
                <c:pt idx="4241">
                  <c:v>424,2</c:v>
                </c:pt>
                <c:pt idx="4242">
                  <c:v>424,3</c:v>
                </c:pt>
                <c:pt idx="4243">
                  <c:v>424,4</c:v>
                </c:pt>
                <c:pt idx="4244">
                  <c:v>424,5</c:v>
                </c:pt>
                <c:pt idx="4245">
                  <c:v>424,6</c:v>
                </c:pt>
                <c:pt idx="4246">
                  <c:v>424,7</c:v>
                </c:pt>
                <c:pt idx="4247">
                  <c:v>424,8</c:v>
                </c:pt>
                <c:pt idx="4248">
                  <c:v>424,9</c:v>
                </c:pt>
                <c:pt idx="4249">
                  <c:v>425</c:v>
                </c:pt>
                <c:pt idx="4250">
                  <c:v>425,1</c:v>
                </c:pt>
                <c:pt idx="4251">
                  <c:v>425,2</c:v>
                </c:pt>
                <c:pt idx="4252">
                  <c:v>425,3</c:v>
                </c:pt>
                <c:pt idx="4253">
                  <c:v>425,4</c:v>
                </c:pt>
                <c:pt idx="4254">
                  <c:v>425,5</c:v>
                </c:pt>
                <c:pt idx="4255">
                  <c:v>425,6</c:v>
                </c:pt>
                <c:pt idx="4256">
                  <c:v>425,7</c:v>
                </c:pt>
                <c:pt idx="4257">
                  <c:v>425,8</c:v>
                </c:pt>
                <c:pt idx="4258">
                  <c:v>425,9</c:v>
                </c:pt>
                <c:pt idx="4259">
                  <c:v>426</c:v>
                </c:pt>
                <c:pt idx="4260">
                  <c:v>426,1</c:v>
                </c:pt>
                <c:pt idx="4261">
                  <c:v>426,2</c:v>
                </c:pt>
                <c:pt idx="4262">
                  <c:v>426,3</c:v>
                </c:pt>
                <c:pt idx="4263">
                  <c:v>426,4</c:v>
                </c:pt>
                <c:pt idx="4264">
                  <c:v>426,5</c:v>
                </c:pt>
                <c:pt idx="4265">
                  <c:v>426,6</c:v>
                </c:pt>
                <c:pt idx="4266">
                  <c:v>426,7</c:v>
                </c:pt>
                <c:pt idx="4267">
                  <c:v>426,8</c:v>
                </c:pt>
                <c:pt idx="4268">
                  <c:v>426,9</c:v>
                </c:pt>
                <c:pt idx="4269">
                  <c:v>427</c:v>
                </c:pt>
                <c:pt idx="4270">
                  <c:v>427,1</c:v>
                </c:pt>
                <c:pt idx="4271">
                  <c:v>427,2</c:v>
                </c:pt>
                <c:pt idx="4272">
                  <c:v>427,3</c:v>
                </c:pt>
                <c:pt idx="4273">
                  <c:v>427,4</c:v>
                </c:pt>
                <c:pt idx="4274">
                  <c:v>427,5</c:v>
                </c:pt>
                <c:pt idx="4275">
                  <c:v>427,6</c:v>
                </c:pt>
                <c:pt idx="4276">
                  <c:v>427,7</c:v>
                </c:pt>
                <c:pt idx="4277">
                  <c:v>427,8</c:v>
                </c:pt>
                <c:pt idx="4278">
                  <c:v>427,9</c:v>
                </c:pt>
                <c:pt idx="4279">
                  <c:v>428</c:v>
                </c:pt>
                <c:pt idx="4280">
                  <c:v>428,1</c:v>
                </c:pt>
                <c:pt idx="4281">
                  <c:v>428,2</c:v>
                </c:pt>
                <c:pt idx="4282">
                  <c:v>428,3</c:v>
                </c:pt>
                <c:pt idx="4283">
                  <c:v>428,4</c:v>
                </c:pt>
                <c:pt idx="4284">
                  <c:v>428,5</c:v>
                </c:pt>
                <c:pt idx="4285">
                  <c:v>428,6</c:v>
                </c:pt>
                <c:pt idx="4286">
                  <c:v>428,7</c:v>
                </c:pt>
                <c:pt idx="4287">
                  <c:v>428,8</c:v>
                </c:pt>
                <c:pt idx="4288">
                  <c:v>428,9</c:v>
                </c:pt>
                <c:pt idx="4289">
                  <c:v>429</c:v>
                </c:pt>
                <c:pt idx="4290">
                  <c:v>429,1</c:v>
                </c:pt>
                <c:pt idx="4291">
                  <c:v>429,2</c:v>
                </c:pt>
                <c:pt idx="4292">
                  <c:v>429,3</c:v>
                </c:pt>
                <c:pt idx="4293">
                  <c:v>429,4</c:v>
                </c:pt>
                <c:pt idx="4294">
                  <c:v>429,5</c:v>
                </c:pt>
                <c:pt idx="4295">
                  <c:v>429,6</c:v>
                </c:pt>
                <c:pt idx="4296">
                  <c:v>429,7</c:v>
                </c:pt>
                <c:pt idx="4297">
                  <c:v>429,8</c:v>
                </c:pt>
                <c:pt idx="4298">
                  <c:v>429,9</c:v>
                </c:pt>
                <c:pt idx="4299">
                  <c:v>430</c:v>
                </c:pt>
                <c:pt idx="4300">
                  <c:v>430,1</c:v>
                </c:pt>
                <c:pt idx="4301">
                  <c:v>430,2</c:v>
                </c:pt>
                <c:pt idx="4302">
                  <c:v>430,3</c:v>
                </c:pt>
                <c:pt idx="4303">
                  <c:v>430,4</c:v>
                </c:pt>
                <c:pt idx="4304">
                  <c:v>430,5</c:v>
                </c:pt>
                <c:pt idx="4305">
                  <c:v>430,6</c:v>
                </c:pt>
                <c:pt idx="4306">
                  <c:v>430,7</c:v>
                </c:pt>
                <c:pt idx="4307">
                  <c:v>430,8</c:v>
                </c:pt>
                <c:pt idx="4308">
                  <c:v>430,9</c:v>
                </c:pt>
                <c:pt idx="4309">
                  <c:v>431</c:v>
                </c:pt>
                <c:pt idx="4310">
                  <c:v>431,1</c:v>
                </c:pt>
                <c:pt idx="4311">
                  <c:v>431,2</c:v>
                </c:pt>
                <c:pt idx="4312">
                  <c:v>431,3</c:v>
                </c:pt>
                <c:pt idx="4313">
                  <c:v>431,4</c:v>
                </c:pt>
                <c:pt idx="4314">
                  <c:v>431,5</c:v>
                </c:pt>
                <c:pt idx="4315">
                  <c:v>431,6</c:v>
                </c:pt>
                <c:pt idx="4316">
                  <c:v>431,7</c:v>
                </c:pt>
                <c:pt idx="4317">
                  <c:v>431,8</c:v>
                </c:pt>
                <c:pt idx="4318">
                  <c:v>431,9</c:v>
                </c:pt>
                <c:pt idx="4319">
                  <c:v>432</c:v>
                </c:pt>
                <c:pt idx="4320">
                  <c:v>432,1</c:v>
                </c:pt>
                <c:pt idx="4321">
                  <c:v>432,2</c:v>
                </c:pt>
                <c:pt idx="4322">
                  <c:v>432,3</c:v>
                </c:pt>
                <c:pt idx="4323">
                  <c:v>432,4</c:v>
                </c:pt>
                <c:pt idx="4324">
                  <c:v>432,5</c:v>
                </c:pt>
                <c:pt idx="4325">
                  <c:v>432,6</c:v>
                </c:pt>
                <c:pt idx="4326">
                  <c:v>432,7</c:v>
                </c:pt>
                <c:pt idx="4327">
                  <c:v>432,8</c:v>
                </c:pt>
                <c:pt idx="4328">
                  <c:v>432,9</c:v>
                </c:pt>
                <c:pt idx="4329">
                  <c:v>433</c:v>
                </c:pt>
                <c:pt idx="4330">
                  <c:v>433,1</c:v>
                </c:pt>
                <c:pt idx="4331">
                  <c:v>433,2</c:v>
                </c:pt>
                <c:pt idx="4332">
                  <c:v>433,3</c:v>
                </c:pt>
                <c:pt idx="4333">
                  <c:v>433,4</c:v>
                </c:pt>
                <c:pt idx="4334">
                  <c:v>433,5</c:v>
                </c:pt>
                <c:pt idx="4335">
                  <c:v>433,6</c:v>
                </c:pt>
                <c:pt idx="4336">
                  <c:v>433,7</c:v>
                </c:pt>
                <c:pt idx="4337">
                  <c:v>433,8</c:v>
                </c:pt>
                <c:pt idx="4338">
                  <c:v>433,9</c:v>
                </c:pt>
                <c:pt idx="4339">
                  <c:v>434</c:v>
                </c:pt>
                <c:pt idx="4340">
                  <c:v>434,1</c:v>
                </c:pt>
                <c:pt idx="4341">
                  <c:v>434,2</c:v>
                </c:pt>
                <c:pt idx="4342">
                  <c:v>434,3</c:v>
                </c:pt>
                <c:pt idx="4343">
                  <c:v>434,4</c:v>
                </c:pt>
                <c:pt idx="4344">
                  <c:v>434,5</c:v>
                </c:pt>
                <c:pt idx="4345">
                  <c:v>434,6</c:v>
                </c:pt>
                <c:pt idx="4346">
                  <c:v>434,7</c:v>
                </c:pt>
                <c:pt idx="4347">
                  <c:v>434,8</c:v>
                </c:pt>
                <c:pt idx="4348">
                  <c:v>434,9</c:v>
                </c:pt>
                <c:pt idx="4349">
                  <c:v>435</c:v>
                </c:pt>
                <c:pt idx="4350">
                  <c:v>435,1</c:v>
                </c:pt>
                <c:pt idx="4351">
                  <c:v>435,2</c:v>
                </c:pt>
                <c:pt idx="4352">
                  <c:v>435,3</c:v>
                </c:pt>
                <c:pt idx="4353">
                  <c:v>435,4</c:v>
                </c:pt>
                <c:pt idx="4354">
                  <c:v>435,5</c:v>
                </c:pt>
                <c:pt idx="4355">
                  <c:v>435,6</c:v>
                </c:pt>
                <c:pt idx="4356">
                  <c:v>435,7</c:v>
                </c:pt>
                <c:pt idx="4357">
                  <c:v>435,8</c:v>
                </c:pt>
                <c:pt idx="4358">
                  <c:v>435,9</c:v>
                </c:pt>
                <c:pt idx="4359">
                  <c:v>436</c:v>
                </c:pt>
                <c:pt idx="4360">
                  <c:v>436,1</c:v>
                </c:pt>
                <c:pt idx="4361">
                  <c:v>436,2</c:v>
                </c:pt>
                <c:pt idx="4362">
                  <c:v>436,3</c:v>
                </c:pt>
                <c:pt idx="4363">
                  <c:v>436,4</c:v>
                </c:pt>
                <c:pt idx="4364">
                  <c:v>436,5</c:v>
                </c:pt>
                <c:pt idx="4365">
                  <c:v>436,6</c:v>
                </c:pt>
                <c:pt idx="4366">
                  <c:v>436,7</c:v>
                </c:pt>
                <c:pt idx="4367">
                  <c:v>436,8</c:v>
                </c:pt>
                <c:pt idx="4368">
                  <c:v>436,9</c:v>
                </c:pt>
                <c:pt idx="4369">
                  <c:v>437</c:v>
                </c:pt>
                <c:pt idx="4370">
                  <c:v>437,1</c:v>
                </c:pt>
                <c:pt idx="4371">
                  <c:v>437,2</c:v>
                </c:pt>
                <c:pt idx="4372">
                  <c:v>437,3</c:v>
                </c:pt>
                <c:pt idx="4373">
                  <c:v>437,4</c:v>
                </c:pt>
                <c:pt idx="4374">
                  <c:v>437,5</c:v>
                </c:pt>
                <c:pt idx="4375">
                  <c:v>437,6</c:v>
                </c:pt>
                <c:pt idx="4376">
                  <c:v>437,7</c:v>
                </c:pt>
                <c:pt idx="4377">
                  <c:v>437,8</c:v>
                </c:pt>
                <c:pt idx="4378">
                  <c:v>437,9</c:v>
                </c:pt>
                <c:pt idx="4379">
                  <c:v>438</c:v>
                </c:pt>
                <c:pt idx="4380">
                  <c:v>438,1</c:v>
                </c:pt>
                <c:pt idx="4381">
                  <c:v>438,2</c:v>
                </c:pt>
                <c:pt idx="4382">
                  <c:v>438,3</c:v>
                </c:pt>
                <c:pt idx="4383">
                  <c:v>438,4</c:v>
                </c:pt>
                <c:pt idx="4384">
                  <c:v>438,5</c:v>
                </c:pt>
                <c:pt idx="4385">
                  <c:v>438,6</c:v>
                </c:pt>
                <c:pt idx="4386">
                  <c:v>438,7</c:v>
                </c:pt>
                <c:pt idx="4387">
                  <c:v>438,8</c:v>
                </c:pt>
                <c:pt idx="4388">
                  <c:v>438,9</c:v>
                </c:pt>
                <c:pt idx="4389">
                  <c:v>439</c:v>
                </c:pt>
                <c:pt idx="4390">
                  <c:v>439,1</c:v>
                </c:pt>
                <c:pt idx="4391">
                  <c:v>439,2</c:v>
                </c:pt>
                <c:pt idx="4392">
                  <c:v>439,3</c:v>
                </c:pt>
                <c:pt idx="4393">
                  <c:v>439,4</c:v>
                </c:pt>
                <c:pt idx="4394">
                  <c:v>439,5</c:v>
                </c:pt>
                <c:pt idx="4395">
                  <c:v>439,6</c:v>
                </c:pt>
                <c:pt idx="4396">
                  <c:v>439,7</c:v>
                </c:pt>
                <c:pt idx="4397">
                  <c:v>439,8</c:v>
                </c:pt>
                <c:pt idx="4398">
                  <c:v>439,9</c:v>
                </c:pt>
                <c:pt idx="4399">
                  <c:v>440</c:v>
                </c:pt>
                <c:pt idx="4400">
                  <c:v>440,1</c:v>
                </c:pt>
                <c:pt idx="4401">
                  <c:v>440,2</c:v>
                </c:pt>
                <c:pt idx="4402">
                  <c:v>440,3</c:v>
                </c:pt>
                <c:pt idx="4403">
                  <c:v>440,4</c:v>
                </c:pt>
                <c:pt idx="4404">
                  <c:v>440,5</c:v>
                </c:pt>
                <c:pt idx="4405">
                  <c:v>440,6</c:v>
                </c:pt>
                <c:pt idx="4406">
                  <c:v>440,7</c:v>
                </c:pt>
                <c:pt idx="4407">
                  <c:v>440,8</c:v>
                </c:pt>
                <c:pt idx="4408">
                  <c:v>440,9</c:v>
                </c:pt>
                <c:pt idx="4409">
                  <c:v>441</c:v>
                </c:pt>
                <c:pt idx="4410">
                  <c:v>441,1</c:v>
                </c:pt>
                <c:pt idx="4411">
                  <c:v>441,2</c:v>
                </c:pt>
                <c:pt idx="4412">
                  <c:v>441,3</c:v>
                </c:pt>
                <c:pt idx="4413">
                  <c:v>441,4</c:v>
                </c:pt>
                <c:pt idx="4414">
                  <c:v>441,5</c:v>
                </c:pt>
                <c:pt idx="4415">
                  <c:v>441,6</c:v>
                </c:pt>
                <c:pt idx="4416">
                  <c:v>441,7</c:v>
                </c:pt>
                <c:pt idx="4417">
                  <c:v>441,8</c:v>
                </c:pt>
                <c:pt idx="4418">
                  <c:v>441,9</c:v>
                </c:pt>
                <c:pt idx="4419">
                  <c:v>442</c:v>
                </c:pt>
                <c:pt idx="4420">
                  <c:v>442,1</c:v>
                </c:pt>
                <c:pt idx="4421">
                  <c:v>442,2</c:v>
                </c:pt>
                <c:pt idx="4422">
                  <c:v>442,3</c:v>
                </c:pt>
                <c:pt idx="4423">
                  <c:v>442,4</c:v>
                </c:pt>
                <c:pt idx="4424">
                  <c:v>442,5</c:v>
                </c:pt>
                <c:pt idx="4425">
                  <c:v>442,6</c:v>
                </c:pt>
                <c:pt idx="4426">
                  <c:v>442,7</c:v>
                </c:pt>
                <c:pt idx="4427">
                  <c:v>442,8</c:v>
                </c:pt>
                <c:pt idx="4428">
                  <c:v>442,9</c:v>
                </c:pt>
                <c:pt idx="4429">
                  <c:v>443</c:v>
                </c:pt>
                <c:pt idx="4430">
                  <c:v>443,1</c:v>
                </c:pt>
                <c:pt idx="4431">
                  <c:v>443,2</c:v>
                </c:pt>
                <c:pt idx="4432">
                  <c:v>443,3</c:v>
                </c:pt>
                <c:pt idx="4433">
                  <c:v>443,4</c:v>
                </c:pt>
                <c:pt idx="4434">
                  <c:v>443,5</c:v>
                </c:pt>
                <c:pt idx="4435">
                  <c:v>443,6</c:v>
                </c:pt>
                <c:pt idx="4436">
                  <c:v>443,7</c:v>
                </c:pt>
                <c:pt idx="4437">
                  <c:v>443,8</c:v>
                </c:pt>
                <c:pt idx="4438">
                  <c:v>443,9</c:v>
                </c:pt>
                <c:pt idx="4439">
                  <c:v>444</c:v>
                </c:pt>
                <c:pt idx="4440">
                  <c:v>444,1</c:v>
                </c:pt>
                <c:pt idx="4441">
                  <c:v>444,2</c:v>
                </c:pt>
                <c:pt idx="4442">
                  <c:v>444,3</c:v>
                </c:pt>
                <c:pt idx="4443">
                  <c:v>444,4</c:v>
                </c:pt>
                <c:pt idx="4444">
                  <c:v>444,5</c:v>
                </c:pt>
                <c:pt idx="4445">
                  <c:v>444,6</c:v>
                </c:pt>
                <c:pt idx="4446">
                  <c:v>444,7</c:v>
                </c:pt>
                <c:pt idx="4447">
                  <c:v>444,8</c:v>
                </c:pt>
                <c:pt idx="4448">
                  <c:v>444,9</c:v>
                </c:pt>
                <c:pt idx="4449">
                  <c:v>445</c:v>
                </c:pt>
                <c:pt idx="4450">
                  <c:v>445,1</c:v>
                </c:pt>
                <c:pt idx="4451">
                  <c:v>445,2</c:v>
                </c:pt>
                <c:pt idx="4452">
                  <c:v>445,3</c:v>
                </c:pt>
                <c:pt idx="4453">
                  <c:v>445,4</c:v>
                </c:pt>
                <c:pt idx="4454">
                  <c:v>445,5</c:v>
                </c:pt>
                <c:pt idx="4455">
                  <c:v>445,6</c:v>
                </c:pt>
                <c:pt idx="4456">
                  <c:v>445,7</c:v>
                </c:pt>
                <c:pt idx="4457">
                  <c:v>445,8</c:v>
                </c:pt>
                <c:pt idx="4458">
                  <c:v>445,9</c:v>
                </c:pt>
                <c:pt idx="4459">
                  <c:v>446</c:v>
                </c:pt>
                <c:pt idx="4460">
                  <c:v>446,1</c:v>
                </c:pt>
                <c:pt idx="4461">
                  <c:v>446,2</c:v>
                </c:pt>
                <c:pt idx="4462">
                  <c:v>446,3</c:v>
                </c:pt>
                <c:pt idx="4463">
                  <c:v>446,4</c:v>
                </c:pt>
                <c:pt idx="4464">
                  <c:v>446,5</c:v>
                </c:pt>
                <c:pt idx="4465">
                  <c:v>446,6</c:v>
                </c:pt>
                <c:pt idx="4466">
                  <c:v>446,7</c:v>
                </c:pt>
                <c:pt idx="4467">
                  <c:v>446,8</c:v>
                </c:pt>
                <c:pt idx="4468">
                  <c:v>446,9</c:v>
                </c:pt>
                <c:pt idx="4469">
                  <c:v>447</c:v>
                </c:pt>
                <c:pt idx="4470">
                  <c:v>447,1</c:v>
                </c:pt>
                <c:pt idx="4471">
                  <c:v>447,2</c:v>
                </c:pt>
                <c:pt idx="4472">
                  <c:v>447,3</c:v>
                </c:pt>
                <c:pt idx="4473">
                  <c:v>447,4</c:v>
                </c:pt>
                <c:pt idx="4474">
                  <c:v>447,5</c:v>
                </c:pt>
                <c:pt idx="4475">
                  <c:v>447,6</c:v>
                </c:pt>
                <c:pt idx="4476">
                  <c:v>447,7</c:v>
                </c:pt>
                <c:pt idx="4477">
                  <c:v>447,8</c:v>
                </c:pt>
                <c:pt idx="4478">
                  <c:v>447,9</c:v>
                </c:pt>
                <c:pt idx="4479">
                  <c:v>448</c:v>
                </c:pt>
                <c:pt idx="4480">
                  <c:v>448,1</c:v>
                </c:pt>
                <c:pt idx="4481">
                  <c:v>448,2</c:v>
                </c:pt>
                <c:pt idx="4482">
                  <c:v>448,3</c:v>
                </c:pt>
                <c:pt idx="4483">
                  <c:v>448,4</c:v>
                </c:pt>
                <c:pt idx="4484">
                  <c:v>448,5</c:v>
                </c:pt>
                <c:pt idx="4485">
                  <c:v>448,6</c:v>
                </c:pt>
                <c:pt idx="4486">
                  <c:v>448,7</c:v>
                </c:pt>
                <c:pt idx="4487">
                  <c:v>448,8</c:v>
                </c:pt>
                <c:pt idx="4488">
                  <c:v>448,9</c:v>
                </c:pt>
                <c:pt idx="4489">
                  <c:v>449</c:v>
                </c:pt>
                <c:pt idx="4490">
                  <c:v>449,1</c:v>
                </c:pt>
                <c:pt idx="4491">
                  <c:v>449,2</c:v>
                </c:pt>
                <c:pt idx="4492">
                  <c:v>449,3</c:v>
                </c:pt>
                <c:pt idx="4493">
                  <c:v>449,4</c:v>
                </c:pt>
                <c:pt idx="4494">
                  <c:v>449,5</c:v>
                </c:pt>
                <c:pt idx="4495">
                  <c:v>449,6</c:v>
                </c:pt>
                <c:pt idx="4496">
                  <c:v>449,7</c:v>
                </c:pt>
                <c:pt idx="4497">
                  <c:v>449,8</c:v>
                </c:pt>
                <c:pt idx="4498">
                  <c:v>449,9</c:v>
                </c:pt>
                <c:pt idx="4499">
                  <c:v>450</c:v>
                </c:pt>
                <c:pt idx="4500">
                  <c:v>450,1</c:v>
                </c:pt>
                <c:pt idx="4501">
                  <c:v>450,2</c:v>
                </c:pt>
                <c:pt idx="4502">
                  <c:v>450,3</c:v>
                </c:pt>
                <c:pt idx="4503">
                  <c:v>450,4</c:v>
                </c:pt>
                <c:pt idx="4504">
                  <c:v>450,5</c:v>
                </c:pt>
                <c:pt idx="4505">
                  <c:v>450,6</c:v>
                </c:pt>
                <c:pt idx="4506">
                  <c:v>450,7</c:v>
                </c:pt>
                <c:pt idx="4507">
                  <c:v>450,8</c:v>
                </c:pt>
                <c:pt idx="4508">
                  <c:v>450,9</c:v>
                </c:pt>
                <c:pt idx="4509">
                  <c:v>451</c:v>
                </c:pt>
                <c:pt idx="4510">
                  <c:v>451,1</c:v>
                </c:pt>
                <c:pt idx="4511">
                  <c:v>451,2</c:v>
                </c:pt>
                <c:pt idx="4512">
                  <c:v>451,3</c:v>
                </c:pt>
                <c:pt idx="4513">
                  <c:v>451,4</c:v>
                </c:pt>
                <c:pt idx="4514">
                  <c:v>451,5</c:v>
                </c:pt>
                <c:pt idx="4515">
                  <c:v>451,6</c:v>
                </c:pt>
                <c:pt idx="4516">
                  <c:v>451,7</c:v>
                </c:pt>
                <c:pt idx="4517">
                  <c:v>451,8</c:v>
                </c:pt>
                <c:pt idx="4518">
                  <c:v>451,9</c:v>
                </c:pt>
                <c:pt idx="4519">
                  <c:v>452</c:v>
                </c:pt>
                <c:pt idx="4520">
                  <c:v>452,1</c:v>
                </c:pt>
                <c:pt idx="4521">
                  <c:v>452,2</c:v>
                </c:pt>
                <c:pt idx="4522">
                  <c:v>452,3</c:v>
                </c:pt>
                <c:pt idx="4523">
                  <c:v>452,4</c:v>
                </c:pt>
                <c:pt idx="4524">
                  <c:v>452,5</c:v>
                </c:pt>
                <c:pt idx="4525">
                  <c:v>452,6</c:v>
                </c:pt>
                <c:pt idx="4526">
                  <c:v>452,7</c:v>
                </c:pt>
                <c:pt idx="4527">
                  <c:v>452,8</c:v>
                </c:pt>
                <c:pt idx="4528">
                  <c:v>452,9</c:v>
                </c:pt>
                <c:pt idx="4529">
                  <c:v>453</c:v>
                </c:pt>
                <c:pt idx="4530">
                  <c:v>453,1</c:v>
                </c:pt>
                <c:pt idx="4531">
                  <c:v>453,2</c:v>
                </c:pt>
                <c:pt idx="4532">
                  <c:v>453,3</c:v>
                </c:pt>
                <c:pt idx="4533">
                  <c:v>453,4</c:v>
                </c:pt>
                <c:pt idx="4534">
                  <c:v>453,5</c:v>
                </c:pt>
                <c:pt idx="4535">
                  <c:v>453,6</c:v>
                </c:pt>
                <c:pt idx="4536">
                  <c:v>453,7</c:v>
                </c:pt>
                <c:pt idx="4537">
                  <c:v>453,8</c:v>
                </c:pt>
                <c:pt idx="4538">
                  <c:v>453,9</c:v>
                </c:pt>
                <c:pt idx="4539">
                  <c:v>454</c:v>
                </c:pt>
                <c:pt idx="4540">
                  <c:v>454,1</c:v>
                </c:pt>
                <c:pt idx="4541">
                  <c:v>454,2</c:v>
                </c:pt>
                <c:pt idx="4542">
                  <c:v>454,3</c:v>
                </c:pt>
                <c:pt idx="4543">
                  <c:v>454,4</c:v>
                </c:pt>
                <c:pt idx="4544">
                  <c:v>454,5</c:v>
                </c:pt>
                <c:pt idx="4545">
                  <c:v>454,6</c:v>
                </c:pt>
                <c:pt idx="4546">
                  <c:v>454,7</c:v>
                </c:pt>
                <c:pt idx="4547">
                  <c:v>454,8</c:v>
                </c:pt>
                <c:pt idx="4548">
                  <c:v>454,9</c:v>
                </c:pt>
                <c:pt idx="4549">
                  <c:v>455</c:v>
                </c:pt>
                <c:pt idx="4550">
                  <c:v>455,1</c:v>
                </c:pt>
                <c:pt idx="4551">
                  <c:v>455,2</c:v>
                </c:pt>
                <c:pt idx="4552">
                  <c:v>455,3</c:v>
                </c:pt>
                <c:pt idx="4553">
                  <c:v>455,4</c:v>
                </c:pt>
                <c:pt idx="4554">
                  <c:v>455,5</c:v>
                </c:pt>
                <c:pt idx="4555">
                  <c:v>455,6</c:v>
                </c:pt>
                <c:pt idx="4556">
                  <c:v>455,7</c:v>
                </c:pt>
                <c:pt idx="4557">
                  <c:v>455,8</c:v>
                </c:pt>
                <c:pt idx="4558">
                  <c:v>455,9</c:v>
                </c:pt>
                <c:pt idx="4559">
                  <c:v>456</c:v>
                </c:pt>
                <c:pt idx="4560">
                  <c:v>456,1</c:v>
                </c:pt>
                <c:pt idx="4561">
                  <c:v>456,2</c:v>
                </c:pt>
                <c:pt idx="4562">
                  <c:v>456,3</c:v>
                </c:pt>
                <c:pt idx="4563">
                  <c:v>456,4</c:v>
                </c:pt>
                <c:pt idx="4564">
                  <c:v>456,5</c:v>
                </c:pt>
                <c:pt idx="4565">
                  <c:v>456,6</c:v>
                </c:pt>
                <c:pt idx="4566">
                  <c:v>456,7</c:v>
                </c:pt>
                <c:pt idx="4567">
                  <c:v>456,8</c:v>
                </c:pt>
                <c:pt idx="4568">
                  <c:v>456,9</c:v>
                </c:pt>
                <c:pt idx="4569">
                  <c:v>457</c:v>
                </c:pt>
                <c:pt idx="4570">
                  <c:v>457,1</c:v>
                </c:pt>
                <c:pt idx="4571">
                  <c:v>457,2</c:v>
                </c:pt>
                <c:pt idx="4572">
                  <c:v>457,3</c:v>
                </c:pt>
                <c:pt idx="4573">
                  <c:v>457,4</c:v>
                </c:pt>
                <c:pt idx="4574">
                  <c:v>457,5</c:v>
                </c:pt>
                <c:pt idx="4575">
                  <c:v>457,6</c:v>
                </c:pt>
                <c:pt idx="4576">
                  <c:v>457,7</c:v>
                </c:pt>
                <c:pt idx="4577">
                  <c:v>457,8</c:v>
                </c:pt>
                <c:pt idx="4578">
                  <c:v>457,9</c:v>
                </c:pt>
                <c:pt idx="4579">
                  <c:v>458</c:v>
                </c:pt>
                <c:pt idx="4580">
                  <c:v>458,1</c:v>
                </c:pt>
                <c:pt idx="4581">
                  <c:v>458,2</c:v>
                </c:pt>
                <c:pt idx="4582">
                  <c:v>458,3</c:v>
                </c:pt>
                <c:pt idx="4583">
                  <c:v>458,4</c:v>
                </c:pt>
                <c:pt idx="4584">
                  <c:v>458,5</c:v>
                </c:pt>
                <c:pt idx="4585">
                  <c:v>458,6</c:v>
                </c:pt>
                <c:pt idx="4586">
                  <c:v>458,7</c:v>
                </c:pt>
                <c:pt idx="4587">
                  <c:v>458,8</c:v>
                </c:pt>
                <c:pt idx="4588">
                  <c:v>458,9</c:v>
                </c:pt>
                <c:pt idx="4589">
                  <c:v>459</c:v>
                </c:pt>
                <c:pt idx="4590">
                  <c:v>459,1</c:v>
                </c:pt>
                <c:pt idx="4591">
                  <c:v>459,2</c:v>
                </c:pt>
                <c:pt idx="4592">
                  <c:v>459,3</c:v>
                </c:pt>
                <c:pt idx="4593">
                  <c:v>459,4</c:v>
                </c:pt>
                <c:pt idx="4594">
                  <c:v>459,5</c:v>
                </c:pt>
                <c:pt idx="4595">
                  <c:v>459,6</c:v>
                </c:pt>
                <c:pt idx="4596">
                  <c:v>459,7</c:v>
                </c:pt>
                <c:pt idx="4597">
                  <c:v>459,8</c:v>
                </c:pt>
                <c:pt idx="4598">
                  <c:v>459,9</c:v>
                </c:pt>
                <c:pt idx="4599">
                  <c:v>460</c:v>
                </c:pt>
                <c:pt idx="4600">
                  <c:v>460,1</c:v>
                </c:pt>
                <c:pt idx="4601">
                  <c:v>460,2</c:v>
                </c:pt>
                <c:pt idx="4602">
                  <c:v>460,3</c:v>
                </c:pt>
                <c:pt idx="4603">
                  <c:v>460,4</c:v>
                </c:pt>
                <c:pt idx="4604">
                  <c:v>460,5</c:v>
                </c:pt>
                <c:pt idx="4605">
                  <c:v>460,6</c:v>
                </c:pt>
                <c:pt idx="4606">
                  <c:v>460,7</c:v>
                </c:pt>
                <c:pt idx="4607">
                  <c:v>460,8</c:v>
                </c:pt>
                <c:pt idx="4608">
                  <c:v>460,9</c:v>
                </c:pt>
                <c:pt idx="4609">
                  <c:v>461</c:v>
                </c:pt>
                <c:pt idx="4610">
                  <c:v>461,1</c:v>
                </c:pt>
                <c:pt idx="4611">
                  <c:v>461,2</c:v>
                </c:pt>
                <c:pt idx="4612">
                  <c:v>461,3</c:v>
                </c:pt>
                <c:pt idx="4613">
                  <c:v>461,4</c:v>
                </c:pt>
                <c:pt idx="4614">
                  <c:v>461,5</c:v>
                </c:pt>
                <c:pt idx="4615">
                  <c:v>461,6</c:v>
                </c:pt>
                <c:pt idx="4616">
                  <c:v>461,7</c:v>
                </c:pt>
                <c:pt idx="4617">
                  <c:v>461,8</c:v>
                </c:pt>
                <c:pt idx="4618">
                  <c:v>461,9</c:v>
                </c:pt>
                <c:pt idx="4619">
                  <c:v>462</c:v>
                </c:pt>
                <c:pt idx="4620">
                  <c:v>462,1</c:v>
                </c:pt>
                <c:pt idx="4621">
                  <c:v>462,2</c:v>
                </c:pt>
                <c:pt idx="4622">
                  <c:v>462,3</c:v>
                </c:pt>
                <c:pt idx="4623">
                  <c:v>462,4</c:v>
                </c:pt>
                <c:pt idx="4624">
                  <c:v>462,5</c:v>
                </c:pt>
                <c:pt idx="4625">
                  <c:v>462,6</c:v>
                </c:pt>
                <c:pt idx="4626">
                  <c:v>462,7</c:v>
                </c:pt>
                <c:pt idx="4627">
                  <c:v>462,8</c:v>
                </c:pt>
                <c:pt idx="4628">
                  <c:v>462,9</c:v>
                </c:pt>
                <c:pt idx="4629">
                  <c:v>463</c:v>
                </c:pt>
                <c:pt idx="4630">
                  <c:v>463,1</c:v>
                </c:pt>
                <c:pt idx="4631">
                  <c:v>463,2</c:v>
                </c:pt>
                <c:pt idx="4632">
                  <c:v>463,3</c:v>
                </c:pt>
                <c:pt idx="4633">
                  <c:v>463,4</c:v>
                </c:pt>
                <c:pt idx="4634">
                  <c:v>463,5</c:v>
                </c:pt>
                <c:pt idx="4635">
                  <c:v>463,6</c:v>
                </c:pt>
                <c:pt idx="4636">
                  <c:v>463,7</c:v>
                </c:pt>
                <c:pt idx="4637">
                  <c:v>463,8</c:v>
                </c:pt>
                <c:pt idx="4638">
                  <c:v>463,9</c:v>
                </c:pt>
                <c:pt idx="4639">
                  <c:v>464</c:v>
                </c:pt>
                <c:pt idx="4640">
                  <c:v>464,1</c:v>
                </c:pt>
                <c:pt idx="4641">
                  <c:v>464,2</c:v>
                </c:pt>
                <c:pt idx="4642">
                  <c:v>464,3</c:v>
                </c:pt>
                <c:pt idx="4643">
                  <c:v>464,4</c:v>
                </c:pt>
                <c:pt idx="4644">
                  <c:v>464,5</c:v>
                </c:pt>
                <c:pt idx="4645">
                  <c:v>464,6</c:v>
                </c:pt>
                <c:pt idx="4646">
                  <c:v>464,7</c:v>
                </c:pt>
                <c:pt idx="4647">
                  <c:v>464,8</c:v>
                </c:pt>
                <c:pt idx="4648">
                  <c:v>464,9</c:v>
                </c:pt>
                <c:pt idx="4649">
                  <c:v>465</c:v>
                </c:pt>
                <c:pt idx="4650">
                  <c:v>465,1</c:v>
                </c:pt>
                <c:pt idx="4651">
                  <c:v>465,2</c:v>
                </c:pt>
                <c:pt idx="4652">
                  <c:v>465,3</c:v>
                </c:pt>
                <c:pt idx="4653">
                  <c:v>465,4</c:v>
                </c:pt>
                <c:pt idx="4654">
                  <c:v>465,5</c:v>
                </c:pt>
                <c:pt idx="4655">
                  <c:v>465,6</c:v>
                </c:pt>
                <c:pt idx="4656">
                  <c:v>465,7</c:v>
                </c:pt>
                <c:pt idx="4657">
                  <c:v>465,8</c:v>
                </c:pt>
                <c:pt idx="4658">
                  <c:v>465,9</c:v>
                </c:pt>
                <c:pt idx="4659">
                  <c:v>466</c:v>
                </c:pt>
                <c:pt idx="4660">
                  <c:v>466,1</c:v>
                </c:pt>
                <c:pt idx="4661">
                  <c:v>466,2</c:v>
                </c:pt>
                <c:pt idx="4662">
                  <c:v>466,3</c:v>
                </c:pt>
                <c:pt idx="4663">
                  <c:v>466,4</c:v>
                </c:pt>
                <c:pt idx="4664">
                  <c:v>466,5</c:v>
                </c:pt>
                <c:pt idx="4665">
                  <c:v>466,6</c:v>
                </c:pt>
                <c:pt idx="4666">
                  <c:v>466,7</c:v>
                </c:pt>
                <c:pt idx="4667">
                  <c:v>466,8</c:v>
                </c:pt>
                <c:pt idx="4668">
                  <c:v>466,9</c:v>
                </c:pt>
                <c:pt idx="4669">
                  <c:v>467</c:v>
                </c:pt>
                <c:pt idx="4670">
                  <c:v>467,1</c:v>
                </c:pt>
                <c:pt idx="4671">
                  <c:v>467,2</c:v>
                </c:pt>
                <c:pt idx="4672">
                  <c:v>467,3</c:v>
                </c:pt>
                <c:pt idx="4673">
                  <c:v>467,4</c:v>
                </c:pt>
                <c:pt idx="4674">
                  <c:v>467,5</c:v>
                </c:pt>
                <c:pt idx="4675">
                  <c:v>467,6</c:v>
                </c:pt>
                <c:pt idx="4676">
                  <c:v>467,7</c:v>
                </c:pt>
                <c:pt idx="4677">
                  <c:v>467,8</c:v>
                </c:pt>
                <c:pt idx="4678">
                  <c:v>467,9</c:v>
                </c:pt>
                <c:pt idx="4679">
                  <c:v>468</c:v>
                </c:pt>
                <c:pt idx="4680">
                  <c:v>468,1</c:v>
                </c:pt>
                <c:pt idx="4681">
                  <c:v>468,2</c:v>
                </c:pt>
                <c:pt idx="4682">
                  <c:v>468,3</c:v>
                </c:pt>
                <c:pt idx="4683">
                  <c:v>468,4</c:v>
                </c:pt>
                <c:pt idx="4684">
                  <c:v>468,5</c:v>
                </c:pt>
                <c:pt idx="4685">
                  <c:v>468,6</c:v>
                </c:pt>
                <c:pt idx="4686">
                  <c:v>468,7</c:v>
                </c:pt>
                <c:pt idx="4687">
                  <c:v>468,8</c:v>
                </c:pt>
                <c:pt idx="4688">
                  <c:v>468,9</c:v>
                </c:pt>
                <c:pt idx="4689">
                  <c:v>469</c:v>
                </c:pt>
                <c:pt idx="4690">
                  <c:v>469,1</c:v>
                </c:pt>
                <c:pt idx="4691">
                  <c:v>469,2</c:v>
                </c:pt>
                <c:pt idx="4692">
                  <c:v>469,3</c:v>
                </c:pt>
                <c:pt idx="4693">
                  <c:v>469,4</c:v>
                </c:pt>
                <c:pt idx="4694">
                  <c:v>469,5</c:v>
                </c:pt>
                <c:pt idx="4695">
                  <c:v>469,6</c:v>
                </c:pt>
                <c:pt idx="4696">
                  <c:v>469,7</c:v>
                </c:pt>
                <c:pt idx="4697">
                  <c:v>469,8</c:v>
                </c:pt>
                <c:pt idx="4698">
                  <c:v>469,9</c:v>
                </c:pt>
                <c:pt idx="4699">
                  <c:v>470</c:v>
                </c:pt>
                <c:pt idx="4700">
                  <c:v>470,1</c:v>
                </c:pt>
                <c:pt idx="4701">
                  <c:v>470,2</c:v>
                </c:pt>
                <c:pt idx="4702">
                  <c:v>470,3</c:v>
                </c:pt>
                <c:pt idx="4703">
                  <c:v>470,4</c:v>
                </c:pt>
                <c:pt idx="4704">
                  <c:v>470,5</c:v>
                </c:pt>
                <c:pt idx="4705">
                  <c:v>470,6</c:v>
                </c:pt>
                <c:pt idx="4706">
                  <c:v>470,7</c:v>
                </c:pt>
                <c:pt idx="4707">
                  <c:v>470,8</c:v>
                </c:pt>
                <c:pt idx="4708">
                  <c:v>470,9</c:v>
                </c:pt>
                <c:pt idx="4709">
                  <c:v>471</c:v>
                </c:pt>
                <c:pt idx="4710">
                  <c:v>471,1</c:v>
                </c:pt>
                <c:pt idx="4711">
                  <c:v>471,2</c:v>
                </c:pt>
                <c:pt idx="4712">
                  <c:v>471,3</c:v>
                </c:pt>
                <c:pt idx="4713">
                  <c:v>471,4</c:v>
                </c:pt>
                <c:pt idx="4714">
                  <c:v>471,5</c:v>
                </c:pt>
                <c:pt idx="4715">
                  <c:v>471,6</c:v>
                </c:pt>
                <c:pt idx="4716">
                  <c:v>471,7</c:v>
                </c:pt>
                <c:pt idx="4717">
                  <c:v>471,8</c:v>
                </c:pt>
                <c:pt idx="4718">
                  <c:v>471,9</c:v>
                </c:pt>
                <c:pt idx="4719">
                  <c:v>472</c:v>
                </c:pt>
                <c:pt idx="4720">
                  <c:v>472,1</c:v>
                </c:pt>
                <c:pt idx="4721">
                  <c:v>472,2</c:v>
                </c:pt>
                <c:pt idx="4722">
                  <c:v>472,3</c:v>
                </c:pt>
                <c:pt idx="4723">
                  <c:v>472,4</c:v>
                </c:pt>
                <c:pt idx="4724">
                  <c:v>472,5</c:v>
                </c:pt>
                <c:pt idx="4725">
                  <c:v>472,6</c:v>
                </c:pt>
                <c:pt idx="4726">
                  <c:v>472,7</c:v>
                </c:pt>
                <c:pt idx="4727">
                  <c:v>472,8</c:v>
                </c:pt>
                <c:pt idx="4728">
                  <c:v>472,9</c:v>
                </c:pt>
                <c:pt idx="4729">
                  <c:v>473</c:v>
                </c:pt>
                <c:pt idx="4730">
                  <c:v>473,1</c:v>
                </c:pt>
                <c:pt idx="4731">
                  <c:v>473,2</c:v>
                </c:pt>
                <c:pt idx="4732">
                  <c:v>473,3</c:v>
                </c:pt>
                <c:pt idx="4733">
                  <c:v>473,4</c:v>
                </c:pt>
                <c:pt idx="4734">
                  <c:v>473,5</c:v>
                </c:pt>
                <c:pt idx="4735">
                  <c:v>473,6</c:v>
                </c:pt>
                <c:pt idx="4736">
                  <c:v>473,7</c:v>
                </c:pt>
                <c:pt idx="4737">
                  <c:v>473,8</c:v>
                </c:pt>
                <c:pt idx="4738">
                  <c:v>473,9</c:v>
                </c:pt>
                <c:pt idx="4739">
                  <c:v>474</c:v>
                </c:pt>
                <c:pt idx="4740">
                  <c:v>474,1</c:v>
                </c:pt>
                <c:pt idx="4741">
                  <c:v>474,2</c:v>
                </c:pt>
                <c:pt idx="4742">
                  <c:v>474,3</c:v>
                </c:pt>
                <c:pt idx="4743">
                  <c:v>474,4</c:v>
                </c:pt>
                <c:pt idx="4744">
                  <c:v>474,5</c:v>
                </c:pt>
                <c:pt idx="4745">
                  <c:v>474,6</c:v>
                </c:pt>
                <c:pt idx="4746">
                  <c:v>474,7</c:v>
                </c:pt>
                <c:pt idx="4747">
                  <c:v>474,8</c:v>
                </c:pt>
                <c:pt idx="4748">
                  <c:v>474,9</c:v>
                </c:pt>
                <c:pt idx="4749">
                  <c:v>475</c:v>
                </c:pt>
                <c:pt idx="4750">
                  <c:v>475,1</c:v>
                </c:pt>
                <c:pt idx="4751">
                  <c:v>475,2</c:v>
                </c:pt>
                <c:pt idx="4752">
                  <c:v>475,3</c:v>
                </c:pt>
                <c:pt idx="4753">
                  <c:v>475,4</c:v>
                </c:pt>
                <c:pt idx="4754">
                  <c:v>475,5</c:v>
                </c:pt>
                <c:pt idx="4755">
                  <c:v>475,6</c:v>
                </c:pt>
                <c:pt idx="4756">
                  <c:v>475,7</c:v>
                </c:pt>
                <c:pt idx="4757">
                  <c:v>475,8</c:v>
                </c:pt>
                <c:pt idx="4758">
                  <c:v>475,9</c:v>
                </c:pt>
                <c:pt idx="4759">
                  <c:v>476</c:v>
                </c:pt>
                <c:pt idx="4760">
                  <c:v>476,1</c:v>
                </c:pt>
                <c:pt idx="4761">
                  <c:v>476,2</c:v>
                </c:pt>
                <c:pt idx="4762">
                  <c:v>476,3</c:v>
                </c:pt>
                <c:pt idx="4763">
                  <c:v>476,4</c:v>
                </c:pt>
                <c:pt idx="4764">
                  <c:v>476,5</c:v>
                </c:pt>
                <c:pt idx="4765">
                  <c:v>476,6</c:v>
                </c:pt>
                <c:pt idx="4766">
                  <c:v>476,7</c:v>
                </c:pt>
                <c:pt idx="4767">
                  <c:v>476,8</c:v>
                </c:pt>
                <c:pt idx="4768">
                  <c:v>476,9</c:v>
                </c:pt>
                <c:pt idx="4769">
                  <c:v>477</c:v>
                </c:pt>
                <c:pt idx="4770">
                  <c:v>477,1</c:v>
                </c:pt>
                <c:pt idx="4771">
                  <c:v>477,2</c:v>
                </c:pt>
                <c:pt idx="4772">
                  <c:v>477,3</c:v>
                </c:pt>
                <c:pt idx="4773">
                  <c:v>477,4</c:v>
                </c:pt>
                <c:pt idx="4774">
                  <c:v>477,5</c:v>
                </c:pt>
                <c:pt idx="4775">
                  <c:v>477,6</c:v>
                </c:pt>
                <c:pt idx="4776">
                  <c:v>477,7</c:v>
                </c:pt>
                <c:pt idx="4777">
                  <c:v>477,8</c:v>
                </c:pt>
                <c:pt idx="4778">
                  <c:v>477,9</c:v>
                </c:pt>
                <c:pt idx="4779">
                  <c:v>478</c:v>
                </c:pt>
                <c:pt idx="4780">
                  <c:v>478,1</c:v>
                </c:pt>
                <c:pt idx="4781">
                  <c:v>478,2</c:v>
                </c:pt>
                <c:pt idx="4782">
                  <c:v>478,3</c:v>
                </c:pt>
                <c:pt idx="4783">
                  <c:v>478,4</c:v>
                </c:pt>
                <c:pt idx="4784">
                  <c:v>478,5</c:v>
                </c:pt>
                <c:pt idx="4785">
                  <c:v>478,6</c:v>
                </c:pt>
                <c:pt idx="4786">
                  <c:v>478,7</c:v>
                </c:pt>
                <c:pt idx="4787">
                  <c:v>478,8</c:v>
                </c:pt>
                <c:pt idx="4788">
                  <c:v>478,9</c:v>
                </c:pt>
                <c:pt idx="4789">
                  <c:v>479</c:v>
                </c:pt>
                <c:pt idx="4790">
                  <c:v>479,1</c:v>
                </c:pt>
                <c:pt idx="4791">
                  <c:v>479,2</c:v>
                </c:pt>
                <c:pt idx="4792">
                  <c:v>479,3</c:v>
                </c:pt>
                <c:pt idx="4793">
                  <c:v>479,4</c:v>
                </c:pt>
                <c:pt idx="4794">
                  <c:v>479,5</c:v>
                </c:pt>
                <c:pt idx="4795">
                  <c:v>479,6</c:v>
                </c:pt>
                <c:pt idx="4796">
                  <c:v>479,7</c:v>
                </c:pt>
                <c:pt idx="4797">
                  <c:v>479,8</c:v>
                </c:pt>
                <c:pt idx="4798">
                  <c:v>479,9</c:v>
                </c:pt>
                <c:pt idx="4799">
                  <c:v>480</c:v>
                </c:pt>
                <c:pt idx="4800">
                  <c:v>480,1</c:v>
                </c:pt>
                <c:pt idx="4801">
                  <c:v>480,2</c:v>
                </c:pt>
                <c:pt idx="4802">
                  <c:v>480,3</c:v>
                </c:pt>
                <c:pt idx="4803">
                  <c:v>480,4</c:v>
                </c:pt>
                <c:pt idx="4804">
                  <c:v>480,5</c:v>
                </c:pt>
                <c:pt idx="4805">
                  <c:v>480,6</c:v>
                </c:pt>
                <c:pt idx="4806">
                  <c:v>480,7</c:v>
                </c:pt>
                <c:pt idx="4807">
                  <c:v>480,8</c:v>
                </c:pt>
                <c:pt idx="4808">
                  <c:v>480,9</c:v>
                </c:pt>
                <c:pt idx="4809">
                  <c:v>481</c:v>
                </c:pt>
                <c:pt idx="4810">
                  <c:v>481,1</c:v>
                </c:pt>
                <c:pt idx="4811">
                  <c:v>481,2</c:v>
                </c:pt>
                <c:pt idx="4812">
                  <c:v>481,3</c:v>
                </c:pt>
                <c:pt idx="4813">
                  <c:v>481,4</c:v>
                </c:pt>
                <c:pt idx="4814">
                  <c:v>481,5</c:v>
                </c:pt>
                <c:pt idx="4815">
                  <c:v>481,6</c:v>
                </c:pt>
                <c:pt idx="4816">
                  <c:v>481,7</c:v>
                </c:pt>
                <c:pt idx="4817">
                  <c:v>481,8</c:v>
                </c:pt>
                <c:pt idx="4818">
                  <c:v>481,9</c:v>
                </c:pt>
                <c:pt idx="4819">
                  <c:v>482</c:v>
                </c:pt>
                <c:pt idx="4820">
                  <c:v>482,1</c:v>
                </c:pt>
                <c:pt idx="4821">
                  <c:v>482,2</c:v>
                </c:pt>
                <c:pt idx="4822">
                  <c:v>482,3</c:v>
                </c:pt>
                <c:pt idx="4823">
                  <c:v>482,4</c:v>
                </c:pt>
                <c:pt idx="4824">
                  <c:v>482,5</c:v>
                </c:pt>
                <c:pt idx="4825">
                  <c:v>482,6</c:v>
                </c:pt>
                <c:pt idx="4826">
                  <c:v>482,7</c:v>
                </c:pt>
                <c:pt idx="4827">
                  <c:v>482,8</c:v>
                </c:pt>
                <c:pt idx="4828">
                  <c:v>482,9</c:v>
                </c:pt>
                <c:pt idx="4829">
                  <c:v>483</c:v>
                </c:pt>
                <c:pt idx="4830">
                  <c:v>483,1</c:v>
                </c:pt>
                <c:pt idx="4831">
                  <c:v>483,2</c:v>
                </c:pt>
                <c:pt idx="4832">
                  <c:v>483,3</c:v>
                </c:pt>
                <c:pt idx="4833">
                  <c:v>483,4</c:v>
                </c:pt>
                <c:pt idx="4834">
                  <c:v>483,5</c:v>
                </c:pt>
                <c:pt idx="4835">
                  <c:v>483,6</c:v>
                </c:pt>
                <c:pt idx="4836">
                  <c:v>483,7</c:v>
                </c:pt>
                <c:pt idx="4837">
                  <c:v>483,8</c:v>
                </c:pt>
                <c:pt idx="4838">
                  <c:v>483,9</c:v>
                </c:pt>
                <c:pt idx="4839">
                  <c:v>484</c:v>
                </c:pt>
                <c:pt idx="4840">
                  <c:v>484,1</c:v>
                </c:pt>
                <c:pt idx="4841">
                  <c:v>484,2</c:v>
                </c:pt>
                <c:pt idx="4842">
                  <c:v>484,3</c:v>
                </c:pt>
                <c:pt idx="4843">
                  <c:v>484,4</c:v>
                </c:pt>
                <c:pt idx="4844">
                  <c:v>484,5</c:v>
                </c:pt>
                <c:pt idx="4845">
                  <c:v>484,6</c:v>
                </c:pt>
                <c:pt idx="4846">
                  <c:v>484,7</c:v>
                </c:pt>
                <c:pt idx="4847">
                  <c:v>484,8</c:v>
                </c:pt>
                <c:pt idx="4848">
                  <c:v>484,9</c:v>
                </c:pt>
                <c:pt idx="4849">
                  <c:v>485</c:v>
                </c:pt>
                <c:pt idx="4850">
                  <c:v>485,1</c:v>
                </c:pt>
                <c:pt idx="4851">
                  <c:v>485,2</c:v>
                </c:pt>
                <c:pt idx="4852">
                  <c:v>485,3</c:v>
                </c:pt>
                <c:pt idx="4853">
                  <c:v>485,4</c:v>
                </c:pt>
                <c:pt idx="4854">
                  <c:v>485,5</c:v>
                </c:pt>
                <c:pt idx="4855">
                  <c:v>485,6</c:v>
                </c:pt>
                <c:pt idx="4856">
                  <c:v>485,7</c:v>
                </c:pt>
                <c:pt idx="4857">
                  <c:v>485,8</c:v>
                </c:pt>
                <c:pt idx="4858">
                  <c:v>485,9</c:v>
                </c:pt>
                <c:pt idx="4859">
                  <c:v>486</c:v>
                </c:pt>
                <c:pt idx="4860">
                  <c:v>486,1</c:v>
                </c:pt>
                <c:pt idx="4861">
                  <c:v>486,2</c:v>
                </c:pt>
                <c:pt idx="4862">
                  <c:v>486,3</c:v>
                </c:pt>
                <c:pt idx="4863">
                  <c:v>486,4</c:v>
                </c:pt>
                <c:pt idx="4864">
                  <c:v>486,5</c:v>
                </c:pt>
                <c:pt idx="4865">
                  <c:v>486,6</c:v>
                </c:pt>
                <c:pt idx="4866">
                  <c:v>486,7</c:v>
                </c:pt>
                <c:pt idx="4867">
                  <c:v>486,8</c:v>
                </c:pt>
                <c:pt idx="4868">
                  <c:v>486,9</c:v>
                </c:pt>
                <c:pt idx="4869">
                  <c:v>487</c:v>
                </c:pt>
                <c:pt idx="4870">
                  <c:v>487,1</c:v>
                </c:pt>
                <c:pt idx="4871">
                  <c:v>487,2</c:v>
                </c:pt>
                <c:pt idx="4872">
                  <c:v>487,3</c:v>
                </c:pt>
                <c:pt idx="4873">
                  <c:v>487,4</c:v>
                </c:pt>
                <c:pt idx="4874">
                  <c:v>487,5</c:v>
                </c:pt>
                <c:pt idx="4875">
                  <c:v>487,6</c:v>
                </c:pt>
                <c:pt idx="4876">
                  <c:v>487,7</c:v>
                </c:pt>
                <c:pt idx="4877">
                  <c:v>487,8</c:v>
                </c:pt>
                <c:pt idx="4878">
                  <c:v>487,9</c:v>
                </c:pt>
                <c:pt idx="4879">
                  <c:v>488</c:v>
                </c:pt>
                <c:pt idx="4880">
                  <c:v>488,1</c:v>
                </c:pt>
                <c:pt idx="4881">
                  <c:v>488,2</c:v>
                </c:pt>
                <c:pt idx="4882">
                  <c:v>488,3</c:v>
                </c:pt>
                <c:pt idx="4883">
                  <c:v>488,4</c:v>
                </c:pt>
                <c:pt idx="4884">
                  <c:v>488,5</c:v>
                </c:pt>
                <c:pt idx="4885">
                  <c:v>488,6</c:v>
                </c:pt>
                <c:pt idx="4886">
                  <c:v>488,7</c:v>
                </c:pt>
                <c:pt idx="4887">
                  <c:v>488,8</c:v>
                </c:pt>
                <c:pt idx="4888">
                  <c:v>488,9</c:v>
                </c:pt>
                <c:pt idx="4889">
                  <c:v>489</c:v>
                </c:pt>
                <c:pt idx="4890">
                  <c:v>489,1</c:v>
                </c:pt>
                <c:pt idx="4891">
                  <c:v>489,2</c:v>
                </c:pt>
                <c:pt idx="4892">
                  <c:v>489,3</c:v>
                </c:pt>
                <c:pt idx="4893">
                  <c:v>489,4</c:v>
                </c:pt>
                <c:pt idx="4894">
                  <c:v>489,5</c:v>
                </c:pt>
                <c:pt idx="4895">
                  <c:v>489,6</c:v>
                </c:pt>
                <c:pt idx="4896">
                  <c:v>489,7</c:v>
                </c:pt>
                <c:pt idx="4897">
                  <c:v>489,8</c:v>
                </c:pt>
                <c:pt idx="4898">
                  <c:v>489,9</c:v>
                </c:pt>
                <c:pt idx="4899">
                  <c:v>490</c:v>
                </c:pt>
                <c:pt idx="4900">
                  <c:v>490,1</c:v>
                </c:pt>
                <c:pt idx="4901">
                  <c:v>490,2</c:v>
                </c:pt>
                <c:pt idx="4902">
                  <c:v>490,3</c:v>
                </c:pt>
                <c:pt idx="4903">
                  <c:v>490,4</c:v>
                </c:pt>
                <c:pt idx="4904">
                  <c:v>490,5</c:v>
                </c:pt>
                <c:pt idx="4905">
                  <c:v>490,6</c:v>
                </c:pt>
                <c:pt idx="4906">
                  <c:v>490,7</c:v>
                </c:pt>
                <c:pt idx="4907">
                  <c:v>490,8</c:v>
                </c:pt>
                <c:pt idx="4908">
                  <c:v>490,9</c:v>
                </c:pt>
                <c:pt idx="4909">
                  <c:v>491</c:v>
                </c:pt>
                <c:pt idx="4910">
                  <c:v>491,1</c:v>
                </c:pt>
                <c:pt idx="4911">
                  <c:v>491,2</c:v>
                </c:pt>
                <c:pt idx="4912">
                  <c:v>491,3</c:v>
                </c:pt>
                <c:pt idx="4913">
                  <c:v>491,4</c:v>
                </c:pt>
                <c:pt idx="4914">
                  <c:v>491,5</c:v>
                </c:pt>
                <c:pt idx="4915">
                  <c:v>491,6</c:v>
                </c:pt>
                <c:pt idx="4916">
                  <c:v>491,7</c:v>
                </c:pt>
                <c:pt idx="4917">
                  <c:v>491,8</c:v>
                </c:pt>
                <c:pt idx="4918">
                  <c:v>491,9</c:v>
                </c:pt>
                <c:pt idx="4919">
                  <c:v>492</c:v>
                </c:pt>
                <c:pt idx="4920">
                  <c:v>492,1</c:v>
                </c:pt>
                <c:pt idx="4921">
                  <c:v>492,2</c:v>
                </c:pt>
                <c:pt idx="4922">
                  <c:v>492,3</c:v>
                </c:pt>
                <c:pt idx="4923">
                  <c:v>492,4</c:v>
                </c:pt>
                <c:pt idx="4924">
                  <c:v>492,5</c:v>
                </c:pt>
                <c:pt idx="4925">
                  <c:v>492,6</c:v>
                </c:pt>
                <c:pt idx="4926">
                  <c:v>492,7</c:v>
                </c:pt>
                <c:pt idx="4927">
                  <c:v>492,8</c:v>
                </c:pt>
                <c:pt idx="4928">
                  <c:v>492,9</c:v>
                </c:pt>
                <c:pt idx="4929">
                  <c:v>493</c:v>
                </c:pt>
                <c:pt idx="4930">
                  <c:v>493,1</c:v>
                </c:pt>
                <c:pt idx="4931">
                  <c:v>493,2</c:v>
                </c:pt>
                <c:pt idx="4932">
                  <c:v>493,3</c:v>
                </c:pt>
                <c:pt idx="4933">
                  <c:v>493,4</c:v>
                </c:pt>
                <c:pt idx="4934">
                  <c:v>493,5</c:v>
                </c:pt>
                <c:pt idx="4935">
                  <c:v>493,6</c:v>
                </c:pt>
                <c:pt idx="4936">
                  <c:v>493,7</c:v>
                </c:pt>
                <c:pt idx="4937">
                  <c:v>493,8</c:v>
                </c:pt>
                <c:pt idx="4938">
                  <c:v>493,9</c:v>
                </c:pt>
                <c:pt idx="4939">
                  <c:v>494</c:v>
                </c:pt>
                <c:pt idx="4940">
                  <c:v>494,1</c:v>
                </c:pt>
                <c:pt idx="4941">
                  <c:v>494,2</c:v>
                </c:pt>
                <c:pt idx="4942">
                  <c:v>494,3</c:v>
                </c:pt>
                <c:pt idx="4943">
                  <c:v>494,4</c:v>
                </c:pt>
                <c:pt idx="4944">
                  <c:v>494,5</c:v>
                </c:pt>
                <c:pt idx="4945">
                  <c:v>494,6</c:v>
                </c:pt>
                <c:pt idx="4946">
                  <c:v>494,7</c:v>
                </c:pt>
                <c:pt idx="4947">
                  <c:v>494,8</c:v>
                </c:pt>
                <c:pt idx="4948">
                  <c:v>494,9</c:v>
                </c:pt>
                <c:pt idx="4949">
                  <c:v>495</c:v>
                </c:pt>
                <c:pt idx="4950">
                  <c:v>495,1</c:v>
                </c:pt>
                <c:pt idx="4951">
                  <c:v>495,2</c:v>
                </c:pt>
                <c:pt idx="4952">
                  <c:v>495,3</c:v>
                </c:pt>
                <c:pt idx="4953">
                  <c:v>495,4</c:v>
                </c:pt>
                <c:pt idx="4954">
                  <c:v>495,5</c:v>
                </c:pt>
                <c:pt idx="4955">
                  <c:v>495,6</c:v>
                </c:pt>
                <c:pt idx="4956">
                  <c:v>495,7</c:v>
                </c:pt>
                <c:pt idx="4957">
                  <c:v>495,8</c:v>
                </c:pt>
                <c:pt idx="4958">
                  <c:v>495,9</c:v>
                </c:pt>
                <c:pt idx="4959">
                  <c:v>496</c:v>
                </c:pt>
                <c:pt idx="4960">
                  <c:v>496,1</c:v>
                </c:pt>
                <c:pt idx="4961">
                  <c:v>496,2</c:v>
                </c:pt>
                <c:pt idx="4962">
                  <c:v>496,3</c:v>
                </c:pt>
                <c:pt idx="4963">
                  <c:v>496,4</c:v>
                </c:pt>
                <c:pt idx="4964">
                  <c:v>496,5</c:v>
                </c:pt>
                <c:pt idx="4965">
                  <c:v>496,6</c:v>
                </c:pt>
                <c:pt idx="4966">
                  <c:v>496,7</c:v>
                </c:pt>
                <c:pt idx="4967">
                  <c:v>496,8</c:v>
                </c:pt>
                <c:pt idx="4968">
                  <c:v>496,9</c:v>
                </c:pt>
                <c:pt idx="4969">
                  <c:v>497</c:v>
                </c:pt>
                <c:pt idx="4970">
                  <c:v>497,1</c:v>
                </c:pt>
                <c:pt idx="4971">
                  <c:v>497,2</c:v>
                </c:pt>
                <c:pt idx="4972">
                  <c:v>497,3</c:v>
                </c:pt>
                <c:pt idx="4973">
                  <c:v>497,4</c:v>
                </c:pt>
                <c:pt idx="4974">
                  <c:v>497,5</c:v>
                </c:pt>
                <c:pt idx="4975">
                  <c:v>497,6</c:v>
                </c:pt>
                <c:pt idx="4976">
                  <c:v>497,7</c:v>
                </c:pt>
                <c:pt idx="4977">
                  <c:v>497,8</c:v>
                </c:pt>
                <c:pt idx="4978">
                  <c:v>497,9</c:v>
                </c:pt>
                <c:pt idx="4979">
                  <c:v>498</c:v>
                </c:pt>
                <c:pt idx="4980">
                  <c:v>498,1</c:v>
                </c:pt>
                <c:pt idx="4981">
                  <c:v>498,2</c:v>
                </c:pt>
                <c:pt idx="4982">
                  <c:v>498,3</c:v>
                </c:pt>
                <c:pt idx="4983">
                  <c:v>498,4</c:v>
                </c:pt>
                <c:pt idx="4984">
                  <c:v>498,5</c:v>
                </c:pt>
                <c:pt idx="4985">
                  <c:v>498,6</c:v>
                </c:pt>
                <c:pt idx="4986">
                  <c:v>498,7</c:v>
                </c:pt>
                <c:pt idx="4987">
                  <c:v>498,8</c:v>
                </c:pt>
                <c:pt idx="4988">
                  <c:v>498,9</c:v>
                </c:pt>
                <c:pt idx="4989">
                  <c:v>499</c:v>
                </c:pt>
                <c:pt idx="4990">
                  <c:v>499,1</c:v>
                </c:pt>
                <c:pt idx="4991">
                  <c:v>499,2</c:v>
                </c:pt>
                <c:pt idx="4992">
                  <c:v>499,3</c:v>
                </c:pt>
                <c:pt idx="4993">
                  <c:v>499,4</c:v>
                </c:pt>
                <c:pt idx="4994">
                  <c:v>499,5</c:v>
                </c:pt>
                <c:pt idx="4995">
                  <c:v>499,6</c:v>
                </c:pt>
                <c:pt idx="4996">
                  <c:v>499,7</c:v>
                </c:pt>
                <c:pt idx="4997">
                  <c:v>499,8</c:v>
                </c:pt>
                <c:pt idx="4998">
                  <c:v>499,9</c:v>
                </c:pt>
                <c:pt idx="4999">
                  <c:v>500</c:v>
                </c:pt>
                <c:pt idx="5000">
                  <c:v>500,1</c:v>
                </c:pt>
                <c:pt idx="5001">
                  <c:v>500,2</c:v>
                </c:pt>
                <c:pt idx="5002">
                  <c:v>500,3</c:v>
                </c:pt>
                <c:pt idx="5003">
                  <c:v>500,4</c:v>
                </c:pt>
                <c:pt idx="5004">
                  <c:v>500,5</c:v>
                </c:pt>
                <c:pt idx="5005">
                  <c:v>500,6</c:v>
                </c:pt>
                <c:pt idx="5006">
                  <c:v>500,7</c:v>
                </c:pt>
                <c:pt idx="5007">
                  <c:v>500,8</c:v>
                </c:pt>
                <c:pt idx="5008">
                  <c:v>500,9</c:v>
                </c:pt>
                <c:pt idx="5009">
                  <c:v>501</c:v>
                </c:pt>
                <c:pt idx="5010">
                  <c:v>501,1</c:v>
                </c:pt>
                <c:pt idx="5011">
                  <c:v>501,2</c:v>
                </c:pt>
                <c:pt idx="5012">
                  <c:v>501,3</c:v>
                </c:pt>
                <c:pt idx="5013">
                  <c:v>501,4</c:v>
                </c:pt>
                <c:pt idx="5014">
                  <c:v>501,5</c:v>
                </c:pt>
                <c:pt idx="5015">
                  <c:v>501,6</c:v>
                </c:pt>
                <c:pt idx="5016">
                  <c:v>501,7</c:v>
                </c:pt>
                <c:pt idx="5017">
                  <c:v>501,8</c:v>
                </c:pt>
                <c:pt idx="5018">
                  <c:v>501,9</c:v>
                </c:pt>
                <c:pt idx="5019">
                  <c:v>502</c:v>
                </c:pt>
                <c:pt idx="5020">
                  <c:v>502,1</c:v>
                </c:pt>
                <c:pt idx="5021">
                  <c:v>502,2</c:v>
                </c:pt>
                <c:pt idx="5022">
                  <c:v>502,3</c:v>
                </c:pt>
                <c:pt idx="5023">
                  <c:v>502,4</c:v>
                </c:pt>
                <c:pt idx="5024">
                  <c:v>502,5</c:v>
                </c:pt>
                <c:pt idx="5025">
                  <c:v>502,6</c:v>
                </c:pt>
                <c:pt idx="5026">
                  <c:v>502,7</c:v>
                </c:pt>
                <c:pt idx="5027">
                  <c:v>502,8</c:v>
                </c:pt>
                <c:pt idx="5028">
                  <c:v>502,9</c:v>
                </c:pt>
                <c:pt idx="5029">
                  <c:v>503</c:v>
                </c:pt>
                <c:pt idx="5030">
                  <c:v>503,1</c:v>
                </c:pt>
                <c:pt idx="5031">
                  <c:v>503,2</c:v>
                </c:pt>
                <c:pt idx="5032">
                  <c:v>503,3</c:v>
                </c:pt>
                <c:pt idx="5033">
                  <c:v>503,4</c:v>
                </c:pt>
                <c:pt idx="5034">
                  <c:v>503,5</c:v>
                </c:pt>
                <c:pt idx="5035">
                  <c:v>503,6</c:v>
                </c:pt>
                <c:pt idx="5036">
                  <c:v>503,7</c:v>
                </c:pt>
                <c:pt idx="5037">
                  <c:v>503,8</c:v>
                </c:pt>
                <c:pt idx="5038">
                  <c:v>503,9</c:v>
                </c:pt>
                <c:pt idx="5039">
                  <c:v>504</c:v>
                </c:pt>
                <c:pt idx="5040">
                  <c:v>504,1</c:v>
                </c:pt>
                <c:pt idx="5041">
                  <c:v>504,2</c:v>
                </c:pt>
                <c:pt idx="5042">
                  <c:v>504,3</c:v>
                </c:pt>
                <c:pt idx="5043">
                  <c:v>504,4</c:v>
                </c:pt>
                <c:pt idx="5044">
                  <c:v>504,5</c:v>
                </c:pt>
                <c:pt idx="5045">
                  <c:v>504,6</c:v>
                </c:pt>
                <c:pt idx="5046">
                  <c:v>504,7</c:v>
                </c:pt>
                <c:pt idx="5047">
                  <c:v>504,8</c:v>
                </c:pt>
                <c:pt idx="5048">
                  <c:v>504,9</c:v>
                </c:pt>
                <c:pt idx="5049">
                  <c:v>505</c:v>
                </c:pt>
                <c:pt idx="5050">
                  <c:v>505,1</c:v>
                </c:pt>
                <c:pt idx="5051">
                  <c:v>505,2</c:v>
                </c:pt>
                <c:pt idx="5052">
                  <c:v>505,3</c:v>
                </c:pt>
                <c:pt idx="5053">
                  <c:v>505,4</c:v>
                </c:pt>
                <c:pt idx="5054">
                  <c:v>505,5</c:v>
                </c:pt>
                <c:pt idx="5055">
                  <c:v>505,6</c:v>
                </c:pt>
                <c:pt idx="5056">
                  <c:v>505,7</c:v>
                </c:pt>
                <c:pt idx="5057">
                  <c:v>505,8</c:v>
                </c:pt>
                <c:pt idx="5058">
                  <c:v>505,9</c:v>
                </c:pt>
                <c:pt idx="5059">
                  <c:v>506</c:v>
                </c:pt>
                <c:pt idx="5060">
                  <c:v>506,1</c:v>
                </c:pt>
                <c:pt idx="5061">
                  <c:v>506,2</c:v>
                </c:pt>
                <c:pt idx="5062">
                  <c:v>506,3</c:v>
                </c:pt>
                <c:pt idx="5063">
                  <c:v>506,4</c:v>
                </c:pt>
                <c:pt idx="5064">
                  <c:v>506,5</c:v>
                </c:pt>
                <c:pt idx="5065">
                  <c:v>506,6</c:v>
                </c:pt>
                <c:pt idx="5066">
                  <c:v>506,7</c:v>
                </c:pt>
                <c:pt idx="5067">
                  <c:v>506,8</c:v>
                </c:pt>
                <c:pt idx="5068">
                  <c:v>506,9</c:v>
                </c:pt>
                <c:pt idx="5069">
                  <c:v>507</c:v>
                </c:pt>
                <c:pt idx="5070">
                  <c:v>507,1</c:v>
                </c:pt>
                <c:pt idx="5071">
                  <c:v>507,2</c:v>
                </c:pt>
                <c:pt idx="5072">
                  <c:v>507,3</c:v>
                </c:pt>
                <c:pt idx="5073">
                  <c:v>507,4</c:v>
                </c:pt>
                <c:pt idx="5074">
                  <c:v>507,5</c:v>
                </c:pt>
                <c:pt idx="5075">
                  <c:v>507,6</c:v>
                </c:pt>
                <c:pt idx="5076">
                  <c:v>507,7</c:v>
                </c:pt>
                <c:pt idx="5077">
                  <c:v>507,8</c:v>
                </c:pt>
                <c:pt idx="5078">
                  <c:v>507,9</c:v>
                </c:pt>
                <c:pt idx="5079">
                  <c:v>508</c:v>
                </c:pt>
                <c:pt idx="5080">
                  <c:v>508,1</c:v>
                </c:pt>
                <c:pt idx="5081">
                  <c:v>508,2</c:v>
                </c:pt>
                <c:pt idx="5082">
                  <c:v>508,3</c:v>
                </c:pt>
                <c:pt idx="5083">
                  <c:v>508,4</c:v>
                </c:pt>
                <c:pt idx="5084">
                  <c:v>508,5</c:v>
                </c:pt>
                <c:pt idx="5085">
                  <c:v>508,6</c:v>
                </c:pt>
                <c:pt idx="5086">
                  <c:v>508,7</c:v>
                </c:pt>
                <c:pt idx="5087">
                  <c:v>508,8</c:v>
                </c:pt>
                <c:pt idx="5088">
                  <c:v>508,9</c:v>
                </c:pt>
                <c:pt idx="5089">
                  <c:v>509</c:v>
                </c:pt>
                <c:pt idx="5090">
                  <c:v>509,1</c:v>
                </c:pt>
                <c:pt idx="5091">
                  <c:v>509,2</c:v>
                </c:pt>
                <c:pt idx="5092">
                  <c:v>509,3</c:v>
                </c:pt>
                <c:pt idx="5093">
                  <c:v>509,4</c:v>
                </c:pt>
                <c:pt idx="5094">
                  <c:v>509,5</c:v>
                </c:pt>
                <c:pt idx="5095">
                  <c:v>509,6</c:v>
                </c:pt>
                <c:pt idx="5096">
                  <c:v>509,7</c:v>
                </c:pt>
                <c:pt idx="5097">
                  <c:v>509,8</c:v>
                </c:pt>
                <c:pt idx="5098">
                  <c:v>509,9</c:v>
                </c:pt>
                <c:pt idx="5099">
                  <c:v>510</c:v>
                </c:pt>
                <c:pt idx="5100">
                  <c:v>510,1</c:v>
                </c:pt>
                <c:pt idx="5101">
                  <c:v>510,2</c:v>
                </c:pt>
                <c:pt idx="5102">
                  <c:v>510,3</c:v>
                </c:pt>
                <c:pt idx="5103">
                  <c:v>510,4</c:v>
                </c:pt>
                <c:pt idx="5104">
                  <c:v>510,5</c:v>
                </c:pt>
                <c:pt idx="5105">
                  <c:v>510,6</c:v>
                </c:pt>
                <c:pt idx="5106">
                  <c:v>510,7</c:v>
                </c:pt>
                <c:pt idx="5107">
                  <c:v>510,8</c:v>
                </c:pt>
                <c:pt idx="5108">
                  <c:v>510,9</c:v>
                </c:pt>
                <c:pt idx="5109">
                  <c:v>511</c:v>
                </c:pt>
                <c:pt idx="5110">
                  <c:v>511,1</c:v>
                </c:pt>
                <c:pt idx="5111">
                  <c:v>511,2</c:v>
                </c:pt>
                <c:pt idx="5112">
                  <c:v>511,3</c:v>
                </c:pt>
                <c:pt idx="5113">
                  <c:v>511,4</c:v>
                </c:pt>
                <c:pt idx="5114">
                  <c:v>511,5</c:v>
                </c:pt>
                <c:pt idx="5115">
                  <c:v>511,6</c:v>
                </c:pt>
                <c:pt idx="5116">
                  <c:v>511,7</c:v>
                </c:pt>
                <c:pt idx="5117">
                  <c:v>511,8</c:v>
                </c:pt>
                <c:pt idx="5118">
                  <c:v>511,9</c:v>
                </c:pt>
                <c:pt idx="5119">
                  <c:v>512</c:v>
                </c:pt>
                <c:pt idx="5120">
                  <c:v>512,1</c:v>
                </c:pt>
                <c:pt idx="5121">
                  <c:v>512,2</c:v>
                </c:pt>
                <c:pt idx="5122">
                  <c:v>512,3</c:v>
                </c:pt>
                <c:pt idx="5123">
                  <c:v>512,4</c:v>
                </c:pt>
                <c:pt idx="5124">
                  <c:v>512,5</c:v>
                </c:pt>
                <c:pt idx="5125">
                  <c:v>512,6</c:v>
                </c:pt>
                <c:pt idx="5126">
                  <c:v>512,7</c:v>
                </c:pt>
                <c:pt idx="5127">
                  <c:v>512,8</c:v>
                </c:pt>
                <c:pt idx="5128">
                  <c:v>512,9</c:v>
                </c:pt>
                <c:pt idx="5129">
                  <c:v>513</c:v>
                </c:pt>
                <c:pt idx="5130">
                  <c:v>513,1</c:v>
                </c:pt>
                <c:pt idx="5131">
                  <c:v>513,2</c:v>
                </c:pt>
                <c:pt idx="5132">
                  <c:v>513,3</c:v>
                </c:pt>
                <c:pt idx="5133">
                  <c:v>513,4</c:v>
                </c:pt>
                <c:pt idx="5134">
                  <c:v>513,5</c:v>
                </c:pt>
                <c:pt idx="5135">
                  <c:v>513,6</c:v>
                </c:pt>
                <c:pt idx="5136">
                  <c:v>513,7</c:v>
                </c:pt>
                <c:pt idx="5137">
                  <c:v>513,8</c:v>
                </c:pt>
                <c:pt idx="5138">
                  <c:v>513,9</c:v>
                </c:pt>
                <c:pt idx="5139">
                  <c:v>514</c:v>
                </c:pt>
                <c:pt idx="5140">
                  <c:v>514,1</c:v>
                </c:pt>
                <c:pt idx="5141">
                  <c:v>514,2</c:v>
                </c:pt>
                <c:pt idx="5142">
                  <c:v>514,3</c:v>
                </c:pt>
                <c:pt idx="5143">
                  <c:v>514,4</c:v>
                </c:pt>
                <c:pt idx="5144">
                  <c:v>514,5</c:v>
                </c:pt>
                <c:pt idx="5145">
                  <c:v>514,6</c:v>
                </c:pt>
                <c:pt idx="5146">
                  <c:v>514,7</c:v>
                </c:pt>
                <c:pt idx="5147">
                  <c:v>514,8</c:v>
                </c:pt>
                <c:pt idx="5148">
                  <c:v>514,9</c:v>
                </c:pt>
                <c:pt idx="5149">
                  <c:v>515</c:v>
                </c:pt>
                <c:pt idx="5150">
                  <c:v>515,1</c:v>
                </c:pt>
                <c:pt idx="5151">
                  <c:v>515,2</c:v>
                </c:pt>
                <c:pt idx="5152">
                  <c:v>515,3</c:v>
                </c:pt>
                <c:pt idx="5153">
                  <c:v>515,4</c:v>
                </c:pt>
                <c:pt idx="5154">
                  <c:v>515,5</c:v>
                </c:pt>
                <c:pt idx="5155">
                  <c:v>515,6</c:v>
                </c:pt>
                <c:pt idx="5156">
                  <c:v>515,7</c:v>
                </c:pt>
                <c:pt idx="5157">
                  <c:v>515,8</c:v>
                </c:pt>
                <c:pt idx="5158">
                  <c:v>515,9</c:v>
                </c:pt>
                <c:pt idx="5159">
                  <c:v>516</c:v>
                </c:pt>
                <c:pt idx="5160">
                  <c:v>516,1</c:v>
                </c:pt>
                <c:pt idx="5161">
                  <c:v>516,2</c:v>
                </c:pt>
                <c:pt idx="5162">
                  <c:v>516,3</c:v>
                </c:pt>
                <c:pt idx="5163">
                  <c:v>516,4</c:v>
                </c:pt>
                <c:pt idx="5164">
                  <c:v>516,5</c:v>
                </c:pt>
                <c:pt idx="5165">
                  <c:v>516,6</c:v>
                </c:pt>
                <c:pt idx="5166">
                  <c:v>516,7</c:v>
                </c:pt>
                <c:pt idx="5167">
                  <c:v>516,8</c:v>
                </c:pt>
                <c:pt idx="5168">
                  <c:v>516,9</c:v>
                </c:pt>
                <c:pt idx="5169">
                  <c:v>517</c:v>
                </c:pt>
                <c:pt idx="5170">
                  <c:v>517,1</c:v>
                </c:pt>
                <c:pt idx="5171">
                  <c:v>517,2</c:v>
                </c:pt>
                <c:pt idx="5172">
                  <c:v>517,3</c:v>
                </c:pt>
                <c:pt idx="5173">
                  <c:v>517,4</c:v>
                </c:pt>
                <c:pt idx="5174">
                  <c:v>517,5</c:v>
                </c:pt>
                <c:pt idx="5175">
                  <c:v>517,6</c:v>
                </c:pt>
                <c:pt idx="5176">
                  <c:v>517,7</c:v>
                </c:pt>
                <c:pt idx="5177">
                  <c:v>517,8</c:v>
                </c:pt>
                <c:pt idx="5178">
                  <c:v>517,9</c:v>
                </c:pt>
                <c:pt idx="5179">
                  <c:v>518</c:v>
                </c:pt>
                <c:pt idx="5180">
                  <c:v>518,1</c:v>
                </c:pt>
                <c:pt idx="5181">
                  <c:v>518,2</c:v>
                </c:pt>
                <c:pt idx="5182">
                  <c:v>518,3</c:v>
                </c:pt>
                <c:pt idx="5183">
                  <c:v>518,4</c:v>
                </c:pt>
                <c:pt idx="5184">
                  <c:v>518,5</c:v>
                </c:pt>
                <c:pt idx="5185">
                  <c:v>518,6</c:v>
                </c:pt>
                <c:pt idx="5186">
                  <c:v>518,7</c:v>
                </c:pt>
                <c:pt idx="5187">
                  <c:v>518,8</c:v>
                </c:pt>
                <c:pt idx="5188">
                  <c:v>518,9</c:v>
                </c:pt>
                <c:pt idx="5189">
                  <c:v>519</c:v>
                </c:pt>
                <c:pt idx="5190">
                  <c:v>519,1</c:v>
                </c:pt>
                <c:pt idx="5191">
                  <c:v>519,2</c:v>
                </c:pt>
                <c:pt idx="5192">
                  <c:v>519,3</c:v>
                </c:pt>
                <c:pt idx="5193">
                  <c:v>519,4</c:v>
                </c:pt>
                <c:pt idx="5194">
                  <c:v>519,5</c:v>
                </c:pt>
                <c:pt idx="5195">
                  <c:v>519,6</c:v>
                </c:pt>
                <c:pt idx="5196">
                  <c:v>519,7</c:v>
                </c:pt>
                <c:pt idx="5197">
                  <c:v>519,8</c:v>
                </c:pt>
                <c:pt idx="5198">
                  <c:v>519,9</c:v>
                </c:pt>
                <c:pt idx="5199">
                  <c:v>520</c:v>
                </c:pt>
                <c:pt idx="5200">
                  <c:v>520,1</c:v>
                </c:pt>
                <c:pt idx="5201">
                  <c:v>520,2</c:v>
                </c:pt>
                <c:pt idx="5202">
                  <c:v>520,3</c:v>
                </c:pt>
                <c:pt idx="5203">
                  <c:v>520,4</c:v>
                </c:pt>
                <c:pt idx="5204">
                  <c:v>520,5</c:v>
                </c:pt>
                <c:pt idx="5205">
                  <c:v>520,6</c:v>
                </c:pt>
                <c:pt idx="5206">
                  <c:v>520,7</c:v>
                </c:pt>
                <c:pt idx="5207">
                  <c:v>520,8</c:v>
                </c:pt>
                <c:pt idx="5208">
                  <c:v>520,9</c:v>
                </c:pt>
                <c:pt idx="5209">
                  <c:v>521</c:v>
                </c:pt>
                <c:pt idx="5210">
                  <c:v>521,1</c:v>
                </c:pt>
                <c:pt idx="5211">
                  <c:v>521,2</c:v>
                </c:pt>
                <c:pt idx="5212">
                  <c:v>521,3</c:v>
                </c:pt>
                <c:pt idx="5213">
                  <c:v>521,4</c:v>
                </c:pt>
                <c:pt idx="5214">
                  <c:v>521,5</c:v>
                </c:pt>
                <c:pt idx="5215">
                  <c:v>521,6</c:v>
                </c:pt>
                <c:pt idx="5216">
                  <c:v>521,7</c:v>
                </c:pt>
                <c:pt idx="5217">
                  <c:v>521,8</c:v>
                </c:pt>
                <c:pt idx="5218">
                  <c:v>521,9</c:v>
                </c:pt>
                <c:pt idx="5219">
                  <c:v>522</c:v>
                </c:pt>
                <c:pt idx="5220">
                  <c:v>522,1</c:v>
                </c:pt>
                <c:pt idx="5221">
                  <c:v>522,2</c:v>
                </c:pt>
                <c:pt idx="5222">
                  <c:v>522,3</c:v>
                </c:pt>
                <c:pt idx="5223">
                  <c:v>522,4</c:v>
                </c:pt>
                <c:pt idx="5224">
                  <c:v>522,5</c:v>
                </c:pt>
                <c:pt idx="5225">
                  <c:v>522,6</c:v>
                </c:pt>
                <c:pt idx="5226">
                  <c:v>522,7</c:v>
                </c:pt>
                <c:pt idx="5227">
                  <c:v>522,8</c:v>
                </c:pt>
                <c:pt idx="5228">
                  <c:v>522,9</c:v>
                </c:pt>
                <c:pt idx="5229">
                  <c:v>523</c:v>
                </c:pt>
                <c:pt idx="5230">
                  <c:v>523,1</c:v>
                </c:pt>
                <c:pt idx="5231">
                  <c:v>523,2</c:v>
                </c:pt>
                <c:pt idx="5232">
                  <c:v>523,3</c:v>
                </c:pt>
                <c:pt idx="5233">
                  <c:v>523,4</c:v>
                </c:pt>
                <c:pt idx="5234">
                  <c:v>523,5</c:v>
                </c:pt>
                <c:pt idx="5235">
                  <c:v>523,6</c:v>
                </c:pt>
                <c:pt idx="5236">
                  <c:v>523,7</c:v>
                </c:pt>
                <c:pt idx="5237">
                  <c:v>523,8</c:v>
                </c:pt>
                <c:pt idx="5238">
                  <c:v>523,9</c:v>
                </c:pt>
                <c:pt idx="5239">
                  <c:v>524</c:v>
                </c:pt>
                <c:pt idx="5240">
                  <c:v>524,1</c:v>
                </c:pt>
                <c:pt idx="5241">
                  <c:v>524,2</c:v>
                </c:pt>
                <c:pt idx="5242">
                  <c:v>524,3</c:v>
                </c:pt>
                <c:pt idx="5243">
                  <c:v>524,4</c:v>
                </c:pt>
                <c:pt idx="5244">
                  <c:v>524,5</c:v>
                </c:pt>
                <c:pt idx="5245">
                  <c:v>524,6</c:v>
                </c:pt>
                <c:pt idx="5246">
                  <c:v>524,7</c:v>
                </c:pt>
                <c:pt idx="5247">
                  <c:v>524,8</c:v>
                </c:pt>
                <c:pt idx="5248">
                  <c:v>524,9</c:v>
                </c:pt>
                <c:pt idx="5249">
                  <c:v>525</c:v>
                </c:pt>
                <c:pt idx="5250">
                  <c:v>525,1</c:v>
                </c:pt>
                <c:pt idx="5251">
                  <c:v>525,2</c:v>
                </c:pt>
                <c:pt idx="5252">
                  <c:v>525,3</c:v>
                </c:pt>
                <c:pt idx="5253">
                  <c:v>525,4</c:v>
                </c:pt>
                <c:pt idx="5254">
                  <c:v>525,5</c:v>
                </c:pt>
                <c:pt idx="5255">
                  <c:v>525,6</c:v>
                </c:pt>
                <c:pt idx="5256">
                  <c:v>525,7</c:v>
                </c:pt>
                <c:pt idx="5257">
                  <c:v>525,8</c:v>
                </c:pt>
                <c:pt idx="5258">
                  <c:v>525,9</c:v>
                </c:pt>
                <c:pt idx="5259">
                  <c:v>526</c:v>
                </c:pt>
                <c:pt idx="5260">
                  <c:v>526,1</c:v>
                </c:pt>
                <c:pt idx="5261">
                  <c:v>526,2</c:v>
                </c:pt>
                <c:pt idx="5262">
                  <c:v>526,3</c:v>
                </c:pt>
                <c:pt idx="5263">
                  <c:v>526,4</c:v>
                </c:pt>
                <c:pt idx="5264">
                  <c:v>526,5</c:v>
                </c:pt>
                <c:pt idx="5265">
                  <c:v>526,6</c:v>
                </c:pt>
                <c:pt idx="5266">
                  <c:v>526,7</c:v>
                </c:pt>
                <c:pt idx="5267">
                  <c:v>526,8</c:v>
                </c:pt>
                <c:pt idx="5268">
                  <c:v>526,9</c:v>
                </c:pt>
                <c:pt idx="5269">
                  <c:v>527</c:v>
                </c:pt>
                <c:pt idx="5270">
                  <c:v>527,1</c:v>
                </c:pt>
                <c:pt idx="5271">
                  <c:v>527,2</c:v>
                </c:pt>
                <c:pt idx="5272">
                  <c:v>527,3</c:v>
                </c:pt>
                <c:pt idx="5273">
                  <c:v>527,4</c:v>
                </c:pt>
                <c:pt idx="5274">
                  <c:v>527,5</c:v>
                </c:pt>
                <c:pt idx="5275">
                  <c:v>527,6</c:v>
                </c:pt>
                <c:pt idx="5276">
                  <c:v>527,7</c:v>
                </c:pt>
                <c:pt idx="5277">
                  <c:v>527,8</c:v>
                </c:pt>
                <c:pt idx="5278">
                  <c:v>527,9</c:v>
                </c:pt>
                <c:pt idx="5279">
                  <c:v>528</c:v>
                </c:pt>
                <c:pt idx="5280">
                  <c:v>528,1</c:v>
                </c:pt>
                <c:pt idx="5281">
                  <c:v>528,2</c:v>
                </c:pt>
                <c:pt idx="5282">
                  <c:v>528,3</c:v>
                </c:pt>
                <c:pt idx="5283">
                  <c:v>528,4</c:v>
                </c:pt>
                <c:pt idx="5284">
                  <c:v>528,5</c:v>
                </c:pt>
                <c:pt idx="5285">
                  <c:v>528,6</c:v>
                </c:pt>
                <c:pt idx="5286">
                  <c:v>528,7</c:v>
                </c:pt>
                <c:pt idx="5287">
                  <c:v>528,8</c:v>
                </c:pt>
                <c:pt idx="5288">
                  <c:v>528,9</c:v>
                </c:pt>
                <c:pt idx="5289">
                  <c:v>529</c:v>
                </c:pt>
                <c:pt idx="5290">
                  <c:v>529,1</c:v>
                </c:pt>
                <c:pt idx="5291">
                  <c:v>529,2</c:v>
                </c:pt>
                <c:pt idx="5292">
                  <c:v>529,3</c:v>
                </c:pt>
                <c:pt idx="5293">
                  <c:v>529,4</c:v>
                </c:pt>
                <c:pt idx="5294">
                  <c:v>529,5</c:v>
                </c:pt>
                <c:pt idx="5295">
                  <c:v>529,6</c:v>
                </c:pt>
                <c:pt idx="5296">
                  <c:v>529,7</c:v>
                </c:pt>
                <c:pt idx="5297">
                  <c:v>529,8</c:v>
                </c:pt>
                <c:pt idx="5298">
                  <c:v>529,9</c:v>
                </c:pt>
                <c:pt idx="5299">
                  <c:v>530</c:v>
                </c:pt>
                <c:pt idx="5300">
                  <c:v>530,1</c:v>
                </c:pt>
                <c:pt idx="5301">
                  <c:v>530,2</c:v>
                </c:pt>
                <c:pt idx="5302">
                  <c:v>530,3</c:v>
                </c:pt>
                <c:pt idx="5303">
                  <c:v>530,4</c:v>
                </c:pt>
                <c:pt idx="5304">
                  <c:v>530,5</c:v>
                </c:pt>
                <c:pt idx="5305">
                  <c:v>530,6</c:v>
                </c:pt>
                <c:pt idx="5306">
                  <c:v>530,7</c:v>
                </c:pt>
                <c:pt idx="5307">
                  <c:v>530,8</c:v>
                </c:pt>
                <c:pt idx="5308">
                  <c:v>530,9</c:v>
                </c:pt>
                <c:pt idx="5309">
                  <c:v>531</c:v>
                </c:pt>
                <c:pt idx="5310">
                  <c:v>531,1</c:v>
                </c:pt>
                <c:pt idx="5311">
                  <c:v>531,2</c:v>
                </c:pt>
                <c:pt idx="5312">
                  <c:v>531,3</c:v>
                </c:pt>
                <c:pt idx="5313">
                  <c:v>531,4</c:v>
                </c:pt>
                <c:pt idx="5314">
                  <c:v>531,5</c:v>
                </c:pt>
                <c:pt idx="5315">
                  <c:v>531,6</c:v>
                </c:pt>
                <c:pt idx="5316">
                  <c:v>531,7</c:v>
                </c:pt>
                <c:pt idx="5317">
                  <c:v>531,8</c:v>
                </c:pt>
                <c:pt idx="5318">
                  <c:v>531,9</c:v>
                </c:pt>
                <c:pt idx="5319">
                  <c:v>532</c:v>
                </c:pt>
                <c:pt idx="5320">
                  <c:v>532,1</c:v>
                </c:pt>
                <c:pt idx="5321">
                  <c:v>532,2</c:v>
                </c:pt>
                <c:pt idx="5322">
                  <c:v>532,3</c:v>
                </c:pt>
                <c:pt idx="5323">
                  <c:v>532,4</c:v>
                </c:pt>
                <c:pt idx="5324">
                  <c:v>532,5</c:v>
                </c:pt>
                <c:pt idx="5325">
                  <c:v>532,6</c:v>
                </c:pt>
                <c:pt idx="5326">
                  <c:v>532,7</c:v>
                </c:pt>
                <c:pt idx="5327">
                  <c:v>532,8</c:v>
                </c:pt>
                <c:pt idx="5328">
                  <c:v>532,9</c:v>
                </c:pt>
                <c:pt idx="5329">
                  <c:v>533</c:v>
                </c:pt>
                <c:pt idx="5330">
                  <c:v>533,1</c:v>
                </c:pt>
                <c:pt idx="5331">
                  <c:v>533,2</c:v>
                </c:pt>
                <c:pt idx="5332">
                  <c:v>533,3</c:v>
                </c:pt>
                <c:pt idx="5333">
                  <c:v>533,4</c:v>
                </c:pt>
                <c:pt idx="5334">
                  <c:v>533,5</c:v>
                </c:pt>
                <c:pt idx="5335">
                  <c:v>533,6</c:v>
                </c:pt>
                <c:pt idx="5336">
                  <c:v>533,7</c:v>
                </c:pt>
                <c:pt idx="5337">
                  <c:v>533,8</c:v>
                </c:pt>
                <c:pt idx="5338">
                  <c:v>533,9</c:v>
                </c:pt>
                <c:pt idx="5339">
                  <c:v>534</c:v>
                </c:pt>
                <c:pt idx="5340">
                  <c:v>534,1</c:v>
                </c:pt>
                <c:pt idx="5341">
                  <c:v>534,2</c:v>
                </c:pt>
                <c:pt idx="5342">
                  <c:v>534,3</c:v>
                </c:pt>
                <c:pt idx="5343">
                  <c:v>534,4</c:v>
                </c:pt>
                <c:pt idx="5344">
                  <c:v>534,5</c:v>
                </c:pt>
                <c:pt idx="5345">
                  <c:v>534,6</c:v>
                </c:pt>
                <c:pt idx="5346">
                  <c:v>534,7</c:v>
                </c:pt>
                <c:pt idx="5347">
                  <c:v>534,8</c:v>
                </c:pt>
                <c:pt idx="5348">
                  <c:v>534,9</c:v>
                </c:pt>
                <c:pt idx="5349">
                  <c:v>535</c:v>
                </c:pt>
                <c:pt idx="5350">
                  <c:v>535,1</c:v>
                </c:pt>
                <c:pt idx="5351">
                  <c:v>535,2</c:v>
                </c:pt>
                <c:pt idx="5352">
                  <c:v>535,3</c:v>
                </c:pt>
                <c:pt idx="5353">
                  <c:v>535,4</c:v>
                </c:pt>
                <c:pt idx="5354">
                  <c:v>535,5</c:v>
                </c:pt>
                <c:pt idx="5355">
                  <c:v>535,6</c:v>
                </c:pt>
                <c:pt idx="5356">
                  <c:v>535,7</c:v>
                </c:pt>
                <c:pt idx="5357">
                  <c:v>535,8</c:v>
                </c:pt>
                <c:pt idx="5358">
                  <c:v>535,9</c:v>
                </c:pt>
                <c:pt idx="5359">
                  <c:v>536</c:v>
                </c:pt>
                <c:pt idx="5360">
                  <c:v>536,1</c:v>
                </c:pt>
                <c:pt idx="5361">
                  <c:v>536,2</c:v>
                </c:pt>
                <c:pt idx="5362">
                  <c:v>536,3</c:v>
                </c:pt>
                <c:pt idx="5363">
                  <c:v>536,4</c:v>
                </c:pt>
                <c:pt idx="5364">
                  <c:v>536,5</c:v>
                </c:pt>
                <c:pt idx="5365">
                  <c:v>536,6</c:v>
                </c:pt>
                <c:pt idx="5366">
                  <c:v>536,7</c:v>
                </c:pt>
                <c:pt idx="5367">
                  <c:v>536,8</c:v>
                </c:pt>
                <c:pt idx="5368">
                  <c:v>536,9</c:v>
                </c:pt>
                <c:pt idx="5369">
                  <c:v>537</c:v>
                </c:pt>
                <c:pt idx="5370">
                  <c:v>537,1</c:v>
                </c:pt>
                <c:pt idx="5371">
                  <c:v>537,2</c:v>
                </c:pt>
                <c:pt idx="5372">
                  <c:v>537,3</c:v>
                </c:pt>
                <c:pt idx="5373">
                  <c:v>537,4</c:v>
                </c:pt>
                <c:pt idx="5374">
                  <c:v>537,5</c:v>
                </c:pt>
                <c:pt idx="5375">
                  <c:v>537,6</c:v>
                </c:pt>
                <c:pt idx="5376">
                  <c:v>537,7</c:v>
                </c:pt>
                <c:pt idx="5377">
                  <c:v>537,8</c:v>
                </c:pt>
                <c:pt idx="5378">
                  <c:v>537,9</c:v>
                </c:pt>
                <c:pt idx="5379">
                  <c:v>538</c:v>
                </c:pt>
                <c:pt idx="5380">
                  <c:v>538,1</c:v>
                </c:pt>
                <c:pt idx="5381">
                  <c:v>538,2</c:v>
                </c:pt>
                <c:pt idx="5382">
                  <c:v>538,3</c:v>
                </c:pt>
                <c:pt idx="5383">
                  <c:v>538,4</c:v>
                </c:pt>
                <c:pt idx="5384">
                  <c:v>538,5</c:v>
                </c:pt>
                <c:pt idx="5385">
                  <c:v>538,6</c:v>
                </c:pt>
                <c:pt idx="5386">
                  <c:v>538,7</c:v>
                </c:pt>
                <c:pt idx="5387">
                  <c:v>538,8</c:v>
                </c:pt>
                <c:pt idx="5388">
                  <c:v>538,9</c:v>
                </c:pt>
                <c:pt idx="5389">
                  <c:v>539</c:v>
                </c:pt>
                <c:pt idx="5390">
                  <c:v>539,1</c:v>
                </c:pt>
                <c:pt idx="5391">
                  <c:v>539,2</c:v>
                </c:pt>
                <c:pt idx="5392">
                  <c:v>539,3</c:v>
                </c:pt>
                <c:pt idx="5393">
                  <c:v>539,4</c:v>
                </c:pt>
                <c:pt idx="5394">
                  <c:v>539,5</c:v>
                </c:pt>
                <c:pt idx="5395">
                  <c:v>539,6</c:v>
                </c:pt>
                <c:pt idx="5396">
                  <c:v>539,7</c:v>
                </c:pt>
                <c:pt idx="5397">
                  <c:v>539,8</c:v>
                </c:pt>
                <c:pt idx="5398">
                  <c:v>539,9</c:v>
                </c:pt>
                <c:pt idx="5399">
                  <c:v>540</c:v>
                </c:pt>
                <c:pt idx="5400">
                  <c:v>540,1</c:v>
                </c:pt>
                <c:pt idx="5401">
                  <c:v>540,2</c:v>
                </c:pt>
                <c:pt idx="5402">
                  <c:v>540,3</c:v>
                </c:pt>
                <c:pt idx="5403">
                  <c:v>540,4</c:v>
                </c:pt>
                <c:pt idx="5404">
                  <c:v>540,5</c:v>
                </c:pt>
                <c:pt idx="5405">
                  <c:v>540,6</c:v>
                </c:pt>
                <c:pt idx="5406">
                  <c:v>540,7</c:v>
                </c:pt>
                <c:pt idx="5407">
                  <c:v>540,8</c:v>
                </c:pt>
                <c:pt idx="5408">
                  <c:v>540,9</c:v>
                </c:pt>
                <c:pt idx="5409">
                  <c:v>541</c:v>
                </c:pt>
                <c:pt idx="5410">
                  <c:v>541,1</c:v>
                </c:pt>
                <c:pt idx="5411">
                  <c:v>541,2</c:v>
                </c:pt>
                <c:pt idx="5412">
                  <c:v>541,3</c:v>
                </c:pt>
                <c:pt idx="5413">
                  <c:v>541,4</c:v>
                </c:pt>
                <c:pt idx="5414">
                  <c:v>541,5</c:v>
                </c:pt>
                <c:pt idx="5415">
                  <c:v>541,6</c:v>
                </c:pt>
                <c:pt idx="5416">
                  <c:v>541,7</c:v>
                </c:pt>
                <c:pt idx="5417">
                  <c:v>541,8</c:v>
                </c:pt>
                <c:pt idx="5418">
                  <c:v>541,9</c:v>
                </c:pt>
                <c:pt idx="5419">
                  <c:v>542</c:v>
                </c:pt>
                <c:pt idx="5420">
                  <c:v>542,1</c:v>
                </c:pt>
                <c:pt idx="5421">
                  <c:v>542,2</c:v>
                </c:pt>
                <c:pt idx="5422">
                  <c:v>542,3</c:v>
                </c:pt>
                <c:pt idx="5423">
                  <c:v>542,4</c:v>
                </c:pt>
                <c:pt idx="5424">
                  <c:v>542,5</c:v>
                </c:pt>
                <c:pt idx="5425">
                  <c:v>542,6</c:v>
                </c:pt>
                <c:pt idx="5426">
                  <c:v>542,7</c:v>
                </c:pt>
                <c:pt idx="5427">
                  <c:v>542,8</c:v>
                </c:pt>
                <c:pt idx="5428">
                  <c:v>542,9</c:v>
                </c:pt>
                <c:pt idx="5429">
                  <c:v>543</c:v>
                </c:pt>
                <c:pt idx="5430">
                  <c:v>543,1</c:v>
                </c:pt>
                <c:pt idx="5431">
                  <c:v>543,2</c:v>
                </c:pt>
                <c:pt idx="5432">
                  <c:v>543,3</c:v>
                </c:pt>
                <c:pt idx="5433">
                  <c:v>543,4</c:v>
                </c:pt>
                <c:pt idx="5434">
                  <c:v>543,5</c:v>
                </c:pt>
                <c:pt idx="5435">
                  <c:v>543,6</c:v>
                </c:pt>
                <c:pt idx="5436">
                  <c:v>543,7</c:v>
                </c:pt>
                <c:pt idx="5437">
                  <c:v>543,8</c:v>
                </c:pt>
                <c:pt idx="5438">
                  <c:v>543,9</c:v>
                </c:pt>
                <c:pt idx="5439">
                  <c:v>544</c:v>
                </c:pt>
                <c:pt idx="5440">
                  <c:v>544,1</c:v>
                </c:pt>
                <c:pt idx="5441">
                  <c:v>544,2</c:v>
                </c:pt>
                <c:pt idx="5442">
                  <c:v>544,3</c:v>
                </c:pt>
                <c:pt idx="5443">
                  <c:v>544,4</c:v>
                </c:pt>
                <c:pt idx="5444">
                  <c:v>544,5</c:v>
                </c:pt>
                <c:pt idx="5445">
                  <c:v>544,6</c:v>
                </c:pt>
                <c:pt idx="5446">
                  <c:v>544,7</c:v>
                </c:pt>
                <c:pt idx="5447">
                  <c:v>544,8</c:v>
                </c:pt>
                <c:pt idx="5448">
                  <c:v>544,9</c:v>
                </c:pt>
                <c:pt idx="5449">
                  <c:v>545</c:v>
                </c:pt>
                <c:pt idx="5450">
                  <c:v>545,1</c:v>
                </c:pt>
                <c:pt idx="5451">
                  <c:v>545,2</c:v>
                </c:pt>
                <c:pt idx="5452">
                  <c:v>545,3</c:v>
                </c:pt>
                <c:pt idx="5453">
                  <c:v>545,4</c:v>
                </c:pt>
                <c:pt idx="5454">
                  <c:v>545,5</c:v>
                </c:pt>
                <c:pt idx="5455">
                  <c:v>545,6</c:v>
                </c:pt>
                <c:pt idx="5456">
                  <c:v>545,7</c:v>
                </c:pt>
                <c:pt idx="5457">
                  <c:v>545,8</c:v>
                </c:pt>
                <c:pt idx="5458">
                  <c:v>545,9</c:v>
                </c:pt>
                <c:pt idx="5459">
                  <c:v>546</c:v>
                </c:pt>
                <c:pt idx="5460">
                  <c:v>546,1</c:v>
                </c:pt>
                <c:pt idx="5461">
                  <c:v>546,2</c:v>
                </c:pt>
                <c:pt idx="5462">
                  <c:v>546,3</c:v>
                </c:pt>
                <c:pt idx="5463">
                  <c:v>546,4</c:v>
                </c:pt>
                <c:pt idx="5464">
                  <c:v>546,5</c:v>
                </c:pt>
                <c:pt idx="5465">
                  <c:v>546,6</c:v>
                </c:pt>
                <c:pt idx="5466">
                  <c:v>546,7</c:v>
                </c:pt>
                <c:pt idx="5467">
                  <c:v>546,8</c:v>
                </c:pt>
                <c:pt idx="5468">
                  <c:v>546,9</c:v>
                </c:pt>
                <c:pt idx="5469">
                  <c:v>547</c:v>
                </c:pt>
                <c:pt idx="5470">
                  <c:v>547,1</c:v>
                </c:pt>
                <c:pt idx="5471">
                  <c:v>547,2</c:v>
                </c:pt>
                <c:pt idx="5472">
                  <c:v>547,3</c:v>
                </c:pt>
                <c:pt idx="5473">
                  <c:v>547,4</c:v>
                </c:pt>
                <c:pt idx="5474">
                  <c:v>547,5</c:v>
                </c:pt>
                <c:pt idx="5475">
                  <c:v>547,6</c:v>
                </c:pt>
                <c:pt idx="5476">
                  <c:v>547,7</c:v>
                </c:pt>
                <c:pt idx="5477">
                  <c:v>547,8</c:v>
                </c:pt>
                <c:pt idx="5478">
                  <c:v>547,9</c:v>
                </c:pt>
                <c:pt idx="5479">
                  <c:v>548</c:v>
                </c:pt>
                <c:pt idx="5480">
                  <c:v>548,1</c:v>
                </c:pt>
                <c:pt idx="5481">
                  <c:v>548,2</c:v>
                </c:pt>
                <c:pt idx="5482">
                  <c:v>548,3</c:v>
                </c:pt>
                <c:pt idx="5483">
                  <c:v>548,4</c:v>
                </c:pt>
                <c:pt idx="5484">
                  <c:v>548,5</c:v>
                </c:pt>
                <c:pt idx="5485">
                  <c:v>548,6</c:v>
                </c:pt>
                <c:pt idx="5486">
                  <c:v>548,7</c:v>
                </c:pt>
                <c:pt idx="5487">
                  <c:v>548,8</c:v>
                </c:pt>
                <c:pt idx="5488">
                  <c:v>548,9</c:v>
                </c:pt>
                <c:pt idx="5489">
                  <c:v>549</c:v>
                </c:pt>
                <c:pt idx="5490">
                  <c:v>549,1</c:v>
                </c:pt>
                <c:pt idx="5491">
                  <c:v>549,2</c:v>
                </c:pt>
                <c:pt idx="5492">
                  <c:v>549,3</c:v>
                </c:pt>
                <c:pt idx="5493">
                  <c:v>549,4</c:v>
                </c:pt>
                <c:pt idx="5494">
                  <c:v>549,5</c:v>
                </c:pt>
                <c:pt idx="5495">
                  <c:v>549,6</c:v>
                </c:pt>
                <c:pt idx="5496">
                  <c:v>549,7</c:v>
                </c:pt>
                <c:pt idx="5497">
                  <c:v>549,8</c:v>
                </c:pt>
                <c:pt idx="5498">
                  <c:v>549,9</c:v>
                </c:pt>
                <c:pt idx="5499">
                  <c:v>550</c:v>
                </c:pt>
                <c:pt idx="5500">
                  <c:v>550,1</c:v>
                </c:pt>
                <c:pt idx="5501">
                  <c:v>550,2</c:v>
                </c:pt>
                <c:pt idx="5502">
                  <c:v>550,3</c:v>
                </c:pt>
                <c:pt idx="5503">
                  <c:v>550,4</c:v>
                </c:pt>
                <c:pt idx="5504">
                  <c:v>550,5</c:v>
                </c:pt>
                <c:pt idx="5505">
                  <c:v>550,6</c:v>
                </c:pt>
                <c:pt idx="5506">
                  <c:v>550,7</c:v>
                </c:pt>
                <c:pt idx="5507">
                  <c:v>550,8</c:v>
                </c:pt>
                <c:pt idx="5508">
                  <c:v>550,9</c:v>
                </c:pt>
                <c:pt idx="5509">
                  <c:v>551</c:v>
                </c:pt>
                <c:pt idx="5510">
                  <c:v>551,1</c:v>
                </c:pt>
                <c:pt idx="5511">
                  <c:v>551,2</c:v>
                </c:pt>
                <c:pt idx="5512">
                  <c:v>551,3</c:v>
                </c:pt>
                <c:pt idx="5513">
                  <c:v>551,4</c:v>
                </c:pt>
                <c:pt idx="5514">
                  <c:v>551,5</c:v>
                </c:pt>
                <c:pt idx="5515">
                  <c:v>551,6</c:v>
                </c:pt>
                <c:pt idx="5516">
                  <c:v>551,7</c:v>
                </c:pt>
                <c:pt idx="5517">
                  <c:v>551,8</c:v>
                </c:pt>
                <c:pt idx="5518">
                  <c:v>551,9</c:v>
                </c:pt>
                <c:pt idx="5519">
                  <c:v>552</c:v>
                </c:pt>
                <c:pt idx="5520">
                  <c:v>552,1</c:v>
                </c:pt>
                <c:pt idx="5521">
                  <c:v>552,2</c:v>
                </c:pt>
                <c:pt idx="5522">
                  <c:v>552,3</c:v>
                </c:pt>
                <c:pt idx="5523">
                  <c:v>552,4</c:v>
                </c:pt>
                <c:pt idx="5524">
                  <c:v>552,5</c:v>
                </c:pt>
                <c:pt idx="5525">
                  <c:v>552,6</c:v>
                </c:pt>
                <c:pt idx="5526">
                  <c:v>552,7</c:v>
                </c:pt>
                <c:pt idx="5527">
                  <c:v>552,8</c:v>
                </c:pt>
                <c:pt idx="5528">
                  <c:v>552,9</c:v>
                </c:pt>
                <c:pt idx="5529">
                  <c:v>553</c:v>
                </c:pt>
                <c:pt idx="5530">
                  <c:v>553,1</c:v>
                </c:pt>
                <c:pt idx="5531">
                  <c:v>553,2</c:v>
                </c:pt>
                <c:pt idx="5532">
                  <c:v>553,3</c:v>
                </c:pt>
                <c:pt idx="5533">
                  <c:v>553,4</c:v>
                </c:pt>
                <c:pt idx="5534">
                  <c:v>553,5</c:v>
                </c:pt>
                <c:pt idx="5535">
                  <c:v>553,6</c:v>
                </c:pt>
                <c:pt idx="5536">
                  <c:v>553,7</c:v>
                </c:pt>
                <c:pt idx="5537">
                  <c:v>553,8</c:v>
                </c:pt>
                <c:pt idx="5538">
                  <c:v>553,9</c:v>
                </c:pt>
                <c:pt idx="5539">
                  <c:v>554</c:v>
                </c:pt>
                <c:pt idx="5540">
                  <c:v>554,1</c:v>
                </c:pt>
                <c:pt idx="5541">
                  <c:v>554,2</c:v>
                </c:pt>
                <c:pt idx="5542">
                  <c:v>554,3</c:v>
                </c:pt>
                <c:pt idx="5543">
                  <c:v>554,4</c:v>
                </c:pt>
                <c:pt idx="5544">
                  <c:v>554,5</c:v>
                </c:pt>
                <c:pt idx="5545">
                  <c:v>554,6</c:v>
                </c:pt>
                <c:pt idx="5546">
                  <c:v>554,7</c:v>
                </c:pt>
                <c:pt idx="5547">
                  <c:v>554,8</c:v>
                </c:pt>
                <c:pt idx="5548">
                  <c:v>554,9</c:v>
                </c:pt>
                <c:pt idx="5549">
                  <c:v>555</c:v>
                </c:pt>
                <c:pt idx="5550">
                  <c:v>555,1</c:v>
                </c:pt>
                <c:pt idx="5551">
                  <c:v>555,2</c:v>
                </c:pt>
                <c:pt idx="5552">
                  <c:v>555,3</c:v>
                </c:pt>
                <c:pt idx="5553">
                  <c:v>555,4</c:v>
                </c:pt>
                <c:pt idx="5554">
                  <c:v>555,5</c:v>
                </c:pt>
                <c:pt idx="5555">
                  <c:v>555,6</c:v>
                </c:pt>
                <c:pt idx="5556">
                  <c:v>555,7</c:v>
                </c:pt>
                <c:pt idx="5557">
                  <c:v>555,8</c:v>
                </c:pt>
                <c:pt idx="5558">
                  <c:v>555,9</c:v>
                </c:pt>
                <c:pt idx="5559">
                  <c:v>556</c:v>
                </c:pt>
                <c:pt idx="5560">
                  <c:v>556,1</c:v>
                </c:pt>
                <c:pt idx="5561">
                  <c:v>556,2</c:v>
                </c:pt>
                <c:pt idx="5562">
                  <c:v>556,3</c:v>
                </c:pt>
                <c:pt idx="5563">
                  <c:v>556,4</c:v>
                </c:pt>
                <c:pt idx="5564">
                  <c:v>556,5</c:v>
                </c:pt>
                <c:pt idx="5565">
                  <c:v>556,6</c:v>
                </c:pt>
                <c:pt idx="5566">
                  <c:v>556,7</c:v>
                </c:pt>
                <c:pt idx="5567">
                  <c:v>556,8</c:v>
                </c:pt>
                <c:pt idx="5568">
                  <c:v>556,9</c:v>
                </c:pt>
                <c:pt idx="5569">
                  <c:v>557</c:v>
                </c:pt>
                <c:pt idx="5570">
                  <c:v>557,1</c:v>
                </c:pt>
                <c:pt idx="5571">
                  <c:v>557,2</c:v>
                </c:pt>
                <c:pt idx="5572">
                  <c:v>557,3</c:v>
                </c:pt>
                <c:pt idx="5573">
                  <c:v>557,4</c:v>
                </c:pt>
                <c:pt idx="5574">
                  <c:v>557,5</c:v>
                </c:pt>
                <c:pt idx="5575">
                  <c:v>557,6</c:v>
                </c:pt>
                <c:pt idx="5576">
                  <c:v>557,7</c:v>
                </c:pt>
                <c:pt idx="5577">
                  <c:v>557,8</c:v>
                </c:pt>
                <c:pt idx="5578">
                  <c:v>557,9</c:v>
                </c:pt>
                <c:pt idx="5579">
                  <c:v>558</c:v>
                </c:pt>
                <c:pt idx="5580">
                  <c:v>558,1</c:v>
                </c:pt>
                <c:pt idx="5581">
                  <c:v>558,2</c:v>
                </c:pt>
                <c:pt idx="5582">
                  <c:v>558,3</c:v>
                </c:pt>
                <c:pt idx="5583">
                  <c:v>558,4</c:v>
                </c:pt>
                <c:pt idx="5584">
                  <c:v>558,5</c:v>
                </c:pt>
                <c:pt idx="5585">
                  <c:v>558,6</c:v>
                </c:pt>
                <c:pt idx="5586">
                  <c:v>558,7</c:v>
                </c:pt>
                <c:pt idx="5587">
                  <c:v>558,8</c:v>
                </c:pt>
                <c:pt idx="5588">
                  <c:v>558,9</c:v>
                </c:pt>
                <c:pt idx="5589">
                  <c:v>559</c:v>
                </c:pt>
                <c:pt idx="5590">
                  <c:v>559,1</c:v>
                </c:pt>
                <c:pt idx="5591">
                  <c:v>559,2</c:v>
                </c:pt>
                <c:pt idx="5592">
                  <c:v>559,3</c:v>
                </c:pt>
                <c:pt idx="5593">
                  <c:v>559,4</c:v>
                </c:pt>
                <c:pt idx="5594">
                  <c:v>559,5</c:v>
                </c:pt>
                <c:pt idx="5595">
                  <c:v>559,6</c:v>
                </c:pt>
                <c:pt idx="5596">
                  <c:v>559,7</c:v>
                </c:pt>
                <c:pt idx="5597">
                  <c:v>559,8</c:v>
                </c:pt>
                <c:pt idx="5598">
                  <c:v>559,9</c:v>
                </c:pt>
                <c:pt idx="5599">
                  <c:v>560</c:v>
                </c:pt>
                <c:pt idx="5600">
                  <c:v>560,1</c:v>
                </c:pt>
                <c:pt idx="5601">
                  <c:v>560,2</c:v>
                </c:pt>
                <c:pt idx="5602">
                  <c:v>560,3</c:v>
                </c:pt>
                <c:pt idx="5603">
                  <c:v>560,4</c:v>
                </c:pt>
                <c:pt idx="5604">
                  <c:v>560,5</c:v>
                </c:pt>
                <c:pt idx="5605">
                  <c:v>560,6</c:v>
                </c:pt>
                <c:pt idx="5606">
                  <c:v>560,7</c:v>
                </c:pt>
                <c:pt idx="5607">
                  <c:v>560,8</c:v>
                </c:pt>
                <c:pt idx="5608">
                  <c:v>560,9</c:v>
                </c:pt>
                <c:pt idx="5609">
                  <c:v>561</c:v>
                </c:pt>
                <c:pt idx="5610">
                  <c:v>561,1</c:v>
                </c:pt>
                <c:pt idx="5611">
                  <c:v>561,2</c:v>
                </c:pt>
                <c:pt idx="5612">
                  <c:v>561,3</c:v>
                </c:pt>
                <c:pt idx="5613">
                  <c:v>561,4</c:v>
                </c:pt>
                <c:pt idx="5614">
                  <c:v>561,5</c:v>
                </c:pt>
                <c:pt idx="5615">
                  <c:v>561,6</c:v>
                </c:pt>
                <c:pt idx="5616">
                  <c:v>561,7</c:v>
                </c:pt>
                <c:pt idx="5617">
                  <c:v>561,8</c:v>
                </c:pt>
                <c:pt idx="5618">
                  <c:v>561,9</c:v>
                </c:pt>
                <c:pt idx="5619">
                  <c:v>562</c:v>
                </c:pt>
                <c:pt idx="5620">
                  <c:v>562,1</c:v>
                </c:pt>
                <c:pt idx="5621">
                  <c:v>562,2</c:v>
                </c:pt>
                <c:pt idx="5622">
                  <c:v>562,3</c:v>
                </c:pt>
                <c:pt idx="5623">
                  <c:v>562,4</c:v>
                </c:pt>
                <c:pt idx="5624">
                  <c:v>562,5</c:v>
                </c:pt>
                <c:pt idx="5625">
                  <c:v>562,6</c:v>
                </c:pt>
                <c:pt idx="5626">
                  <c:v>562,7</c:v>
                </c:pt>
                <c:pt idx="5627">
                  <c:v>562,8</c:v>
                </c:pt>
                <c:pt idx="5628">
                  <c:v>562,9</c:v>
                </c:pt>
                <c:pt idx="5629">
                  <c:v>563</c:v>
                </c:pt>
                <c:pt idx="5630">
                  <c:v>563,1</c:v>
                </c:pt>
                <c:pt idx="5631">
                  <c:v>563,2</c:v>
                </c:pt>
                <c:pt idx="5632">
                  <c:v>563,3</c:v>
                </c:pt>
                <c:pt idx="5633">
                  <c:v>563,4</c:v>
                </c:pt>
                <c:pt idx="5634">
                  <c:v>563,5</c:v>
                </c:pt>
                <c:pt idx="5635">
                  <c:v>563,6</c:v>
                </c:pt>
                <c:pt idx="5636">
                  <c:v>563,7</c:v>
                </c:pt>
                <c:pt idx="5637">
                  <c:v>563,8</c:v>
                </c:pt>
                <c:pt idx="5638">
                  <c:v>563,9</c:v>
                </c:pt>
                <c:pt idx="5639">
                  <c:v>564</c:v>
                </c:pt>
                <c:pt idx="5640">
                  <c:v>564,1</c:v>
                </c:pt>
                <c:pt idx="5641">
                  <c:v>564,2</c:v>
                </c:pt>
                <c:pt idx="5642">
                  <c:v>564,3</c:v>
                </c:pt>
                <c:pt idx="5643">
                  <c:v>564,4</c:v>
                </c:pt>
                <c:pt idx="5644">
                  <c:v>564,5</c:v>
                </c:pt>
                <c:pt idx="5645">
                  <c:v>564,6</c:v>
                </c:pt>
                <c:pt idx="5646">
                  <c:v>564,7</c:v>
                </c:pt>
                <c:pt idx="5647">
                  <c:v>564,8</c:v>
                </c:pt>
                <c:pt idx="5648">
                  <c:v>564,9</c:v>
                </c:pt>
                <c:pt idx="5649">
                  <c:v>565</c:v>
                </c:pt>
                <c:pt idx="5650">
                  <c:v>565,1</c:v>
                </c:pt>
                <c:pt idx="5651">
                  <c:v>565,2</c:v>
                </c:pt>
                <c:pt idx="5652">
                  <c:v>565,3</c:v>
                </c:pt>
                <c:pt idx="5653">
                  <c:v>565,4</c:v>
                </c:pt>
                <c:pt idx="5654">
                  <c:v>565,5</c:v>
                </c:pt>
                <c:pt idx="5655">
                  <c:v>565,6</c:v>
                </c:pt>
                <c:pt idx="5656">
                  <c:v>565,7</c:v>
                </c:pt>
                <c:pt idx="5657">
                  <c:v>565,8</c:v>
                </c:pt>
                <c:pt idx="5658">
                  <c:v>565,9</c:v>
                </c:pt>
                <c:pt idx="5659">
                  <c:v>566</c:v>
                </c:pt>
                <c:pt idx="5660">
                  <c:v>566,1</c:v>
                </c:pt>
                <c:pt idx="5661">
                  <c:v>566,2</c:v>
                </c:pt>
                <c:pt idx="5662">
                  <c:v>566,3</c:v>
                </c:pt>
                <c:pt idx="5663">
                  <c:v>566,4</c:v>
                </c:pt>
                <c:pt idx="5664">
                  <c:v>566,5</c:v>
                </c:pt>
                <c:pt idx="5665">
                  <c:v>566,6</c:v>
                </c:pt>
                <c:pt idx="5666">
                  <c:v>566,7</c:v>
                </c:pt>
                <c:pt idx="5667">
                  <c:v>566,8</c:v>
                </c:pt>
                <c:pt idx="5668">
                  <c:v>566,9</c:v>
                </c:pt>
                <c:pt idx="5669">
                  <c:v>567</c:v>
                </c:pt>
                <c:pt idx="5670">
                  <c:v>567,1</c:v>
                </c:pt>
                <c:pt idx="5671">
                  <c:v>567,2</c:v>
                </c:pt>
                <c:pt idx="5672">
                  <c:v>567,3</c:v>
                </c:pt>
                <c:pt idx="5673">
                  <c:v>567,4</c:v>
                </c:pt>
                <c:pt idx="5674">
                  <c:v>567,5</c:v>
                </c:pt>
                <c:pt idx="5675">
                  <c:v>567,6</c:v>
                </c:pt>
                <c:pt idx="5676">
                  <c:v>567,7</c:v>
                </c:pt>
                <c:pt idx="5677">
                  <c:v>567,8</c:v>
                </c:pt>
                <c:pt idx="5678">
                  <c:v>567,9</c:v>
                </c:pt>
                <c:pt idx="5679">
                  <c:v>568</c:v>
                </c:pt>
                <c:pt idx="5680">
                  <c:v>568,1</c:v>
                </c:pt>
                <c:pt idx="5681">
                  <c:v>568,2</c:v>
                </c:pt>
                <c:pt idx="5682">
                  <c:v>568,3</c:v>
                </c:pt>
                <c:pt idx="5683">
                  <c:v>568,4</c:v>
                </c:pt>
                <c:pt idx="5684">
                  <c:v>568,5</c:v>
                </c:pt>
                <c:pt idx="5685">
                  <c:v>568,6</c:v>
                </c:pt>
                <c:pt idx="5686">
                  <c:v>568,7</c:v>
                </c:pt>
                <c:pt idx="5687">
                  <c:v>568,8</c:v>
                </c:pt>
                <c:pt idx="5688">
                  <c:v>568,9</c:v>
                </c:pt>
                <c:pt idx="5689">
                  <c:v>569</c:v>
                </c:pt>
                <c:pt idx="5690">
                  <c:v>569,1</c:v>
                </c:pt>
                <c:pt idx="5691">
                  <c:v>569,2</c:v>
                </c:pt>
                <c:pt idx="5692">
                  <c:v>569,3</c:v>
                </c:pt>
                <c:pt idx="5693">
                  <c:v>569,4</c:v>
                </c:pt>
                <c:pt idx="5694">
                  <c:v>569,5</c:v>
                </c:pt>
                <c:pt idx="5695">
                  <c:v>569,6</c:v>
                </c:pt>
                <c:pt idx="5696">
                  <c:v>569,7</c:v>
                </c:pt>
                <c:pt idx="5697">
                  <c:v>569,8</c:v>
                </c:pt>
                <c:pt idx="5698">
                  <c:v>569,9</c:v>
                </c:pt>
                <c:pt idx="5699">
                  <c:v>570</c:v>
                </c:pt>
                <c:pt idx="5700">
                  <c:v>570,1</c:v>
                </c:pt>
                <c:pt idx="5701">
                  <c:v>570,2</c:v>
                </c:pt>
                <c:pt idx="5702">
                  <c:v>570,3</c:v>
                </c:pt>
                <c:pt idx="5703">
                  <c:v>570,4</c:v>
                </c:pt>
                <c:pt idx="5704">
                  <c:v>570,5</c:v>
                </c:pt>
                <c:pt idx="5705">
                  <c:v>570,6</c:v>
                </c:pt>
                <c:pt idx="5706">
                  <c:v>570,7</c:v>
                </c:pt>
                <c:pt idx="5707">
                  <c:v>570,8</c:v>
                </c:pt>
                <c:pt idx="5708">
                  <c:v>570,9</c:v>
                </c:pt>
                <c:pt idx="5709">
                  <c:v>571</c:v>
                </c:pt>
                <c:pt idx="5710">
                  <c:v>571,1</c:v>
                </c:pt>
                <c:pt idx="5711">
                  <c:v>571,2</c:v>
                </c:pt>
                <c:pt idx="5712">
                  <c:v>571,3</c:v>
                </c:pt>
                <c:pt idx="5713">
                  <c:v>571,4</c:v>
                </c:pt>
                <c:pt idx="5714">
                  <c:v>571,5</c:v>
                </c:pt>
                <c:pt idx="5715">
                  <c:v>571,6</c:v>
                </c:pt>
                <c:pt idx="5716">
                  <c:v>571,7</c:v>
                </c:pt>
                <c:pt idx="5717">
                  <c:v>571,8</c:v>
                </c:pt>
                <c:pt idx="5718">
                  <c:v>571,9</c:v>
                </c:pt>
                <c:pt idx="5719">
                  <c:v>572</c:v>
                </c:pt>
                <c:pt idx="5720">
                  <c:v>572,1</c:v>
                </c:pt>
                <c:pt idx="5721">
                  <c:v>572,2</c:v>
                </c:pt>
                <c:pt idx="5722">
                  <c:v>572,3</c:v>
                </c:pt>
                <c:pt idx="5723">
                  <c:v>572,4</c:v>
                </c:pt>
                <c:pt idx="5724">
                  <c:v>572,5</c:v>
                </c:pt>
                <c:pt idx="5725">
                  <c:v>572,6</c:v>
                </c:pt>
                <c:pt idx="5726">
                  <c:v>572,7</c:v>
                </c:pt>
                <c:pt idx="5727">
                  <c:v>572,8</c:v>
                </c:pt>
                <c:pt idx="5728">
                  <c:v>572,9</c:v>
                </c:pt>
                <c:pt idx="5729">
                  <c:v>573</c:v>
                </c:pt>
                <c:pt idx="5730">
                  <c:v>573,1</c:v>
                </c:pt>
                <c:pt idx="5731">
                  <c:v>573,2</c:v>
                </c:pt>
                <c:pt idx="5732">
                  <c:v>573,3</c:v>
                </c:pt>
                <c:pt idx="5733">
                  <c:v>573,4</c:v>
                </c:pt>
                <c:pt idx="5734">
                  <c:v>573,5</c:v>
                </c:pt>
                <c:pt idx="5735">
                  <c:v>573,6</c:v>
                </c:pt>
                <c:pt idx="5736">
                  <c:v>573,7</c:v>
                </c:pt>
                <c:pt idx="5737">
                  <c:v>573,8</c:v>
                </c:pt>
                <c:pt idx="5738">
                  <c:v>573,9</c:v>
                </c:pt>
                <c:pt idx="5739">
                  <c:v>574</c:v>
                </c:pt>
                <c:pt idx="5740">
                  <c:v>574,1</c:v>
                </c:pt>
                <c:pt idx="5741">
                  <c:v>574,2</c:v>
                </c:pt>
                <c:pt idx="5742">
                  <c:v>574,3</c:v>
                </c:pt>
                <c:pt idx="5743">
                  <c:v>574,4</c:v>
                </c:pt>
                <c:pt idx="5744">
                  <c:v>574,5</c:v>
                </c:pt>
                <c:pt idx="5745">
                  <c:v>574,6</c:v>
                </c:pt>
                <c:pt idx="5746">
                  <c:v>574,7</c:v>
                </c:pt>
                <c:pt idx="5747">
                  <c:v>574,8</c:v>
                </c:pt>
                <c:pt idx="5748">
                  <c:v>574,9</c:v>
                </c:pt>
                <c:pt idx="5749">
                  <c:v>575</c:v>
                </c:pt>
                <c:pt idx="5750">
                  <c:v>575,1</c:v>
                </c:pt>
                <c:pt idx="5751">
                  <c:v>575,2</c:v>
                </c:pt>
                <c:pt idx="5752">
                  <c:v>575,3</c:v>
                </c:pt>
                <c:pt idx="5753">
                  <c:v>575,4</c:v>
                </c:pt>
                <c:pt idx="5754">
                  <c:v>575,5</c:v>
                </c:pt>
                <c:pt idx="5755">
                  <c:v>575,6</c:v>
                </c:pt>
                <c:pt idx="5756">
                  <c:v>575,7</c:v>
                </c:pt>
                <c:pt idx="5757">
                  <c:v>575,8</c:v>
                </c:pt>
                <c:pt idx="5758">
                  <c:v>575,9</c:v>
                </c:pt>
                <c:pt idx="5759">
                  <c:v>576</c:v>
                </c:pt>
                <c:pt idx="5760">
                  <c:v>576,1</c:v>
                </c:pt>
                <c:pt idx="5761">
                  <c:v>576,2</c:v>
                </c:pt>
                <c:pt idx="5762">
                  <c:v>576,3</c:v>
                </c:pt>
                <c:pt idx="5763">
                  <c:v>576,4</c:v>
                </c:pt>
                <c:pt idx="5764">
                  <c:v>576,5</c:v>
                </c:pt>
                <c:pt idx="5765">
                  <c:v>576,6</c:v>
                </c:pt>
                <c:pt idx="5766">
                  <c:v>576,7</c:v>
                </c:pt>
                <c:pt idx="5767">
                  <c:v>576,8</c:v>
                </c:pt>
                <c:pt idx="5768">
                  <c:v>576,9</c:v>
                </c:pt>
                <c:pt idx="5769">
                  <c:v>577</c:v>
                </c:pt>
                <c:pt idx="5770">
                  <c:v>577,1</c:v>
                </c:pt>
                <c:pt idx="5771">
                  <c:v>577,2</c:v>
                </c:pt>
                <c:pt idx="5772">
                  <c:v>577,3</c:v>
                </c:pt>
                <c:pt idx="5773">
                  <c:v>577,4</c:v>
                </c:pt>
                <c:pt idx="5774">
                  <c:v>577,5</c:v>
                </c:pt>
                <c:pt idx="5775">
                  <c:v>577,6</c:v>
                </c:pt>
                <c:pt idx="5776">
                  <c:v>577,7</c:v>
                </c:pt>
                <c:pt idx="5777">
                  <c:v>577,8</c:v>
                </c:pt>
                <c:pt idx="5778">
                  <c:v>577,9</c:v>
                </c:pt>
                <c:pt idx="5779">
                  <c:v>578</c:v>
                </c:pt>
                <c:pt idx="5780">
                  <c:v>578,1</c:v>
                </c:pt>
                <c:pt idx="5781">
                  <c:v>578,2</c:v>
                </c:pt>
                <c:pt idx="5782">
                  <c:v>578,3</c:v>
                </c:pt>
                <c:pt idx="5783">
                  <c:v>578,4</c:v>
                </c:pt>
                <c:pt idx="5784">
                  <c:v>578,5</c:v>
                </c:pt>
                <c:pt idx="5785">
                  <c:v>578,6</c:v>
                </c:pt>
                <c:pt idx="5786">
                  <c:v>578,7</c:v>
                </c:pt>
                <c:pt idx="5787">
                  <c:v>578,8</c:v>
                </c:pt>
                <c:pt idx="5788">
                  <c:v>578,9</c:v>
                </c:pt>
                <c:pt idx="5789">
                  <c:v>579</c:v>
                </c:pt>
                <c:pt idx="5790">
                  <c:v>579,1</c:v>
                </c:pt>
                <c:pt idx="5791">
                  <c:v>579,2</c:v>
                </c:pt>
                <c:pt idx="5792">
                  <c:v>579,3</c:v>
                </c:pt>
                <c:pt idx="5793">
                  <c:v>579,4</c:v>
                </c:pt>
                <c:pt idx="5794">
                  <c:v>579,5</c:v>
                </c:pt>
                <c:pt idx="5795">
                  <c:v>579,6</c:v>
                </c:pt>
                <c:pt idx="5796">
                  <c:v>579,7</c:v>
                </c:pt>
                <c:pt idx="5797">
                  <c:v>579,8</c:v>
                </c:pt>
                <c:pt idx="5798">
                  <c:v>579,9</c:v>
                </c:pt>
                <c:pt idx="5799">
                  <c:v>580</c:v>
                </c:pt>
                <c:pt idx="5800">
                  <c:v>580,1</c:v>
                </c:pt>
                <c:pt idx="5801">
                  <c:v>580,2</c:v>
                </c:pt>
                <c:pt idx="5802">
                  <c:v>580,3</c:v>
                </c:pt>
                <c:pt idx="5803">
                  <c:v>580,4</c:v>
                </c:pt>
                <c:pt idx="5804">
                  <c:v>580,5</c:v>
                </c:pt>
                <c:pt idx="5805">
                  <c:v>580,6</c:v>
                </c:pt>
                <c:pt idx="5806">
                  <c:v>580,7</c:v>
                </c:pt>
                <c:pt idx="5807">
                  <c:v>580,8</c:v>
                </c:pt>
                <c:pt idx="5808">
                  <c:v>580,9</c:v>
                </c:pt>
                <c:pt idx="5809">
                  <c:v>581</c:v>
                </c:pt>
                <c:pt idx="5810">
                  <c:v>581,1</c:v>
                </c:pt>
                <c:pt idx="5811">
                  <c:v>581,2</c:v>
                </c:pt>
                <c:pt idx="5812">
                  <c:v>581,3</c:v>
                </c:pt>
                <c:pt idx="5813">
                  <c:v>581,4</c:v>
                </c:pt>
                <c:pt idx="5814">
                  <c:v>581,5</c:v>
                </c:pt>
                <c:pt idx="5815">
                  <c:v>581,6</c:v>
                </c:pt>
                <c:pt idx="5816">
                  <c:v>581,7</c:v>
                </c:pt>
                <c:pt idx="5817">
                  <c:v>581,8</c:v>
                </c:pt>
                <c:pt idx="5818">
                  <c:v>581,9</c:v>
                </c:pt>
                <c:pt idx="5819">
                  <c:v>582</c:v>
                </c:pt>
                <c:pt idx="5820">
                  <c:v>582,1</c:v>
                </c:pt>
                <c:pt idx="5821">
                  <c:v>582,2</c:v>
                </c:pt>
                <c:pt idx="5822">
                  <c:v>582,3</c:v>
                </c:pt>
                <c:pt idx="5823">
                  <c:v>582,4</c:v>
                </c:pt>
                <c:pt idx="5824">
                  <c:v>582,5</c:v>
                </c:pt>
                <c:pt idx="5825">
                  <c:v>582,6</c:v>
                </c:pt>
                <c:pt idx="5826">
                  <c:v>582,7</c:v>
                </c:pt>
                <c:pt idx="5827">
                  <c:v>582,8</c:v>
                </c:pt>
                <c:pt idx="5828">
                  <c:v>582,9</c:v>
                </c:pt>
                <c:pt idx="5829">
                  <c:v>583</c:v>
                </c:pt>
                <c:pt idx="5830">
                  <c:v>583,1</c:v>
                </c:pt>
                <c:pt idx="5831">
                  <c:v>583,2</c:v>
                </c:pt>
                <c:pt idx="5832">
                  <c:v>583,3</c:v>
                </c:pt>
                <c:pt idx="5833">
                  <c:v>583,4</c:v>
                </c:pt>
                <c:pt idx="5834">
                  <c:v>583,5</c:v>
                </c:pt>
                <c:pt idx="5835">
                  <c:v>583,6</c:v>
                </c:pt>
                <c:pt idx="5836">
                  <c:v>583,7</c:v>
                </c:pt>
                <c:pt idx="5837">
                  <c:v>583,8</c:v>
                </c:pt>
                <c:pt idx="5838">
                  <c:v>583,9</c:v>
                </c:pt>
                <c:pt idx="5839">
                  <c:v>584</c:v>
                </c:pt>
                <c:pt idx="5840">
                  <c:v>584,1</c:v>
                </c:pt>
                <c:pt idx="5841">
                  <c:v>584,2</c:v>
                </c:pt>
                <c:pt idx="5842">
                  <c:v>584,3</c:v>
                </c:pt>
                <c:pt idx="5843">
                  <c:v>584,4</c:v>
                </c:pt>
                <c:pt idx="5844">
                  <c:v>584,5</c:v>
                </c:pt>
                <c:pt idx="5845">
                  <c:v>584,6</c:v>
                </c:pt>
                <c:pt idx="5846">
                  <c:v>584,7</c:v>
                </c:pt>
                <c:pt idx="5847">
                  <c:v>584,8</c:v>
                </c:pt>
                <c:pt idx="5848">
                  <c:v>584,9</c:v>
                </c:pt>
                <c:pt idx="5849">
                  <c:v>585</c:v>
                </c:pt>
                <c:pt idx="5850">
                  <c:v>585,1</c:v>
                </c:pt>
                <c:pt idx="5851">
                  <c:v>585,2</c:v>
                </c:pt>
                <c:pt idx="5852">
                  <c:v>585,3</c:v>
                </c:pt>
                <c:pt idx="5853">
                  <c:v>585,4</c:v>
                </c:pt>
                <c:pt idx="5854">
                  <c:v>585,5</c:v>
                </c:pt>
                <c:pt idx="5855">
                  <c:v>585,6</c:v>
                </c:pt>
                <c:pt idx="5856">
                  <c:v>585,7</c:v>
                </c:pt>
                <c:pt idx="5857">
                  <c:v>585,8</c:v>
                </c:pt>
                <c:pt idx="5858">
                  <c:v>585,9</c:v>
                </c:pt>
                <c:pt idx="5859">
                  <c:v>586</c:v>
                </c:pt>
                <c:pt idx="5860">
                  <c:v>586,1</c:v>
                </c:pt>
                <c:pt idx="5861">
                  <c:v>586,2</c:v>
                </c:pt>
                <c:pt idx="5862">
                  <c:v>586,3</c:v>
                </c:pt>
                <c:pt idx="5863">
                  <c:v>586,4</c:v>
                </c:pt>
                <c:pt idx="5864">
                  <c:v>586,5</c:v>
                </c:pt>
                <c:pt idx="5865">
                  <c:v>586,6</c:v>
                </c:pt>
                <c:pt idx="5866">
                  <c:v>586,7</c:v>
                </c:pt>
                <c:pt idx="5867">
                  <c:v>586,8</c:v>
                </c:pt>
                <c:pt idx="5868">
                  <c:v>586,9</c:v>
                </c:pt>
                <c:pt idx="5869">
                  <c:v>587</c:v>
                </c:pt>
                <c:pt idx="5870">
                  <c:v>587,1</c:v>
                </c:pt>
                <c:pt idx="5871">
                  <c:v>587,2</c:v>
                </c:pt>
                <c:pt idx="5872">
                  <c:v>587,3</c:v>
                </c:pt>
                <c:pt idx="5873">
                  <c:v>587,4</c:v>
                </c:pt>
                <c:pt idx="5874">
                  <c:v>587,5</c:v>
                </c:pt>
                <c:pt idx="5875">
                  <c:v>587,6</c:v>
                </c:pt>
                <c:pt idx="5876">
                  <c:v>587,7</c:v>
                </c:pt>
                <c:pt idx="5877">
                  <c:v>587,8</c:v>
                </c:pt>
                <c:pt idx="5878">
                  <c:v>587,9</c:v>
                </c:pt>
                <c:pt idx="5879">
                  <c:v>588</c:v>
                </c:pt>
                <c:pt idx="5880">
                  <c:v>588,1</c:v>
                </c:pt>
                <c:pt idx="5881">
                  <c:v>588,2</c:v>
                </c:pt>
                <c:pt idx="5882">
                  <c:v>588,3</c:v>
                </c:pt>
                <c:pt idx="5883">
                  <c:v>588,4</c:v>
                </c:pt>
                <c:pt idx="5884">
                  <c:v>588,5</c:v>
                </c:pt>
                <c:pt idx="5885">
                  <c:v>588,6</c:v>
                </c:pt>
                <c:pt idx="5886">
                  <c:v>588,7</c:v>
                </c:pt>
                <c:pt idx="5887">
                  <c:v>588,8</c:v>
                </c:pt>
                <c:pt idx="5888">
                  <c:v>588,9</c:v>
                </c:pt>
                <c:pt idx="5889">
                  <c:v>589</c:v>
                </c:pt>
                <c:pt idx="5890">
                  <c:v>589,1</c:v>
                </c:pt>
                <c:pt idx="5891">
                  <c:v>589,2</c:v>
                </c:pt>
                <c:pt idx="5892">
                  <c:v>589,3</c:v>
                </c:pt>
                <c:pt idx="5893">
                  <c:v>589,4</c:v>
                </c:pt>
                <c:pt idx="5894">
                  <c:v>589,5</c:v>
                </c:pt>
                <c:pt idx="5895">
                  <c:v>589,6</c:v>
                </c:pt>
                <c:pt idx="5896">
                  <c:v>589,7</c:v>
                </c:pt>
                <c:pt idx="5897">
                  <c:v>589,8</c:v>
                </c:pt>
                <c:pt idx="5898">
                  <c:v>589,9</c:v>
                </c:pt>
                <c:pt idx="5899">
                  <c:v>590</c:v>
                </c:pt>
                <c:pt idx="5900">
                  <c:v>590,1</c:v>
                </c:pt>
                <c:pt idx="5901">
                  <c:v>590,2</c:v>
                </c:pt>
                <c:pt idx="5902">
                  <c:v>590,3</c:v>
                </c:pt>
                <c:pt idx="5903">
                  <c:v>590,4</c:v>
                </c:pt>
                <c:pt idx="5904">
                  <c:v>590,5</c:v>
                </c:pt>
                <c:pt idx="5905">
                  <c:v>590,6</c:v>
                </c:pt>
                <c:pt idx="5906">
                  <c:v>590,7</c:v>
                </c:pt>
                <c:pt idx="5907">
                  <c:v>590,8</c:v>
                </c:pt>
                <c:pt idx="5908">
                  <c:v>590,9</c:v>
                </c:pt>
                <c:pt idx="5909">
                  <c:v>591</c:v>
                </c:pt>
                <c:pt idx="5910">
                  <c:v>591,1</c:v>
                </c:pt>
                <c:pt idx="5911">
                  <c:v>591,2</c:v>
                </c:pt>
                <c:pt idx="5912">
                  <c:v>591,3</c:v>
                </c:pt>
                <c:pt idx="5913">
                  <c:v>591,4</c:v>
                </c:pt>
                <c:pt idx="5914">
                  <c:v>591,5</c:v>
                </c:pt>
                <c:pt idx="5915">
                  <c:v>591,6</c:v>
                </c:pt>
                <c:pt idx="5916">
                  <c:v>591,7</c:v>
                </c:pt>
                <c:pt idx="5917">
                  <c:v>591,8</c:v>
                </c:pt>
                <c:pt idx="5918">
                  <c:v>591,9</c:v>
                </c:pt>
                <c:pt idx="5919">
                  <c:v>592</c:v>
                </c:pt>
                <c:pt idx="5920">
                  <c:v>592,1</c:v>
                </c:pt>
                <c:pt idx="5921">
                  <c:v>592,2</c:v>
                </c:pt>
                <c:pt idx="5922">
                  <c:v>592,3</c:v>
                </c:pt>
                <c:pt idx="5923">
                  <c:v>592,4</c:v>
                </c:pt>
                <c:pt idx="5924">
                  <c:v>592,5</c:v>
                </c:pt>
                <c:pt idx="5925">
                  <c:v>592,6</c:v>
                </c:pt>
                <c:pt idx="5926">
                  <c:v>592,7</c:v>
                </c:pt>
                <c:pt idx="5927">
                  <c:v>592,8</c:v>
                </c:pt>
                <c:pt idx="5928">
                  <c:v>592,9</c:v>
                </c:pt>
                <c:pt idx="5929">
                  <c:v>593</c:v>
                </c:pt>
                <c:pt idx="5930">
                  <c:v>593,1</c:v>
                </c:pt>
                <c:pt idx="5931">
                  <c:v>593,2</c:v>
                </c:pt>
                <c:pt idx="5932">
                  <c:v>593,3</c:v>
                </c:pt>
                <c:pt idx="5933">
                  <c:v>593,4</c:v>
                </c:pt>
                <c:pt idx="5934">
                  <c:v>593,5</c:v>
                </c:pt>
                <c:pt idx="5935">
                  <c:v>593,6</c:v>
                </c:pt>
                <c:pt idx="5936">
                  <c:v>593,7</c:v>
                </c:pt>
                <c:pt idx="5937">
                  <c:v>593,8</c:v>
                </c:pt>
                <c:pt idx="5938">
                  <c:v>593,9</c:v>
                </c:pt>
                <c:pt idx="5939">
                  <c:v>594</c:v>
                </c:pt>
                <c:pt idx="5940">
                  <c:v>594,1</c:v>
                </c:pt>
                <c:pt idx="5941">
                  <c:v>594,2</c:v>
                </c:pt>
                <c:pt idx="5942">
                  <c:v>594,3</c:v>
                </c:pt>
                <c:pt idx="5943">
                  <c:v>594,4</c:v>
                </c:pt>
                <c:pt idx="5944">
                  <c:v>594,5</c:v>
                </c:pt>
                <c:pt idx="5945">
                  <c:v>594,6</c:v>
                </c:pt>
                <c:pt idx="5946">
                  <c:v>594,7</c:v>
                </c:pt>
                <c:pt idx="5947">
                  <c:v>594,8</c:v>
                </c:pt>
                <c:pt idx="5948">
                  <c:v>594,9</c:v>
                </c:pt>
                <c:pt idx="5949">
                  <c:v>595</c:v>
                </c:pt>
                <c:pt idx="5950">
                  <c:v>595,1</c:v>
                </c:pt>
                <c:pt idx="5951">
                  <c:v>595,2</c:v>
                </c:pt>
                <c:pt idx="5952">
                  <c:v>595,3</c:v>
                </c:pt>
                <c:pt idx="5953">
                  <c:v>595,4</c:v>
                </c:pt>
                <c:pt idx="5954">
                  <c:v>595,5</c:v>
                </c:pt>
                <c:pt idx="5955">
                  <c:v>595,6</c:v>
                </c:pt>
                <c:pt idx="5956">
                  <c:v>595,7</c:v>
                </c:pt>
                <c:pt idx="5957">
                  <c:v>595,8</c:v>
                </c:pt>
                <c:pt idx="5958">
                  <c:v>595,9</c:v>
                </c:pt>
                <c:pt idx="5959">
                  <c:v>596</c:v>
                </c:pt>
                <c:pt idx="5960">
                  <c:v>596,1</c:v>
                </c:pt>
                <c:pt idx="5961">
                  <c:v>596,2</c:v>
                </c:pt>
                <c:pt idx="5962">
                  <c:v>596,3</c:v>
                </c:pt>
                <c:pt idx="5963">
                  <c:v>596,4</c:v>
                </c:pt>
                <c:pt idx="5964">
                  <c:v>596,5</c:v>
                </c:pt>
                <c:pt idx="5965">
                  <c:v>596,6</c:v>
                </c:pt>
                <c:pt idx="5966">
                  <c:v>596,7</c:v>
                </c:pt>
                <c:pt idx="5967">
                  <c:v>596,8</c:v>
                </c:pt>
                <c:pt idx="5968">
                  <c:v>596,9</c:v>
                </c:pt>
                <c:pt idx="5969">
                  <c:v>597</c:v>
                </c:pt>
                <c:pt idx="5970">
                  <c:v>597,1</c:v>
                </c:pt>
                <c:pt idx="5971">
                  <c:v>597,2</c:v>
                </c:pt>
                <c:pt idx="5972">
                  <c:v>597,3</c:v>
                </c:pt>
                <c:pt idx="5973">
                  <c:v>597,4</c:v>
                </c:pt>
                <c:pt idx="5974">
                  <c:v>597,5</c:v>
                </c:pt>
                <c:pt idx="5975">
                  <c:v>597,6</c:v>
                </c:pt>
                <c:pt idx="5976">
                  <c:v>597,7</c:v>
                </c:pt>
                <c:pt idx="5977">
                  <c:v>597,8</c:v>
                </c:pt>
                <c:pt idx="5978">
                  <c:v>597,9</c:v>
                </c:pt>
                <c:pt idx="5979">
                  <c:v>598</c:v>
                </c:pt>
                <c:pt idx="5980">
                  <c:v>598,1</c:v>
                </c:pt>
                <c:pt idx="5981">
                  <c:v>598,2</c:v>
                </c:pt>
                <c:pt idx="5982">
                  <c:v>598,3</c:v>
                </c:pt>
                <c:pt idx="5983">
                  <c:v>598,4</c:v>
                </c:pt>
                <c:pt idx="5984">
                  <c:v>598,5</c:v>
                </c:pt>
                <c:pt idx="5985">
                  <c:v>598,6</c:v>
                </c:pt>
                <c:pt idx="5986">
                  <c:v>598,7</c:v>
                </c:pt>
                <c:pt idx="5987">
                  <c:v>598,8</c:v>
                </c:pt>
                <c:pt idx="5988">
                  <c:v>598,9</c:v>
                </c:pt>
                <c:pt idx="5989">
                  <c:v>599</c:v>
                </c:pt>
                <c:pt idx="5990">
                  <c:v>599,1</c:v>
                </c:pt>
                <c:pt idx="5991">
                  <c:v>599,2</c:v>
                </c:pt>
                <c:pt idx="5992">
                  <c:v>599,3</c:v>
                </c:pt>
                <c:pt idx="5993">
                  <c:v>599,4</c:v>
                </c:pt>
                <c:pt idx="5994">
                  <c:v>599,5</c:v>
                </c:pt>
                <c:pt idx="5995">
                  <c:v>599,6</c:v>
                </c:pt>
                <c:pt idx="5996">
                  <c:v>599,7</c:v>
                </c:pt>
                <c:pt idx="5997">
                  <c:v>599,8</c:v>
                </c:pt>
                <c:pt idx="5998">
                  <c:v>599,9</c:v>
                </c:pt>
                <c:pt idx="5999">
                  <c:v>600</c:v>
                </c:pt>
                <c:pt idx="6000">
                  <c:v>600,1</c:v>
                </c:pt>
                <c:pt idx="6001">
                  <c:v>600,2</c:v>
                </c:pt>
                <c:pt idx="6002">
                  <c:v>600,3</c:v>
                </c:pt>
                <c:pt idx="6003">
                  <c:v>600,4</c:v>
                </c:pt>
                <c:pt idx="6004">
                  <c:v>600,5</c:v>
                </c:pt>
                <c:pt idx="6005">
                  <c:v>600,6</c:v>
                </c:pt>
                <c:pt idx="6006">
                  <c:v>600,7</c:v>
                </c:pt>
                <c:pt idx="6007">
                  <c:v>600,8</c:v>
                </c:pt>
                <c:pt idx="6008">
                  <c:v>600,9</c:v>
                </c:pt>
                <c:pt idx="6009">
                  <c:v>601</c:v>
                </c:pt>
                <c:pt idx="6010">
                  <c:v>601,1</c:v>
                </c:pt>
                <c:pt idx="6011">
                  <c:v>601,2</c:v>
                </c:pt>
                <c:pt idx="6012">
                  <c:v>601,3</c:v>
                </c:pt>
                <c:pt idx="6013">
                  <c:v>601,4</c:v>
                </c:pt>
                <c:pt idx="6014">
                  <c:v>601,5</c:v>
                </c:pt>
                <c:pt idx="6015">
                  <c:v>601,6</c:v>
                </c:pt>
                <c:pt idx="6016">
                  <c:v>601,7</c:v>
                </c:pt>
                <c:pt idx="6017">
                  <c:v>601,8</c:v>
                </c:pt>
                <c:pt idx="6018">
                  <c:v>601,9</c:v>
                </c:pt>
                <c:pt idx="6019">
                  <c:v>602</c:v>
                </c:pt>
                <c:pt idx="6020">
                  <c:v>602,1</c:v>
                </c:pt>
                <c:pt idx="6021">
                  <c:v>602,2</c:v>
                </c:pt>
                <c:pt idx="6022">
                  <c:v>602,3</c:v>
                </c:pt>
                <c:pt idx="6023">
                  <c:v>602,4</c:v>
                </c:pt>
                <c:pt idx="6024">
                  <c:v>602,5</c:v>
                </c:pt>
                <c:pt idx="6025">
                  <c:v>602,6</c:v>
                </c:pt>
                <c:pt idx="6026">
                  <c:v>602,7</c:v>
                </c:pt>
                <c:pt idx="6027">
                  <c:v>602,8</c:v>
                </c:pt>
                <c:pt idx="6028">
                  <c:v>602,9</c:v>
                </c:pt>
                <c:pt idx="6029">
                  <c:v>603</c:v>
                </c:pt>
                <c:pt idx="6030">
                  <c:v>603,1</c:v>
                </c:pt>
                <c:pt idx="6031">
                  <c:v>603,2</c:v>
                </c:pt>
                <c:pt idx="6032">
                  <c:v>603,3</c:v>
                </c:pt>
                <c:pt idx="6033">
                  <c:v>603,4</c:v>
                </c:pt>
                <c:pt idx="6034">
                  <c:v>603,5</c:v>
                </c:pt>
                <c:pt idx="6035">
                  <c:v>603,6</c:v>
                </c:pt>
                <c:pt idx="6036">
                  <c:v>603,7</c:v>
                </c:pt>
                <c:pt idx="6037">
                  <c:v>603,8</c:v>
                </c:pt>
                <c:pt idx="6038">
                  <c:v>603,9</c:v>
                </c:pt>
                <c:pt idx="6039">
                  <c:v>604</c:v>
                </c:pt>
                <c:pt idx="6040">
                  <c:v>604,1</c:v>
                </c:pt>
                <c:pt idx="6041">
                  <c:v>604,2</c:v>
                </c:pt>
                <c:pt idx="6042">
                  <c:v>604,3</c:v>
                </c:pt>
                <c:pt idx="6043">
                  <c:v>604,4</c:v>
                </c:pt>
                <c:pt idx="6044">
                  <c:v>604,5</c:v>
                </c:pt>
                <c:pt idx="6045">
                  <c:v>604,6</c:v>
                </c:pt>
                <c:pt idx="6046">
                  <c:v>604,7</c:v>
                </c:pt>
                <c:pt idx="6047">
                  <c:v>604,8</c:v>
                </c:pt>
                <c:pt idx="6048">
                  <c:v>604,9</c:v>
                </c:pt>
                <c:pt idx="6049">
                  <c:v>605</c:v>
                </c:pt>
                <c:pt idx="6050">
                  <c:v>605,1</c:v>
                </c:pt>
                <c:pt idx="6051">
                  <c:v>605,2</c:v>
                </c:pt>
                <c:pt idx="6052">
                  <c:v>605,3</c:v>
                </c:pt>
                <c:pt idx="6053">
                  <c:v>605,4</c:v>
                </c:pt>
                <c:pt idx="6054">
                  <c:v>605,5</c:v>
                </c:pt>
                <c:pt idx="6055">
                  <c:v>605,6</c:v>
                </c:pt>
                <c:pt idx="6056">
                  <c:v>605,7</c:v>
                </c:pt>
                <c:pt idx="6057">
                  <c:v>605,8</c:v>
                </c:pt>
                <c:pt idx="6058">
                  <c:v>605,9</c:v>
                </c:pt>
                <c:pt idx="6059">
                  <c:v>606</c:v>
                </c:pt>
                <c:pt idx="6060">
                  <c:v>606,1</c:v>
                </c:pt>
                <c:pt idx="6061">
                  <c:v>606,2</c:v>
                </c:pt>
                <c:pt idx="6062">
                  <c:v>606,3</c:v>
                </c:pt>
                <c:pt idx="6063">
                  <c:v>606,4</c:v>
                </c:pt>
                <c:pt idx="6064">
                  <c:v>606,5</c:v>
                </c:pt>
                <c:pt idx="6065">
                  <c:v>606,6</c:v>
                </c:pt>
                <c:pt idx="6066">
                  <c:v>606,7</c:v>
                </c:pt>
                <c:pt idx="6067">
                  <c:v>606,8</c:v>
                </c:pt>
                <c:pt idx="6068">
                  <c:v>606,9</c:v>
                </c:pt>
                <c:pt idx="6069">
                  <c:v>607</c:v>
                </c:pt>
                <c:pt idx="6070">
                  <c:v>607,1</c:v>
                </c:pt>
                <c:pt idx="6071">
                  <c:v>607,2</c:v>
                </c:pt>
                <c:pt idx="6072">
                  <c:v>607,3</c:v>
                </c:pt>
                <c:pt idx="6073">
                  <c:v>607,4</c:v>
                </c:pt>
                <c:pt idx="6074">
                  <c:v>607,5</c:v>
                </c:pt>
                <c:pt idx="6075">
                  <c:v>607,6</c:v>
                </c:pt>
                <c:pt idx="6076">
                  <c:v>607,7</c:v>
                </c:pt>
                <c:pt idx="6077">
                  <c:v>607,8</c:v>
                </c:pt>
                <c:pt idx="6078">
                  <c:v>607,9</c:v>
                </c:pt>
                <c:pt idx="6079">
                  <c:v>608</c:v>
                </c:pt>
                <c:pt idx="6080">
                  <c:v>608,1</c:v>
                </c:pt>
                <c:pt idx="6081">
                  <c:v>608,2</c:v>
                </c:pt>
                <c:pt idx="6082">
                  <c:v>608,3</c:v>
                </c:pt>
                <c:pt idx="6083">
                  <c:v>608,4</c:v>
                </c:pt>
                <c:pt idx="6084">
                  <c:v>608,5</c:v>
                </c:pt>
                <c:pt idx="6085">
                  <c:v>608,6</c:v>
                </c:pt>
                <c:pt idx="6086">
                  <c:v>608,7</c:v>
                </c:pt>
                <c:pt idx="6087">
                  <c:v>608,8</c:v>
                </c:pt>
                <c:pt idx="6088">
                  <c:v>608,9</c:v>
                </c:pt>
                <c:pt idx="6089">
                  <c:v>609</c:v>
                </c:pt>
                <c:pt idx="6090">
                  <c:v>609,1</c:v>
                </c:pt>
                <c:pt idx="6091">
                  <c:v>609,2</c:v>
                </c:pt>
                <c:pt idx="6092">
                  <c:v>609,3</c:v>
                </c:pt>
                <c:pt idx="6093">
                  <c:v>609,4</c:v>
                </c:pt>
                <c:pt idx="6094">
                  <c:v>609,5</c:v>
                </c:pt>
                <c:pt idx="6095">
                  <c:v>609,6</c:v>
                </c:pt>
                <c:pt idx="6096">
                  <c:v>609,7</c:v>
                </c:pt>
                <c:pt idx="6097">
                  <c:v>609,8</c:v>
                </c:pt>
                <c:pt idx="6098">
                  <c:v>609,9</c:v>
                </c:pt>
                <c:pt idx="6099">
                  <c:v>610</c:v>
                </c:pt>
                <c:pt idx="6100">
                  <c:v>610,1</c:v>
                </c:pt>
                <c:pt idx="6101">
                  <c:v>610,2</c:v>
                </c:pt>
                <c:pt idx="6102">
                  <c:v>610,3</c:v>
                </c:pt>
                <c:pt idx="6103">
                  <c:v>610,4</c:v>
                </c:pt>
                <c:pt idx="6104">
                  <c:v>610,5</c:v>
                </c:pt>
                <c:pt idx="6105">
                  <c:v>610,6</c:v>
                </c:pt>
                <c:pt idx="6106">
                  <c:v>610,7</c:v>
                </c:pt>
                <c:pt idx="6107">
                  <c:v>610,8</c:v>
                </c:pt>
                <c:pt idx="6108">
                  <c:v>610,9</c:v>
                </c:pt>
                <c:pt idx="6109">
                  <c:v>611</c:v>
                </c:pt>
                <c:pt idx="6110">
                  <c:v>611,1</c:v>
                </c:pt>
                <c:pt idx="6111">
                  <c:v>611,2</c:v>
                </c:pt>
                <c:pt idx="6112">
                  <c:v>611,3</c:v>
                </c:pt>
                <c:pt idx="6113">
                  <c:v>611,4</c:v>
                </c:pt>
                <c:pt idx="6114">
                  <c:v>611,5</c:v>
                </c:pt>
                <c:pt idx="6115">
                  <c:v>611,6</c:v>
                </c:pt>
                <c:pt idx="6116">
                  <c:v>611,7</c:v>
                </c:pt>
                <c:pt idx="6117">
                  <c:v>611,8</c:v>
                </c:pt>
                <c:pt idx="6118">
                  <c:v>611,9</c:v>
                </c:pt>
                <c:pt idx="6119">
                  <c:v>612</c:v>
                </c:pt>
                <c:pt idx="6120">
                  <c:v>612,1</c:v>
                </c:pt>
                <c:pt idx="6121">
                  <c:v>612,2</c:v>
                </c:pt>
                <c:pt idx="6122">
                  <c:v>612,3</c:v>
                </c:pt>
                <c:pt idx="6123">
                  <c:v>612,4</c:v>
                </c:pt>
                <c:pt idx="6124">
                  <c:v>612,5</c:v>
                </c:pt>
                <c:pt idx="6125">
                  <c:v>612,6</c:v>
                </c:pt>
                <c:pt idx="6126">
                  <c:v>612,7</c:v>
                </c:pt>
                <c:pt idx="6127">
                  <c:v>612,8</c:v>
                </c:pt>
                <c:pt idx="6128">
                  <c:v>612,9</c:v>
                </c:pt>
                <c:pt idx="6129">
                  <c:v>613</c:v>
                </c:pt>
                <c:pt idx="6130">
                  <c:v>613,1</c:v>
                </c:pt>
                <c:pt idx="6131">
                  <c:v>613,2</c:v>
                </c:pt>
                <c:pt idx="6132">
                  <c:v>613,3</c:v>
                </c:pt>
                <c:pt idx="6133">
                  <c:v>613,4</c:v>
                </c:pt>
                <c:pt idx="6134">
                  <c:v>613,5</c:v>
                </c:pt>
                <c:pt idx="6135">
                  <c:v>613,6</c:v>
                </c:pt>
                <c:pt idx="6136">
                  <c:v>613,7</c:v>
                </c:pt>
                <c:pt idx="6137">
                  <c:v>613,8</c:v>
                </c:pt>
                <c:pt idx="6138">
                  <c:v>613,9</c:v>
                </c:pt>
                <c:pt idx="6139">
                  <c:v>614</c:v>
                </c:pt>
                <c:pt idx="6140">
                  <c:v>614,1</c:v>
                </c:pt>
                <c:pt idx="6141">
                  <c:v>614,2</c:v>
                </c:pt>
                <c:pt idx="6142">
                  <c:v>614,3</c:v>
                </c:pt>
                <c:pt idx="6143">
                  <c:v>614,4</c:v>
                </c:pt>
                <c:pt idx="6144">
                  <c:v>614,5</c:v>
                </c:pt>
                <c:pt idx="6145">
                  <c:v>614,6</c:v>
                </c:pt>
                <c:pt idx="6146">
                  <c:v>614,7</c:v>
                </c:pt>
                <c:pt idx="6147">
                  <c:v>614,8</c:v>
                </c:pt>
                <c:pt idx="6148">
                  <c:v>614,9</c:v>
                </c:pt>
                <c:pt idx="6149">
                  <c:v>615</c:v>
                </c:pt>
                <c:pt idx="6150">
                  <c:v>615,1</c:v>
                </c:pt>
                <c:pt idx="6151">
                  <c:v>615,2</c:v>
                </c:pt>
                <c:pt idx="6152">
                  <c:v>615,3</c:v>
                </c:pt>
                <c:pt idx="6153">
                  <c:v>615,4</c:v>
                </c:pt>
                <c:pt idx="6154">
                  <c:v>615,5</c:v>
                </c:pt>
                <c:pt idx="6155">
                  <c:v>615,6</c:v>
                </c:pt>
                <c:pt idx="6156">
                  <c:v>615,7</c:v>
                </c:pt>
                <c:pt idx="6157">
                  <c:v>615,8</c:v>
                </c:pt>
                <c:pt idx="6158">
                  <c:v>615,9</c:v>
                </c:pt>
                <c:pt idx="6159">
                  <c:v>616</c:v>
                </c:pt>
                <c:pt idx="6160">
                  <c:v>616,1</c:v>
                </c:pt>
                <c:pt idx="6161">
                  <c:v>616,2</c:v>
                </c:pt>
                <c:pt idx="6162">
                  <c:v>616,3</c:v>
                </c:pt>
                <c:pt idx="6163">
                  <c:v>616,4</c:v>
                </c:pt>
                <c:pt idx="6164">
                  <c:v>616,5</c:v>
                </c:pt>
                <c:pt idx="6165">
                  <c:v>616,6</c:v>
                </c:pt>
                <c:pt idx="6166">
                  <c:v>616,7</c:v>
                </c:pt>
                <c:pt idx="6167">
                  <c:v>616,8</c:v>
                </c:pt>
                <c:pt idx="6168">
                  <c:v>616,9</c:v>
                </c:pt>
                <c:pt idx="6169">
                  <c:v>617</c:v>
                </c:pt>
                <c:pt idx="6170">
                  <c:v>617,1</c:v>
                </c:pt>
                <c:pt idx="6171">
                  <c:v>617,2</c:v>
                </c:pt>
                <c:pt idx="6172">
                  <c:v>617,3</c:v>
                </c:pt>
                <c:pt idx="6173">
                  <c:v>617,4</c:v>
                </c:pt>
                <c:pt idx="6174">
                  <c:v>617,5</c:v>
                </c:pt>
                <c:pt idx="6175">
                  <c:v>617,6</c:v>
                </c:pt>
                <c:pt idx="6176">
                  <c:v>617,7</c:v>
                </c:pt>
                <c:pt idx="6177">
                  <c:v>617,8</c:v>
                </c:pt>
                <c:pt idx="6178">
                  <c:v>617,9</c:v>
                </c:pt>
                <c:pt idx="6179">
                  <c:v>618</c:v>
                </c:pt>
                <c:pt idx="6180">
                  <c:v>618,1</c:v>
                </c:pt>
                <c:pt idx="6181">
                  <c:v>618,2</c:v>
                </c:pt>
                <c:pt idx="6182">
                  <c:v>618,3</c:v>
                </c:pt>
                <c:pt idx="6183">
                  <c:v>618,4</c:v>
                </c:pt>
                <c:pt idx="6184">
                  <c:v>618,5</c:v>
                </c:pt>
                <c:pt idx="6185">
                  <c:v>618,6</c:v>
                </c:pt>
                <c:pt idx="6186">
                  <c:v>618,7</c:v>
                </c:pt>
                <c:pt idx="6187">
                  <c:v>618,8</c:v>
                </c:pt>
                <c:pt idx="6188">
                  <c:v>618,9</c:v>
                </c:pt>
                <c:pt idx="6189">
                  <c:v>619</c:v>
                </c:pt>
                <c:pt idx="6190">
                  <c:v>619,1</c:v>
                </c:pt>
                <c:pt idx="6191">
                  <c:v>619,2</c:v>
                </c:pt>
                <c:pt idx="6192">
                  <c:v>619,3</c:v>
                </c:pt>
                <c:pt idx="6193">
                  <c:v>619,4</c:v>
                </c:pt>
                <c:pt idx="6194">
                  <c:v>619,5</c:v>
                </c:pt>
                <c:pt idx="6195">
                  <c:v>619,6</c:v>
                </c:pt>
                <c:pt idx="6196">
                  <c:v>619,7</c:v>
                </c:pt>
                <c:pt idx="6197">
                  <c:v>619,8</c:v>
                </c:pt>
                <c:pt idx="6198">
                  <c:v>619,9</c:v>
                </c:pt>
                <c:pt idx="6199">
                  <c:v>620</c:v>
                </c:pt>
                <c:pt idx="6200">
                  <c:v>620,1</c:v>
                </c:pt>
                <c:pt idx="6201">
                  <c:v>620,2</c:v>
                </c:pt>
                <c:pt idx="6202">
                  <c:v>620,3</c:v>
                </c:pt>
                <c:pt idx="6203">
                  <c:v>620,4</c:v>
                </c:pt>
                <c:pt idx="6204">
                  <c:v>620,5</c:v>
                </c:pt>
                <c:pt idx="6205">
                  <c:v>620,6</c:v>
                </c:pt>
                <c:pt idx="6206">
                  <c:v>620,7</c:v>
                </c:pt>
                <c:pt idx="6207">
                  <c:v>620,8</c:v>
                </c:pt>
                <c:pt idx="6208">
                  <c:v>620,9</c:v>
                </c:pt>
                <c:pt idx="6209">
                  <c:v>621</c:v>
                </c:pt>
                <c:pt idx="6210">
                  <c:v>621,1</c:v>
                </c:pt>
                <c:pt idx="6211">
                  <c:v>621,2</c:v>
                </c:pt>
                <c:pt idx="6212">
                  <c:v>621,3</c:v>
                </c:pt>
                <c:pt idx="6213">
                  <c:v>621,4</c:v>
                </c:pt>
                <c:pt idx="6214">
                  <c:v>621,5</c:v>
                </c:pt>
                <c:pt idx="6215">
                  <c:v>621,6</c:v>
                </c:pt>
                <c:pt idx="6216">
                  <c:v>621,7</c:v>
                </c:pt>
                <c:pt idx="6217">
                  <c:v>621,8</c:v>
                </c:pt>
                <c:pt idx="6218">
                  <c:v>621,9</c:v>
                </c:pt>
                <c:pt idx="6219">
                  <c:v>622</c:v>
                </c:pt>
                <c:pt idx="6220">
                  <c:v>622,1</c:v>
                </c:pt>
                <c:pt idx="6221">
                  <c:v>622,2</c:v>
                </c:pt>
                <c:pt idx="6222">
                  <c:v>622,3</c:v>
                </c:pt>
                <c:pt idx="6223">
                  <c:v>622,4</c:v>
                </c:pt>
                <c:pt idx="6224">
                  <c:v>622,5</c:v>
                </c:pt>
                <c:pt idx="6225">
                  <c:v>622,6</c:v>
                </c:pt>
                <c:pt idx="6226">
                  <c:v>622,7</c:v>
                </c:pt>
                <c:pt idx="6227">
                  <c:v>622,8</c:v>
                </c:pt>
                <c:pt idx="6228">
                  <c:v>622,9</c:v>
                </c:pt>
                <c:pt idx="6229">
                  <c:v>623</c:v>
                </c:pt>
                <c:pt idx="6230">
                  <c:v>623,1</c:v>
                </c:pt>
                <c:pt idx="6231">
                  <c:v>623,2</c:v>
                </c:pt>
                <c:pt idx="6232">
                  <c:v>623,3</c:v>
                </c:pt>
                <c:pt idx="6233">
                  <c:v>623,4</c:v>
                </c:pt>
                <c:pt idx="6234">
                  <c:v>623,5</c:v>
                </c:pt>
                <c:pt idx="6235">
                  <c:v>623,6</c:v>
                </c:pt>
                <c:pt idx="6236">
                  <c:v>623,7</c:v>
                </c:pt>
                <c:pt idx="6237">
                  <c:v>623,8</c:v>
                </c:pt>
                <c:pt idx="6238">
                  <c:v>623,9</c:v>
                </c:pt>
                <c:pt idx="6239">
                  <c:v>624</c:v>
                </c:pt>
                <c:pt idx="6240">
                  <c:v>624,1</c:v>
                </c:pt>
                <c:pt idx="6241">
                  <c:v>624,2</c:v>
                </c:pt>
                <c:pt idx="6242">
                  <c:v>624,3</c:v>
                </c:pt>
                <c:pt idx="6243">
                  <c:v>624,4</c:v>
                </c:pt>
                <c:pt idx="6244">
                  <c:v>624,5</c:v>
                </c:pt>
                <c:pt idx="6245">
                  <c:v>624,6</c:v>
                </c:pt>
                <c:pt idx="6246">
                  <c:v>624,7</c:v>
                </c:pt>
                <c:pt idx="6247">
                  <c:v>624,8</c:v>
                </c:pt>
                <c:pt idx="6248">
                  <c:v>624,9</c:v>
                </c:pt>
                <c:pt idx="6249">
                  <c:v>625</c:v>
                </c:pt>
                <c:pt idx="6250">
                  <c:v>625,1</c:v>
                </c:pt>
                <c:pt idx="6251">
                  <c:v>625,2</c:v>
                </c:pt>
                <c:pt idx="6252">
                  <c:v>625,3</c:v>
                </c:pt>
                <c:pt idx="6253">
                  <c:v>625,4</c:v>
                </c:pt>
                <c:pt idx="6254">
                  <c:v>625,5</c:v>
                </c:pt>
                <c:pt idx="6255">
                  <c:v>625,6</c:v>
                </c:pt>
                <c:pt idx="6256">
                  <c:v>625,7</c:v>
                </c:pt>
                <c:pt idx="6257">
                  <c:v>625,8</c:v>
                </c:pt>
                <c:pt idx="6258">
                  <c:v>625,9</c:v>
                </c:pt>
                <c:pt idx="6259">
                  <c:v>626</c:v>
                </c:pt>
                <c:pt idx="6260">
                  <c:v>626,1</c:v>
                </c:pt>
                <c:pt idx="6261">
                  <c:v>626,2</c:v>
                </c:pt>
                <c:pt idx="6262">
                  <c:v>626,3</c:v>
                </c:pt>
                <c:pt idx="6263">
                  <c:v>626,4</c:v>
                </c:pt>
                <c:pt idx="6264">
                  <c:v>626,5</c:v>
                </c:pt>
                <c:pt idx="6265">
                  <c:v>626,6</c:v>
                </c:pt>
                <c:pt idx="6266">
                  <c:v>626,7</c:v>
                </c:pt>
                <c:pt idx="6267">
                  <c:v>626,8</c:v>
                </c:pt>
                <c:pt idx="6268">
                  <c:v>626,9</c:v>
                </c:pt>
                <c:pt idx="6269">
                  <c:v>627</c:v>
                </c:pt>
                <c:pt idx="6270">
                  <c:v>627,1</c:v>
                </c:pt>
                <c:pt idx="6271">
                  <c:v>627,2</c:v>
                </c:pt>
                <c:pt idx="6272">
                  <c:v>627,3</c:v>
                </c:pt>
                <c:pt idx="6273">
                  <c:v>627,4</c:v>
                </c:pt>
                <c:pt idx="6274">
                  <c:v>627,5</c:v>
                </c:pt>
                <c:pt idx="6275">
                  <c:v>627,6</c:v>
                </c:pt>
                <c:pt idx="6276">
                  <c:v>627,7</c:v>
                </c:pt>
                <c:pt idx="6277">
                  <c:v>627,8</c:v>
                </c:pt>
                <c:pt idx="6278">
                  <c:v>627,9</c:v>
                </c:pt>
                <c:pt idx="6279">
                  <c:v>628</c:v>
                </c:pt>
                <c:pt idx="6280">
                  <c:v>628,1</c:v>
                </c:pt>
                <c:pt idx="6281">
                  <c:v>628,2</c:v>
                </c:pt>
                <c:pt idx="6282">
                  <c:v>628,3</c:v>
                </c:pt>
                <c:pt idx="6283">
                  <c:v>628,4</c:v>
                </c:pt>
                <c:pt idx="6284">
                  <c:v>628,5</c:v>
                </c:pt>
                <c:pt idx="6285">
                  <c:v>628,6</c:v>
                </c:pt>
                <c:pt idx="6286">
                  <c:v>628,7</c:v>
                </c:pt>
                <c:pt idx="6287">
                  <c:v>628,8</c:v>
                </c:pt>
                <c:pt idx="6288">
                  <c:v>628,9</c:v>
                </c:pt>
                <c:pt idx="6289">
                  <c:v>629</c:v>
                </c:pt>
                <c:pt idx="6290">
                  <c:v>629,1</c:v>
                </c:pt>
                <c:pt idx="6291">
                  <c:v>629,2</c:v>
                </c:pt>
                <c:pt idx="6292">
                  <c:v>629,3</c:v>
                </c:pt>
                <c:pt idx="6293">
                  <c:v>629,4</c:v>
                </c:pt>
                <c:pt idx="6294">
                  <c:v>629,5</c:v>
                </c:pt>
                <c:pt idx="6295">
                  <c:v>629,6</c:v>
                </c:pt>
                <c:pt idx="6296">
                  <c:v>629,7</c:v>
                </c:pt>
                <c:pt idx="6297">
                  <c:v>629,8</c:v>
                </c:pt>
                <c:pt idx="6298">
                  <c:v>629,9</c:v>
                </c:pt>
                <c:pt idx="6299">
                  <c:v>630</c:v>
                </c:pt>
                <c:pt idx="6300">
                  <c:v>630,1</c:v>
                </c:pt>
                <c:pt idx="6301">
                  <c:v>630,2</c:v>
                </c:pt>
                <c:pt idx="6302">
                  <c:v>630,3</c:v>
                </c:pt>
                <c:pt idx="6303">
                  <c:v>630,4</c:v>
                </c:pt>
                <c:pt idx="6304">
                  <c:v>630,5</c:v>
                </c:pt>
                <c:pt idx="6305">
                  <c:v>630,6</c:v>
                </c:pt>
                <c:pt idx="6306">
                  <c:v>630,7</c:v>
                </c:pt>
                <c:pt idx="6307">
                  <c:v>630,8</c:v>
                </c:pt>
                <c:pt idx="6308">
                  <c:v>630,9</c:v>
                </c:pt>
                <c:pt idx="6309">
                  <c:v>631</c:v>
                </c:pt>
                <c:pt idx="6310">
                  <c:v>631,1</c:v>
                </c:pt>
                <c:pt idx="6311">
                  <c:v>631,2</c:v>
                </c:pt>
                <c:pt idx="6312">
                  <c:v>631,3</c:v>
                </c:pt>
                <c:pt idx="6313">
                  <c:v>631,4</c:v>
                </c:pt>
                <c:pt idx="6314">
                  <c:v>631,5</c:v>
                </c:pt>
                <c:pt idx="6315">
                  <c:v>631,6</c:v>
                </c:pt>
                <c:pt idx="6316">
                  <c:v>631,7</c:v>
                </c:pt>
                <c:pt idx="6317">
                  <c:v>631,8</c:v>
                </c:pt>
                <c:pt idx="6318">
                  <c:v>631,9</c:v>
                </c:pt>
                <c:pt idx="6319">
                  <c:v>632</c:v>
                </c:pt>
                <c:pt idx="6320">
                  <c:v>632,1</c:v>
                </c:pt>
                <c:pt idx="6321">
                  <c:v>632,2</c:v>
                </c:pt>
                <c:pt idx="6322">
                  <c:v>632,3</c:v>
                </c:pt>
                <c:pt idx="6323">
                  <c:v>632,4</c:v>
                </c:pt>
                <c:pt idx="6324">
                  <c:v>632,5</c:v>
                </c:pt>
                <c:pt idx="6325">
                  <c:v>632,6</c:v>
                </c:pt>
                <c:pt idx="6326">
                  <c:v>632,7</c:v>
                </c:pt>
                <c:pt idx="6327">
                  <c:v>632,8</c:v>
                </c:pt>
                <c:pt idx="6328">
                  <c:v>632,9</c:v>
                </c:pt>
                <c:pt idx="6329">
                  <c:v>633</c:v>
                </c:pt>
                <c:pt idx="6330">
                  <c:v>633,1</c:v>
                </c:pt>
                <c:pt idx="6331">
                  <c:v>633,2</c:v>
                </c:pt>
                <c:pt idx="6332">
                  <c:v>633,3</c:v>
                </c:pt>
                <c:pt idx="6333">
                  <c:v>633,4</c:v>
                </c:pt>
                <c:pt idx="6334">
                  <c:v>633,5</c:v>
                </c:pt>
                <c:pt idx="6335">
                  <c:v>633,6</c:v>
                </c:pt>
                <c:pt idx="6336">
                  <c:v>633,7</c:v>
                </c:pt>
                <c:pt idx="6337">
                  <c:v>633,8</c:v>
                </c:pt>
                <c:pt idx="6338">
                  <c:v>633,9</c:v>
                </c:pt>
                <c:pt idx="6339">
                  <c:v>634</c:v>
                </c:pt>
                <c:pt idx="6340">
                  <c:v>634,1</c:v>
                </c:pt>
                <c:pt idx="6341">
                  <c:v>634,2</c:v>
                </c:pt>
                <c:pt idx="6342">
                  <c:v>634,3</c:v>
                </c:pt>
                <c:pt idx="6343">
                  <c:v>634,4</c:v>
                </c:pt>
                <c:pt idx="6344">
                  <c:v>634,5</c:v>
                </c:pt>
                <c:pt idx="6345">
                  <c:v>634,6</c:v>
                </c:pt>
                <c:pt idx="6346">
                  <c:v>634,7</c:v>
                </c:pt>
                <c:pt idx="6347">
                  <c:v>634,8</c:v>
                </c:pt>
                <c:pt idx="6348">
                  <c:v>634,9</c:v>
                </c:pt>
                <c:pt idx="6349">
                  <c:v>635</c:v>
                </c:pt>
                <c:pt idx="6350">
                  <c:v>635,1</c:v>
                </c:pt>
                <c:pt idx="6351">
                  <c:v>635,2</c:v>
                </c:pt>
                <c:pt idx="6352">
                  <c:v>635,3</c:v>
                </c:pt>
                <c:pt idx="6353">
                  <c:v>635,4</c:v>
                </c:pt>
                <c:pt idx="6354">
                  <c:v>635,5</c:v>
                </c:pt>
                <c:pt idx="6355">
                  <c:v>635,6</c:v>
                </c:pt>
                <c:pt idx="6356">
                  <c:v>635,7</c:v>
                </c:pt>
                <c:pt idx="6357">
                  <c:v>635,8</c:v>
                </c:pt>
                <c:pt idx="6358">
                  <c:v>635,9</c:v>
                </c:pt>
                <c:pt idx="6359">
                  <c:v>636</c:v>
                </c:pt>
                <c:pt idx="6360">
                  <c:v>636,1</c:v>
                </c:pt>
                <c:pt idx="6361">
                  <c:v>636,2</c:v>
                </c:pt>
                <c:pt idx="6362">
                  <c:v>636,3</c:v>
                </c:pt>
                <c:pt idx="6363">
                  <c:v>636,4</c:v>
                </c:pt>
                <c:pt idx="6364">
                  <c:v>636,5</c:v>
                </c:pt>
                <c:pt idx="6365">
                  <c:v>636,6</c:v>
                </c:pt>
                <c:pt idx="6366">
                  <c:v>636,7</c:v>
                </c:pt>
                <c:pt idx="6367">
                  <c:v>636,8</c:v>
                </c:pt>
                <c:pt idx="6368">
                  <c:v>636,9</c:v>
                </c:pt>
                <c:pt idx="6369">
                  <c:v>637</c:v>
                </c:pt>
                <c:pt idx="6370">
                  <c:v>637,1</c:v>
                </c:pt>
                <c:pt idx="6371">
                  <c:v>637,2</c:v>
                </c:pt>
                <c:pt idx="6372">
                  <c:v>637,3</c:v>
                </c:pt>
                <c:pt idx="6373">
                  <c:v>637,4</c:v>
                </c:pt>
                <c:pt idx="6374">
                  <c:v>637,5</c:v>
                </c:pt>
                <c:pt idx="6375">
                  <c:v>637,6</c:v>
                </c:pt>
                <c:pt idx="6376">
                  <c:v>637,7</c:v>
                </c:pt>
                <c:pt idx="6377">
                  <c:v>637,8</c:v>
                </c:pt>
                <c:pt idx="6378">
                  <c:v>637,9</c:v>
                </c:pt>
                <c:pt idx="6379">
                  <c:v>638</c:v>
                </c:pt>
                <c:pt idx="6380">
                  <c:v>638,1</c:v>
                </c:pt>
                <c:pt idx="6381">
                  <c:v>638,2</c:v>
                </c:pt>
                <c:pt idx="6382">
                  <c:v>638,3</c:v>
                </c:pt>
                <c:pt idx="6383">
                  <c:v>638,4</c:v>
                </c:pt>
                <c:pt idx="6384">
                  <c:v>638,5</c:v>
                </c:pt>
                <c:pt idx="6385">
                  <c:v>638,6</c:v>
                </c:pt>
                <c:pt idx="6386">
                  <c:v>638,7</c:v>
                </c:pt>
                <c:pt idx="6387">
                  <c:v>638,8</c:v>
                </c:pt>
                <c:pt idx="6388">
                  <c:v>638,9</c:v>
                </c:pt>
                <c:pt idx="6389">
                  <c:v>639</c:v>
                </c:pt>
                <c:pt idx="6390">
                  <c:v>639,1</c:v>
                </c:pt>
                <c:pt idx="6391">
                  <c:v>639,2</c:v>
                </c:pt>
                <c:pt idx="6392">
                  <c:v>639,3</c:v>
                </c:pt>
                <c:pt idx="6393">
                  <c:v>639,4</c:v>
                </c:pt>
                <c:pt idx="6394">
                  <c:v>639,5</c:v>
                </c:pt>
                <c:pt idx="6395">
                  <c:v>639,6</c:v>
                </c:pt>
                <c:pt idx="6396">
                  <c:v>639,7</c:v>
                </c:pt>
                <c:pt idx="6397">
                  <c:v>639,8</c:v>
                </c:pt>
                <c:pt idx="6398">
                  <c:v>639,9</c:v>
                </c:pt>
                <c:pt idx="6399">
                  <c:v>640</c:v>
                </c:pt>
                <c:pt idx="6400">
                  <c:v>640,1</c:v>
                </c:pt>
                <c:pt idx="6401">
                  <c:v>640,2</c:v>
                </c:pt>
                <c:pt idx="6402">
                  <c:v>640,3</c:v>
                </c:pt>
                <c:pt idx="6403">
                  <c:v>640,4</c:v>
                </c:pt>
                <c:pt idx="6404">
                  <c:v>640,5</c:v>
                </c:pt>
                <c:pt idx="6405">
                  <c:v>640,6</c:v>
                </c:pt>
                <c:pt idx="6406">
                  <c:v>640,7</c:v>
                </c:pt>
                <c:pt idx="6407">
                  <c:v>640,8</c:v>
                </c:pt>
                <c:pt idx="6408">
                  <c:v>640,9</c:v>
                </c:pt>
                <c:pt idx="6409">
                  <c:v>641</c:v>
                </c:pt>
                <c:pt idx="6410">
                  <c:v>641,1</c:v>
                </c:pt>
                <c:pt idx="6411">
                  <c:v>641,2</c:v>
                </c:pt>
                <c:pt idx="6412">
                  <c:v>641,3</c:v>
                </c:pt>
                <c:pt idx="6413">
                  <c:v>641,4</c:v>
                </c:pt>
                <c:pt idx="6414">
                  <c:v>641,5</c:v>
                </c:pt>
                <c:pt idx="6415">
                  <c:v>641,6</c:v>
                </c:pt>
                <c:pt idx="6416">
                  <c:v>641,7</c:v>
                </c:pt>
                <c:pt idx="6417">
                  <c:v>641,8</c:v>
                </c:pt>
                <c:pt idx="6418">
                  <c:v>641,9</c:v>
                </c:pt>
                <c:pt idx="6419">
                  <c:v>642</c:v>
                </c:pt>
                <c:pt idx="6420">
                  <c:v>642,1</c:v>
                </c:pt>
                <c:pt idx="6421">
                  <c:v>642,2</c:v>
                </c:pt>
                <c:pt idx="6422">
                  <c:v>642,3</c:v>
                </c:pt>
                <c:pt idx="6423">
                  <c:v>642,4</c:v>
                </c:pt>
                <c:pt idx="6424">
                  <c:v>642,5</c:v>
                </c:pt>
                <c:pt idx="6425">
                  <c:v>642,6</c:v>
                </c:pt>
                <c:pt idx="6426">
                  <c:v>642,7</c:v>
                </c:pt>
                <c:pt idx="6427">
                  <c:v>642,8</c:v>
                </c:pt>
                <c:pt idx="6428">
                  <c:v>642,9</c:v>
                </c:pt>
                <c:pt idx="6429">
                  <c:v>643</c:v>
                </c:pt>
                <c:pt idx="6430">
                  <c:v>643,1</c:v>
                </c:pt>
                <c:pt idx="6431">
                  <c:v>643,2</c:v>
                </c:pt>
                <c:pt idx="6432">
                  <c:v>643,3</c:v>
                </c:pt>
                <c:pt idx="6433">
                  <c:v>643,4</c:v>
                </c:pt>
                <c:pt idx="6434">
                  <c:v>643,5</c:v>
                </c:pt>
                <c:pt idx="6435">
                  <c:v>643,6</c:v>
                </c:pt>
                <c:pt idx="6436">
                  <c:v>643,7</c:v>
                </c:pt>
                <c:pt idx="6437">
                  <c:v>643,8</c:v>
                </c:pt>
                <c:pt idx="6438">
                  <c:v>643,9</c:v>
                </c:pt>
                <c:pt idx="6439">
                  <c:v>644</c:v>
                </c:pt>
                <c:pt idx="6440">
                  <c:v>644,1</c:v>
                </c:pt>
                <c:pt idx="6441">
                  <c:v>644,2</c:v>
                </c:pt>
                <c:pt idx="6442">
                  <c:v>644,3</c:v>
                </c:pt>
                <c:pt idx="6443">
                  <c:v>644,4</c:v>
                </c:pt>
                <c:pt idx="6444">
                  <c:v>644,5</c:v>
                </c:pt>
                <c:pt idx="6445">
                  <c:v>644,6</c:v>
                </c:pt>
                <c:pt idx="6446">
                  <c:v>644,7</c:v>
                </c:pt>
                <c:pt idx="6447">
                  <c:v>644,8</c:v>
                </c:pt>
                <c:pt idx="6448">
                  <c:v>644,9</c:v>
                </c:pt>
                <c:pt idx="6449">
                  <c:v>645</c:v>
                </c:pt>
                <c:pt idx="6450">
                  <c:v>645,1</c:v>
                </c:pt>
                <c:pt idx="6451">
                  <c:v>645,2</c:v>
                </c:pt>
                <c:pt idx="6452">
                  <c:v>645,3</c:v>
                </c:pt>
                <c:pt idx="6453">
                  <c:v>645,4</c:v>
                </c:pt>
                <c:pt idx="6454">
                  <c:v>645,5</c:v>
                </c:pt>
                <c:pt idx="6455">
                  <c:v>645,6</c:v>
                </c:pt>
                <c:pt idx="6456">
                  <c:v>645,7</c:v>
                </c:pt>
                <c:pt idx="6457">
                  <c:v>645,8</c:v>
                </c:pt>
                <c:pt idx="6458">
                  <c:v>645,9</c:v>
                </c:pt>
                <c:pt idx="6459">
                  <c:v>646</c:v>
                </c:pt>
                <c:pt idx="6460">
                  <c:v>646,1</c:v>
                </c:pt>
                <c:pt idx="6461">
                  <c:v>646,2</c:v>
                </c:pt>
                <c:pt idx="6462">
                  <c:v>646,3</c:v>
                </c:pt>
                <c:pt idx="6463">
                  <c:v>646,4</c:v>
                </c:pt>
                <c:pt idx="6464">
                  <c:v>646,5</c:v>
                </c:pt>
                <c:pt idx="6465">
                  <c:v>646,6</c:v>
                </c:pt>
                <c:pt idx="6466">
                  <c:v>646,7</c:v>
                </c:pt>
                <c:pt idx="6467">
                  <c:v>646,8</c:v>
                </c:pt>
                <c:pt idx="6468">
                  <c:v>646,9</c:v>
                </c:pt>
                <c:pt idx="6469">
                  <c:v>647</c:v>
                </c:pt>
                <c:pt idx="6470">
                  <c:v>647,1</c:v>
                </c:pt>
                <c:pt idx="6471">
                  <c:v>647,2</c:v>
                </c:pt>
                <c:pt idx="6472">
                  <c:v>647,3</c:v>
                </c:pt>
                <c:pt idx="6473">
                  <c:v>647,4</c:v>
                </c:pt>
                <c:pt idx="6474">
                  <c:v>647,5</c:v>
                </c:pt>
                <c:pt idx="6475">
                  <c:v>647,6</c:v>
                </c:pt>
                <c:pt idx="6476">
                  <c:v>647,7</c:v>
                </c:pt>
                <c:pt idx="6477">
                  <c:v>647,8</c:v>
                </c:pt>
                <c:pt idx="6478">
                  <c:v>647,9</c:v>
                </c:pt>
                <c:pt idx="6479">
                  <c:v>648</c:v>
                </c:pt>
                <c:pt idx="6480">
                  <c:v>648,1</c:v>
                </c:pt>
                <c:pt idx="6481">
                  <c:v>648,2</c:v>
                </c:pt>
                <c:pt idx="6482">
                  <c:v>648,3</c:v>
                </c:pt>
                <c:pt idx="6483">
                  <c:v>648,4</c:v>
                </c:pt>
                <c:pt idx="6484">
                  <c:v>648,5</c:v>
                </c:pt>
                <c:pt idx="6485">
                  <c:v>648,6</c:v>
                </c:pt>
                <c:pt idx="6486">
                  <c:v>648,7</c:v>
                </c:pt>
                <c:pt idx="6487">
                  <c:v>648,8</c:v>
                </c:pt>
                <c:pt idx="6488">
                  <c:v>648,9</c:v>
                </c:pt>
                <c:pt idx="6489">
                  <c:v>649</c:v>
                </c:pt>
                <c:pt idx="6490">
                  <c:v>649,1</c:v>
                </c:pt>
                <c:pt idx="6491">
                  <c:v>649,2</c:v>
                </c:pt>
                <c:pt idx="6492">
                  <c:v>649,3</c:v>
                </c:pt>
                <c:pt idx="6493">
                  <c:v>649,4</c:v>
                </c:pt>
                <c:pt idx="6494">
                  <c:v>649,5</c:v>
                </c:pt>
                <c:pt idx="6495">
                  <c:v>649,6</c:v>
                </c:pt>
                <c:pt idx="6496">
                  <c:v>649,7</c:v>
                </c:pt>
                <c:pt idx="6497">
                  <c:v>649,8</c:v>
                </c:pt>
                <c:pt idx="6498">
                  <c:v>649,9</c:v>
                </c:pt>
                <c:pt idx="6499">
                  <c:v>650</c:v>
                </c:pt>
                <c:pt idx="6500">
                  <c:v>650,1</c:v>
                </c:pt>
                <c:pt idx="6501">
                  <c:v>650,2</c:v>
                </c:pt>
                <c:pt idx="6502">
                  <c:v>650,3</c:v>
                </c:pt>
                <c:pt idx="6503">
                  <c:v>650,4</c:v>
                </c:pt>
                <c:pt idx="6504">
                  <c:v>650,5</c:v>
                </c:pt>
                <c:pt idx="6505">
                  <c:v>650,6</c:v>
                </c:pt>
                <c:pt idx="6506">
                  <c:v>650,7</c:v>
                </c:pt>
                <c:pt idx="6507">
                  <c:v>650,8</c:v>
                </c:pt>
                <c:pt idx="6508">
                  <c:v>650,9</c:v>
                </c:pt>
                <c:pt idx="6509">
                  <c:v>651</c:v>
                </c:pt>
                <c:pt idx="6510">
                  <c:v>651,1</c:v>
                </c:pt>
                <c:pt idx="6511">
                  <c:v>651,2</c:v>
                </c:pt>
                <c:pt idx="6512">
                  <c:v>651,3</c:v>
                </c:pt>
                <c:pt idx="6513">
                  <c:v>651,4</c:v>
                </c:pt>
                <c:pt idx="6514">
                  <c:v>651,5</c:v>
                </c:pt>
                <c:pt idx="6515">
                  <c:v>651,6</c:v>
                </c:pt>
                <c:pt idx="6516">
                  <c:v>651,7</c:v>
                </c:pt>
                <c:pt idx="6517">
                  <c:v>651,8</c:v>
                </c:pt>
                <c:pt idx="6518">
                  <c:v>651,9</c:v>
                </c:pt>
                <c:pt idx="6519">
                  <c:v>652</c:v>
                </c:pt>
                <c:pt idx="6520">
                  <c:v>652,1</c:v>
                </c:pt>
                <c:pt idx="6521">
                  <c:v>652,2</c:v>
                </c:pt>
                <c:pt idx="6522">
                  <c:v>652,3</c:v>
                </c:pt>
                <c:pt idx="6523">
                  <c:v>652,4</c:v>
                </c:pt>
                <c:pt idx="6524">
                  <c:v>652,5</c:v>
                </c:pt>
                <c:pt idx="6525">
                  <c:v>652,6</c:v>
                </c:pt>
                <c:pt idx="6526">
                  <c:v>652,7</c:v>
                </c:pt>
                <c:pt idx="6527">
                  <c:v>652,8</c:v>
                </c:pt>
                <c:pt idx="6528">
                  <c:v>652,9</c:v>
                </c:pt>
                <c:pt idx="6529">
                  <c:v>653</c:v>
                </c:pt>
                <c:pt idx="6530">
                  <c:v>653,1</c:v>
                </c:pt>
                <c:pt idx="6531">
                  <c:v>653,2</c:v>
                </c:pt>
                <c:pt idx="6532">
                  <c:v>653,3</c:v>
                </c:pt>
                <c:pt idx="6533">
                  <c:v>653,4</c:v>
                </c:pt>
                <c:pt idx="6534">
                  <c:v>653,5</c:v>
                </c:pt>
                <c:pt idx="6535">
                  <c:v>653,6</c:v>
                </c:pt>
                <c:pt idx="6536">
                  <c:v>653,7</c:v>
                </c:pt>
                <c:pt idx="6537">
                  <c:v>653,8</c:v>
                </c:pt>
                <c:pt idx="6538">
                  <c:v>653,9</c:v>
                </c:pt>
                <c:pt idx="6539">
                  <c:v>654</c:v>
                </c:pt>
                <c:pt idx="6540">
                  <c:v>654,1</c:v>
                </c:pt>
                <c:pt idx="6541">
                  <c:v>654,2</c:v>
                </c:pt>
                <c:pt idx="6542">
                  <c:v>654,3</c:v>
                </c:pt>
                <c:pt idx="6543">
                  <c:v>654,4</c:v>
                </c:pt>
                <c:pt idx="6544">
                  <c:v>654,5</c:v>
                </c:pt>
                <c:pt idx="6545">
                  <c:v>654,6</c:v>
                </c:pt>
                <c:pt idx="6546">
                  <c:v>654,7</c:v>
                </c:pt>
                <c:pt idx="6547">
                  <c:v>654,8</c:v>
                </c:pt>
                <c:pt idx="6548">
                  <c:v>654,9</c:v>
                </c:pt>
                <c:pt idx="6549">
                  <c:v>655</c:v>
                </c:pt>
                <c:pt idx="6550">
                  <c:v>655,1</c:v>
                </c:pt>
                <c:pt idx="6551">
                  <c:v>655,2</c:v>
                </c:pt>
                <c:pt idx="6552">
                  <c:v>655,3</c:v>
                </c:pt>
                <c:pt idx="6553">
                  <c:v>655,4</c:v>
                </c:pt>
                <c:pt idx="6554">
                  <c:v>655,5</c:v>
                </c:pt>
                <c:pt idx="6555">
                  <c:v>655,6</c:v>
                </c:pt>
                <c:pt idx="6556">
                  <c:v>655,7</c:v>
                </c:pt>
                <c:pt idx="6557">
                  <c:v>655,8</c:v>
                </c:pt>
                <c:pt idx="6558">
                  <c:v>655,9</c:v>
                </c:pt>
                <c:pt idx="6559">
                  <c:v>656</c:v>
                </c:pt>
                <c:pt idx="6560">
                  <c:v>656,1</c:v>
                </c:pt>
                <c:pt idx="6561">
                  <c:v>656,2</c:v>
                </c:pt>
                <c:pt idx="6562">
                  <c:v>656,3</c:v>
                </c:pt>
                <c:pt idx="6563">
                  <c:v>656,4</c:v>
                </c:pt>
                <c:pt idx="6564">
                  <c:v>656,5</c:v>
                </c:pt>
                <c:pt idx="6565">
                  <c:v>656,6</c:v>
                </c:pt>
                <c:pt idx="6566">
                  <c:v>656,7</c:v>
                </c:pt>
                <c:pt idx="6567">
                  <c:v>656,8</c:v>
                </c:pt>
                <c:pt idx="6568">
                  <c:v>656,9</c:v>
                </c:pt>
                <c:pt idx="6569">
                  <c:v>657</c:v>
                </c:pt>
                <c:pt idx="6570">
                  <c:v>657,1</c:v>
                </c:pt>
                <c:pt idx="6571">
                  <c:v>657,2</c:v>
                </c:pt>
                <c:pt idx="6572">
                  <c:v>657,3</c:v>
                </c:pt>
                <c:pt idx="6573">
                  <c:v>657,4</c:v>
                </c:pt>
                <c:pt idx="6574">
                  <c:v>657,5</c:v>
                </c:pt>
                <c:pt idx="6575">
                  <c:v>657,6</c:v>
                </c:pt>
                <c:pt idx="6576">
                  <c:v>657,7</c:v>
                </c:pt>
                <c:pt idx="6577">
                  <c:v>657,8</c:v>
                </c:pt>
                <c:pt idx="6578">
                  <c:v>657,9</c:v>
                </c:pt>
                <c:pt idx="6579">
                  <c:v>658</c:v>
                </c:pt>
                <c:pt idx="6580">
                  <c:v>658,1</c:v>
                </c:pt>
                <c:pt idx="6581">
                  <c:v>658,2</c:v>
                </c:pt>
                <c:pt idx="6582">
                  <c:v>658,3</c:v>
                </c:pt>
                <c:pt idx="6583">
                  <c:v>658,4</c:v>
                </c:pt>
                <c:pt idx="6584">
                  <c:v>658,5</c:v>
                </c:pt>
                <c:pt idx="6585">
                  <c:v>658,6</c:v>
                </c:pt>
                <c:pt idx="6586">
                  <c:v>658,7</c:v>
                </c:pt>
                <c:pt idx="6587">
                  <c:v>658,8</c:v>
                </c:pt>
                <c:pt idx="6588">
                  <c:v>658,9</c:v>
                </c:pt>
                <c:pt idx="6589">
                  <c:v>659</c:v>
                </c:pt>
                <c:pt idx="6590">
                  <c:v>659,1</c:v>
                </c:pt>
                <c:pt idx="6591">
                  <c:v>659,2</c:v>
                </c:pt>
                <c:pt idx="6592">
                  <c:v>659,3</c:v>
                </c:pt>
                <c:pt idx="6593">
                  <c:v>659,4</c:v>
                </c:pt>
                <c:pt idx="6594">
                  <c:v>659,5</c:v>
                </c:pt>
                <c:pt idx="6595">
                  <c:v>659,6</c:v>
                </c:pt>
                <c:pt idx="6596">
                  <c:v>659,7</c:v>
                </c:pt>
                <c:pt idx="6597">
                  <c:v>659,8</c:v>
                </c:pt>
                <c:pt idx="6598">
                  <c:v>659,9</c:v>
                </c:pt>
                <c:pt idx="6599">
                  <c:v>660</c:v>
                </c:pt>
                <c:pt idx="6600">
                  <c:v>660,1</c:v>
                </c:pt>
                <c:pt idx="6601">
                  <c:v>660,2</c:v>
                </c:pt>
                <c:pt idx="6602">
                  <c:v>660,3</c:v>
                </c:pt>
                <c:pt idx="6603">
                  <c:v>660,4</c:v>
                </c:pt>
                <c:pt idx="6604">
                  <c:v>660,5</c:v>
                </c:pt>
                <c:pt idx="6605">
                  <c:v>660,6</c:v>
                </c:pt>
                <c:pt idx="6606">
                  <c:v>660,7</c:v>
                </c:pt>
                <c:pt idx="6607">
                  <c:v>660,8</c:v>
                </c:pt>
                <c:pt idx="6608">
                  <c:v>660,9</c:v>
                </c:pt>
                <c:pt idx="6609">
                  <c:v>661</c:v>
                </c:pt>
                <c:pt idx="6610">
                  <c:v>661,1</c:v>
                </c:pt>
                <c:pt idx="6611">
                  <c:v>661,2</c:v>
                </c:pt>
                <c:pt idx="6612">
                  <c:v>661,3</c:v>
                </c:pt>
                <c:pt idx="6613">
                  <c:v>661,4</c:v>
                </c:pt>
                <c:pt idx="6614">
                  <c:v>661,5</c:v>
                </c:pt>
                <c:pt idx="6615">
                  <c:v>661,6</c:v>
                </c:pt>
                <c:pt idx="6616">
                  <c:v>661,7</c:v>
                </c:pt>
                <c:pt idx="6617">
                  <c:v>661,8</c:v>
                </c:pt>
                <c:pt idx="6618">
                  <c:v>661,9</c:v>
                </c:pt>
                <c:pt idx="6619">
                  <c:v>662</c:v>
                </c:pt>
                <c:pt idx="6620">
                  <c:v>662,1</c:v>
                </c:pt>
                <c:pt idx="6621">
                  <c:v>662,2</c:v>
                </c:pt>
                <c:pt idx="6622">
                  <c:v>662,3</c:v>
                </c:pt>
                <c:pt idx="6623">
                  <c:v>662,4</c:v>
                </c:pt>
                <c:pt idx="6624">
                  <c:v>662,5</c:v>
                </c:pt>
                <c:pt idx="6625">
                  <c:v>662,6</c:v>
                </c:pt>
                <c:pt idx="6626">
                  <c:v>662,7</c:v>
                </c:pt>
                <c:pt idx="6627">
                  <c:v>662,8</c:v>
                </c:pt>
                <c:pt idx="6628">
                  <c:v>662,9</c:v>
                </c:pt>
                <c:pt idx="6629">
                  <c:v>663</c:v>
                </c:pt>
                <c:pt idx="6630">
                  <c:v>663,1</c:v>
                </c:pt>
                <c:pt idx="6631">
                  <c:v>663,2</c:v>
                </c:pt>
                <c:pt idx="6632">
                  <c:v>663,3</c:v>
                </c:pt>
                <c:pt idx="6633">
                  <c:v>663,4</c:v>
                </c:pt>
                <c:pt idx="6634">
                  <c:v>663,5</c:v>
                </c:pt>
                <c:pt idx="6635">
                  <c:v>663,6</c:v>
                </c:pt>
                <c:pt idx="6636">
                  <c:v>663,7</c:v>
                </c:pt>
                <c:pt idx="6637">
                  <c:v>663,8</c:v>
                </c:pt>
                <c:pt idx="6638">
                  <c:v>663,9</c:v>
                </c:pt>
                <c:pt idx="6639">
                  <c:v>664</c:v>
                </c:pt>
                <c:pt idx="6640">
                  <c:v>664,1</c:v>
                </c:pt>
                <c:pt idx="6641">
                  <c:v>664,2</c:v>
                </c:pt>
                <c:pt idx="6642">
                  <c:v>664,3</c:v>
                </c:pt>
                <c:pt idx="6643">
                  <c:v>664,4</c:v>
                </c:pt>
                <c:pt idx="6644">
                  <c:v>664,5</c:v>
                </c:pt>
                <c:pt idx="6645">
                  <c:v>664,6</c:v>
                </c:pt>
                <c:pt idx="6646">
                  <c:v>664,7</c:v>
                </c:pt>
                <c:pt idx="6647">
                  <c:v>664,8</c:v>
                </c:pt>
                <c:pt idx="6648">
                  <c:v>664,9</c:v>
                </c:pt>
                <c:pt idx="6649">
                  <c:v>665</c:v>
                </c:pt>
                <c:pt idx="6650">
                  <c:v>665,1</c:v>
                </c:pt>
                <c:pt idx="6651">
                  <c:v>665,2</c:v>
                </c:pt>
                <c:pt idx="6652">
                  <c:v>665,3</c:v>
                </c:pt>
                <c:pt idx="6653">
                  <c:v>665,4</c:v>
                </c:pt>
                <c:pt idx="6654">
                  <c:v>665,5</c:v>
                </c:pt>
                <c:pt idx="6655">
                  <c:v>665,6</c:v>
                </c:pt>
                <c:pt idx="6656">
                  <c:v>665,7</c:v>
                </c:pt>
                <c:pt idx="6657">
                  <c:v>665,8</c:v>
                </c:pt>
                <c:pt idx="6658">
                  <c:v>665,9</c:v>
                </c:pt>
                <c:pt idx="6659">
                  <c:v>666</c:v>
                </c:pt>
                <c:pt idx="6660">
                  <c:v>666,1</c:v>
                </c:pt>
                <c:pt idx="6661">
                  <c:v>666,2</c:v>
                </c:pt>
                <c:pt idx="6662">
                  <c:v>666,3</c:v>
                </c:pt>
                <c:pt idx="6663">
                  <c:v>666,4</c:v>
                </c:pt>
                <c:pt idx="6664">
                  <c:v>666,5</c:v>
                </c:pt>
                <c:pt idx="6665">
                  <c:v>666,6</c:v>
                </c:pt>
                <c:pt idx="6666">
                  <c:v>666,7</c:v>
                </c:pt>
                <c:pt idx="6667">
                  <c:v>666,8</c:v>
                </c:pt>
                <c:pt idx="6668">
                  <c:v>666,9</c:v>
                </c:pt>
                <c:pt idx="6669">
                  <c:v>667</c:v>
                </c:pt>
                <c:pt idx="6670">
                  <c:v>667,1</c:v>
                </c:pt>
                <c:pt idx="6671">
                  <c:v>667,2</c:v>
                </c:pt>
                <c:pt idx="6672">
                  <c:v>667,3</c:v>
                </c:pt>
                <c:pt idx="6673">
                  <c:v>667,4</c:v>
                </c:pt>
                <c:pt idx="6674">
                  <c:v>667,5</c:v>
                </c:pt>
                <c:pt idx="6675">
                  <c:v>667,6</c:v>
                </c:pt>
                <c:pt idx="6676">
                  <c:v>667,7</c:v>
                </c:pt>
                <c:pt idx="6677">
                  <c:v>667,8</c:v>
                </c:pt>
                <c:pt idx="6678">
                  <c:v>667,9</c:v>
                </c:pt>
                <c:pt idx="6679">
                  <c:v>668</c:v>
                </c:pt>
                <c:pt idx="6680">
                  <c:v>668,1</c:v>
                </c:pt>
                <c:pt idx="6681">
                  <c:v>668,2</c:v>
                </c:pt>
                <c:pt idx="6682">
                  <c:v>668,3</c:v>
                </c:pt>
                <c:pt idx="6683">
                  <c:v>668,4</c:v>
                </c:pt>
                <c:pt idx="6684">
                  <c:v>668,5</c:v>
                </c:pt>
                <c:pt idx="6685">
                  <c:v>668,6</c:v>
                </c:pt>
                <c:pt idx="6686">
                  <c:v>668,7</c:v>
                </c:pt>
                <c:pt idx="6687">
                  <c:v>668,8</c:v>
                </c:pt>
                <c:pt idx="6688">
                  <c:v>668,9</c:v>
                </c:pt>
                <c:pt idx="6689">
                  <c:v>669</c:v>
                </c:pt>
                <c:pt idx="6690">
                  <c:v>669,1</c:v>
                </c:pt>
                <c:pt idx="6691">
                  <c:v>669,2</c:v>
                </c:pt>
                <c:pt idx="6692">
                  <c:v>669,3</c:v>
                </c:pt>
                <c:pt idx="6693">
                  <c:v>669,4</c:v>
                </c:pt>
                <c:pt idx="6694">
                  <c:v>669,5</c:v>
                </c:pt>
                <c:pt idx="6695">
                  <c:v>669,6</c:v>
                </c:pt>
                <c:pt idx="6696">
                  <c:v>669,7</c:v>
                </c:pt>
                <c:pt idx="6697">
                  <c:v>669,8</c:v>
                </c:pt>
                <c:pt idx="6698">
                  <c:v>669,9</c:v>
                </c:pt>
                <c:pt idx="6699">
                  <c:v>670</c:v>
                </c:pt>
                <c:pt idx="6700">
                  <c:v>670,1</c:v>
                </c:pt>
                <c:pt idx="6701">
                  <c:v>670,2</c:v>
                </c:pt>
                <c:pt idx="6702">
                  <c:v>670,3</c:v>
                </c:pt>
                <c:pt idx="6703">
                  <c:v>670,4</c:v>
                </c:pt>
                <c:pt idx="6704">
                  <c:v>670,5</c:v>
                </c:pt>
                <c:pt idx="6705">
                  <c:v>670,6</c:v>
                </c:pt>
                <c:pt idx="6706">
                  <c:v>670,7</c:v>
                </c:pt>
                <c:pt idx="6707">
                  <c:v>670,8</c:v>
                </c:pt>
                <c:pt idx="6708">
                  <c:v>670,9</c:v>
                </c:pt>
                <c:pt idx="6709">
                  <c:v>671</c:v>
                </c:pt>
                <c:pt idx="6710">
                  <c:v>671,1</c:v>
                </c:pt>
                <c:pt idx="6711">
                  <c:v>671,2</c:v>
                </c:pt>
                <c:pt idx="6712">
                  <c:v>671,3</c:v>
                </c:pt>
                <c:pt idx="6713">
                  <c:v>671,4</c:v>
                </c:pt>
                <c:pt idx="6714">
                  <c:v>671,5</c:v>
                </c:pt>
                <c:pt idx="6715">
                  <c:v>671,6</c:v>
                </c:pt>
                <c:pt idx="6716">
                  <c:v>671,7</c:v>
                </c:pt>
                <c:pt idx="6717">
                  <c:v>671,8</c:v>
                </c:pt>
                <c:pt idx="6718">
                  <c:v>671,9</c:v>
                </c:pt>
                <c:pt idx="6719">
                  <c:v>672</c:v>
                </c:pt>
                <c:pt idx="6720">
                  <c:v>672,1</c:v>
                </c:pt>
                <c:pt idx="6721">
                  <c:v>672,2</c:v>
                </c:pt>
                <c:pt idx="6722">
                  <c:v>672,3</c:v>
                </c:pt>
                <c:pt idx="6723">
                  <c:v>672,4</c:v>
                </c:pt>
                <c:pt idx="6724">
                  <c:v>672,5</c:v>
                </c:pt>
                <c:pt idx="6725">
                  <c:v>672,6</c:v>
                </c:pt>
                <c:pt idx="6726">
                  <c:v>672,7</c:v>
                </c:pt>
                <c:pt idx="6727">
                  <c:v>672,8</c:v>
                </c:pt>
                <c:pt idx="6728">
                  <c:v>672,9</c:v>
                </c:pt>
                <c:pt idx="6729">
                  <c:v>673</c:v>
                </c:pt>
                <c:pt idx="6730">
                  <c:v>673,1</c:v>
                </c:pt>
                <c:pt idx="6731">
                  <c:v>673,2</c:v>
                </c:pt>
                <c:pt idx="6732">
                  <c:v>673,3</c:v>
                </c:pt>
                <c:pt idx="6733">
                  <c:v>673,4</c:v>
                </c:pt>
                <c:pt idx="6734">
                  <c:v>673,5</c:v>
                </c:pt>
                <c:pt idx="6735">
                  <c:v>673,6</c:v>
                </c:pt>
                <c:pt idx="6736">
                  <c:v>673,7</c:v>
                </c:pt>
                <c:pt idx="6737">
                  <c:v>673,8</c:v>
                </c:pt>
                <c:pt idx="6738">
                  <c:v>673,9</c:v>
                </c:pt>
                <c:pt idx="6739">
                  <c:v>674</c:v>
                </c:pt>
                <c:pt idx="6740">
                  <c:v>674,1</c:v>
                </c:pt>
                <c:pt idx="6741">
                  <c:v>674,2</c:v>
                </c:pt>
                <c:pt idx="6742">
                  <c:v>674,3</c:v>
                </c:pt>
                <c:pt idx="6743">
                  <c:v>674,4</c:v>
                </c:pt>
                <c:pt idx="6744">
                  <c:v>674,5</c:v>
                </c:pt>
                <c:pt idx="6745">
                  <c:v>674,6</c:v>
                </c:pt>
                <c:pt idx="6746">
                  <c:v>674,7</c:v>
                </c:pt>
                <c:pt idx="6747">
                  <c:v>674,8</c:v>
                </c:pt>
                <c:pt idx="6748">
                  <c:v>674,9</c:v>
                </c:pt>
                <c:pt idx="6749">
                  <c:v>675</c:v>
                </c:pt>
                <c:pt idx="6750">
                  <c:v>675,1</c:v>
                </c:pt>
                <c:pt idx="6751">
                  <c:v>675,2</c:v>
                </c:pt>
                <c:pt idx="6752">
                  <c:v>675,3</c:v>
                </c:pt>
                <c:pt idx="6753">
                  <c:v>675,4</c:v>
                </c:pt>
                <c:pt idx="6754">
                  <c:v>675,5</c:v>
                </c:pt>
                <c:pt idx="6755">
                  <c:v>675,6</c:v>
                </c:pt>
                <c:pt idx="6756">
                  <c:v>675,7</c:v>
                </c:pt>
                <c:pt idx="6757">
                  <c:v>675,8</c:v>
                </c:pt>
                <c:pt idx="6758">
                  <c:v>675,9</c:v>
                </c:pt>
                <c:pt idx="6759">
                  <c:v>676</c:v>
                </c:pt>
                <c:pt idx="6760">
                  <c:v>676,1</c:v>
                </c:pt>
                <c:pt idx="6761">
                  <c:v>676,2</c:v>
                </c:pt>
                <c:pt idx="6762">
                  <c:v>676,3</c:v>
                </c:pt>
                <c:pt idx="6763">
                  <c:v>676,4</c:v>
                </c:pt>
                <c:pt idx="6764">
                  <c:v>676,5</c:v>
                </c:pt>
                <c:pt idx="6765">
                  <c:v>676,6</c:v>
                </c:pt>
                <c:pt idx="6766">
                  <c:v>676,7</c:v>
                </c:pt>
                <c:pt idx="6767">
                  <c:v>676,8</c:v>
                </c:pt>
                <c:pt idx="6768">
                  <c:v>676,9</c:v>
                </c:pt>
                <c:pt idx="6769">
                  <c:v>677</c:v>
                </c:pt>
                <c:pt idx="6770">
                  <c:v>677,1</c:v>
                </c:pt>
                <c:pt idx="6771">
                  <c:v>677,2</c:v>
                </c:pt>
                <c:pt idx="6772">
                  <c:v>677,3</c:v>
                </c:pt>
                <c:pt idx="6773">
                  <c:v>677,4</c:v>
                </c:pt>
                <c:pt idx="6774">
                  <c:v>677,5</c:v>
                </c:pt>
                <c:pt idx="6775">
                  <c:v>677,6</c:v>
                </c:pt>
                <c:pt idx="6776">
                  <c:v>677,7</c:v>
                </c:pt>
                <c:pt idx="6777">
                  <c:v>677,8</c:v>
                </c:pt>
                <c:pt idx="6778">
                  <c:v>677,9</c:v>
                </c:pt>
                <c:pt idx="6779">
                  <c:v>678</c:v>
                </c:pt>
                <c:pt idx="6780">
                  <c:v>678,1</c:v>
                </c:pt>
                <c:pt idx="6781">
                  <c:v>678,2</c:v>
                </c:pt>
                <c:pt idx="6782">
                  <c:v>678,3</c:v>
                </c:pt>
                <c:pt idx="6783">
                  <c:v>678,4</c:v>
                </c:pt>
                <c:pt idx="6784">
                  <c:v>678,5</c:v>
                </c:pt>
                <c:pt idx="6785">
                  <c:v>678,6</c:v>
                </c:pt>
                <c:pt idx="6786">
                  <c:v>678,7</c:v>
                </c:pt>
                <c:pt idx="6787">
                  <c:v>678,8</c:v>
                </c:pt>
                <c:pt idx="6788">
                  <c:v>678,9</c:v>
                </c:pt>
                <c:pt idx="6789">
                  <c:v>679</c:v>
                </c:pt>
                <c:pt idx="6790">
                  <c:v>679,1</c:v>
                </c:pt>
                <c:pt idx="6791">
                  <c:v>679,2</c:v>
                </c:pt>
                <c:pt idx="6792">
                  <c:v>679,3</c:v>
                </c:pt>
                <c:pt idx="6793">
                  <c:v>679,4</c:v>
                </c:pt>
                <c:pt idx="6794">
                  <c:v>679,5</c:v>
                </c:pt>
                <c:pt idx="6795">
                  <c:v>679,6</c:v>
                </c:pt>
                <c:pt idx="6796">
                  <c:v>679,7</c:v>
                </c:pt>
                <c:pt idx="6797">
                  <c:v>679,8</c:v>
                </c:pt>
                <c:pt idx="6798">
                  <c:v>679,9</c:v>
                </c:pt>
                <c:pt idx="6799">
                  <c:v>680</c:v>
                </c:pt>
                <c:pt idx="6800">
                  <c:v>680,1</c:v>
                </c:pt>
                <c:pt idx="6801">
                  <c:v>680,2</c:v>
                </c:pt>
                <c:pt idx="6802">
                  <c:v>680,3</c:v>
                </c:pt>
                <c:pt idx="6803">
                  <c:v>680,4</c:v>
                </c:pt>
                <c:pt idx="6804">
                  <c:v>680,5</c:v>
                </c:pt>
                <c:pt idx="6805">
                  <c:v>680,6</c:v>
                </c:pt>
                <c:pt idx="6806">
                  <c:v>680,7</c:v>
                </c:pt>
                <c:pt idx="6807">
                  <c:v>680,8</c:v>
                </c:pt>
                <c:pt idx="6808">
                  <c:v>680,9</c:v>
                </c:pt>
                <c:pt idx="6809">
                  <c:v>681</c:v>
                </c:pt>
                <c:pt idx="6810">
                  <c:v>681,1</c:v>
                </c:pt>
                <c:pt idx="6811">
                  <c:v>681,2</c:v>
                </c:pt>
                <c:pt idx="6812">
                  <c:v>681,3</c:v>
                </c:pt>
                <c:pt idx="6813">
                  <c:v>681,4</c:v>
                </c:pt>
                <c:pt idx="6814">
                  <c:v>681,5</c:v>
                </c:pt>
                <c:pt idx="6815">
                  <c:v>681,6</c:v>
                </c:pt>
                <c:pt idx="6816">
                  <c:v>681,7</c:v>
                </c:pt>
                <c:pt idx="6817">
                  <c:v>681,8</c:v>
                </c:pt>
                <c:pt idx="6818">
                  <c:v>681,9</c:v>
                </c:pt>
                <c:pt idx="6819">
                  <c:v>682</c:v>
                </c:pt>
                <c:pt idx="6820">
                  <c:v>682,1</c:v>
                </c:pt>
                <c:pt idx="6821">
                  <c:v>682,2</c:v>
                </c:pt>
                <c:pt idx="6822">
                  <c:v>682,3</c:v>
                </c:pt>
                <c:pt idx="6823">
                  <c:v>682,4</c:v>
                </c:pt>
                <c:pt idx="6824">
                  <c:v>682,5</c:v>
                </c:pt>
                <c:pt idx="6825">
                  <c:v>682,6</c:v>
                </c:pt>
                <c:pt idx="6826">
                  <c:v>682,7</c:v>
                </c:pt>
                <c:pt idx="6827">
                  <c:v>682,8</c:v>
                </c:pt>
                <c:pt idx="6828">
                  <c:v>682,9</c:v>
                </c:pt>
                <c:pt idx="6829">
                  <c:v>683</c:v>
                </c:pt>
                <c:pt idx="6830">
                  <c:v>683,1</c:v>
                </c:pt>
                <c:pt idx="6831">
                  <c:v>683,2</c:v>
                </c:pt>
                <c:pt idx="6832">
                  <c:v>683,3</c:v>
                </c:pt>
                <c:pt idx="6833">
                  <c:v>683,4</c:v>
                </c:pt>
                <c:pt idx="6834">
                  <c:v>683,5</c:v>
                </c:pt>
                <c:pt idx="6835">
                  <c:v>683,6</c:v>
                </c:pt>
                <c:pt idx="6836">
                  <c:v>683,7</c:v>
                </c:pt>
                <c:pt idx="6837">
                  <c:v>683,8</c:v>
                </c:pt>
                <c:pt idx="6838">
                  <c:v>683,9</c:v>
                </c:pt>
                <c:pt idx="6839">
                  <c:v>684</c:v>
                </c:pt>
                <c:pt idx="6840">
                  <c:v>684,1</c:v>
                </c:pt>
                <c:pt idx="6841">
                  <c:v>684,2</c:v>
                </c:pt>
                <c:pt idx="6842">
                  <c:v>684,3</c:v>
                </c:pt>
                <c:pt idx="6843">
                  <c:v>684,4</c:v>
                </c:pt>
                <c:pt idx="6844">
                  <c:v>684,5</c:v>
                </c:pt>
                <c:pt idx="6845">
                  <c:v>684,6</c:v>
                </c:pt>
                <c:pt idx="6846">
                  <c:v>684,7</c:v>
                </c:pt>
                <c:pt idx="6847">
                  <c:v>684,8</c:v>
                </c:pt>
                <c:pt idx="6848">
                  <c:v>684,9</c:v>
                </c:pt>
                <c:pt idx="6849">
                  <c:v>685</c:v>
                </c:pt>
                <c:pt idx="6850">
                  <c:v>685,1</c:v>
                </c:pt>
                <c:pt idx="6851">
                  <c:v>685,2</c:v>
                </c:pt>
                <c:pt idx="6852">
                  <c:v>685,3</c:v>
                </c:pt>
                <c:pt idx="6853">
                  <c:v>685,4</c:v>
                </c:pt>
                <c:pt idx="6854">
                  <c:v>685,5</c:v>
                </c:pt>
                <c:pt idx="6855">
                  <c:v>685,6</c:v>
                </c:pt>
                <c:pt idx="6856">
                  <c:v>685,7</c:v>
                </c:pt>
                <c:pt idx="6857">
                  <c:v>685,8</c:v>
                </c:pt>
                <c:pt idx="6858">
                  <c:v>685,9</c:v>
                </c:pt>
                <c:pt idx="6859">
                  <c:v>686</c:v>
                </c:pt>
                <c:pt idx="6860">
                  <c:v>686,1</c:v>
                </c:pt>
                <c:pt idx="6861">
                  <c:v>686,2</c:v>
                </c:pt>
                <c:pt idx="6862">
                  <c:v>686,3</c:v>
                </c:pt>
                <c:pt idx="6863">
                  <c:v>686,4</c:v>
                </c:pt>
                <c:pt idx="6864">
                  <c:v>686,5</c:v>
                </c:pt>
                <c:pt idx="6865">
                  <c:v>686,6</c:v>
                </c:pt>
                <c:pt idx="6866">
                  <c:v>686,7</c:v>
                </c:pt>
                <c:pt idx="6867">
                  <c:v>686,8</c:v>
                </c:pt>
                <c:pt idx="6868">
                  <c:v>686,9</c:v>
                </c:pt>
                <c:pt idx="6869">
                  <c:v>687</c:v>
                </c:pt>
                <c:pt idx="6870">
                  <c:v>687,1</c:v>
                </c:pt>
                <c:pt idx="6871">
                  <c:v>687,2</c:v>
                </c:pt>
                <c:pt idx="6872">
                  <c:v>687,3</c:v>
                </c:pt>
                <c:pt idx="6873">
                  <c:v>687,4</c:v>
                </c:pt>
                <c:pt idx="6874">
                  <c:v>687,5</c:v>
                </c:pt>
                <c:pt idx="6875">
                  <c:v>687,6</c:v>
                </c:pt>
                <c:pt idx="6876">
                  <c:v>687,7</c:v>
                </c:pt>
                <c:pt idx="6877">
                  <c:v>687,8</c:v>
                </c:pt>
                <c:pt idx="6878">
                  <c:v>687,9</c:v>
                </c:pt>
                <c:pt idx="6879">
                  <c:v>688</c:v>
                </c:pt>
                <c:pt idx="6880">
                  <c:v>688,1</c:v>
                </c:pt>
                <c:pt idx="6881">
                  <c:v>688,2</c:v>
                </c:pt>
                <c:pt idx="6882">
                  <c:v>688,3</c:v>
                </c:pt>
                <c:pt idx="6883">
                  <c:v>688,4</c:v>
                </c:pt>
                <c:pt idx="6884">
                  <c:v>688,5</c:v>
                </c:pt>
                <c:pt idx="6885">
                  <c:v>688,6</c:v>
                </c:pt>
                <c:pt idx="6886">
                  <c:v>688,7</c:v>
                </c:pt>
                <c:pt idx="6887">
                  <c:v>688,8</c:v>
                </c:pt>
                <c:pt idx="6888">
                  <c:v>688,9</c:v>
                </c:pt>
                <c:pt idx="6889">
                  <c:v>689</c:v>
                </c:pt>
                <c:pt idx="6890">
                  <c:v>689,1</c:v>
                </c:pt>
                <c:pt idx="6891">
                  <c:v>689,2</c:v>
                </c:pt>
                <c:pt idx="6892">
                  <c:v>689,3</c:v>
                </c:pt>
                <c:pt idx="6893">
                  <c:v>689,4</c:v>
                </c:pt>
                <c:pt idx="6894">
                  <c:v>689,5</c:v>
                </c:pt>
                <c:pt idx="6895">
                  <c:v>689,6</c:v>
                </c:pt>
                <c:pt idx="6896">
                  <c:v>689,7</c:v>
                </c:pt>
                <c:pt idx="6897">
                  <c:v>689,8</c:v>
                </c:pt>
                <c:pt idx="6898">
                  <c:v>689,9</c:v>
                </c:pt>
                <c:pt idx="6899">
                  <c:v>690</c:v>
                </c:pt>
                <c:pt idx="6900">
                  <c:v>690,1</c:v>
                </c:pt>
                <c:pt idx="6901">
                  <c:v>690,2</c:v>
                </c:pt>
                <c:pt idx="6902">
                  <c:v>690,3</c:v>
                </c:pt>
                <c:pt idx="6903">
                  <c:v>690,4</c:v>
                </c:pt>
                <c:pt idx="6904">
                  <c:v>690,5</c:v>
                </c:pt>
                <c:pt idx="6905">
                  <c:v>690,6</c:v>
                </c:pt>
                <c:pt idx="6906">
                  <c:v>690,7</c:v>
                </c:pt>
                <c:pt idx="6907">
                  <c:v>690,8</c:v>
                </c:pt>
                <c:pt idx="6908">
                  <c:v>690,9</c:v>
                </c:pt>
                <c:pt idx="6909">
                  <c:v>691</c:v>
                </c:pt>
                <c:pt idx="6910">
                  <c:v>691,1</c:v>
                </c:pt>
                <c:pt idx="6911">
                  <c:v>691,2</c:v>
                </c:pt>
                <c:pt idx="6912">
                  <c:v>691,3</c:v>
                </c:pt>
                <c:pt idx="6913">
                  <c:v>691,4</c:v>
                </c:pt>
                <c:pt idx="6914">
                  <c:v>691,5</c:v>
                </c:pt>
                <c:pt idx="6915">
                  <c:v>691,6</c:v>
                </c:pt>
                <c:pt idx="6916">
                  <c:v>691,7</c:v>
                </c:pt>
                <c:pt idx="6917">
                  <c:v>691,8</c:v>
                </c:pt>
                <c:pt idx="6918">
                  <c:v>691,9</c:v>
                </c:pt>
                <c:pt idx="6919">
                  <c:v>692</c:v>
                </c:pt>
                <c:pt idx="6920">
                  <c:v>692,1</c:v>
                </c:pt>
                <c:pt idx="6921">
                  <c:v>692,2</c:v>
                </c:pt>
                <c:pt idx="6922">
                  <c:v>692,3</c:v>
                </c:pt>
                <c:pt idx="6923">
                  <c:v>692,4</c:v>
                </c:pt>
                <c:pt idx="6924">
                  <c:v>692,5</c:v>
                </c:pt>
                <c:pt idx="6925">
                  <c:v>692,6</c:v>
                </c:pt>
                <c:pt idx="6926">
                  <c:v>692,7</c:v>
                </c:pt>
                <c:pt idx="6927">
                  <c:v>692,8</c:v>
                </c:pt>
                <c:pt idx="6928">
                  <c:v>692,9</c:v>
                </c:pt>
                <c:pt idx="6929">
                  <c:v>693</c:v>
                </c:pt>
                <c:pt idx="6930">
                  <c:v>693,1</c:v>
                </c:pt>
                <c:pt idx="6931">
                  <c:v>693,2</c:v>
                </c:pt>
                <c:pt idx="6932">
                  <c:v>693,3</c:v>
                </c:pt>
                <c:pt idx="6933">
                  <c:v>693,4</c:v>
                </c:pt>
                <c:pt idx="6934">
                  <c:v>693,5</c:v>
                </c:pt>
                <c:pt idx="6935">
                  <c:v>693,6</c:v>
                </c:pt>
                <c:pt idx="6936">
                  <c:v>693,7</c:v>
                </c:pt>
                <c:pt idx="6937">
                  <c:v>693,8</c:v>
                </c:pt>
                <c:pt idx="6938">
                  <c:v>693,9</c:v>
                </c:pt>
                <c:pt idx="6939">
                  <c:v>694</c:v>
                </c:pt>
                <c:pt idx="6940">
                  <c:v>694,1</c:v>
                </c:pt>
                <c:pt idx="6941">
                  <c:v>694,2</c:v>
                </c:pt>
                <c:pt idx="6942">
                  <c:v>694,3</c:v>
                </c:pt>
                <c:pt idx="6943">
                  <c:v>694,4</c:v>
                </c:pt>
                <c:pt idx="6944">
                  <c:v>694,5</c:v>
                </c:pt>
                <c:pt idx="6945">
                  <c:v>694,6</c:v>
                </c:pt>
                <c:pt idx="6946">
                  <c:v>694,7</c:v>
                </c:pt>
                <c:pt idx="6947">
                  <c:v>694,8</c:v>
                </c:pt>
                <c:pt idx="6948">
                  <c:v>694,9</c:v>
                </c:pt>
                <c:pt idx="6949">
                  <c:v>695</c:v>
                </c:pt>
                <c:pt idx="6950">
                  <c:v>695,1</c:v>
                </c:pt>
                <c:pt idx="6951">
                  <c:v>695,2</c:v>
                </c:pt>
                <c:pt idx="6952">
                  <c:v>695,3</c:v>
                </c:pt>
                <c:pt idx="6953">
                  <c:v>695,4</c:v>
                </c:pt>
                <c:pt idx="6954">
                  <c:v>695,5</c:v>
                </c:pt>
                <c:pt idx="6955">
                  <c:v>695,6</c:v>
                </c:pt>
                <c:pt idx="6956">
                  <c:v>695,7</c:v>
                </c:pt>
                <c:pt idx="6957">
                  <c:v>695,8</c:v>
                </c:pt>
                <c:pt idx="6958">
                  <c:v>695,9</c:v>
                </c:pt>
                <c:pt idx="6959">
                  <c:v>696</c:v>
                </c:pt>
                <c:pt idx="6960">
                  <c:v>696,1</c:v>
                </c:pt>
                <c:pt idx="6961">
                  <c:v>696,2</c:v>
                </c:pt>
                <c:pt idx="6962">
                  <c:v>696,3</c:v>
                </c:pt>
                <c:pt idx="6963">
                  <c:v>696,4</c:v>
                </c:pt>
                <c:pt idx="6964">
                  <c:v>696,5</c:v>
                </c:pt>
                <c:pt idx="6965">
                  <c:v>696,6</c:v>
                </c:pt>
                <c:pt idx="6966">
                  <c:v>696,7</c:v>
                </c:pt>
                <c:pt idx="6967">
                  <c:v>696,8</c:v>
                </c:pt>
                <c:pt idx="6968">
                  <c:v>696,9</c:v>
                </c:pt>
                <c:pt idx="6969">
                  <c:v>697</c:v>
                </c:pt>
                <c:pt idx="6970">
                  <c:v>697,1</c:v>
                </c:pt>
                <c:pt idx="6971">
                  <c:v>697,2</c:v>
                </c:pt>
                <c:pt idx="6972">
                  <c:v>697,3</c:v>
                </c:pt>
                <c:pt idx="6973">
                  <c:v>697,4</c:v>
                </c:pt>
                <c:pt idx="6974">
                  <c:v>697,5</c:v>
                </c:pt>
                <c:pt idx="6975">
                  <c:v>697,6</c:v>
                </c:pt>
                <c:pt idx="6976">
                  <c:v>697,7</c:v>
                </c:pt>
                <c:pt idx="6977">
                  <c:v>697,8</c:v>
                </c:pt>
                <c:pt idx="6978">
                  <c:v>697,9</c:v>
                </c:pt>
                <c:pt idx="6979">
                  <c:v>698</c:v>
                </c:pt>
                <c:pt idx="6980">
                  <c:v>698,1</c:v>
                </c:pt>
                <c:pt idx="6981">
                  <c:v>698,2</c:v>
                </c:pt>
                <c:pt idx="6982">
                  <c:v>698,3</c:v>
                </c:pt>
                <c:pt idx="6983">
                  <c:v>698,4</c:v>
                </c:pt>
                <c:pt idx="6984">
                  <c:v>698,5</c:v>
                </c:pt>
                <c:pt idx="6985">
                  <c:v>698,6</c:v>
                </c:pt>
                <c:pt idx="6986">
                  <c:v>698,7</c:v>
                </c:pt>
                <c:pt idx="6987">
                  <c:v>698,8</c:v>
                </c:pt>
                <c:pt idx="6988">
                  <c:v>698,9</c:v>
                </c:pt>
                <c:pt idx="6989">
                  <c:v>699</c:v>
                </c:pt>
                <c:pt idx="6990">
                  <c:v>699,1</c:v>
                </c:pt>
                <c:pt idx="6991">
                  <c:v>699,2</c:v>
                </c:pt>
                <c:pt idx="6992">
                  <c:v>699,3</c:v>
                </c:pt>
                <c:pt idx="6993">
                  <c:v>699,4</c:v>
                </c:pt>
                <c:pt idx="6994">
                  <c:v>699,5</c:v>
                </c:pt>
                <c:pt idx="6995">
                  <c:v>699,6</c:v>
                </c:pt>
                <c:pt idx="6996">
                  <c:v>699,7</c:v>
                </c:pt>
                <c:pt idx="6997">
                  <c:v>699,8</c:v>
                </c:pt>
                <c:pt idx="6998">
                  <c:v>699,9</c:v>
                </c:pt>
                <c:pt idx="6999">
                  <c:v>700</c:v>
                </c:pt>
                <c:pt idx="7000">
                  <c:v>700,1</c:v>
                </c:pt>
                <c:pt idx="7001">
                  <c:v>700,2</c:v>
                </c:pt>
                <c:pt idx="7002">
                  <c:v>700,3</c:v>
                </c:pt>
                <c:pt idx="7003">
                  <c:v>700,4</c:v>
                </c:pt>
                <c:pt idx="7004">
                  <c:v>700,5</c:v>
                </c:pt>
                <c:pt idx="7005">
                  <c:v>700,6</c:v>
                </c:pt>
                <c:pt idx="7006">
                  <c:v>700,7</c:v>
                </c:pt>
                <c:pt idx="7007">
                  <c:v>700,8</c:v>
                </c:pt>
                <c:pt idx="7008">
                  <c:v>700,9</c:v>
                </c:pt>
                <c:pt idx="7009">
                  <c:v>701</c:v>
                </c:pt>
                <c:pt idx="7010">
                  <c:v>701,1</c:v>
                </c:pt>
                <c:pt idx="7011">
                  <c:v>701,2</c:v>
                </c:pt>
                <c:pt idx="7012">
                  <c:v>701,3</c:v>
                </c:pt>
                <c:pt idx="7013">
                  <c:v>701,4</c:v>
                </c:pt>
                <c:pt idx="7014">
                  <c:v>701,5</c:v>
                </c:pt>
                <c:pt idx="7015">
                  <c:v>701,6</c:v>
                </c:pt>
                <c:pt idx="7016">
                  <c:v>701,7</c:v>
                </c:pt>
                <c:pt idx="7017">
                  <c:v>701,8</c:v>
                </c:pt>
                <c:pt idx="7018">
                  <c:v>701,9</c:v>
                </c:pt>
                <c:pt idx="7019">
                  <c:v>702</c:v>
                </c:pt>
                <c:pt idx="7020">
                  <c:v>702,1</c:v>
                </c:pt>
                <c:pt idx="7021">
                  <c:v>702,2</c:v>
                </c:pt>
                <c:pt idx="7022">
                  <c:v>702,3</c:v>
                </c:pt>
                <c:pt idx="7023">
                  <c:v>702,4</c:v>
                </c:pt>
                <c:pt idx="7024">
                  <c:v>702,5</c:v>
                </c:pt>
                <c:pt idx="7025">
                  <c:v>702,6</c:v>
                </c:pt>
                <c:pt idx="7026">
                  <c:v>702,7</c:v>
                </c:pt>
                <c:pt idx="7027">
                  <c:v>702,8</c:v>
                </c:pt>
                <c:pt idx="7028">
                  <c:v>702,9</c:v>
                </c:pt>
                <c:pt idx="7029">
                  <c:v>703</c:v>
                </c:pt>
                <c:pt idx="7030">
                  <c:v>703,1</c:v>
                </c:pt>
                <c:pt idx="7031">
                  <c:v>703,2</c:v>
                </c:pt>
                <c:pt idx="7032">
                  <c:v>703,3</c:v>
                </c:pt>
                <c:pt idx="7033">
                  <c:v>703,4</c:v>
                </c:pt>
                <c:pt idx="7034">
                  <c:v>703,5</c:v>
                </c:pt>
                <c:pt idx="7035">
                  <c:v>703,6</c:v>
                </c:pt>
                <c:pt idx="7036">
                  <c:v>703,7</c:v>
                </c:pt>
                <c:pt idx="7037">
                  <c:v>703,8</c:v>
                </c:pt>
                <c:pt idx="7038">
                  <c:v>703,9</c:v>
                </c:pt>
                <c:pt idx="7039">
                  <c:v>704</c:v>
                </c:pt>
                <c:pt idx="7040">
                  <c:v>704,1</c:v>
                </c:pt>
                <c:pt idx="7041">
                  <c:v>704,2</c:v>
                </c:pt>
                <c:pt idx="7042">
                  <c:v>704,3</c:v>
                </c:pt>
                <c:pt idx="7043">
                  <c:v>704,4</c:v>
                </c:pt>
                <c:pt idx="7044">
                  <c:v>704,5</c:v>
                </c:pt>
                <c:pt idx="7045">
                  <c:v>704,6</c:v>
                </c:pt>
                <c:pt idx="7046">
                  <c:v>704,7</c:v>
                </c:pt>
                <c:pt idx="7047">
                  <c:v>704,8</c:v>
                </c:pt>
                <c:pt idx="7048">
                  <c:v>704,9</c:v>
                </c:pt>
                <c:pt idx="7049">
                  <c:v>705</c:v>
                </c:pt>
                <c:pt idx="7050">
                  <c:v>705,1</c:v>
                </c:pt>
                <c:pt idx="7051">
                  <c:v>705,2</c:v>
                </c:pt>
                <c:pt idx="7052">
                  <c:v>705,3</c:v>
                </c:pt>
                <c:pt idx="7053">
                  <c:v>705,4</c:v>
                </c:pt>
                <c:pt idx="7054">
                  <c:v>705,5</c:v>
                </c:pt>
                <c:pt idx="7055">
                  <c:v>705,6</c:v>
                </c:pt>
                <c:pt idx="7056">
                  <c:v>705,7</c:v>
                </c:pt>
                <c:pt idx="7057">
                  <c:v>705,8</c:v>
                </c:pt>
                <c:pt idx="7058">
                  <c:v>705,9</c:v>
                </c:pt>
                <c:pt idx="7059">
                  <c:v>706</c:v>
                </c:pt>
                <c:pt idx="7060">
                  <c:v>706,1</c:v>
                </c:pt>
                <c:pt idx="7061">
                  <c:v>706,2</c:v>
                </c:pt>
                <c:pt idx="7062">
                  <c:v>706,3</c:v>
                </c:pt>
                <c:pt idx="7063">
                  <c:v>706,4</c:v>
                </c:pt>
                <c:pt idx="7064">
                  <c:v>706,5</c:v>
                </c:pt>
                <c:pt idx="7065">
                  <c:v>706,6</c:v>
                </c:pt>
                <c:pt idx="7066">
                  <c:v>706,7</c:v>
                </c:pt>
                <c:pt idx="7067">
                  <c:v>706,8</c:v>
                </c:pt>
                <c:pt idx="7068">
                  <c:v>706,9</c:v>
                </c:pt>
                <c:pt idx="7069">
                  <c:v>707</c:v>
                </c:pt>
                <c:pt idx="7070">
                  <c:v>707,1</c:v>
                </c:pt>
                <c:pt idx="7071">
                  <c:v>707,2</c:v>
                </c:pt>
                <c:pt idx="7072">
                  <c:v>707,3</c:v>
                </c:pt>
                <c:pt idx="7073">
                  <c:v>707,4</c:v>
                </c:pt>
                <c:pt idx="7074">
                  <c:v>707,5</c:v>
                </c:pt>
                <c:pt idx="7075">
                  <c:v>707,6</c:v>
                </c:pt>
                <c:pt idx="7076">
                  <c:v>707,7</c:v>
                </c:pt>
                <c:pt idx="7077">
                  <c:v>707,8</c:v>
                </c:pt>
                <c:pt idx="7078">
                  <c:v>707,9</c:v>
                </c:pt>
                <c:pt idx="7079">
                  <c:v>708</c:v>
                </c:pt>
                <c:pt idx="7080">
                  <c:v>708,1</c:v>
                </c:pt>
                <c:pt idx="7081">
                  <c:v>708,2</c:v>
                </c:pt>
                <c:pt idx="7082">
                  <c:v>708,3</c:v>
                </c:pt>
                <c:pt idx="7083">
                  <c:v>708,4</c:v>
                </c:pt>
                <c:pt idx="7084">
                  <c:v>708,5</c:v>
                </c:pt>
                <c:pt idx="7085">
                  <c:v>708,6</c:v>
                </c:pt>
                <c:pt idx="7086">
                  <c:v>708,7</c:v>
                </c:pt>
                <c:pt idx="7087">
                  <c:v>708,8</c:v>
                </c:pt>
                <c:pt idx="7088">
                  <c:v>708,9</c:v>
                </c:pt>
                <c:pt idx="7089">
                  <c:v>709</c:v>
                </c:pt>
                <c:pt idx="7090">
                  <c:v>709,1</c:v>
                </c:pt>
                <c:pt idx="7091">
                  <c:v>709,2</c:v>
                </c:pt>
                <c:pt idx="7092">
                  <c:v>709,3</c:v>
                </c:pt>
                <c:pt idx="7093">
                  <c:v>709,4</c:v>
                </c:pt>
                <c:pt idx="7094">
                  <c:v>709,5</c:v>
                </c:pt>
                <c:pt idx="7095">
                  <c:v>709,6</c:v>
                </c:pt>
                <c:pt idx="7096">
                  <c:v>709,7</c:v>
                </c:pt>
                <c:pt idx="7097">
                  <c:v>709,8</c:v>
                </c:pt>
                <c:pt idx="7098">
                  <c:v>709,9</c:v>
                </c:pt>
                <c:pt idx="7099">
                  <c:v>710</c:v>
                </c:pt>
                <c:pt idx="7100">
                  <c:v>710,1</c:v>
                </c:pt>
                <c:pt idx="7101">
                  <c:v>710,2</c:v>
                </c:pt>
                <c:pt idx="7102">
                  <c:v>710,3</c:v>
                </c:pt>
                <c:pt idx="7103">
                  <c:v>710,4</c:v>
                </c:pt>
                <c:pt idx="7104">
                  <c:v>710,5</c:v>
                </c:pt>
                <c:pt idx="7105">
                  <c:v>710,6</c:v>
                </c:pt>
                <c:pt idx="7106">
                  <c:v>710,7</c:v>
                </c:pt>
                <c:pt idx="7107">
                  <c:v>710,8</c:v>
                </c:pt>
                <c:pt idx="7108">
                  <c:v>710,9</c:v>
                </c:pt>
                <c:pt idx="7109">
                  <c:v>711</c:v>
                </c:pt>
                <c:pt idx="7110">
                  <c:v>711,1</c:v>
                </c:pt>
                <c:pt idx="7111">
                  <c:v>711,2</c:v>
                </c:pt>
                <c:pt idx="7112">
                  <c:v>711,3</c:v>
                </c:pt>
                <c:pt idx="7113">
                  <c:v>711,4</c:v>
                </c:pt>
                <c:pt idx="7114">
                  <c:v>711,5</c:v>
                </c:pt>
                <c:pt idx="7115">
                  <c:v>711,6</c:v>
                </c:pt>
                <c:pt idx="7116">
                  <c:v>711,7</c:v>
                </c:pt>
                <c:pt idx="7117">
                  <c:v>711,8</c:v>
                </c:pt>
                <c:pt idx="7118">
                  <c:v>711,9</c:v>
                </c:pt>
                <c:pt idx="7119">
                  <c:v>712</c:v>
                </c:pt>
                <c:pt idx="7120">
                  <c:v>712,1</c:v>
                </c:pt>
                <c:pt idx="7121">
                  <c:v>712,2</c:v>
                </c:pt>
                <c:pt idx="7122">
                  <c:v>712,3</c:v>
                </c:pt>
                <c:pt idx="7123">
                  <c:v>712,4</c:v>
                </c:pt>
                <c:pt idx="7124">
                  <c:v>712,5</c:v>
                </c:pt>
                <c:pt idx="7125">
                  <c:v>712,6</c:v>
                </c:pt>
                <c:pt idx="7126">
                  <c:v>712,7</c:v>
                </c:pt>
                <c:pt idx="7127">
                  <c:v>712,8</c:v>
                </c:pt>
                <c:pt idx="7128">
                  <c:v>712,9</c:v>
                </c:pt>
                <c:pt idx="7129">
                  <c:v>713</c:v>
                </c:pt>
                <c:pt idx="7130">
                  <c:v>713,1</c:v>
                </c:pt>
                <c:pt idx="7131">
                  <c:v>713,2</c:v>
                </c:pt>
                <c:pt idx="7132">
                  <c:v>713,3</c:v>
                </c:pt>
                <c:pt idx="7133">
                  <c:v>713,4</c:v>
                </c:pt>
                <c:pt idx="7134">
                  <c:v>713,5</c:v>
                </c:pt>
                <c:pt idx="7135">
                  <c:v>713,6</c:v>
                </c:pt>
                <c:pt idx="7136">
                  <c:v>713,7</c:v>
                </c:pt>
                <c:pt idx="7137">
                  <c:v>713,8</c:v>
                </c:pt>
                <c:pt idx="7138">
                  <c:v>713,9</c:v>
                </c:pt>
                <c:pt idx="7139">
                  <c:v>714</c:v>
                </c:pt>
                <c:pt idx="7140">
                  <c:v>714,1</c:v>
                </c:pt>
                <c:pt idx="7141">
                  <c:v>714,2</c:v>
                </c:pt>
                <c:pt idx="7142">
                  <c:v>714,3</c:v>
                </c:pt>
                <c:pt idx="7143">
                  <c:v>714,4</c:v>
                </c:pt>
                <c:pt idx="7144">
                  <c:v>714,5</c:v>
                </c:pt>
                <c:pt idx="7145">
                  <c:v>714,6</c:v>
                </c:pt>
                <c:pt idx="7146">
                  <c:v>714,7</c:v>
                </c:pt>
                <c:pt idx="7147">
                  <c:v>714,8</c:v>
                </c:pt>
                <c:pt idx="7148">
                  <c:v>714,9</c:v>
                </c:pt>
                <c:pt idx="7149">
                  <c:v>715</c:v>
                </c:pt>
                <c:pt idx="7150">
                  <c:v>715,1</c:v>
                </c:pt>
                <c:pt idx="7151">
                  <c:v>715,2</c:v>
                </c:pt>
                <c:pt idx="7152">
                  <c:v>715,3</c:v>
                </c:pt>
                <c:pt idx="7153">
                  <c:v>715,4</c:v>
                </c:pt>
                <c:pt idx="7154">
                  <c:v>715,5</c:v>
                </c:pt>
                <c:pt idx="7155">
                  <c:v>715,6</c:v>
                </c:pt>
                <c:pt idx="7156">
                  <c:v>715,7</c:v>
                </c:pt>
                <c:pt idx="7157">
                  <c:v>715,8</c:v>
                </c:pt>
                <c:pt idx="7158">
                  <c:v>715,9</c:v>
                </c:pt>
                <c:pt idx="7159">
                  <c:v>716</c:v>
                </c:pt>
                <c:pt idx="7160">
                  <c:v>716,1</c:v>
                </c:pt>
                <c:pt idx="7161">
                  <c:v>716,2</c:v>
                </c:pt>
                <c:pt idx="7162">
                  <c:v>716,3</c:v>
                </c:pt>
                <c:pt idx="7163">
                  <c:v>716,4</c:v>
                </c:pt>
                <c:pt idx="7164">
                  <c:v>716,5</c:v>
                </c:pt>
                <c:pt idx="7165">
                  <c:v>716,6</c:v>
                </c:pt>
                <c:pt idx="7166">
                  <c:v>716,7</c:v>
                </c:pt>
                <c:pt idx="7167">
                  <c:v>716,8</c:v>
                </c:pt>
                <c:pt idx="7168">
                  <c:v>716,9</c:v>
                </c:pt>
                <c:pt idx="7169">
                  <c:v>717</c:v>
                </c:pt>
                <c:pt idx="7170">
                  <c:v>717,1</c:v>
                </c:pt>
                <c:pt idx="7171">
                  <c:v>717,2</c:v>
                </c:pt>
                <c:pt idx="7172">
                  <c:v>717,3</c:v>
                </c:pt>
                <c:pt idx="7173">
                  <c:v>717,4</c:v>
                </c:pt>
                <c:pt idx="7174">
                  <c:v>717,5</c:v>
                </c:pt>
                <c:pt idx="7175">
                  <c:v>717,6</c:v>
                </c:pt>
                <c:pt idx="7176">
                  <c:v>717,7</c:v>
                </c:pt>
                <c:pt idx="7177">
                  <c:v>717,8</c:v>
                </c:pt>
                <c:pt idx="7178">
                  <c:v>717,9</c:v>
                </c:pt>
                <c:pt idx="7179">
                  <c:v>718</c:v>
                </c:pt>
                <c:pt idx="7180">
                  <c:v>718,1</c:v>
                </c:pt>
                <c:pt idx="7181">
                  <c:v>718,2</c:v>
                </c:pt>
                <c:pt idx="7182">
                  <c:v>718,3</c:v>
                </c:pt>
                <c:pt idx="7183">
                  <c:v>718,4</c:v>
                </c:pt>
                <c:pt idx="7184">
                  <c:v>718,5</c:v>
                </c:pt>
                <c:pt idx="7185">
                  <c:v>718,6</c:v>
                </c:pt>
                <c:pt idx="7186">
                  <c:v>718,7</c:v>
                </c:pt>
                <c:pt idx="7187">
                  <c:v>718,8</c:v>
                </c:pt>
                <c:pt idx="7188">
                  <c:v>718,9</c:v>
                </c:pt>
                <c:pt idx="7189">
                  <c:v>719</c:v>
                </c:pt>
                <c:pt idx="7190">
                  <c:v>719,1</c:v>
                </c:pt>
                <c:pt idx="7191">
                  <c:v>719,2</c:v>
                </c:pt>
                <c:pt idx="7192">
                  <c:v>719,3</c:v>
                </c:pt>
                <c:pt idx="7193">
                  <c:v>719,4</c:v>
                </c:pt>
                <c:pt idx="7194">
                  <c:v>719,5</c:v>
                </c:pt>
                <c:pt idx="7195">
                  <c:v>719,6</c:v>
                </c:pt>
                <c:pt idx="7196">
                  <c:v>719,7</c:v>
                </c:pt>
                <c:pt idx="7197">
                  <c:v>719,8</c:v>
                </c:pt>
                <c:pt idx="7198">
                  <c:v>719,9</c:v>
                </c:pt>
                <c:pt idx="7199">
                  <c:v>720</c:v>
                </c:pt>
                <c:pt idx="7200">
                  <c:v>720,1</c:v>
                </c:pt>
                <c:pt idx="7201">
                  <c:v>720,2</c:v>
                </c:pt>
                <c:pt idx="7202">
                  <c:v>720,3</c:v>
                </c:pt>
                <c:pt idx="7203">
                  <c:v>720,4</c:v>
                </c:pt>
                <c:pt idx="7204">
                  <c:v>720,5</c:v>
                </c:pt>
                <c:pt idx="7205">
                  <c:v>720,6</c:v>
                </c:pt>
                <c:pt idx="7206">
                  <c:v>720,7</c:v>
                </c:pt>
                <c:pt idx="7207">
                  <c:v>720,8</c:v>
                </c:pt>
                <c:pt idx="7208">
                  <c:v>720,9</c:v>
                </c:pt>
                <c:pt idx="7209">
                  <c:v>721</c:v>
                </c:pt>
                <c:pt idx="7210">
                  <c:v>721,1</c:v>
                </c:pt>
                <c:pt idx="7211">
                  <c:v>721,2</c:v>
                </c:pt>
                <c:pt idx="7212">
                  <c:v>721,3</c:v>
                </c:pt>
                <c:pt idx="7213">
                  <c:v>721,4</c:v>
                </c:pt>
                <c:pt idx="7214">
                  <c:v>721,5</c:v>
                </c:pt>
                <c:pt idx="7215">
                  <c:v>721,6</c:v>
                </c:pt>
                <c:pt idx="7216">
                  <c:v>721,7</c:v>
                </c:pt>
                <c:pt idx="7217">
                  <c:v>721,8</c:v>
                </c:pt>
                <c:pt idx="7218">
                  <c:v>721,9</c:v>
                </c:pt>
                <c:pt idx="7219">
                  <c:v>722</c:v>
                </c:pt>
                <c:pt idx="7220">
                  <c:v>722,1</c:v>
                </c:pt>
                <c:pt idx="7221">
                  <c:v>722,2</c:v>
                </c:pt>
                <c:pt idx="7222">
                  <c:v>722,3</c:v>
                </c:pt>
                <c:pt idx="7223">
                  <c:v>722,4</c:v>
                </c:pt>
                <c:pt idx="7224">
                  <c:v>722,5</c:v>
                </c:pt>
                <c:pt idx="7225">
                  <c:v>722,6</c:v>
                </c:pt>
                <c:pt idx="7226">
                  <c:v>722,7</c:v>
                </c:pt>
                <c:pt idx="7227">
                  <c:v>722,8</c:v>
                </c:pt>
                <c:pt idx="7228">
                  <c:v>722,9</c:v>
                </c:pt>
                <c:pt idx="7229">
                  <c:v>723</c:v>
                </c:pt>
                <c:pt idx="7230">
                  <c:v>723,1</c:v>
                </c:pt>
                <c:pt idx="7231">
                  <c:v>723,2</c:v>
                </c:pt>
                <c:pt idx="7232">
                  <c:v>723,3</c:v>
                </c:pt>
                <c:pt idx="7233">
                  <c:v>723,4</c:v>
                </c:pt>
                <c:pt idx="7234">
                  <c:v>723,5</c:v>
                </c:pt>
                <c:pt idx="7235">
                  <c:v>723,6</c:v>
                </c:pt>
                <c:pt idx="7236">
                  <c:v>723,7</c:v>
                </c:pt>
                <c:pt idx="7237">
                  <c:v>723,8</c:v>
                </c:pt>
                <c:pt idx="7238">
                  <c:v>723,9</c:v>
                </c:pt>
                <c:pt idx="7239">
                  <c:v>724</c:v>
                </c:pt>
                <c:pt idx="7240">
                  <c:v>724,1</c:v>
                </c:pt>
                <c:pt idx="7241">
                  <c:v>724,2</c:v>
                </c:pt>
                <c:pt idx="7242">
                  <c:v>724,3</c:v>
                </c:pt>
                <c:pt idx="7243">
                  <c:v>724,4</c:v>
                </c:pt>
                <c:pt idx="7244">
                  <c:v>724,5</c:v>
                </c:pt>
                <c:pt idx="7245">
                  <c:v>724,6</c:v>
                </c:pt>
                <c:pt idx="7246">
                  <c:v>724,7</c:v>
                </c:pt>
                <c:pt idx="7247">
                  <c:v>724,8</c:v>
                </c:pt>
                <c:pt idx="7248">
                  <c:v>724,9</c:v>
                </c:pt>
                <c:pt idx="7249">
                  <c:v>725</c:v>
                </c:pt>
                <c:pt idx="7250">
                  <c:v>725,1</c:v>
                </c:pt>
                <c:pt idx="7251">
                  <c:v>725,2</c:v>
                </c:pt>
                <c:pt idx="7252">
                  <c:v>725,3</c:v>
                </c:pt>
                <c:pt idx="7253">
                  <c:v>725,4</c:v>
                </c:pt>
                <c:pt idx="7254">
                  <c:v>725,5</c:v>
                </c:pt>
                <c:pt idx="7255">
                  <c:v>725,6</c:v>
                </c:pt>
                <c:pt idx="7256">
                  <c:v>725,7</c:v>
                </c:pt>
                <c:pt idx="7257">
                  <c:v>725,8</c:v>
                </c:pt>
                <c:pt idx="7258">
                  <c:v>725,9</c:v>
                </c:pt>
                <c:pt idx="7259">
                  <c:v>726</c:v>
                </c:pt>
                <c:pt idx="7260">
                  <c:v>726,1</c:v>
                </c:pt>
                <c:pt idx="7261">
                  <c:v>726,2</c:v>
                </c:pt>
                <c:pt idx="7262">
                  <c:v>726,3</c:v>
                </c:pt>
                <c:pt idx="7263">
                  <c:v>726,4</c:v>
                </c:pt>
                <c:pt idx="7264">
                  <c:v>726,5</c:v>
                </c:pt>
                <c:pt idx="7265">
                  <c:v>726,6</c:v>
                </c:pt>
                <c:pt idx="7266">
                  <c:v>726,7</c:v>
                </c:pt>
                <c:pt idx="7267">
                  <c:v>726,8</c:v>
                </c:pt>
                <c:pt idx="7268">
                  <c:v>726,9</c:v>
                </c:pt>
                <c:pt idx="7269">
                  <c:v>727</c:v>
                </c:pt>
                <c:pt idx="7270">
                  <c:v>727,1</c:v>
                </c:pt>
                <c:pt idx="7271">
                  <c:v>727,2</c:v>
                </c:pt>
                <c:pt idx="7272">
                  <c:v>727,3</c:v>
                </c:pt>
                <c:pt idx="7273">
                  <c:v>727,4</c:v>
                </c:pt>
                <c:pt idx="7274">
                  <c:v>727,5</c:v>
                </c:pt>
                <c:pt idx="7275">
                  <c:v>727,6</c:v>
                </c:pt>
                <c:pt idx="7276">
                  <c:v>727,7</c:v>
                </c:pt>
                <c:pt idx="7277">
                  <c:v>727,8</c:v>
                </c:pt>
                <c:pt idx="7278">
                  <c:v>727,9</c:v>
                </c:pt>
                <c:pt idx="7279">
                  <c:v>728</c:v>
                </c:pt>
                <c:pt idx="7280">
                  <c:v>728,1</c:v>
                </c:pt>
                <c:pt idx="7281">
                  <c:v>728,2</c:v>
                </c:pt>
                <c:pt idx="7282">
                  <c:v>728,3</c:v>
                </c:pt>
                <c:pt idx="7283">
                  <c:v>728,4</c:v>
                </c:pt>
                <c:pt idx="7284">
                  <c:v>728,5</c:v>
                </c:pt>
                <c:pt idx="7285">
                  <c:v>728,6</c:v>
                </c:pt>
                <c:pt idx="7286">
                  <c:v>728,7</c:v>
                </c:pt>
                <c:pt idx="7287">
                  <c:v>728,8</c:v>
                </c:pt>
                <c:pt idx="7288">
                  <c:v>728,9</c:v>
                </c:pt>
                <c:pt idx="7289">
                  <c:v>729</c:v>
                </c:pt>
                <c:pt idx="7290">
                  <c:v>729,1</c:v>
                </c:pt>
                <c:pt idx="7291">
                  <c:v>729,2</c:v>
                </c:pt>
                <c:pt idx="7292">
                  <c:v>729,3</c:v>
                </c:pt>
                <c:pt idx="7293">
                  <c:v>729,4</c:v>
                </c:pt>
                <c:pt idx="7294">
                  <c:v>729,5</c:v>
                </c:pt>
                <c:pt idx="7295">
                  <c:v>729,6</c:v>
                </c:pt>
                <c:pt idx="7296">
                  <c:v>729,7</c:v>
                </c:pt>
                <c:pt idx="7297">
                  <c:v>729,8</c:v>
                </c:pt>
                <c:pt idx="7298">
                  <c:v>729,9</c:v>
                </c:pt>
                <c:pt idx="7299">
                  <c:v>730</c:v>
                </c:pt>
                <c:pt idx="7300">
                  <c:v>730,1</c:v>
                </c:pt>
                <c:pt idx="7301">
                  <c:v>730,2</c:v>
                </c:pt>
                <c:pt idx="7302">
                  <c:v>730,3</c:v>
                </c:pt>
                <c:pt idx="7303">
                  <c:v>730,4</c:v>
                </c:pt>
                <c:pt idx="7304">
                  <c:v>730,5</c:v>
                </c:pt>
                <c:pt idx="7305">
                  <c:v>730,6</c:v>
                </c:pt>
                <c:pt idx="7306">
                  <c:v>730,7</c:v>
                </c:pt>
                <c:pt idx="7307">
                  <c:v>730,8</c:v>
                </c:pt>
                <c:pt idx="7308">
                  <c:v>730,9</c:v>
                </c:pt>
                <c:pt idx="7309">
                  <c:v>731</c:v>
                </c:pt>
                <c:pt idx="7310">
                  <c:v>731,1</c:v>
                </c:pt>
                <c:pt idx="7311">
                  <c:v>731,2</c:v>
                </c:pt>
                <c:pt idx="7312">
                  <c:v>731,3</c:v>
                </c:pt>
                <c:pt idx="7313">
                  <c:v>731,4</c:v>
                </c:pt>
                <c:pt idx="7314">
                  <c:v>731,5</c:v>
                </c:pt>
                <c:pt idx="7315">
                  <c:v>731,6</c:v>
                </c:pt>
                <c:pt idx="7316">
                  <c:v>731,7</c:v>
                </c:pt>
                <c:pt idx="7317">
                  <c:v>731,8</c:v>
                </c:pt>
                <c:pt idx="7318">
                  <c:v>731,9</c:v>
                </c:pt>
                <c:pt idx="7319">
                  <c:v>732</c:v>
                </c:pt>
                <c:pt idx="7320">
                  <c:v>732,1</c:v>
                </c:pt>
                <c:pt idx="7321">
                  <c:v>732,2</c:v>
                </c:pt>
                <c:pt idx="7322">
                  <c:v>732,3</c:v>
                </c:pt>
                <c:pt idx="7323">
                  <c:v>732,4</c:v>
                </c:pt>
                <c:pt idx="7324">
                  <c:v>732,5</c:v>
                </c:pt>
                <c:pt idx="7325">
                  <c:v>732,6</c:v>
                </c:pt>
                <c:pt idx="7326">
                  <c:v>732,7</c:v>
                </c:pt>
                <c:pt idx="7327">
                  <c:v>732,8</c:v>
                </c:pt>
                <c:pt idx="7328">
                  <c:v>732,9</c:v>
                </c:pt>
                <c:pt idx="7329">
                  <c:v>733</c:v>
                </c:pt>
                <c:pt idx="7330">
                  <c:v>733,1</c:v>
                </c:pt>
                <c:pt idx="7331">
                  <c:v>733,2</c:v>
                </c:pt>
                <c:pt idx="7332">
                  <c:v>733,3</c:v>
                </c:pt>
                <c:pt idx="7333">
                  <c:v>733,4</c:v>
                </c:pt>
                <c:pt idx="7334">
                  <c:v>733,5</c:v>
                </c:pt>
                <c:pt idx="7335">
                  <c:v>733,6</c:v>
                </c:pt>
                <c:pt idx="7336">
                  <c:v>733,7</c:v>
                </c:pt>
                <c:pt idx="7337">
                  <c:v>733,8</c:v>
                </c:pt>
                <c:pt idx="7338">
                  <c:v>733,9</c:v>
                </c:pt>
                <c:pt idx="7339">
                  <c:v>734</c:v>
                </c:pt>
                <c:pt idx="7340">
                  <c:v>734,1</c:v>
                </c:pt>
                <c:pt idx="7341">
                  <c:v>734,2</c:v>
                </c:pt>
                <c:pt idx="7342">
                  <c:v>734,3</c:v>
                </c:pt>
                <c:pt idx="7343">
                  <c:v>734,4</c:v>
                </c:pt>
                <c:pt idx="7344">
                  <c:v>734,5</c:v>
                </c:pt>
                <c:pt idx="7345">
                  <c:v>734,6</c:v>
                </c:pt>
                <c:pt idx="7346">
                  <c:v>734,7</c:v>
                </c:pt>
                <c:pt idx="7347">
                  <c:v>734,8</c:v>
                </c:pt>
                <c:pt idx="7348">
                  <c:v>734,9</c:v>
                </c:pt>
                <c:pt idx="7349">
                  <c:v>735</c:v>
                </c:pt>
                <c:pt idx="7350">
                  <c:v>735,1</c:v>
                </c:pt>
                <c:pt idx="7351">
                  <c:v>735,2</c:v>
                </c:pt>
                <c:pt idx="7352">
                  <c:v>735,3</c:v>
                </c:pt>
                <c:pt idx="7353">
                  <c:v>735,4</c:v>
                </c:pt>
                <c:pt idx="7354">
                  <c:v>735,5</c:v>
                </c:pt>
                <c:pt idx="7355">
                  <c:v>735,6</c:v>
                </c:pt>
                <c:pt idx="7356">
                  <c:v>735,7</c:v>
                </c:pt>
                <c:pt idx="7357">
                  <c:v>735,8</c:v>
                </c:pt>
                <c:pt idx="7358">
                  <c:v>735,9</c:v>
                </c:pt>
                <c:pt idx="7359">
                  <c:v>736</c:v>
                </c:pt>
                <c:pt idx="7360">
                  <c:v>736,1</c:v>
                </c:pt>
                <c:pt idx="7361">
                  <c:v>736,2</c:v>
                </c:pt>
                <c:pt idx="7362">
                  <c:v>736,3</c:v>
                </c:pt>
                <c:pt idx="7363">
                  <c:v>736,4</c:v>
                </c:pt>
                <c:pt idx="7364">
                  <c:v>736,5</c:v>
                </c:pt>
                <c:pt idx="7365">
                  <c:v>736,6</c:v>
                </c:pt>
                <c:pt idx="7366">
                  <c:v>736,7</c:v>
                </c:pt>
                <c:pt idx="7367">
                  <c:v>736,8</c:v>
                </c:pt>
                <c:pt idx="7368">
                  <c:v>736,9</c:v>
                </c:pt>
                <c:pt idx="7369">
                  <c:v>737</c:v>
                </c:pt>
                <c:pt idx="7370">
                  <c:v>737,1</c:v>
                </c:pt>
                <c:pt idx="7371">
                  <c:v>737,2</c:v>
                </c:pt>
                <c:pt idx="7372">
                  <c:v>737,3</c:v>
                </c:pt>
                <c:pt idx="7373">
                  <c:v>737,4</c:v>
                </c:pt>
                <c:pt idx="7374">
                  <c:v>737,5</c:v>
                </c:pt>
                <c:pt idx="7375">
                  <c:v>737,6</c:v>
                </c:pt>
                <c:pt idx="7376">
                  <c:v>737,7</c:v>
                </c:pt>
                <c:pt idx="7377">
                  <c:v>737,8</c:v>
                </c:pt>
                <c:pt idx="7378">
                  <c:v>737,9</c:v>
                </c:pt>
                <c:pt idx="7379">
                  <c:v>738</c:v>
                </c:pt>
                <c:pt idx="7380">
                  <c:v>738,1</c:v>
                </c:pt>
                <c:pt idx="7381">
                  <c:v>738,2</c:v>
                </c:pt>
                <c:pt idx="7382">
                  <c:v>738,3</c:v>
                </c:pt>
                <c:pt idx="7383">
                  <c:v>738,4</c:v>
                </c:pt>
                <c:pt idx="7384">
                  <c:v>738,5</c:v>
                </c:pt>
                <c:pt idx="7385">
                  <c:v>738,6</c:v>
                </c:pt>
                <c:pt idx="7386">
                  <c:v>738,7</c:v>
                </c:pt>
                <c:pt idx="7387">
                  <c:v>738,8</c:v>
                </c:pt>
                <c:pt idx="7388">
                  <c:v>738,9</c:v>
                </c:pt>
                <c:pt idx="7389">
                  <c:v>739</c:v>
                </c:pt>
                <c:pt idx="7390">
                  <c:v>739,1</c:v>
                </c:pt>
                <c:pt idx="7391">
                  <c:v>739,2</c:v>
                </c:pt>
                <c:pt idx="7392">
                  <c:v>739,3</c:v>
                </c:pt>
                <c:pt idx="7393">
                  <c:v>739,4</c:v>
                </c:pt>
                <c:pt idx="7394">
                  <c:v>739,5</c:v>
                </c:pt>
                <c:pt idx="7395">
                  <c:v>739,6</c:v>
                </c:pt>
                <c:pt idx="7396">
                  <c:v>739,7</c:v>
                </c:pt>
                <c:pt idx="7397">
                  <c:v>739,8</c:v>
                </c:pt>
                <c:pt idx="7398">
                  <c:v>739,9</c:v>
                </c:pt>
                <c:pt idx="7399">
                  <c:v>740</c:v>
                </c:pt>
                <c:pt idx="7400">
                  <c:v>740,1</c:v>
                </c:pt>
                <c:pt idx="7401">
                  <c:v>740,2</c:v>
                </c:pt>
                <c:pt idx="7402">
                  <c:v>740,3</c:v>
                </c:pt>
                <c:pt idx="7403">
                  <c:v>740,4</c:v>
                </c:pt>
                <c:pt idx="7404">
                  <c:v>740,5</c:v>
                </c:pt>
                <c:pt idx="7405">
                  <c:v>740,6</c:v>
                </c:pt>
                <c:pt idx="7406">
                  <c:v>740,7</c:v>
                </c:pt>
                <c:pt idx="7407">
                  <c:v>740,8</c:v>
                </c:pt>
                <c:pt idx="7408">
                  <c:v>740,9</c:v>
                </c:pt>
                <c:pt idx="7409">
                  <c:v>741</c:v>
                </c:pt>
                <c:pt idx="7410">
                  <c:v>741,1</c:v>
                </c:pt>
                <c:pt idx="7411">
                  <c:v>741,2</c:v>
                </c:pt>
                <c:pt idx="7412">
                  <c:v>741,3</c:v>
                </c:pt>
                <c:pt idx="7413">
                  <c:v>741,4</c:v>
                </c:pt>
                <c:pt idx="7414">
                  <c:v>741,5</c:v>
                </c:pt>
                <c:pt idx="7415">
                  <c:v>741,6</c:v>
                </c:pt>
                <c:pt idx="7416">
                  <c:v>741,7</c:v>
                </c:pt>
                <c:pt idx="7417">
                  <c:v>741,8</c:v>
                </c:pt>
                <c:pt idx="7418">
                  <c:v>741,9</c:v>
                </c:pt>
                <c:pt idx="7419">
                  <c:v>742</c:v>
                </c:pt>
                <c:pt idx="7420">
                  <c:v>742,1</c:v>
                </c:pt>
                <c:pt idx="7421">
                  <c:v>742,2</c:v>
                </c:pt>
                <c:pt idx="7422">
                  <c:v>742,3</c:v>
                </c:pt>
                <c:pt idx="7423">
                  <c:v>742,4</c:v>
                </c:pt>
                <c:pt idx="7424">
                  <c:v>742,5</c:v>
                </c:pt>
                <c:pt idx="7425">
                  <c:v>742,6</c:v>
                </c:pt>
                <c:pt idx="7426">
                  <c:v>742,7</c:v>
                </c:pt>
                <c:pt idx="7427">
                  <c:v>742,8</c:v>
                </c:pt>
                <c:pt idx="7428">
                  <c:v>742,9</c:v>
                </c:pt>
                <c:pt idx="7429">
                  <c:v>743</c:v>
                </c:pt>
                <c:pt idx="7430">
                  <c:v>743,1</c:v>
                </c:pt>
                <c:pt idx="7431">
                  <c:v>743,2</c:v>
                </c:pt>
                <c:pt idx="7432">
                  <c:v>743,3</c:v>
                </c:pt>
                <c:pt idx="7433">
                  <c:v>743,4</c:v>
                </c:pt>
                <c:pt idx="7434">
                  <c:v>743,5</c:v>
                </c:pt>
                <c:pt idx="7435">
                  <c:v>743,6</c:v>
                </c:pt>
                <c:pt idx="7436">
                  <c:v>743,7</c:v>
                </c:pt>
                <c:pt idx="7437">
                  <c:v>743,8</c:v>
                </c:pt>
                <c:pt idx="7438">
                  <c:v>743,9</c:v>
                </c:pt>
                <c:pt idx="7439">
                  <c:v>744</c:v>
                </c:pt>
                <c:pt idx="7440">
                  <c:v>744,1</c:v>
                </c:pt>
                <c:pt idx="7441">
                  <c:v>744,2</c:v>
                </c:pt>
                <c:pt idx="7442">
                  <c:v>744,3</c:v>
                </c:pt>
                <c:pt idx="7443">
                  <c:v>744,4</c:v>
                </c:pt>
                <c:pt idx="7444">
                  <c:v>744,5</c:v>
                </c:pt>
                <c:pt idx="7445">
                  <c:v>744,6</c:v>
                </c:pt>
                <c:pt idx="7446">
                  <c:v>744,7</c:v>
                </c:pt>
                <c:pt idx="7447">
                  <c:v>744,8</c:v>
                </c:pt>
                <c:pt idx="7448">
                  <c:v>744,9</c:v>
                </c:pt>
                <c:pt idx="7449">
                  <c:v>745</c:v>
                </c:pt>
                <c:pt idx="7450">
                  <c:v>745,1</c:v>
                </c:pt>
                <c:pt idx="7451">
                  <c:v>745,2</c:v>
                </c:pt>
                <c:pt idx="7452">
                  <c:v>745,3</c:v>
                </c:pt>
                <c:pt idx="7453">
                  <c:v>745,4</c:v>
                </c:pt>
                <c:pt idx="7454">
                  <c:v>745,5</c:v>
                </c:pt>
                <c:pt idx="7455">
                  <c:v>745,6</c:v>
                </c:pt>
                <c:pt idx="7456">
                  <c:v>745,7</c:v>
                </c:pt>
                <c:pt idx="7457">
                  <c:v>745,8</c:v>
                </c:pt>
                <c:pt idx="7458">
                  <c:v>745,9</c:v>
                </c:pt>
                <c:pt idx="7459">
                  <c:v>746</c:v>
                </c:pt>
                <c:pt idx="7460">
                  <c:v>746,1</c:v>
                </c:pt>
                <c:pt idx="7461">
                  <c:v>746,2</c:v>
                </c:pt>
                <c:pt idx="7462">
                  <c:v>746,3</c:v>
                </c:pt>
                <c:pt idx="7463">
                  <c:v>746,4</c:v>
                </c:pt>
                <c:pt idx="7464">
                  <c:v>746,5</c:v>
                </c:pt>
                <c:pt idx="7465">
                  <c:v>746,6</c:v>
                </c:pt>
                <c:pt idx="7466">
                  <c:v>746,7</c:v>
                </c:pt>
                <c:pt idx="7467">
                  <c:v>746,8</c:v>
                </c:pt>
                <c:pt idx="7468">
                  <c:v>746,9</c:v>
                </c:pt>
                <c:pt idx="7469">
                  <c:v>747</c:v>
                </c:pt>
                <c:pt idx="7470">
                  <c:v>747,1</c:v>
                </c:pt>
                <c:pt idx="7471">
                  <c:v>747,2</c:v>
                </c:pt>
                <c:pt idx="7472">
                  <c:v>747,3</c:v>
                </c:pt>
                <c:pt idx="7473">
                  <c:v>747,4</c:v>
                </c:pt>
                <c:pt idx="7474">
                  <c:v>747,5</c:v>
                </c:pt>
                <c:pt idx="7475">
                  <c:v>747,6</c:v>
                </c:pt>
                <c:pt idx="7476">
                  <c:v>747,7</c:v>
                </c:pt>
                <c:pt idx="7477">
                  <c:v>747,8</c:v>
                </c:pt>
                <c:pt idx="7478">
                  <c:v>747,9</c:v>
                </c:pt>
                <c:pt idx="7479">
                  <c:v>748</c:v>
                </c:pt>
                <c:pt idx="7480">
                  <c:v>748,1</c:v>
                </c:pt>
                <c:pt idx="7481">
                  <c:v>748,2</c:v>
                </c:pt>
                <c:pt idx="7482">
                  <c:v>748,3</c:v>
                </c:pt>
                <c:pt idx="7483">
                  <c:v>748,4</c:v>
                </c:pt>
                <c:pt idx="7484">
                  <c:v>748,5</c:v>
                </c:pt>
                <c:pt idx="7485">
                  <c:v>748,6</c:v>
                </c:pt>
                <c:pt idx="7486">
                  <c:v>748,7</c:v>
                </c:pt>
                <c:pt idx="7487">
                  <c:v>748,8</c:v>
                </c:pt>
                <c:pt idx="7488">
                  <c:v>748,9</c:v>
                </c:pt>
                <c:pt idx="7489">
                  <c:v>749</c:v>
                </c:pt>
                <c:pt idx="7490">
                  <c:v>749,1</c:v>
                </c:pt>
                <c:pt idx="7491">
                  <c:v>749,2</c:v>
                </c:pt>
                <c:pt idx="7492">
                  <c:v>749,3</c:v>
                </c:pt>
                <c:pt idx="7493">
                  <c:v>749,4</c:v>
                </c:pt>
                <c:pt idx="7494">
                  <c:v>749,5</c:v>
                </c:pt>
                <c:pt idx="7495">
                  <c:v>749,6</c:v>
                </c:pt>
                <c:pt idx="7496">
                  <c:v>749,7</c:v>
                </c:pt>
                <c:pt idx="7497">
                  <c:v>749,8</c:v>
                </c:pt>
                <c:pt idx="7498">
                  <c:v>749,9</c:v>
                </c:pt>
                <c:pt idx="7499">
                  <c:v>750</c:v>
                </c:pt>
                <c:pt idx="7500">
                  <c:v>750,1</c:v>
                </c:pt>
                <c:pt idx="7501">
                  <c:v>750,2</c:v>
                </c:pt>
                <c:pt idx="7502">
                  <c:v>750,3</c:v>
                </c:pt>
                <c:pt idx="7503">
                  <c:v>750,4</c:v>
                </c:pt>
                <c:pt idx="7504">
                  <c:v>750,5</c:v>
                </c:pt>
                <c:pt idx="7505">
                  <c:v>750,6</c:v>
                </c:pt>
                <c:pt idx="7506">
                  <c:v>750,7</c:v>
                </c:pt>
                <c:pt idx="7507">
                  <c:v>750,8</c:v>
                </c:pt>
                <c:pt idx="7508">
                  <c:v>750,9</c:v>
                </c:pt>
                <c:pt idx="7509">
                  <c:v>751</c:v>
                </c:pt>
                <c:pt idx="7510">
                  <c:v>751,1</c:v>
                </c:pt>
                <c:pt idx="7511">
                  <c:v>751,2</c:v>
                </c:pt>
                <c:pt idx="7512">
                  <c:v>751,3</c:v>
                </c:pt>
                <c:pt idx="7513">
                  <c:v>751,4</c:v>
                </c:pt>
                <c:pt idx="7514">
                  <c:v>751,5</c:v>
                </c:pt>
                <c:pt idx="7515">
                  <c:v>751,6</c:v>
                </c:pt>
                <c:pt idx="7516">
                  <c:v>751,7</c:v>
                </c:pt>
                <c:pt idx="7517">
                  <c:v>751,8</c:v>
                </c:pt>
                <c:pt idx="7518">
                  <c:v>751,9</c:v>
                </c:pt>
                <c:pt idx="7519">
                  <c:v>752</c:v>
                </c:pt>
                <c:pt idx="7520">
                  <c:v>752,1</c:v>
                </c:pt>
                <c:pt idx="7521">
                  <c:v>752,2</c:v>
                </c:pt>
                <c:pt idx="7522">
                  <c:v>752,3</c:v>
                </c:pt>
                <c:pt idx="7523">
                  <c:v>752,4</c:v>
                </c:pt>
                <c:pt idx="7524">
                  <c:v>752,5</c:v>
                </c:pt>
                <c:pt idx="7525">
                  <c:v>752,6</c:v>
                </c:pt>
                <c:pt idx="7526">
                  <c:v>752,7</c:v>
                </c:pt>
                <c:pt idx="7527">
                  <c:v>752,8</c:v>
                </c:pt>
                <c:pt idx="7528">
                  <c:v>752,9</c:v>
                </c:pt>
                <c:pt idx="7529">
                  <c:v>753</c:v>
                </c:pt>
                <c:pt idx="7530">
                  <c:v>753,1</c:v>
                </c:pt>
                <c:pt idx="7531">
                  <c:v>753,2</c:v>
                </c:pt>
                <c:pt idx="7532">
                  <c:v>753,3</c:v>
                </c:pt>
                <c:pt idx="7533">
                  <c:v>753,4</c:v>
                </c:pt>
                <c:pt idx="7534">
                  <c:v>753,5</c:v>
                </c:pt>
                <c:pt idx="7535">
                  <c:v>753,6</c:v>
                </c:pt>
                <c:pt idx="7536">
                  <c:v>753,7</c:v>
                </c:pt>
                <c:pt idx="7537">
                  <c:v>753,8</c:v>
                </c:pt>
                <c:pt idx="7538">
                  <c:v>753,9</c:v>
                </c:pt>
                <c:pt idx="7539">
                  <c:v>754</c:v>
                </c:pt>
                <c:pt idx="7540">
                  <c:v>754,1</c:v>
                </c:pt>
                <c:pt idx="7541">
                  <c:v>754,2</c:v>
                </c:pt>
                <c:pt idx="7542">
                  <c:v>754,3</c:v>
                </c:pt>
                <c:pt idx="7543">
                  <c:v>754,4</c:v>
                </c:pt>
                <c:pt idx="7544">
                  <c:v>754,5</c:v>
                </c:pt>
                <c:pt idx="7545">
                  <c:v>754,6</c:v>
                </c:pt>
                <c:pt idx="7546">
                  <c:v>754,7</c:v>
                </c:pt>
                <c:pt idx="7547">
                  <c:v>754,8</c:v>
                </c:pt>
                <c:pt idx="7548">
                  <c:v>754,9</c:v>
                </c:pt>
                <c:pt idx="7549">
                  <c:v>755</c:v>
                </c:pt>
                <c:pt idx="7550">
                  <c:v>755,1</c:v>
                </c:pt>
                <c:pt idx="7551">
                  <c:v>755,2</c:v>
                </c:pt>
                <c:pt idx="7552">
                  <c:v>755,3</c:v>
                </c:pt>
                <c:pt idx="7553">
                  <c:v>755,4</c:v>
                </c:pt>
                <c:pt idx="7554">
                  <c:v>755,5</c:v>
                </c:pt>
                <c:pt idx="7555">
                  <c:v>755,6</c:v>
                </c:pt>
                <c:pt idx="7556">
                  <c:v>755,7</c:v>
                </c:pt>
                <c:pt idx="7557">
                  <c:v>755,8</c:v>
                </c:pt>
                <c:pt idx="7558">
                  <c:v>755,9</c:v>
                </c:pt>
                <c:pt idx="7559">
                  <c:v>756</c:v>
                </c:pt>
                <c:pt idx="7560">
                  <c:v>756,1</c:v>
                </c:pt>
                <c:pt idx="7561">
                  <c:v>756,2</c:v>
                </c:pt>
                <c:pt idx="7562">
                  <c:v>756,3</c:v>
                </c:pt>
                <c:pt idx="7563">
                  <c:v>756,4</c:v>
                </c:pt>
                <c:pt idx="7564">
                  <c:v>756,5</c:v>
                </c:pt>
                <c:pt idx="7565">
                  <c:v>756,6</c:v>
                </c:pt>
                <c:pt idx="7566">
                  <c:v>756,7</c:v>
                </c:pt>
                <c:pt idx="7567">
                  <c:v>756,8</c:v>
                </c:pt>
                <c:pt idx="7568">
                  <c:v>756,9</c:v>
                </c:pt>
                <c:pt idx="7569">
                  <c:v>757</c:v>
                </c:pt>
                <c:pt idx="7570">
                  <c:v>757,1</c:v>
                </c:pt>
                <c:pt idx="7571">
                  <c:v>757,2</c:v>
                </c:pt>
                <c:pt idx="7572">
                  <c:v>757,3</c:v>
                </c:pt>
                <c:pt idx="7573">
                  <c:v>757,4</c:v>
                </c:pt>
                <c:pt idx="7574">
                  <c:v>757,5</c:v>
                </c:pt>
                <c:pt idx="7575">
                  <c:v>757,6</c:v>
                </c:pt>
                <c:pt idx="7576">
                  <c:v>757,7</c:v>
                </c:pt>
                <c:pt idx="7577">
                  <c:v>757,8</c:v>
                </c:pt>
                <c:pt idx="7578">
                  <c:v>757,9</c:v>
                </c:pt>
                <c:pt idx="7579">
                  <c:v>758</c:v>
                </c:pt>
                <c:pt idx="7580">
                  <c:v>758,1</c:v>
                </c:pt>
                <c:pt idx="7581">
                  <c:v>758,2</c:v>
                </c:pt>
                <c:pt idx="7582">
                  <c:v>758,3</c:v>
                </c:pt>
                <c:pt idx="7583">
                  <c:v>758,4</c:v>
                </c:pt>
                <c:pt idx="7584">
                  <c:v>758,5</c:v>
                </c:pt>
                <c:pt idx="7585">
                  <c:v>758,6</c:v>
                </c:pt>
                <c:pt idx="7586">
                  <c:v>758,7</c:v>
                </c:pt>
                <c:pt idx="7587">
                  <c:v>758,8</c:v>
                </c:pt>
                <c:pt idx="7588">
                  <c:v>758,9</c:v>
                </c:pt>
                <c:pt idx="7589">
                  <c:v>759</c:v>
                </c:pt>
                <c:pt idx="7590">
                  <c:v>759,1</c:v>
                </c:pt>
                <c:pt idx="7591">
                  <c:v>759,2</c:v>
                </c:pt>
                <c:pt idx="7592">
                  <c:v>759,3</c:v>
                </c:pt>
                <c:pt idx="7593">
                  <c:v>759,4</c:v>
                </c:pt>
                <c:pt idx="7594">
                  <c:v>759,5</c:v>
                </c:pt>
                <c:pt idx="7595">
                  <c:v>759,6</c:v>
                </c:pt>
                <c:pt idx="7596">
                  <c:v>759,7</c:v>
                </c:pt>
                <c:pt idx="7597">
                  <c:v>759,8</c:v>
                </c:pt>
                <c:pt idx="7598">
                  <c:v>759,9</c:v>
                </c:pt>
                <c:pt idx="7599">
                  <c:v>760</c:v>
                </c:pt>
                <c:pt idx="7600">
                  <c:v>760,1</c:v>
                </c:pt>
                <c:pt idx="7601">
                  <c:v>760,2</c:v>
                </c:pt>
                <c:pt idx="7602">
                  <c:v>760,3</c:v>
                </c:pt>
                <c:pt idx="7603">
                  <c:v>760,4</c:v>
                </c:pt>
                <c:pt idx="7604">
                  <c:v>760,5</c:v>
                </c:pt>
                <c:pt idx="7605">
                  <c:v>760,6</c:v>
                </c:pt>
                <c:pt idx="7606">
                  <c:v>760,7</c:v>
                </c:pt>
                <c:pt idx="7607">
                  <c:v>760,8</c:v>
                </c:pt>
                <c:pt idx="7608">
                  <c:v>760,9</c:v>
                </c:pt>
                <c:pt idx="7609">
                  <c:v>761</c:v>
                </c:pt>
                <c:pt idx="7610">
                  <c:v>761,1</c:v>
                </c:pt>
                <c:pt idx="7611">
                  <c:v>761,2</c:v>
                </c:pt>
                <c:pt idx="7612">
                  <c:v>761,3</c:v>
                </c:pt>
                <c:pt idx="7613">
                  <c:v>761,4</c:v>
                </c:pt>
                <c:pt idx="7614">
                  <c:v>761,5</c:v>
                </c:pt>
                <c:pt idx="7615">
                  <c:v>761,6</c:v>
                </c:pt>
                <c:pt idx="7616">
                  <c:v>761,7</c:v>
                </c:pt>
                <c:pt idx="7617">
                  <c:v>761,8</c:v>
                </c:pt>
                <c:pt idx="7618">
                  <c:v>761,9</c:v>
                </c:pt>
                <c:pt idx="7619">
                  <c:v>762</c:v>
                </c:pt>
                <c:pt idx="7620">
                  <c:v>762,1</c:v>
                </c:pt>
                <c:pt idx="7621">
                  <c:v>762,2</c:v>
                </c:pt>
                <c:pt idx="7622">
                  <c:v>762,3</c:v>
                </c:pt>
                <c:pt idx="7623">
                  <c:v>762,4</c:v>
                </c:pt>
                <c:pt idx="7624">
                  <c:v>762,5</c:v>
                </c:pt>
                <c:pt idx="7625">
                  <c:v>762,6</c:v>
                </c:pt>
                <c:pt idx="7626">
                  <c:v>762,7</c:v>
                </c:pt>
                <c:pt idx="7627">
                  <c:v>762,8</c:v>
                </c:pt>
                <c:pt idx="7628">
                  <c:v>762,9</c:v>
                </c:pt>
                <c:pt idx="7629">
                  <c:v>763</c:v>
                </c:pt>
                <c:pt idx="7630">
                  <c:v>763,1</c:v>
                </c:pt>
                <c:pt idx="7631">
                  <c:v>763,2</c:v>
                </c:pt>
                <c:pt idx="7632">
                  <c:v>763,3</c:v>
                </c:pt>
                <c:pt idx="7633">
                  <c:v>763,4</c:v>
                </c:pt>
                <c:pt idx="7634">
                  <c:v>763,5</c:v>
                </c:pt>
                <c:pt idx="7635">
                  <c:v>763,6</c:v>
                </c:pt>
                <c:pt idx="7636">
                  <c:v>763,7</c:v>
                </c:pt>
                <c:pt idx="7637">
                  <c:v>763,8</c:v>
                </c:pt>
                <c:pt idx="7638">
                  <c:v>763,9</c:v>
                </c:pt>
                <c:pt idx="7639">
                  <c:v>764</c:v>
                </c:pt>
                <c:pt idx="7640">
                  <c:v>764,1</c:v>
                </c:pt>
                <c:pt idx="7641">
                  <c:v>764,2</c:v>
                </c:pt>
                <c:pt idx="7642">
                  <c:v>764,3</c:v>
                </c:pt>
                <c:pt idx="7643">
                  <c:v>764,4</c:v>
                </c:pt>
                <c:pt idx="7644">
                  <c:v>764,5</c:v>
                </c:pt>
                <c:pt idx="7645">
                  <c:v>764,6</c:v>
                </c:pt>
                <c:pt idx="7646">
                  <c:v>764,7</c:v>
                </c:pt>
                <c:pt idx="7647">
                  <c:v>764,8</c:v>
                </c:pt>
                <c:pt idx="7648">
                  <c:v>764,9</c:v>
                </c:pt>
                <c:pt idx="7649">
                  <c:v>765</c:v>
                </c:pt>
                <c:pt idx="7650">
                  <c:v>765,1</c:v>
                </c:pt>
                <c:pt idx="7651">
                  <c:v>765,2</c:v>
                </c:pt>
                <c:pt idx="7652">
                  <c:v>765,3</c:v>
                </c:pt>
                <c:pt idx="7653">
                  <c:v>765,4</c:v>
                </c:pt>
                <c:pt idx="7654">
                  <c:v>765,5</c:v>
                </c:pt>
                <c:pt idx="7655">
                  <c:v>765,6</c:v>
                </c:pt>
                <c:pt idx="7656">
                  <c:v>765,7</c:v>
                </c:pt>
                <c:pt idx="7657">
                  <c:v>765,8</c:v>
                </c:pt>
                <c:pt idx="7658">
                  <c:v>765,9</c:v>
                </c:pt>
                <c:pt idx="7659">
                  <c:v>766</c:v>
                </c:pt>
                <c:pt idx="7660">
                  <c:v>766,1</c:v>
                </c:pt>
                <c:pt idx="7661">
                  <c:v>766,2</c:v>
                </c:pt>
                <c:pt idx="7662">
                  <c:v>766,3</c:v>
                </c:pt>
                <c:pt idx="7663">
                  <c:v>766,4</c:v>
                </c:pt>
                <c:pt idx="7664">
                  <c:v>766,5</c:v>
                </c:pt>
                <c:pt idx="7665">
                  <c:v>766,6</c:v>
                </c:pt>
                <c:pt idx="7666">
                  <c:v>766,7</c:v>
                </c:pt>
                <c:pt idx="7667">
                  <c:v>766,8</c:v>
                </c:pt>
                <c:pt idx="7668">
                  <c:v>766,9</c:v>
                </c:pt>
                <c:pt idx="7669">
                  <c:v>767</c:v>
                </c:pt>
                <c:pt idx="7670">
                  <c:v>767,1</c:v>
                </c:pt>
                <c:pt idx="7671">
                  <c:v>767,2</c:v>
                </c:pt>
                <c:pt idx="7672">
                  <c:v>767,3</c:v>
                </c:pt>
                <c:pt idx="7673">
                  <c:v>767,4</c:v>
                </c:pt>
                <c:pt idx="7674">
                  <c:v>767,5</c:v>
                </c:pt>
                <c:pt idx="7675">
                  <c:v>767,6</c:v>
                </c:pt>
                <c:pt idx="7676">
                  <c:v>767,7</c:v>
                </c:pt>
                <c:pt idx="7677">
                  <c:v>767,8</c:v>
                </c:pt>
                <c:pt idx="7678">
                  <c:v>767,9</c:v>
                </c:pt>
                <c:pt idx="7679">
                  <c:v>768</c:v>
                </c:pt>
                <c:pt idx="7680">
                  <c:v>768,1</c:v>
                </c:pt>
                <c:pt idx="7681">
                  <c:v>768,2</c:v>
                </c:pt>
                <c:pt idx="7682">
                  <c:v>768,3</c:v>
                </c:pt>
                <c:pt idx="7683">
                  <c:v>768,4</c:v>
                </c:pt>
                <c:pt idx="7684">
                  <c:v>768,5</c:v>
                </c:pt>
                <c:pt idx="7685">
                  <c:v>768,6</c:v>
                </c:pt>
                <c:pt idx="7686">
                  <c:v>768,7</c:v>
                </c:pt>
                <c:pt idx="7687">
                  <c:v>768,8</c:v>
                </c:pt>
                <c:pt idx="7688">
                  <c:v>768,9</c:v>
                </c:pt>
                <c:pt idx="7689">
                  <c:v>769</c:v>
                </c:pt>
                <c:pt idx="7690">
                  <c:v>769,1</c:v>
                </c:pt>
                <c:pt idx="7691">
                  <c:v>769,2</c:v>
                </c:pt>
                <c:pt idx="7692">
                  <c:v>769,3</c:v>
                </c:pt>
                <c:pt idx="7693">
                  <c:v>769,4</c:v>
                </c:pt>
                <c:pt idx="7694">
                  <c:v>769,5</c:v>
                </c:pt>
                <c:pt idx="7695">
                  <c:v>769,6</c:v>
                </c:pt>
                <c:pt idx="7696">
                  <c:v>769,7</c:v>
                </c:pt>
                <c:pt idx="7697">
                  <c:v>769,8</c:v>
                </c:pt>
                <c:pt idx="7698">
                  <c:v>769,9</c:v>
                </c:pt>
                <c:pt idx="7699">
                  <c:v>770</c:v>
                </c:pt>
                <c:pt idx="7700">
                  <c:v>770,1</c:v>
                </c:pt>
                <c:pt idx="7701">
                  <c:v>770,2</c:v>
                </c:pt>
                <c:pt idx="7702">
                  <c:v>770,3</c:v>
                </c:pt>
                <c:pt idx="7703">
                  <c:v>770,4</c:v>
                </c:pt>
                <c:pt idx="7704">
                  <c:v>770,5</c:v>
                </c:pt>
                <c:pt idx="7705">
                  <c:v>770,6</c:v>
                </c:pt>
                <c:pt idx="7706">
                  <c:v>770,7</c:v>
                </c:pt>
                <c:pt idx="7707">
                  <c:v>770,8</c:v>
                </c:pt>
                <c:pt idx="7708">
                  <c:v>770,9</c:v>
                </c:pt>
                <c:pt idx="7709">
                  <c:v>771</c:v>
                </c:pt>
                <c:pt idx="7710">
                  <c:v>771,1</c:v>
                </c:pt>
                <c:pt idx="7711">
                  <c:v>771,2</c:v>
                </c:pt>
                <c:pt idx="7712">
                  <c:v>771,3</c:v>
                </c:pt>
                <c:pt idx="7713">
                  <c:v>771,4</c:v>
                </c:pt>
                <c:pt idx="7714">
                  <c:v>771,5</c:v>
                </c:pt>
                <c:pt idx="7715">
                  <c:v>771,6</c:v>
                </c:pt>
                <c:pt idx="7716">
                  <c:v>771,7</c:v>
                </c:pt>
                <c:pt idx="7717">
                  <c:v>771,8</c:v>
                </c:pt>
                <c:pt idx="7718">
                  <c:v>771,9</c:v>
                </c:pt>
                <c:pt idx="7719">
                  <c:v>772</c:v>
                </c:pt>
                <c:pt idx="7720">
                  <c:v>772,1</c:v>
                </c:pt>
                <c:pt idx="7721">
                  <c:v>772,2</c:v>
                </c:pt>
                <c:pt idx="7722">
                  <c:v>772,3</c:v>
                </c:pt>
                <c:pt idx="7723">
                  <c:v>772,4</c:v>
                </c:pt>
                <c:pt idx="7724">
                  <c:v>772,5</c:v>
                </c:pt>
                <c:pt idx="7725">
                  <c:v>772,6</c:v>
                </c:pt>
                <c:pt idx="7726">
                  <c:v>772,7</c:v>
                </c:pt>
                <c:pt idx="7727">
                  <c:v>772,8</c:v>
                </c:pt>
                <c:pt idx="7728">
                  <c:v>772,9</c:v>
                </c:pt>
                <c:pt idx="7729">
                  <c:v>773</c:v>
                </c:pt>
                <c:pt idx="7730">
                  <c:v>773,1</c:v>
                </c:pt>
                <c:pt idx="7731">
                  <c:v>773,2</c:v>
                </c:pt>
                <c:pt idx="7732">
                  <c:v>773,3</c:v>
                </c:pt>
                <c:pt idx="7733">
                  <c:v>773,4</c:v>
                </c:pt>
                <c:pt idx="7734">
                  <c:v>773,5</c:v>
                </c:pt>
                <c:pt idx="7735">
                  <c:v>773,6</c:v>
                </c:pt>
                <c:pt idx="7736">
                  <c:v>773,7</c:v>
                </c:pt>
                <c:pt idx="7737">
                  <c:v>773,8</c:v>
                </c:pt>
                <c:pt idx="7738">
                  <c:v>773,9</c:v>
                </c:pt>
                <c:pt idx="7739">
                  <c:v>774</c:v>
                </c:pt>
                <c:pt idx="7740">
                  <c:v>774,1</c:v>
                </c:pt>
                <c:pt idx="7741">
                  <c:v>774,2</c:v>
                </c:pt>
                <c:pt idx="7742">
                  <c:v>774,3</c:v>
                </c:pt>
                <c:pt idx="7743">
                  <c:v>774,4</c:v>
                </c:pt>
                <c:pt idx="7744">
                  <c:v>774,5</c:v>
                </c:pt>
                <c:pt idx="7745">
                  <c:v>774,6</c:v>
                </c:pt>
                <c:pt idx="7746">
                  <c:v>774,7</c:v>
                </c:pt>
                <c:pt idx="7747">
                  <c:v>774,8</c:v>
                </c:pt>
                <c:pt idx="7748">
                  <c:v>774,9</c:v>
                </c:pt>
                <c:pt idx="7749">
                  <c:v>775</c:v>
                </c:pt>
                <c:pt idx="7750">
                  <c:v>775,1</c:v>
                </c:pt>
                <c:pt idx="7751">
                  <c:v>775,2</c:v>
                </c:pt>
                <c:pt idx="7752">
                  <c:v>775,3</c:v>
                </c:pt>
                <c:pt idx="7753">
                  <c:v>775,4</c:v>
                </c:pt>
                <c:pt idx="7754">
                  <c:v>775,5</c:v>
                </c:pt>
                <c:pt idx="7755">
                  <c:v>775,6</c:v>
                </c:pt>
                <c:pt idx="7756">
                  <c:v>775,7</c:v>
                </c:pt>
                <c:pt idx="7757">
                  <c:v>775,8</c:v>
                </c:pt>
                <c:pt idx="7758">
                  <c:v>775,9</c:v>
                </c:pt>
                <c:pt idx="7759">
                  <c:v>776</c:v>
                </c:pt>
                <c:pt idx="7760">
                  <c:v>776,1</c:v>
                </c:pt>
                <c:pt idx="7761">
                  <c:v>776,2</c:v>
                </c:pt>
                <c:pt idx="7762">
                  <c:v>776,3</c:v>
                </c:pt>
                <c:pt idx="7763">
                  <c:v>776,4</c:v>
                </c:pt>
                <c:pt idx="7764">
                  <c:v>776,5</c:v>
                </c:pt>
                <c:pt idx="7765">
                  <c:v>776,6</c:v>
                </c:pt>
                <c:pt idx="7766">
                  <c:v>776,7</c:v>
                </c:pt>
                <c:pt idx="7767">
                  <c:v>776,8</c:v>
                </c:pt>
                <c:pt idx="7768">
                  <c:v>776,9</c:v>
                </c:pt>
                <c:pt idx="7769">
                  <c:v>777</c:v>
                </c:pt>
                <c:pt idx="7770">
                  <c:v>777,1</c:v>
                </c:pt>
                <c:pt idx="7771">
                  <c:v>777,2</c:v>
                </c:pt>
                <c:pt idx="7772">
                  <c:v>777,3</c:v>
                </c:pt>
                <c:pt idx="7773">
                  <c:v>777,4</c:v>
                </c:pt>
                <c:pt idx="7774">
                  <c:v>777,5</c:v>
                </c:pt>
                <c:pt idx="7775">
                  <c:v>777,6</c:v>
                </c:pt>
                <c:pt idx="7776">
                  <c:v>777,7</c:v>
                </c:pt>
                <c:pt idx="7777">
                  <c:v>777,8</c:v>
                </c:pt>
                <c:pt idx="7778">
                  <c:v>777,9</c:v>
                </c:pt>
                <c:pt idx="7779">
                  <c:v>778</c:v>
                </c:pt>
                <c:pt idx="7780">
                  <c:v>778,1</c:v>
                </c:pt>
                <c:pt idx="7781">
                  <c:v>778,2</c:v>
                </c:pt>
                <c:pt idx="7782">
                  <c:v>778,3</c:v>
                </c:pt>
                <c:pt idx="7783">
                  <c:v>778,4</c:v>
                </c:pt>
                <c:pt idx="7784">
                  <c:v>778,5</c:v>
                </c:pt>
                <c:pt idx="7785">
                  <c:v>778,6</c:v>
                </c:pt>
                <c:pt idx="7786">
                  <c:v>778,7</c:v>
                </c:pt>
                <c:pt idx="7787">
                  <c:v>778,8</c:v>
                </c:pt>
                <c:pt idx="7788">
                  <c:v>778,9</c:v>
                </c:pt>
                <c:pt idx="7789">
                  <c:v>779</c:v>
                </c:pt>
                <c:pt idx="7790">
                  <c:v>779,1</c:v>
                </c:pt>
                <c:pt idx="7791">
                  <c:v>779,2</c:v>
                </c:pt>
                <c:pt idx="7792">
                  <c:v>779,3</c:v>
                </c:pt>
                <c:pt idx="7793">
                  <c:v>779,4</c:v>
                </c:pt>
                <c:pt idx="7794">
                  <c:v>779,5</c:v>
                </c:pt>
                <c:pt idx="7795">
                  <c:v>779,6</c:v>
                </c:pt>
                <c:pt idx="7796">
                  <c:v>779,7</c:v>
                </c:pt>
                <c:pt idx="7797">
                  <c:v>779,8</c:v>
                </c:pt>
                <c:pt idx="7798">
                  <c:v>779,9</c:v>
                </c:pt>
                <c:pt idx="7799">
                  <c:v>780</c:v>
                </c:pt>
                <c:pt idx="7800">
                  <c:v>780,1</c:v>
                </c:pt>
                <c:pt idx="7801">
                  <c:v>780,2</c:v>
                </c:pt>
                <c:pt idx="7802">
                  <c:v>780,3</c:v>
                </c:pt>
                <c:pt idx="7803">
                  <c:v>780,4</c:v>
                </c:pt>
                <c:pt idx="7804">
                  <c:v>780,5</c:v>
                </c:pt>
                <c:pt idx="7805">
                  <c:v>780,6</c:v>
                </c:pt>
                <c:pt idx="7806">
                  <c:v>780,7</c:v>
                </c:pt>
                <c:pt idx="7807">
                  <c:v>780,8</c:v>
                </c:pt>
                <c:pt idx="7808">
                  <c:v>780,9</c:v>
                </c:pt>
                <c:pt idx="7809">
                  <c:v>781</c:v>
                </c:pt>
                <c:pt idx="7810">
                  <c:v>781,1</c:v>
                </c:pt>
                <c:pt idx="7811">
                  <c:v>781,2</c:v>
                </c:pt>
                <c:pt idx="7812">
                  <c:v>781,3</c:v>
                </c:pt>
                <c:pt idx="7813">
                  <c:v>781,4</c:v>
                </c:pt>
                <c:pt idx="7814">
                  <c:v>781,5</c:v>
                </c:pt>
                <c:pt idx="7815">
                  <c:v>781,6</c:v>
                </c:pt>
                <c:pt idx="7816">
                  <c:v>781,7</c:v>
                </c:pt>
                <c:pt idx="7817">
                  <c:v>781,8</c:v>
                </c:pt>
                <c:pt idx="7818">
                  <c:v>781,9</c:v>
                </c:pt>
                <c:pt idx="7819">
                  <c:v>782</c:v>
                </c:pt>
                <c:pt idx="7820">
                  <c:v>782,1</c:v>
                </c:pt>
                <c:pt idx="7821">
                  <c:v>782,2</c:v>
                </c:pt>
                <c:pt idx="7822">
                  <c:v>782,3</c:v>
                </c:pt>
                <c:pt idx="7823">
                  <c:v>782,4</c:v>
                </c:pt>
                <c:pt idx="7824">
                  <c:v>782,5</c:v>
                </c:pt>
                <c:pt idx="7825">
                  <c:v>782,6</c:v>
                </c:pt>
                <c:pt idx="7826">
                  <c:v>782,7</c:v>
                </c:pt>
                <c:pt idx="7827">
                  <c:v>782,8</c:v>
                </c:pt>
                <c:pt idx="7828">
                  <c:v>782,9</c:v>
                </c:pt>
                <c:pt idx="7829">
                  <c:v>783</c:v>
                </c:pt>
                <c:pt idx="7830">
                  <c:v>783,1</c:v>
                </c:pt>
                <c:pt idx="7831">
                  <c:v>783,2</c:v>
                </c:pt>
                <c:pt idx="7832">
                  <c:v>783,3</c:v>
                </c:pt>
                <c:pt idx="7833">
                  <c:v>783,4</c:v>
                </c:pt>
                <c:pt idx="7834">
                  <c:v>783,5</c:v>
                </c:pt>
                <c:pt idx="7835">
                  <c:v>783,6</c:v>
                </c:pt>
                <c:pt idx="7836">
                  <c:v>783,7</c:v>
                </c:pt>
                <c:pt idx="7837">
                  <c:v>783,8</c:v>
                </c:pt>
                <c:pt idx="7838">
                  <c:v>783,9</c:v>
                </c:pt>
                <c:pt idx="7839">
                  <c:v>784</c:v>
                </c:pt>
                <c:pt idx="7840">
                  <c:v>784,1</c:v>
                </c:pt>
                <c:pt idx="7841">
                  <c:v>784,2</c:v>
                </c:pt>
                <c:pt idx="7842">
                  <c:v>784,3</c:v>
                </c:pt>
                <c:pt idx="7843">
                  <c:v>784,4</c:v>
                </c:pt>
                <c:pt idx="7844">
                  <c:v>784,5</c:v>
                </c:pt>
                <c:pt idx="7845">
                  <c:v>784,6</c:v>
                </c:pt>
                <c:pt idx="7846">
                  <c:v>784,7</c:v>
                </c:pt>
                <c:pt idx="7847">
                  <c:v>784,8</c:v>
                </c:pt>
                <c:pt idx="7848">
                  <c:v>784,9</c:v>
                </c:pt>
                <c:pt idx="7849">
                  <c:v>785</c:v>
                </c:pt>
                <c:pt idx="7850">
                  <c:v>785,1</c:v>
                </c:pt>
                <c:pt idx="7851">
                  <c:v>785,2</c:v>
                </c:pt>
                <c:pt idx="7852">
                  <c:v>785,3</c:v>
                </c:pt>
                <c:pt idx="7853">
                  <c:v>785,4</c:v>
                </c:pt>
                <c:pt idx="7854">
                  <c:v>785,5</c:v>
                </c:pt>
                <c:pt idx="7855">
                  <c:v>785,6</c:v>
                </c:pt>
                <c:pt idx="7856">
                  <c:v>785,7</c:v>
                </c:pt>
                <c:pt idx="7857">
                  <c:v>785,8</c:v>
                </c:pt>
                <c:pt idx="7858">
                  <c:v>785,9</c:v>
                </c:pt>
                <c:pt idx="7859">
                  <c:v>786</c:v>
                </c:pt>
                <c:pt idx="7860">
                  <c:v>786,1</c:v>
                </c:pt>
                <c:pt idx="7861">
                  <c:v>786,2</c:v>
                </c:pt>
                <c:pt idx="7862">
                  <c:v>786,3</c:v>
                </c:pt>
                <c:pt idx="7863">
                  <c:v>786,4</c:v>
                </c:pt>
                <c:pt idx="7864">
                  <c:v>786,5</c:v>
                </c:pt>
                <c:pt idx="7865">
                  <c:v>786,6</c:v>
                </c:pt>
                <c:pt idx="7866">
                  <c:v>786,7</c:v>
                </c:pt>
                <c:pt idx="7867">
                  <c:v>786,8</c:v>
                </c:pt>
                <c:pt idx="7868">
                  <c:v>786,9</c:v>
                </c:pt>
                <c:pt idx="7869">
                  <c:v>787</c:v>
                </c:pt>
                <c:pt idx="7870">
                  <c:v>787,1</c:v>
                </c:pt>
                <c:pt idx="7871">
                  <c:v>787,2</c:v>
                </c:pt>
                <c:pt idx="7872">
                  <c:v>787,3</c:v>
                </c:pt>
                <c:pt idx="7873">
                  <c:v>787,4</c:v>
                </c:pt>
                <c:pt idx="7874">
                  <c:v>787,5</c:v>
                </c:pt>
                <c:pt idx="7875">
                  <c:v>787,6</c:v>
                </c:pt>
                <c:pt idx="7876">
                  <c:v>787,7</c:v>
                </c:pt>
                <c:pt idx="7877">
                  <c:v>787,8</c:v>
                </c:pt>
                <c:pt idx="7878">
                  <c:v>787,9</c:v>
                </c:pt>
                <c:pt idx="7879">
                  <c:v>788</c:v>
                </c:pt>
                <c:pt idx="7880">
                  <c:v>788,1</c:v>
                </c:pt>
                <c:pt idx="7881">
                  <c:v>788,2</c:v>
                </c:pt>
                <c:pt idx="7882">
                  <c:v>788,3</c:v>
                </c:pt>
                <c:pt idx="7883">
                  <c:v>788,4</c:v>
                </c:pt>
                <c:pt idx="7884">
                  <c:v>788,5</c:v>
                </c:pt>
                <c:pt idx="7885">
                  <c:v>788,6</c:v>
                </c:pt>
                <c:pt idx="7886">
                  <c:v>788,7</c:v>
                </c:pt>
                <c:pt idx="7887">
                  <c:v>788,8</c:v>
                </c:pt>
                <c:pt idx="7888">
                  <c:v>788,9</c:v>
                </c:pt>
                <c:pt idx="7889">
                  <c:v>789</c:v>
                </c:pt>
                <c:pt idx="7890">
                  <c:v>789,1</c:v>
                </c:pt>
                <c:pt idx="7891">
                  <c:v>789,2</c:v>
                </c:pt>
                <c:pt idx="7892">
                  <c:v>789,3</c:v>
                </c:pt>
                <c:pt idx="7893">
                  <c:v>789,4</c:v>
                </c:pt>
                <c:pt idx="7894">
                  <c:v>789,5</c:v>
                </c:pt>
                <c:pt idx="7895">
                  <c:v>789,6</c:v>
                </c:pt>
                <c:pt idx="7896">
                  <c:v>789,7</c:v>
                </c:pt>
                <c:pt idx="7897">
                  <c:v>789,8</c:v>
                </c:pt>
                <c:pt idx="7898">
                  <c:v>789,9</c:v>
                </c:pt>
                <c:pt idx="7899">
                  <c:v>790</c:v>
                </c:pt>
                <c:pt idx="7900">
                  <c:v>790,1</c:v>
                </c:pt>
                <c:pt idx="7901">
                  <c:v>790,2</c:v>
                </c:pt>
                <c:pt idx="7902">
                  <c:v>790,3</c:v>
                </c:pt>
                <c:pt idx="7903">
                  <c:v>790,4</c:v>
                </c:pt>
                <c:pt idx="7904">
                  <c:v>790,5</c:v>
                </c:pt>
                <c:pt idx="7905">
                  <c:v>790,6</c:v>
                </c:pt>
                <c:pt idx="7906">
                  <c:v>790,7</c:v>
                </c:pt>
                <c:pt idx="7907">
                  <c:v>790,8</c:v>
                </c:pt>
                <c:pt idx="7908">
                  <c:v>790,9</c:v>
                </c:pt>
                <c:pt idx="7909">
                  <c:v>791</c:v>
                </c:pt>
                <c:pt idx="7910">
                  <c:v>791,1</c:v>
                </c:pt>
                <c:pt idx="7911">
                  <c:v>791,2</c:v>
                </c:pt>
                <c:pt idx="7912">
                  <c:v>791,3</c:v>
                </c:pt>
                <c:pt idx="7913">
                  <c:v>791,4</c:v>
                </c:pt>
                <c:pt idx="7914">
                  <c:v>791,5</c:v>
                </c:pt>
                <c:pt idx="7915">
                  <c:v>791,6</c:v>
                </c:pt>
                <c:pt idx="7916">
                  <c:v>791,7</c:v>
                </c:pt>
                <c:pt idx="7917">
                  <c:v>791,8</c:v>
                </c:pt>
                <c:pt idx="7918">
                  <c:v>791,9</c:v>
                </c:pt>
                <c:pt idx="7919">
                  <c:v>792</c:v>
                </c:pt>
                <c:pt idx="7920">
                  <c:v>792,1</c:v>
                </c:pt>
                <c:pt idx="7921">
                  <c:v>792,2</c:v>
                </c:pt>
                <c:pt idx="7922">
                  <c:v>792,3</c:v>
                </c:pt>
                <c:pt idx="7923">
                  <c:v>792,4</c:v>
                </c:pt>
                <c:pt idx="7924">
                  <c:v>792,5</c:v>
                </c:pt>
                <c:pt idx="7925">
                  <c:v>792,6</c:v>
                </c:pt>
                <c:pt idx="7926">
                  <c:v>792,7</c:v>
                </c:pt>
                <c:pt idx="7927">
                  <c:v>792,8</c:v>
                </c:pt>
                <c:pt idx="7928">
                  <c:v>792,9</c:v>
                </c:pt>
                <c:pt idx="7929">
                  <c:v>793</c:v>
                </c:pt>
                <c:pt idx="7930">
                  <c:v>793,1</c:v>
                </c:pt>
                <c:pt idx="7931">
                  <c:v>793,2</c:v>
                </c:pt>
                <c:pt idx="7932">
                  <c:v>793,3</c:v>
                </c:pt>
                <c:pt idx="7933">
                  <c:v>793,4</c:v>
                </c:pt>
                <c:pt idx="7934">
                  <c:v>793,5</c:v>
                </c:pt>
                <c:pt idx="7935">
                  <c:v>793,6</c:v>
                </c:pt>
                <c:pt idx="7936">
                  <c:v>793,7</c:v>
                </c:pt>
                <c:pt idx="7937">
                  <c:v>793,8</c:v>
                </c:pt>
                <c:pt idx="7938">
                  <c:v>793,9</c:v>
                </c:pt>
                <c:pt idx="7939">
                  <c:v>794</c:v>
                </c:pt>
                <c:pt idx="7940">
                  <c:v>794,1</c:v>
                </c:pt>
                <c:pt idx="7941">
                  <c:v>794,2</c:v>
                </c:pt>
                <c:pt idx="7942">
                  <c:v>794,3</c:v>
                </c:pt>
                <c:pt idx="7943">
                  <c:v>794,4</c:v>
                </c:pt>
                <c:pt idx="7944">
                  <c:v>794,5</c:v>
                </c:pt>
                <c:pt idx="7945">
                  <c:v>794,6</c:v>
                </c:pt>
                <c:pt idx="7946">
                  <c:v>794,7</c:v>
                </c:pt>
                <c:pt idx="7947">
                  <c:v>794,8</c:v>
                </c:pt>
                <c:pt idx="7948">
                  <c:v>794,9</c:v>
                </c:pt>
                <c:pt idx="7949">
                  <c:v>795</c:v>
                </c:pt>
                <c:pt idx="7950">
                  <c:v>795,1</c:v>
                </c:pt>
                <c:pt idx="7951">
                  <c:v>795,2</c:v>
                </c:pt>
                <c:pt idx="7952">
                  <c:v>795,3</c:v>
                </c:pt>
                <c:pt idx="7953">
                  <c:v>795,4</c:v>
                </c:pt>
                <c:pt idx="7954">
                  <c:v>795,5</c:v>
                </c:pt>
                <c:pt idx="7955">
                  <c:v>795,6</c:v>
                </c:pt>
                <c:pt idx="7956">
                  <c:v>795,7</c:v>
                </c:pt>
                <c:pt idx="7957">
                  <c:v>795,8</c:v>
                </c:pt>
                <c:pt idx="7958">
                  <c:v>795,9</c:v>
                </c:pt>
                <c:pt idx="7959">
                  <c:v>796</c:v>
                </c:pt>
                <c:pt idx="7960">
                  <c:v>796,1</c:v>
                </c:pt>
                <c:pt idx="7961">
                  <c:v>796,2</c:v>
                </c:pt>
                <c:pt idx="7962">
                  <c:v>796,3</c:v>
                </c:pt>
                <c:pt idx="7963">
                  <c:v>796,4</c:v>
                </c:pt>
                <c:pt idx="7964">
                  <c:v>796,5</c:v>
                </c:pt>
                <c:pt idx="7965">
                  <c:v>796,6</c:v>
                </c:pt>
                <c:pt idx="7966">
                  <c:v>796,7</c:v>
                </c:pt>
                <c:pt idx="7967">
                  <c:v>796,8</c:v>
                </c:pt>
                <c:pt idx="7968">
                  <c:v>796,9</c:v>
                </c:pt>
                <c:pt idx="7969">
                  <c:v>797</c:v>
                </c:pt>
                <c:pt idx="7970">
                  <c:v>797,1</c:v>
                </c:pt>
                <c:pt idx="7971">
                  <c:v>797,2</c:v>
                </c:pt>
                <c:pt idx="7972">
                  <c:v>797,3</c:v>
                </c:pt>
                <c:pt idx="7973">
                  <c:v>797,4</c:v>
                </c:pt>
                <c:pt idx="7974">
                  <c:v>797,5</c:v>
                </c:pt>
                <c:pt idx="7975">
                  <c:v>797,6</c:v>
                </c:pt>
                <c:pt idx="7976">
                  <c:v>797,7</c:v>
                </c:pt>
                <c:pt idx="7977">
                  <c:v>797,8</c:v>
                </c:pt>
                <c:pt idx="7978">
                  <c:v>797,9</c:v>
                </c:pt>
                <c:pt idx="7979">
                  <c:v>798</c:v>
                </c:pt>
                <c:pt idx="7980">
                  <c:v>798,1</c:v>
                </c:pt>
                <c:pt idx="7981">
                  <c:v>798,2</c:v>
                </c:pt>
                <c:pt idx="7982">
                  <c:v>798,3</c:v>
                </c:pt>
                <c:pt idx="7983">
                  <c:v>798,4</c:v>
                </c:pt>
                <c:pt idx="7984">
                  <c:v>798,5</c:v>
                </c:pt>
                <c:pt idx="7985">
                  <c:v>798,6</c:v>
                </c:pt>
                <c:pt idx="7986">
                  <c:v>798,7</c:v>
                </c:pt>
                <c:pt idx="7987">
                  <c:v>798,8</c:v>
                </c:pt>
                <c:pt idx="7988">
                  <c:v>798,9</c:v>
                </c:pt>
                <c:pt idx="7989">
                  <c:v>799</c:v>
                </c:pt>
                <c:pt idx="7990">
                  <c:v>799,1</c:v>
                </c:pt>
                <c:pt idx="7991">
                  <c:v>799,2</c:v>
                </c:pt>
                <c:pt idx="7992">
                  <c:v>799,3</c:v>
                </c:pt>
                <c:pt idx="7993">
                  <c:v>799,4</c:v>
                </c:pt>
                <c:pt idx="7994">
                  <c:v>799,5</c:v>
                </c:pt>
                <c:pt idx="7995">
                  <c:v>799,6</c:v>
                </c:pt>
                <c:pt idx="7996">
                  <c:v>799,7</c:v>
                </c:pt>
                <c:pt idx="7997">
                  <c:v>799,8</c:v>
                </c:pt>
                <c:pt idx="7998">
                  <c:v>799,9</c:v>
                </c:pt>
                <c:pt idx="7999">
                  <c:v>800</c:v>
                </c:pt>
                <c:pt idx="8000">
                  <c:v>800,1</c:v>
                </c:pt>
                <c:pt idx="8001">
                  <c:v>800,2</c:v>
                </c:pt>
                <c:pt idx="8002">
                  <c:v>800,3</c:v>
                </c:pt>
                <c:pt idx="8003">
                  <c:v>800,4</c:v>
                </c:pt>
                <c:pt idx="8004">
                  <c:v>800,5</c:v>
                </c:pt>
                <c:pt idx="8005">
                  <c:v>800,6</c:v>
                </c:pt>
                <c:pt idx="8006">
                  <c:v>800,7</c:v>
                </c:pt>
                <c:pt idx="8007">
                  <c:v>800,8</c:v>
                </c:pt>
                <c:pt idx="8008">
                  <c:v>800,9</c:v>
                </c:pt>
                <c:pt idx="8009">
                  <c:v>801</c:v>
                </c:pt>
                <c:pt idx="8010">
                  <c:v>801,1</c:v>
                </c:pt>
                <c:pt idx="8011">
                  <c:v>801,2</c:v>
                </c:pt>
                <c:pt idx="8012">
                  <c:v>801,3</c:v>
                </c:pt>
                <c:pt idx="8013">
                  <c:v>801,4</c:v>
                </c:pt>
                <c:pt idx="8014">
                  <c:v>801,5</c:v>
                </c:pt>
                <c:pt idx="8015">
                  <c:v>801,6</c:v>
                </c:pt>
                <c:pt idx="8016">
                  <c:v>801,7</c:v>
                </c:pt>
                <c:pt idx="8017">
                  <c:v>801,8</c:v>
                </c:pt>
                <c:pt idx="8018">
                  <c:v>801,9</c:v>
                </c:pt>
                <c:pt idx="8019">
                  <c:v>802</c:v>
                </c:pt>
                <c:pt idx="8020">
                  <c:v>802,1</c:v>
                </c:pt>
                <c:pt idx="8021">
                  <c:v>802,2</c:v>
                </c:pt>
                <c:pt idx="8022">
                  <c:v>802,3</c:v>
                </c:pt>
                <c:pt idx="8023">
                  <c:v>802,4</c:v>
                </c:pt>
                <c:pt idx="8024">
                  <c:v>802,5</c:v>
                </c:pt>
                <c:pt idx="8025">
                  <c:v>802,6</c:v>
                </c:pt>
                <c:pt idx="8026">
                  <c:v>802,7</c:v>
                </c:pt>
                <c:pt idx="8027">
                  <c:v>802,8</c:v>
                </c:pt>
                <c:pt idx="8028">
                  <c:v>802,9</c:v>
                </c:pt>
                <c:pt idx="8029">
                  <c:v>803</c:v>
                </c:pt>
                <c:pt idx="8030">
                  <c:v>803,1</c:v>
                </c:pt>
                <c:pt idx="8031">
                  <c:v>803,2</c:v>
                </c:pt>
                <c:pt idx="8032">
                  <c:v>803,3</c:v>
                </c:pt>
                <c:pt idx="8033">
                  <c:v>803,4</c:v>
                </c:pt>
                <c:pt idx="8034">
                  <c:v>803,5</c:v>
                </c:pt>
                <c:pt idx="8035">
                  <c:v>803,6</c:v>
                </c:pt>
                <c:pt idx="8036">
                  <c:v>803,7</c:v>
                </c:pt>
                <c:pt idx="8037">
                  <c:v>803,8</c:v>
                </c:pt>
                <c:pt idx="8038">
                  <c:v>803,9</c:v>
                </c:pt>
                <c:pt idx="8039">
                  <c:v>804</c:v>
                </c:pt>
                <c:pt idx="8040">
                  <c:v>804,1</c:v>
                </c:pt>
                <c:pt idx="8041">
                  <c:v>804,2</c:v>
                </c:pt>
                <c:pt idx="8042">
                  <c:v>804,3</c:v>
                </c:pt>
                <c:pt idx="8043">
                  <c:v>804,4</c:v>
                </c:pt>
                <c:pt idx="8044">
                  <c:v>804,5</c:v>
                </c:pt>
                <c:pt idx="8045">
                  <c:v>804,6</c:v>
                </c:pt>
                <c:pt idx="8046">
                  <c:v>804,7</c:v>
                </c:pt>
                <c:pt idx="8047">
                  <c:v>804,8</c:v>
                </c:pt>
                <c:pt idx="8048">
                  <c:v>804,9</c:v>
                </c:pt>
                <c:pt idx="8049">
                  <c:v>805</c:v>
                </c:pt>
                <c:pt idx="8050">
                  <c:v>805,1</c:v>
                </c:pt>
                <c:pt idx="8051">
                  <c:v>805,2</c:v>
                </c:pt>
                <c:pt idx="8052">
                  <c:v>805,3</c:v>
                </c:pt>
                <c:pt idx="8053">
                  <c:v>805,4</c:v>
                </c:pt>
                <c:pt idx="8054">
                  <c:v>805,5</c:v>
                </c:pt>
                <c:pt idx="8055">
                  <c:v>805,6</c:v>
                </c:pt>
                <c:pt idx="8056">
                  <c:v>805,7</c:v>
                </c:pt>
                <c:pt idx="8057">
                  <c:v>805,8</c:v>
                </c:pt>
                <c:pt idx="8058">
                  <c:v>805,9</c:v>
                </c:pt>
                <c:pt idx="8059">
                  <c:v>806</c:v>
                </c:pt>
                <c:pt idx="8060">
                  <c:v>806,1</c:v>
                </c:pt>
                <c:pt idx="8061">
                  <c:v>806,2</c:v>
                </c:pt>
                <c:pt idx="8062">
                  <c:v>806,3</c:v>
                </c:pt>
                <c:pt idx="8063">
                  <c:v>806,4</c:v>
                </c:pt>
                <c:pt idx="8064">
                  <c:v>806,5</c:v>
                </c:pt>
                <c:pt idx="8065">
                  <c:v>806,6</c:v>
                </c:pt>
                <c:pt idx="8066">
                  <c:v>806,7</c:v>
                </c:pt>
                <c:pt idx="8067">
                  <c:v>806,8</c:v>
                </c:pt>
                <c:pt idx="8068">
                  <c:v>806,9</c:v>
                </c:pt>
                <c:pt idx="8069">
                  <c:v>807</c:v>
                </c:pt>
                <c:pt idx="8070">
                  <c:v>807,1</c:v>
                </c:pt>
                <c:pt idx="8071">
                  <c:v>807,2</c:v>
                </c:pt>
                <c:pt idx="8072">
                  <c:v>807,3</c:v>
                </c:pt>
                <c:pt idx="8073">
                  <c:v>807,4</c:v>
                </c:pt>
                <c:pt idx="8074">
                  <c:v>807,5</c:v>
                </c:pt>
                <c:pt idx="8075">
                  <c:v>807,6</c:v>
                </c:pt>
                <c:pt idx="8076">
                  <c:v>807,7</c:v>
                </c:pt>
                <c:pt idx="8077">
                  <c:v>807,8</c:v>
                </c:pt>
                <c:pt idx="8078">
                  <c:v>807,9</c:v>
                </c:pt>
                <c:pt idx="8079">
                  <c:v>808</c:v>
                </c:pt>
                <c:pt idx="8080">
                  <c:v>808,1</c:v>
                </c:pt>
                <c:pt idx="8081">
                  <c:v>808,2</c:v>
                </c:pt>
                <c:pt idx="8082">
                  <c:v>808,3</c:v>
                </c:pt>
                <c:pt idx="8083">
                  <c:v>808,4</c:v>
                </c:pt>
                <c:pt idx="8084">
                  <c:v>808,5</c:v>
                </c:pt>
                <c:pt idx="8085">
                  <c:v>808,6</c:v>
                </c:pt>
                <c:pt idx="8086">
                  <c:v>808,7</c:v>
                </c:pt>
                <c:pt idx="8087">
                  <c:v>808,8</c:v>
                </c:pt>
                <c:pt idx="8088">
                  <c:v>808,9</c:v>
                </c:pt>
                <c:pt idx="8089">
                  <c:v>809</c:v>
                </c:pt>
                <c:pt idx="8090">
                  <c:v>809,1</c:v>
                </c:pt>
                <c:pt idx="8091">
                  <c:v>809,2</c:v>
                </c:pt>
                <c:pt idx="8092">
                  <c:v>809,3</c:v>
                </c:pt>
                <c:pt idx="8093">
                  <c:v>809,4</c:v>
                </c:pt>
                <c:pt idx="8094">
                  <c:v>809,5</c:v>
                </c:pt>
                <c:pt idx="8095">
                  <c:v>809,6</c:v>
                </c:pt>
                <c:pt idx="8096">
                  <c:v>809,7</c:v>
                </c:pt>
                <c:pt idx="8097">
                  <c:v>809,8</c:v>
                </c:pt>
                <c:pt idx="8098">
                  <c:v>809,9</c:v>
                </c:pt>
                <c:pt idx="8099">
                  <c:v>810</c:v>
                </c:pt>
                <c:pt idx="8100">
                  <c:v>810,1</c:v>
                </c:pt>
                <c:pt idx="8101">
                  <c:v>810,2</c:v>
                </c:pt>
                <c:pt idx="8102">
                  <c:v>810,3</c:v>
                </c:pt>
                <c:pt idx="8103">
                  <c:v>810,4</c:v>
                </c:pt>
                <c:pt idx="8104">
                  <c:v>810,5</c:v>
                </c:pt>
                <c:pt idx="8105">
                  <c:v>810,6</c:v>
                </c:pt>
                <c:pt idx="8106">
                  <c:v>810,7</c:v>
                </c:pt>
                <c:pt idx="8107">
                  <c:v>810,8</c:v>
                </c:pt>
                <c:pt idx="8108">
                  <c:v>810,9</c:v>
                </c:pt>
                <c:pt idx="8109">
                  <c:v>811</c:v>
                </c:pt>
                <c:pt idx="8110">
                  <c:v>811,1</c:v>
                </c:pt>
                <c:pt idx="8111">
                  <c:v>811,2</c:v>
                </c:pt>
                <c:pt idx="8112">
                  <c:v>811,3</c:v>
                </c:pt>
                <c:pt idx="8113">
                  <c:v>811,4</c:v>
                </c:pt>
                <c:pt idx="8114">
                  <c:v>811,5</c:v>
                </c:pt>
                <c:pt idx="8115">
                  <c:v>811,6</c:v>
                </c:pt>
                <c:pt idx="8116">
                  <c:v>811,7</c:v>
                </c:pt>
                <c:pt idx="8117">
                  <c:v>811,8</c:v>
                </c:pt>
                <c:pt idx="8118">
                  <c:v>811,9</c:v>
                </c:pt>
                <c:pt idx="8119">
                  <c:v>812</c:v>
                </c:pt>
                <c:pt idx="8120">
                  <c:v>812,1</c:v>
                </c:pt>
                <c:pt idx="8121">
                  <c:v>812,2</c:v>
                </c:pt>
                <c:pt idx="8122">
                  <c:v>812,3</c:v>
                </c:pt>
                <c:pt idx="8123">
                  <c:v>812,4</c:v>
                </c:pt>
                <c:pt idx="8124">
                  <c:v>812,5</c:v>
                </c:pt>
                <c:pt idx="8125">
                  <c:v>812,6</c:v>
                </c:pt>
                <c:pt idx="8126">
                  <c:v>812,7</c:v>
                </c:pt>
                <c:pt idx="8127">
                  <c:v>812,8</c:v>
                </c:pt>
                <c:pt idx="8128">
                  <c:v>812,9</c:v>
                </c:pt>
                <c:pt idx="8129">
                  <c:v>813</c:v>
                </c:pt>
                <c:pt idx="8130">
                  <c:v>813,1</c:v>
                </c:pt>
                <c:pt idx="8131">
                  <c:v>813,2</c:v>
                </c:pt>
                <c:pt idx="8132">
                  <c:v>813,3</c:v>
                </c:pt>
                <c:pt idx="8133">
                  <c:v>813,4</c:v>
                </c:pt>
                <c:pt idx="8134">
                  <c:v>813,5</c:v>
                </c:pt>
                <c:pt idx="8135">
                  <c:v>813,6</c:v>
                </c:pt>
                <c:pt idx="8136">
                  <c:v>813,7</c:v>
                </c:pt>
                <c:pt idx="8137">
                  <c:v>813,8</c:v>
                </c:pt>
                <c:pt idx="8138">
                  <c:v>813,9</c:v>
                </c:pt>
                <c:pt idx="8139">
                  <c:v>814</c:v>
                </c:pt>
                <c:pt idx="8140">
                  <c:v>814,1</c:v>
                </c:pt>
                <c:pt idx="8141">
                  <c:v>814,2</c:v>
                </c:pt>
                <c:pt idx="8142">
                  <c:v>814,3</c:v>
                </c:pt>
                <c:pt idx="8143">
                  <c:v>814,4</c:v>
                </c:pt>
                <c:pt idx="8144">
                  <c:v>814,5</c:v>
                </c:pt>
                <c:pt idx="8145">
                  <c:v>814,6</c:v>
                </c:pt>
                <c:pt idx="8146">
                  <c:v>814,7</c:v>
                </c:pt>
                <c:pt idx="8147">
                  <c:v>814,8</c:v>
                </c:pt>
                <c:pt idx="8148">
                  <c:v>814,9</c:v>
                </c:pt>
                <c:pt idx="8149">
                  <c:v>815</c:v>
                </c:pt>
                <c:pt idx="8150">
                  <c:v>815,1</c:v>
                </c:pt>
                <c:pt idx="8151">
                  <c:v>815,2</c:v>
                </c:pt>
                <c:pt idx="8152">
                  <c:v>815,3</c:v>
                </c:pt>
                <c:pt idx="8153">
                  <c:v>815,4</c:v>
                </c:pt>
                <c:pt idx="8154">
                  <c:v>815,5</c:v>
                </c:pt>
                <c:pt idx="8155">
                  <c:v>815,6</c:v>
                </c:pt>
                <c:pt idx="8156">
                  <c:v>815,7</c:v>
                </c:pt>
                <c:pt idx="8157">
                  <c:v>815,8</c:v>
                </c:pt>
                <c:pt idx="8158">
                  <c:v>815,9</c:v>
                </c:pt>
                <c:pt idx="8159">
                  <c:v>816</c:v>
                </c:pt>
                <c:pt idx="8160">
                  <c:v>816,1</c:v>
                </c:pt>
                <c:pt idx="8161">
                  <c:v>816,2</c:v>
                </c:pt>
                <c:pt idx="8162">
                  <c:v>816,3</c:v>
                </c:pt>
                <c:pt idx="8163">
                  <c:v>816,4</c:v>
                </c:pt>
                <c:pt idx="8164">
                  <c:v>816,5</c:v>
                </c:pt>
                <c:pt idx="8165">
                  <c:v>816,6</c:v>
                </c:pt>
                <c:pt idx="8166">
                  <c:v>816,7</c:v>
                </c:pt>
                <c:pt idx="8167">
                  <c:v>816,8</c:v>
                </c:pt>
                <c:pt idx="8168">
                  <c:v>816,9</c:v>
                </c:pt>
                <c:pt idx="8169">
                  <c:v>817</c:v>
                </c:pt>
                <c:pt idx="8170">
                  <c:v>817,1</c:v>
                </c:pt>
                <c:pt idx="8171">
                  <c:v>817,2</c:v>
                </c:pt>
                <c:pt idx="8172">
                  <c:v>817,3</c:v>
                </c:pt>
                <c:pt idx="8173">
                  <c:v>817,4</c:v>
                </c:pt>
                <c:pt idx="8174">
                  <c:v>817,5</c:v>
                </c:pt>
                <c:pt idx="8175">
                  <c:v>817,6</c:v>
                </c:pt>
                <c:pt idx="8176">
                  <c:v>817,7</c:v>
                </c:pt>
                <c:pt idx="8177">
                  <c:v>817,8</c:v>
                </c:pt>
                <c:pt idx="8178">
                  <c:v>817,9</c:v>
                </c:pt>
                <c:pt idx="8179">
                  <c:v>818</c:v>
                </c:pt>
                <c:pt idx="8180">
                  <c:v>818,1</c:v>
                </c:pt>
                <c:pt idx="8181">
                  <c:v>818,2</c:v>
                </c:pt>
                <c:pt idx="8182">
                  <c:v>818,3</c:v>
                </c:pt>
                <c:pt idx="8183">
                  <c:v>818,4</c:v>
                </c:pt>
                <c:pt idx="8184">
                  <c:v>818,5</c:v>
                </c:pt>
                <c:pt idx="8185">
                  <c:v>818,6</c:v>
                </c:pt>
                <c:pt idx="8186">
                  <c:v>818,7</c:v>
                </c:pt>
                <c:pt idx="8187">
                  <c:v>818,8</c:v>
                </c:pt>
                <c:pt idx="8188">
                  <c:v>818,9</c:v>
                </c:pt>
                <c:pt idx="8189">
                  <c:v>819</c:v>
                </c:pt>
                <c:pt idx="8190">
                  <c:v>819,1</c:v>
                </c:pt>
                <c:pt idx="8191">
                  <c:v>819,2</c:v>
                </c:pt>
                <c:pt idx="8192">
                  <c:v>819,3</c:v>
                </c:pt>
                <c:pt idx="8193">
                  <c:v>819,4</c:v>
                </c:pt>
                <c:pt idx="8194">
                  <c:v>819,5</c:v>
                </c:pt>
                <c:pt idx="8195">
                  <c:v>819,6</c:v>
                </c:pt>
                <c:pt idx="8196">
                  <c:v>819,7</c:v>
                </c:pt>
                <c:pt idx="8197">
                  <c:v>819,8</c:v>
                </c:pt>
                <c:pt idx="8198">
                  <c:v>819,9</c:v>
                </c:pt>
                <c:pt idx="8199">
                  <c:v>820</c:v>
                </c:pt>
                <c:pt idx="8200">
                  <c:v>820,1</c:v>
                </c:pt>
                <c:pt idx="8201">
                  <c:v>820,2</c:v>
                </c:pt>
                <c:pt idx="8202">
                  <c:v>820,3</c:v>
                </c:pt>
                <c:pt idx="8203">
                  <c:v>820,4</c:v>
                </c:pt>
                <c:pt idx="8204">
                  <c:v>820,5</c:v>
                </c:pt>
                <c:pt idx="8205">
                  <c:v>820,6</c:v>
                </c:pt>
                <c:pt idx="8206">
                  <c:v>820,7</c:v>
                </c:pt>
                <c:pt idx="8207">
                  <c:v>820,8</c:v>
                </c:pt>
                <c:pt idx="8208">
                  <c:v>820,9</c:v>
                </c:pt>
                <c:pt idx="8209">
                  <c:v>821</c:v>
                </c:pt>
                <c:pt idx="8210">
                  <c:v>821,1</c:v>
                </c:pt>
                <c:pt idx="8211">
                  <c:v>821,2</c:v>
                </c:pt>
                <c:pt idx="8212">
                  <c:v>821,3</c:v>
                </c:pt>
                <c:pt idx="8213">
                  <c:v>821,4</c:v>
                </c:pt>
                <c:pt idx="8214">
                  <c:v>821,5</c:v>
                </c:pt>
                <c:pt idx="8215">
                  <c:v>821,6</c:v>
                </c:pt>
                <c:pt idx="8216">
                  <c:v>821,7</c:v>
                </c:pt>
                <c:pt idx="8217">
                  <c:v>821,8</c:v>
                </c:pt>
                <c:pt idx="8218">
                  <c:v>821,9</c:v>
                </c:pt>
                <c:pt idx="8219">
                  <c:v>822</c:v>
                </c:pt>
                <c:pt idx="8220">
                  <c:v>822,1</c:v>
                </c:pt>
                <c:pt idx="8221">
                  <c:v>822,2</c:v>
                </c:pt>
                <c:pt idx="8222">
                  <c:v>822,3</c:v>
                </c:pt>
                <c:pt idx="8223">
                  <c:v>822,4</c:v>
                </c:pt>
                <c:pt idx="8224">
                  <c:v>822,5</c:v>
                </c:pt>
                <c:pt idx="8225">
                  <c:v>822,6</c:v>
                </c:pt>
                <c:pt idx="8226">
                  <c:v>822,7</c:v>
                </c:pt>
                <c:pt idx="8227">
                  <c:v>822,8</c:v>
                </c:pt>
                <c:pt idx="8228">
                  <c:v>822,9</c:v>
                </c:pt>
                <c:pt idx="8229">
                  <c:v>823</c:v>
                </c:pt>
                <c:pt idx="8230">
                  <c:v>823,1</c:v>
                </c:pt>
                <c:pt idx="8231">
                  <c:v>823,2</c:v>
                </c:pt>
                <c:pt idx="8232">
                  <c:v>823,3</c:v>
                </c:pt>
                <c:pt idx="8233">
                  <c:v>823,4</c:v>
                </c:pt>
                <c:pt idx="8234">
                  <c:v>823,5</c:v>
                </c:pt>
                <c:pt idx="8235">
                  <c:v>823,6</c:v>
                </c:pt>
                <c:pt idx="8236">
                  <c:v>823,7</c:v>
                </c:pt>
                <c:pt idx="8237">
                  <c:v>823,8</c:v>
                </c:pt>
                <c:pt idx="8238">
                  <c:v>823,9</c:v>
                </c:pt>
                <c:pt idx="8239">
                  <c:v>824</c:v>
                </c:pt>
                <c:pt idx="8240">
                  <c:v>824,1</c:v>
                </c:pt>
                <c:pt idx="8241">
                  <c:v>824,2</c:v>
                </c:pt>
                <c:pt idx="8242">
                  <c:v>824,3</c:v>
                </c:pt>
                <c:pt idx="8243">
                  <c:v>824,4</c:v>
                </c:pt>
                <c:pt idx="8244">
                  <c:v>824,5</c:v>
                </c:pt>
                <c:pt idx="8245">
                  <c:v>824,6</c:v>
                </c:pt>
                <c:pt idx="8246">
                  <c:v>824,7</c:v>
                </c:pt>
                <c:pt idx="8247">
                  <c:v>824,8</c:v>
                </c:pt>
                <c:pt idx="8248">
                  <c:v>824,9</c:v>
                </c:pt>
                <c:pt idx="8249">
                  <c:v>825</c:v>
                </c:pt>
                <c:pt idx="8250">
                  <c:v>825,1</c:v>
                </c:pt>
                <c:pt idx="8251">
                  <c:v>825,2</c:v>
                </c:pt>
                <c:pt idx="8252">
                  <c:v>825,3</c:v>
                </c:pt>
                <c:pt idx="8253">
                  <c:v>825,4</c:v>
                </c:pt>
                <c:pt idx="8254">
                  <c:v>825,5</c:v>
                </c:pt>
                <c:pt idx="8255">
                  <c:v>825,6</c:v>
                </c:pt>
                <c:pt idx="8256">
                  <c:v>825,7</c:v>
                </c:pt>
                <c:pt idx="8257">
                  <c:v>825,8</c:v>
                </c:pt>
                <c:pt idx="8258">
                  <c:v>825,9</c:v>
                </c:pt>
                <c:pt idx="8259">
                  <c:v>826</c:v>
                </c:pt>
                <c:pt idx="8260">
                  <c:v>826,1</c:v>
                </c:pt>
                <c:pt idx="8261">
                  <c:v>826,2</c:v>
                </c:pt>
                <c:pt idx="8262">
                  <c:v>826,3</c:v>
                </c:pt>
                <c:pt idx="8263">
                  <c:v>826,4</c:v>
                </c:pt>
                <c:pt idx="8264">
                  <c:v>826,5</c:v>
                </c:pt>
                <c:pt idx="8265">
                  <c:v>826,6</c:v>
                </c:pt>
                <c:pt idx="8266">
                  <c:v>826,7</c:v>
                </c:pt>
                <c:pt idx="8267">
                  <c:v>826,8</c:v>
                </c:pt>
                <c:pt idx="8268">
                  <c:v>826,9</c:v>
                </c:pt>
                <c:pt idx="8269">
                  <c:v>827</c:v>
                </c:pt>
                <c:pt idx="8270">
                  <c:v>827,1</c:v>
                </c:pt>
                <c:pt idx="8271">
                  <c:v>827,2</c:v>
                </c:pt>
                <c:pt idx="8272">
                  <c:v>827,3</c:v>
                </c:pt>
                <c:pt idx="8273">
                  <c:v>827,4</c:v>
                </c:pt>
                <c:pt idx="8274">
                  <c:v>827,5</c:v>
                </c:pt>
                <c:pt idx="8275">
                  <c:v>827,6</c:v>
                </c:pt>
                <c:pt idx="8276">
                  <c:v>827,7</c:v>
                </c:pt>
                <c:pt idx="8277">
                  <c:v>827,8</c:v>
                </c:pt>
                <c:pt idx="8278">
                  <c:v>827,9</c:v>
                </c:pt>
                <c:pt idx="8279">
                  <c:v>828</c:v>
                </c:pt>
                <c:pt idx="8280">
                  <c:v>828,1</c:v>
                </c:pt>
                <c:pt idx="8281">
                  <c:v>828,2</c:v>
                </c:pt>
                <c:pt idx="8282">
                  <c:v>828,3</c:v>
                </c:pt>
                <c:pt idx="8283">
                  <c:v>828,4</c:v>
                </c:pt>
                <c:pt idx="8284">
                  <c:v>828,5</c:v>
                </c:pt>
                <c:pt idx="8285">
                  <c:v>828,6</c:v>
                </c:pt>
                <c:pt idx="8286">
                  <c:v>828,7</c:v>
                </c:pt>
                <c:pt idx="8287">
                  <c:v>828,8</c:v>
                </c:pt>
                <c:pt idx="8288">
                  <c:v>828,9</c:v>
                </c:pt>
                <c:pt idx="8289">
                  <c:v>829</c:v>
                </c:pt>
                <c:pt idx="8290">
                  <c:v>829,1</c:v>
                </c:pt>
                <c:pt idx="8291">
                  <c:v>829,2</c:v>
                </c:pt>
                <c:pt idx="8292">
                  <c:v>829,3</c:v>
                </c:pt>
                <c:pt idx="8293">
                  <c:v>829,4</c:v>
                </c:pt>
                <c:pt idx="8294">
                  <c:v>829,5</c:v>
                </c:pt>
                <c:pt idx="8295">
                  <c:v>829,6</c:v>
                </c:pt>
                <c:pt idx="8296">
                  <c:v>829,7</c:v>
                </c:pt>
                <c:pt idx="8297">
                  <c:v>829,8</c:v>
                </c:pt>
                <c:pt idx="8298">
                  <c:v>829,9</c:v>
                </c:pt>
                <c:pt idx="8299">
                  <c:v>830</c:v>
                </c:pt>
                <c:pt idx="8300">
                  <c:v>830,1</c:v>
                </c:pt>
                <c:pt idx="8301">
                  <c:v>830,2</c:v>
                </c:pt>
                <c:pt idx="8302">
                  <c:v>830,3</c:v>
                </c:pt>
                <c:pt idx="8303">
                  <c:v>830,4</c:v>
                </c:pt>
                <c:pt idx="8304">
                  <c:v>830,5</c:v>
                </c:pt>
                <c:pt idx="8305">
                  <c:v>830,6</c:v>
                </c:pt>
                <c:pt idx="8306">
                  <c:v>830,7</c:v>
                </c:pt>
                <c:pt idx="8307">
                  <c:v>830,8</c:v>
                </c:pt>
                <c:pt idx="8308">
                  <c:v>830,9</c:v>
                </c:pt>
                <c:pt idx="8309">
                  <c:v>831</c:v>
                </c:pt>
                <c:pt idx="8310">
                  <c:v>831,1</c:v>
                </c:pt>
                <c:pt idx="8311">
                  <c:v>831,2</c:v>
                </c:pt>
                <c:pt idx="8312">
                  <c:v>831,3</c:v>
                </c:pt>
                <c:pt idx="8313">
                  <c:v>831,4</c:v>
                </c:pt>
                <c:pt idx="8314">
                  <c:v>831,5</c:v>
                </c:pt>
                <c:pt idx="8315">
                  <c:v>831,6</c:v>
                </c:pt>
                <c:pt idx="8316">
                  <c:v>831,7</c:v>
                </c:pt>
                <c:pt idx="8317">
                  <c:v>831,8</c:v>
                </c:pt>
                <c:pt idx="8318">
                  <c:v>831,9</c:v>
                </c:pt>
                <c:pt idx="8319">
                  <c:v>832</c:v>
                </c:pt>
                <c:pt idx="8320">
                  <c:v>832,1</c:v>
                </c:pt>
                <c:pt idx="8321">
                  <c:v>832,2</c:v>
                </c:pt>
                <c:pt idx="8322">
                  <c:v>832,3</c:v>
                </c:pt>
                <c:pt idx="8323">
                  <c:v>832,4</c:v>
                </c:pt>
                <c:pt idx="8324">
                  <c:v>832,5</c:v>
                </c:pt>
                <c:pt idx="8325">
                  <c:v>832,6</c:v>
                </c:pt>
                <c:pt idx="8326">
                  <c:v>832,7</c:v>
                </c:pt>
                <c:pt idx="8327">
                  <c:v>832,8</c:v>
                </c:pt>
                <c:pt idx="8328">
                  <c:v>832,9</c:v>
                </c:pt>
                <c:pt idx="8329">
                  <c:v>833</c:v>
                </c:pt>
                <c:pt idx="8330">
                  <c:v>833,1</c:v>
                </c:pt>
                <c:pt idx="8331">
                  <c:v>833,2</c:v>
                </c:pt>
                <c:pt idx="8332">
                  <c:v>833,3</c:v>
                </c:pt>
                <c:pt idx="8333">
                  <c:v>833,4</c:v>
                </c:pt>
                <c:pt idx="8334">
                  <c:v>833,5</c:v>
                </c:pt>
                <c:pt idx="8335">
                  <c:v>833,6</c:v>
                </c:pt>
                <c:pt idx="8336">
                  <c:v>833,7</c:v>
                </c:pt>
                <c:pt idx="8337">
                  <c:v>833,8</c:v>
                </c:pt>
                <c:pt idx="8338">
                  <c:v>833,9</c:v>
                </c:pt>
                <c:pt idx="8339">
                  <c:v>834</c:v>
                </c:pt>
                <c:pt idx="8340">
                  <c:v>834,1</c:v>
                </c:pt>
                <c:pt idx="8341">
                  <c:v>834,2</c:v>
                </c:pt>
                <c:pt idx="8342">
                  <c:v>834,3</c:v>
                </c:pt>
                <c:pt idx="8343">
                  <c:v>834,4</c:v>
                </c:pt>
                <c:pt idx="8344">
                  <c:v>834,5</c:v>
                </c:pt>
                <c:pt idx="8345">
                  <c:v>834,6</c:v>
                </c:pt>
                <c:pt idx="8346">
                  <c:v>834,7</c:v>
                </c:pt>
                <c:pt idx="8347">
                  <c:v>834,8</c:v>
                </c:pt>
                <c:pt idx="8348">
                  <c:v>834,9</c:v>
                </c:pt>
                <c:pt idx="8349">
                  <c:v>835</c:v>
                </c:pt>
                <c:pt idx="8350">
                  <c:v>835,1</c:v>
                </c:pt>
                <c:pt idx="8351">
                  <c:v>835,2</c:v>
                </c:pt>
                <c:pt idx="8352">
                  <c:v>835,3</c:v>
                </c:pt>
                <c:pt idx="8353">
                  <c:v>835,4</c:v>
                </c:pt>
                <c:pt idx="8354">
                  <c:v>835,5</c:v>
                </c:pt>
                <c:pt idx="8355">
                  <c:v>835,6</c:v>
                </c:pt>
                <c:pt idx="8356">
                  <c:v>835,7</c:v>
                </c:pt>
                <c:pt idx="8357">
                  <c:v>835,8</c:v>
                </c:pt>
                <c:pt idx="8358">
                  <c:v>835,9</c:v>
                </c:pt>
                <c:pt idx="8359">
                  <c:v>836</c:v>
                </c:pt>
                <c:pt idx="8360">
                  <c:v>836,1</c:v>
                </c:pt>
                <c:pt idx="8361">
                  <c:v>836,2</c:v>
                </c:pt>
                <c:pt idx="8362">
                  <c:v>836,3</c:v>
                </c:pt>
                <c:pt idx="8363">
                  <c:v>836,4</c:v>
                </c:pt>
                <c:pt idx="8364">
                  <c:v>836,5</c:v>
                </c:pt>
                <c:pt idx="8365">
                  <c:v>836,6</c:v>
                </c:pt>
                <c:pt idx="8366">
                  <c:v>836,7</c:v>
                </c:pt>
                <c:pt idx="8367">
                  <c:v>836,8</c:v>
                </c:pt>
                <c:pt idx="8368">
                  <c:v>836,9</c:v>
                </c:pt>
                <c:pt idx="8369">
                  <c:v>837</c:v>
                </c:pt>
                <c:pt idx="8370">
                  <c:v>837,1</c:v>
                </c:pt>
                <c:pt idx="8371">
                  <c:v>837,2</c:v>
                </c:pt>
                <c:pt idx="8372">
                  <c:v>837,3</c:v>
                </c:pt>
                <c:pt idx="8373">
                  <c:v>837,4</c:v>
                </c:pt>
                <c:pt idx="8374">
                  <c:v>837,5</c:v>
                </c:pt>
                <c:pt idx="8375">
                  <c:v>837,6</c:v>
                </c:pt>
                <c:pt idx="8376">
                  <c:v>837,7</c:v>
                </c:pt>
                <c:pt idx="8377">
                  <c:v>837,8</c:v>
                </c:pt>
                <c:pt idx="8378">
                  <c:v>837,9</c:v>
                </c:pt>
                <c:pt idx="8379">
                  <c:v>838</c:v>
                </c:pt>
                <c:pt idx="8380">
                  <c:v>838,1</c:v>
                </c:pt>
                <c:pt idx="8381">
                  <c:v>838,2</c:v>
                </c:pt>
                <c:pt idx="8382">
                  <c:v>838,3</c:v>
                </c:pt>
                <c:pt idx="8383">
                  <c:v>838,4</c:v>
                </c:pt>
                <c:pt idx="8384">
                  <c:v>838,5</c:v>
                </c:pt>
                <c:pt idx="8385">
                  <c:v>838,6</c:v>
                </c:pt>
                <c:pt idx="8386">
                  <c:v>838,7</c:v>
                </c:pt>
                <c:pt idx="8387">
                  <c:v>838,8</c:v>
                </c:pt>
                <c:pt idx="8388">
                  <c:v>838,9</c:v>
                </c:pt>
                <c:pt idx="8389">
                  <c:v>839</c:v>
                </c:pt>
                <c:pt idx="8390">
                  <c:v>839,1</c:v>
                </c:pt>
                <c:pt idx="8391">
                  <c:v>839,2</c:v>
                </c:pt>
                <c:pt idx="8392">
                  <c:v>839,3</c:v>
                </c:pt>
                <c:pt idx="8393">
                  <c:v>839,4</c:v>
                </c:pt>
                <c:pt idx="8394">
                  <c:v>839,5</c:v>
                </c:pt>
                <c:pt idx="8395">
                  <c:v>839,6</c:v>
                </c:pt>
                <c:pt idx="8396">
                  <c:v>839,7</c:v>
                </c:pt>
                <c:pt idx="8397">
                  <c:v>839,8</c:v>
                </c:pt>
                <c:pt idx="8398">
                  <c:v>839,9</c:v>
                </c:pt>
                <c:pt idx="8399">
                  <c:v>840</c:v>
                </c:pt>
                <c:pt idx="8400">
                  <c:v>840,1</c:v>
                </c:pt>
                <c:pt idx="8401">
                  <c:v>840,2</c:v>
                </c:pt>
                <c:pt idx="8402">
                  <c:v>840,3</c:v>
                </c:pt>
                <c:pt idx="8403">
                  <c:v>840,4</c:v>
                </c:pt>
                <c:pt idx="8404">
                  <c:v>840,5</c:v>
                </c:pt>
                <c:pt idx="8405">
                  <c:v>840,6</c:v>
                </c:pt>
                <c:pt idx="8406">
                  <c:v>840,7</c:v>
                </c:pt>
                <c:pt idx="8407">
                  <c:v>840,8</c:v>
                </c:pt>
                <c:pt idx="8408">
                  <c:v>840,9</c:v>
                </c:pt>
                <c:pt idx="8409">
                  <c:v>841</c:v>
                </c:pt>
                <c:pt idx="8410">
                  <c:v>841,1</c:v>
                </c:pt>
                <c:pt idx="8411">
                  <c:v>841,2</c:v>
                </c:pt>
                <c:pt idx="8412">
                  <c:v>841,3</c:v>
                </c:pt>
                <c:pt idx="8413">
                  <c:v>841,4</c:v>
                </c:pt>
                <c:pt idx="8414">
                  <c:v>841,5</c:v>
                </c:pt>
                <c:pt idx="8415">
                  <c:v>841,6</c:v>
                </c:pt>
                <c:pt idx="8416">
                  <c:v>841,7</c:v>
                </c:pt>
                <c:pt idx="8417">
                  <c:v>841,8</c:v>
                </c:pt>
                <c:pt idx="8418">
                  <c:v>841,9</c:v>
                </c:pt>
                <c:pt idx="8419">
                  <c:v>842</c:v>
                </c:pt>
                <c:pt idx="8420">
                  <c:v>842,1</c:v>
                </c:pt>
                <c:pt idx="8421">
                  <c:v>842,2</c:v>
                </c:pt>
                <c:pt idx="8422">
                  <c:v>842,3</c:v>
                </c:pt>
                <c:pt idx="8423">
                  <c:v>842,4</c:v>
                </c:pt>
                <c:pt idx="8424">
                  <c:v>842,5</c:v>
                </c:pt>
                <c:pt idx="8425">
                  <c:v>842,6</c:v>
                </c:pt>
                <c:pt idx="8426">
                  <c:v>842,7</c:v>
                </c:pt>
                <c:pt idx="8427">
                  <c:v>842,8</c:v>
                </c:pt>
                <c:pt idx="8428">
                  <c:v>842,9</c:v>
                </c:pt>
                <c:pt idx="8429">
                  <c:v>843</c:v>
                </c:pt>
                <c:pt idx="8430">
                  <c:v>843,1</c:v>
                </c:pt>
                <c:pt idx="8431">
                  <c:v>843,2</c:v>
                </c:pt>
                <c:pt idx="8432">
                  <c:v>843,3</c:v>
                </c:pt>
                <c:pt idx="8433">
                  <c:v>843,4</c:v>
                </c:pt>
                <c:pt idx="8434">
                  <c:v>843,5</c:v>
                </c:pt>
                <c:pt idx="8435">
                  <c:v>843,6</c:v>
                </c:pt>
                <c:pt idx="8436">
                  <c:v>843,7</c:v>
                </c:pt>
                <c:pt idx="8437">
                  <c:v>843,8</c:v>
                </c:pt>
                <c:pt idx="8438">
                  <c:v>843,9</c:v>
                </c:pt>
                <c:pt idx="8439">
                  <c:v>844</c:v>
                </c:pt>
                <c:pt idx="8440">
                  <c:v>844,1</c:v>
                </c:pt>
                <c:pt idx="8441">
                  <c:v>844,2</c:v>
                </c:pt>
                <c:pt idx="8442">
                  <c:v>844,3</c:v>
                </c:pt>
                <c:pt idx="8443">
                  <c:v>844,4</c:v>
                </c:pt>
                <c:pt idx="8444">
                  <c:v>844,5</c:v>
                </c:pt>
                <c:pt idx="8445">
                  <c:v>844,6</c:v>
                </c:pt>
                <c:pt idx="8446">
                  <c:v>844,7</c:v>
                </c:pt>
                <c:pt idx="8447">
                  <c:v>844,8</c:v>
                </c:pt>
                <c:pt idx="8448">
                  <c:v>844,9</c:v>
                </c:pt>
                <c:pt idx="8449">
                  <c:v>845</c:v>
                </c:pt>
                <c:pt idx="8450">
                  <c:v>845,1</c:v>
                </c:pt>
                <c:pt idx="8451">
                  <c:v>845,2</c:v>
                </c:pt>
                <c:pt idx="8452">
                  <c:v>845,3</c:v>
                </c:pt>
                <c:pt idx="8453">
                  <c:v>845,4</c:v>
                </c:pt>
                <c:pt idx="8454">
                  <c:v>845,5</c:v>
                </c:pt>
                <c:pt idx="8455">
                  <c:v>845,6</c:v>
                </c:pt>
                <c:pt idx="8456">
                  <c:v>845,7</c:v>
                </c:pt>
                <c:pt idx="8457">
                  <c:v>845,8</c:v>
                </c:pt>
                <c:pt idx="8458">
                  <c:v>845,9</c:v>
                </c:pt>
                <c:pt idx="8459">
                  <c:v>846</c:v>
                </c:pt>
                <c:pt idx="8460">
                  <c:v>846,1</c:v>
                </c:pt>
                <c:pt idx="8461">
                  <c:v>846,2</c:v>
                </c:pt>
                <c:pt idx="8462">
                  <c:v>846,3</c:v>
                </c:pt>
                <c:pt idx="8463">
                  <c:v>846,4</c:v>
                </c:pt>
                <c:pt idx="8464">
                  <c:v>846,5</c:v>
                </c:pt>
                <c:pt idx="8465">
                  <c:v>846,6</c:v>
                </c:pt>
                <c:pt idx="8466">
                  <c:v>846,7</c:v>
                </c:pt>
                <c:pt idx="8467">
                  <c:v>846,8</c:v>
                </c:pt>
                <c:pt idx="8468">
                  <c:v>846,9</c:v>
                </c:pt>
                <c:pt idx="8469">
                  <c:v>847</c:v>
                </c:pt>
                <c:pt idx="8470">
                  <c:v>847,1</c:v>
                </c:pt>
                <c:pt idx="8471">
                  <c:v>847,2</c:v>
                </c:pt>
                <c:pt idx="8472">
                  <c:v>847,3</c:v>
                </c:pt>
                <c:pt idx="8473">
                  <c:v>847,4</c:v>
                </c:pt>
                <c:pt idx="8474">
                  <c:v>847,5</c:v>
                </c:pt>
                <c:pt idx="8475">
                  <c:v>847,6</c:v>
                </c:pt>
                <c:pt idx="8476">
                  <c:v>847,7</c:v>
                </c:pt>
                <c:pt idx="8477">
                  <c:v>847,8</c:v>
                </c:pt>
                <c:pt idx="8478">
                  <c:v>847,9</c:v>
                </c:pt>
                <c:pt idx="8479">
                  <c:v>848</c:v>
                </c:pt>
                <c:pt idx="8480">
                  <c:v>848,1</c:v>
                </c:pt>
                <c:pt idx="8481">
                  <c:v>848,2</c:v>
                </c:pt>
                <c:pt idx="8482">
                  <c:v>848,3</c:v>
                </c:pt>
                <c:pt idx="8483">
                  <c:v>848,4</c:v>
                </c:pt>
                <c:pt idx="8484">
                  <c:v>848,5</c:v>
                </c:pt>
                <c:pt idx="8485">
                  <c:v>848,6</c:v>
                </c:pt>
                <c:pt idx="8486">
                  <c:v>848,7</c:v>
                </c:pt>
                <c:pt idx="8487">
                  <c:v>848,8</c:v>
                </c:pt>
                <c:pt idx="8488">
                  <c:v>848,9</c:v>
                </c:pt>
                <c:pt idx="8489">
                  <c:v>849</c:v>
                </c:pt>
                <c:pt idx="8490">
                  <c:v>849,1</c:v>
                </c:pt>
                <c:pt idx="8491">
                  <c:v>849,2</c:v>
                </c:pt>
                <c:pt idx="8492">
                  <c:v>849,3</c:v>
                </c:pt>
                <c:pt idx="8493">
                  <c:v>849,4</c:v>
                </c:pt>
                <c:pt idx="8494">
                  <c:v>849,5</c:v>
                </c:pt>
                <c:pt idx="8495">
                  <c:v>849,6</c:v>
                </c:pt>
                <c:pt idx="8496">
                  <c:v>849,7</c:v>
                </c:pt>
                <c:pt idx="8497">
                  <c:v>849,8</c:v>
                </c:pt>
                <c:pt idx="8498">
                  <c:v>849,9</c:v>
                </c:pt>
                <c:pt idx="8499">
                  <c:v>850</c:v>
                </c:pt>
                <c:pt idx="8500">
                  <c:v>850,1</c:v>
                </c:pt>
                <c:pt idx="8501">
                  <c:v>850,2</c:v>
                </c:pt>
                <c:pt idx="8502">
                  <c:v>850,3</c:v>
                </c:pt>
                <c:pt idx="8503">
                  <c:v>850,4</c:v>
                </c:pt>
                <c:pt idx="8504">
                  <c:v>850,5</c:v>
                </c:pt>
                <c:pt idx="8505">
                  <c:v>850,6</c:v>
                </c:pt>
                <c:pt idx="8506">
                  <c:v>850,7</c:v>
                </c:pt>
                <c:pt idx="8507">
                  <c:v>850,8</c:v>
                </c:pt>
                <c:pt idx="8508">
                  <c:v>850,9</c:v>
                </c:pt>
                <c:pt idx="8509">
                  <c:v>851</c:v>
                </c:pt>
                <c:pt idx="8510">
                  <c:v>851,1</c:v>
                </c:pt>
                <c:pt idx="8511">
                  <c:v>851,2</c:v>
                </c:pt>
                <c:pt idx="8512">
                  <c:v>851,3</c:v>
                </c:pt>
                <c:pt idx="8513">
                  <c:v>851,4</c:v>
                </c:pt>
                <c:pt idx="8514">
                  <c:v>851,5</c:v>
                </c:pt>
                <c:pt idx="8515">
                  <c:v>851,6</c:v>
                </c:pt>
                <c:pt idx="8516">
                  <c:v>851,7</c:v>
                </c:pt>
                <c:pt idx="8517">
                  <c:v>851,8</c:v>
                </c:pt>
                <c:pt idx="8518">
                  <c:v>851,9</c:v>
                </c:pt>
                <c:pt idx="8519">
                  <c:v>852</c:v>
                </c:pt>
                <c:pt idx="8520">
                  <c:v>852,1</c:v>
                </c:pt>
                <c:pt idx="8521">
                  <c:v>852,2</c:v>
                </c:pt>
                <c:pt idx="8522">
                  <c:v>852,3</c:v>
                </c:pt>
                <c:pt idx="8523">
                  <c:v>852,4</c:v>
                </c:pt>
                <c:pt idx="8524">
                  <c:v>852,5</c:v>
                </c:pt>
                <c:pt idx="8525">
                  <c:v>852,6</c:v>
                </c:pt>
                <c:pt idx="8526">
                  <c:v>852,7</c:v>
                </c:pt>
                <c:pt idx="8527">
                  <c:v>852,8</c:v>
                </c:pt>
                <c:pt idx="8528">
                  <c:v>852,9</c:v>
                </c:pt>
                <c:pt idx="8529">
                  <c:v>853</c:v>
                </c:pt>
                <c:pt idx="8530">
                  <c:v>853,1</c:v>
                </c:pt>
                <c:pt idx="8531">
                  <c:v>853,2</c:v>
                </c:pt>
                <c:pt idx="8532">
                  <c:v>853,3</c:v>
                </c:pt>
                <c:pt idx="8533">
                  <c:v>853,4</c:v>
                </c:pt>
                <c:pt idx="8534">
                  <c:v>853,5</c:v>
                </c:pt>
                <c:pt idx="8535">
                  <c:v>853,6</c:v>
                </c:pt>
                <c:pt idx="8536">
                  <c:v>853,7</c:v>
                </c:pt>
                <c:pt idx="8537">
                  <c:v>853,8</c:v>
                </c:pt>
                <c:pt idx="8538">
                  <c:v>853,9</c:v>
                </c:pt>
                <c:pt idx="8539">
                  <c:v>854</c:v>
                </c:pt>
                <c:pt idx="8540">
                  <c:v>854,1</c:v>
                </c:pt>
                <c:pt idx="8541">
                  <c:v>854,2</c:v>
                </c:pt>
                <c:pt idx="8542">
                  <c:v>854,3</c:v>
                </c:pt>
                <c:pt idx="8543">
                  <c:v>854,4</c:v>
                </c:pt>
                <c:pt idx="8544">
                  <c:v>854,5</c:v>
                </c:pt>
                <c:pt idx="8545">
                  <c:v>854,6</c:v>
                </c:pt>
                <c:pt idx="8546">
                  <c:v>854,7</c:v>
                </c:pt>
                <c:pt idx="8547">
                  <c:v>854,8</c:v>
                </c:pt>
                <c:pt idx="8548">
                  <c:v>854,9</c:v>
                </c:pt>
                <c:pt idx="8549">
                  <c:v>855</c:v>
                </c:pt>
                <c:pt idx="8550">
                  <c:v>855,1</c:v>
                </c:pt>
                <c:pt idx="8551">
                  <c:v>855,2</c:v>
                </c:pt>
                <c:pt idx="8552">
                  <c:v>855,3</c:v>
                </c:pt>
                <c:pt idx="8553">
                  <c:v>855,4</c:v>
                </c:pt>
                <c:pt idx="8554">
                  <c:v>855,5</c:v>
                </c:pt>
                <c:pt idx="8555">
                  <c:v>855,6</c:v>
                </c:pt>
                <c:pt idx="8556">
                  <c:v>855,7</c:v>
                </c:pt>
                <c:pt idx="8557">
                  <c:v>855,8</c:v>
                </c:pt>
                <c:pt idx="8558">
                  <c:v>855,9</c:v>
                </c:pt>
                <c:pt idx="8559">
                  <c:v>856</c:v>
                </c:pt>
                <c:pt idx="8560">
                  <c:v>856,1</c:v>
                </c:pt>
                <c:pt idx="8561">
                  <c:v>856,2</c:v>
                </c:pt>
                <c:pt idx="8562">
                  <c:v>856,3</c:v>
                </c:pt>
                <c:pt idx="8563">
                  <c:v>856,4</c:v>
                </c:pt>
                <c:pt idx="8564">
                  <c:v>856,5</c:v>
                </c:pt>
                <c:pt idx="8565">
                  <c:v>856,6</c:v>
                </c:pt>
                <c:pt idx="8566">
                  <c:v>856,7</c:v>
                </c:pt>
                <c:pt idx="8567">
                  <c:v>856,8</c:v>
                </c:pt>
                <c:pt idx="8568">
                  <c:v>856,9</c:v>
                </c:pt>
                <c:pt idx="8569">
                  <c:v>857</c:v>
                </c:pt>
                <c:pt idx="8570">
                  <c:v>857,1</c:v>
                </c:pt>
                <c:pt idx="8571">
                  <c:v>857,2</c:v>
                </c:pt>
                <c:pt idx="8572">
                  <c:v>857,3</c:v>
                </c:pt>
                <c:pt idx="8573">
                  <c:v>857,4</c:v>
                </c:pt>
                <c:pt idx="8574">
                  <c:v>857,5</c:v>
                </c:pt>
                <c:pt idx="8575">
                  <c:v>857,6</c:v>
                </c:pt>
                <c:pt idx="8576">
                  <c:v>857,7</c:v>
                </c:pt>
                <c:pt idx="8577">
                  <c:v>857,8</c:v>
                </c:pt>
                <c:pt idx="8578">
                  <c:v>857,9</c:v>
                </c:pt>
                <c:pt idx="8579">
                  <c:v>858</c:v>
                </c:pt>
                <c:pt idx="8580">
                  <c:v>858,1</c:v>
                </c:pt>
                <c:pt idx="8581">
                  <c:v>858,2</c:v>
                </c:pt>
                <c:pt idx="8582">
                  <c:v>858,3</c:v>
                </c:pt>
                <c:pt idx="8583">
                  <c:v>858,4</c:v>
                </c:pt>
                <c:pt idx="8584">
                  <c:v>858,5</c:v>
                </c:pt>
                <c:pt idx="8585">
                  <c:v>858,6</c:v>
                </c:pt>
                <c:pt idx="8586">
                  <c:v>858,7</c:v>
                </c:pt>
                <c:pt idx="8587">
                  <c:v>858,8</c:v>
                </c:pt>
                <c:pt idx="8588">
                  <c:v>858,9</c:v>
                </c:pt>
                <c:pt idx="8589">
                  <c:v>859</c:v>
                </c:pt>
                <c:pt idx="8590">
                  <c:v>859,1</c:v>
                </c:pt>
                <c:pt idx="8591">
                  <c:v>859,2</c:v>
                </c:pt>
                <c:pt idx="8592">
                  <c:v>859,3</c:v>
                </c:pt>
                <c:pt idx="8593">
                  <c:v>859,4</c:v>
                </c:pt>
                <c:pt idx="8594">
                  <c:v>859,5</c:v>
                </c:pt>
                <c:pt idx="8595">
                  <c:v>859,6</c:v>
                </c:pt>
                <c:pt idx="8596">
                  <c:v>859,7</c:v>
                </c:pt>
                <c:pt idx="8597">
                  <c:v>859,8</c:v>
                </c:pt>
                <c:pt idx="8598">
                  <c:v>859,9</c:v>
                </c:pt>
                <c:pt idx="8599">
                  <c:v>860</c:v>
                </c:pt>
                <c:pt idx="8600">
                  <c:v>860,1</c:v>
                </c:pt>
                <c:pt idx="8601">
                  <c:v>860,2</c:v>
                </c:pt>
                <c:pt idx="8602">
                  <c:v>860,3</c:v>
                </c:pt>
                <c:pt idx="8603">
                  <c:v>860,4</c:v>
                </c:pt>
                <c:pt idx="8604">
                  <c:v>860,5</c:v>
                </c:pt>
                <c:pt idx="8605">
                  <c:v>860,6</c:v>
                </c:pt>
                <c:pt idx="8606">
                  <c:v>860,7</c:v>
                </c:pt>
                <c:pt idx="8607">
                  <c:v>860,8</c:v>
                </c:pt>
                <c:pt idx="8608">
                  <c:v>860,9</c:v>
                </c:pt>
                <c:pt idx="8609">
                  <c:v>861</c:v>
                </c:pt>
                <c:pt idx="8610">
                  <c:v>861,1</c:v>
                </c:pt>
                <c:pt idx="8611">
                  <c:v>861,2</c:v>
                </c:pt>
                <c:pt idx="8612">
                  <c:v>861,3</c:v>
                </c:pt>
                <c:pt idx="8613">
                  <c:v>861,4</c:v>
                </c:pt>
                <c:pt idx="8614">
                  <c:v>861,5</c:v>
                </c:pt>
                <c:pt idx="8615">
                  <c:v>861,6</c:v>
                </c:pt>
                <c:pt idx="8616">
                  <c:v>861,7</c:v>
                </c:pt>
                <c:pt idx="8617">
                  <c:v>861,8</c:v>
                </c:pt>
                <c:pt idx="8618">
                  <c:v>861,9</c:v>
                </c:pt>
                <c:pt idx="8619">
                  <c:v>862</c:v>
                </c:pt>
                <c:pt idx="8620">
                  <c:v>862,1</c:v>
                </c:pt>
                <c:pt idx="8621">
                  <c:v>862,2</c:v>
                </c:pt>
                <c:pt idx="8622">
                  <c:v>862,3</c:v>
                </c:pt>
                <c:pt idx="8623">
                  <c:v>862,4</c:v>
                </c:pt>
                <c:pt idx="8624">
                  <c:v>862,5</c:v>
                </c:pt>
                <c:pt idx="8625">
                  <c:v>862,6</c:v>
                </c:pt>
                <c:pt idx="8626">
                  <c:v>862,7</c:v>
                </c:pt>
                <c:pt idx="8627">
                  <c:v>862,8</c:v>
                </c:pt>
                <c:pt idx="8628">
                  <c:v>862,9</c:v>
                </c:pt>
                <c:pt idx="8629">
                  <c:v>863</c:v>
                </c:pt>
                <c:pt idx="8630">
                  <c:v>863,1</c:v>
                </c:pt>
                <c:pt idx="8631">
                  <c:v>863,2</c:v>
                </c:pt>
                <c:pt idx="8632">
                  <c:v>863,3</c:v>
                </c:pt>
                <c:pt idx="8633">
                  <c:v>863,4</c:v>
                </c:pt>
                <c:pt idx="8634">
                  <c:v>863,5</c:v>
                </c:pt>
                <c:pt idx="8635">
                  <c:v>863,6</c:v>
                </c:pt>
                <c:pt idx="8636">
                  <c:v>863,7</c:v>
                </c:pt>
                <c:pt idx="8637">
                  <c:v>863,8</c:v>
                </c:pt>
                <c:pt idx="8638">
                  <c:v>863,9</c:v>
                </c:pt>
                <c:pt idx="8639">
                  <c:v>864</c:v>
                </c:pt>
                <c:pt idx="8640">
                  <c:v>864,1</c:v>
                </c:pt>
                <c:pt idx="8641">
                  <c:v>864,2</c:v>
                </c:pt>
                <c:pt idx="8642">
                  <c:v>864,3</c:v>
                </c:pt>
                <c:pt idx="8643">
                  <c:v>864,4</c:v>
                </c:pt>
                <c:pt idx="8644">
                  <c:v>864,5</c:v>
                </c:pt>
                <c:pt idx="8645">
                  <c:v>864,6</c:v>
                </c:pt>
                <c:pt idx="8646">
                  <c:v>864,7</c:v>
                </c:pt>
                <c:pt idx="8647">
                  <c:v>864,8</c:v>
                </c:pt>
                <c:pt idx="8648">
                  <c:v>864,9</c:v>
                </c:pt>
                <c:pt idx="8649">
                  <c:v>865</c:v>
                </c:pt>
                <c:pt idx="8650">
                  <c:v>865,1</c:v>
                </c:pt>
                <c:pt idx="8651">
                  <c:v>865,2</c:v>
                </c:pt>
                <c:pt idx="8652">
                  <c:v>865,3</c:v>
                </c:pt>
                <c:pt idx="8653">
                  <c:v>865,4</c:v>
                </c:pt>
                <c:pt idx="8654">
                  <c:v>865,5</c:v>
                </c:pt>
                <c:pt idx="8655">
                  <c:v>865,6</c:v>
                </c:pt>
                <c:pt idx="8656">
                  <c:v>865,7</c:v>
                </c:pt>
                <c:pt idx="8657">
                  <c:v>865,8</c:v>
                </c:pt>
                <c:pt idx="8658">
                  <c:v>865,9</c:v>
                </c:pt>
                <c:pt idx="8659">
                  <c:v>866</c:v>
                </c:pt>
                <c:pt idx="8660">
                  <c:v>866,1</c:v>
                </c:pt>
                <c:pt idx="8661">
                  <c:v>866,2</c:v>
                </c:pt>
                <c:pt idx="8662">
                  <c:v>866,3</c:v>
                </c:pt>
                <c:pt idx="8663">
                  <c:v>866,4</c:v>
                </c:pt>
                <c:pt idx="8664">
                  <c:v>866,5</c:v>
                </c:pt>
                <c:pt idx="8665">
                  <c:v>866,6</c:v>
                </c:pt>
                <c:pt idx="8666">
                  <c:v>866,7</c:v>
                </c:pt>
                <c:pt idx="8667">
                  <c:v>866,8</c:v>
                </c:pt>
                <c:pt idx="8668">
                  <c:v>866,9</c:v>
                </c:pt>
                <c:pt idx="8669">
                  <c:v>867</c:v>
                </c:pt>
                <c:pt idx="8670">
                  <c:v>867,1</c:v>
                </c:pt>
                <c:pt idx="8671">
                  <c:v>867,2</c:v>
                </c:pt>
                <c:pt idx="8672">
                  <c:v>867,3</c:v>
                </c:pt>
                <c:pt idx="8673">
                  <c:v>867,4</c:v>
                </c:pt>
                <c:pt idx="8674">
                  <c:v>867,5</c:v>
                </c:pt>
                <c:pt idx="8675">
                  <c:v>867,6</c:v>
                </c:pt>
                <c:pt idx="8676">
                  <c:v>867,7</c:v>
                </c:pt>
                <c:pt idx="8677">
                  <c:v>867,8</c:v>
                </c:pt>
                <c:pt idx="8678">
                  <c:v>867,9</c:v>
                </c:pt>
                <c:pt idx="8679">
                  <c:v>868</c:v>
                </c:pt>
                <c:pt idx="8680">
                  <c:v>868,1</c:v>
                </c:pt>
                <c:pt idx="8681">
                  <c:v>868,2</c:v>
                </c:pt>
                <c:pt idx="8682">
                  <c:v>868,3</c:v>
                </c:pt>
                <c:pt idx="8683">
                  <c:v>868,4</c:v>
                </c:pt>
                <c:pt idx="8684">
                  <c:v>868,5</c:v>
                </c:pt>
                <c:pt idx="8685">
                  <c:v>868,6</c:v>
                </c:pt>
                <c:pt idx="8686">
                  <c:v>868,7</c:v>
                </c:pt>
                <c:pt idx="8687">
                  <c:v>868,8</c:v>
                </c:pt>
                <c:pt idx="8688">
                  <c:v>868,9</c:v>
                </c:pt>
                <c:pt idx="8689">
                  <c:v>869</c:v>
                </c:pt>
                <c:pt idx="8690">
                  <c:v>869,1</c:v>
                </c:pt>
                <c:pt idx="8691">
                  <c:v>869,2</c:v>
                </c:pt>
                <c:pt idx="8692">
                  <c:v>869,3</c:v>
                </c:pt>
                <c:pt idx="8693">
                  <c:v>869,4</c:v>
                </c:pt>
                <c:pt idx="8694">
                  <c:v>869,5</c:v>
                </c:pt>
                <c:pt idx="8695">
                  <c:v>869,6</c:v>
                </c:pt>
                <c:pt idx="8696">
                  <c:v>869,7</c:v>
                </c:pt>
                <c:pt idx="8697">
                  <c:v>869,8</c:v>
                </c:pt>
                <c:pt idx="8698">
                  <c:v>869,9</c:v>
                </c:pt>
                <c:pt idx="8699">
                  <c:v>870</c:v>
                </c:pt>
                <c:pt idx="8700">
                  <c:v>870,1</c:v>
                </c:pt>
                <c:pt idx="8701">
                  <c:v>870,2</c:v>
                </c:pt>
                <c:pt idx="8702">
                  <c:v>870,3</c:v>
                </c:pt>
                <c:pt idx="8703">
                  <c:v>870,4</c:v>
                </c:pt>
                <c:pt idx="8704">
                  <c:v>870,5</c:v>
                </c:pt>
                <c:pt idx="8705">
                  <c:v>870,6</c:v>
                </c:pt>
                <c:pt idx="8706">
                  <c:v>870,7</c:v>
                </c:pt>
                <c:pt idx="8707">
                  <c:v>870,8</c:v>
                </c:pt>
                <c:pt idx="8708">
                  <c:v>870,9</c:v>
                </c:pt>
                <c:pt idx="8709">
                  <c:v>871</c:v>
                </c:pt>
                <c:pt idx="8710">
                  <c:v>871,1</c:v>
                </c:pt>
                <c:pt idx="8711">
                  <c:v>871,2</c:v>
                </c:pt>
                <c:pt idx="8712">
                  <c:v>871,3</c:v>
                </c:pt>
                <c:pt idx="8713">
                  <c:v>871,4</c:v>
                </c:pt>
                <c:pt idx="8714">
                  <c:v>871,5</c:v>
                </c:pt>
                <c:pt idx="8715">
                  <c:v>871,6</c:v>
                </c:pt>
                <c:pt idx="8716">
                  <c:v>871,7</c:v>
                </c:pt>
                <c:pt idx="8717">
                  <c:v>871,8</c:v>
                </c:pt>
                <c:pt idx="8718">
                  <c:v>871,9</c:v>
                </c:pt>
                <c:pt idx="8719">
                  <c:v>872</c:v>
                </c:pt>
                <c:pt idx="8720">
                  <c:v>872,1</c:v>
                </c:pt>
                <c:pt idx="8721">
                  <c:v>872,2</c:v>
                </c:pt>
                <c:pt idx="8722">
                  <c:v>872,3</c:v>
                </c:pt>
                <c:pt idx="8723">
                  <c:v>872,4</c:v>
                </c:pt>
                <c:pt idx="8724">
                  <c:v>872,5</c:v>
                </c:pt>
                <c:pt idx="8725">
                  <c:v>872,6</c:v>
                </c:pt>
                <c:pt idx="8726">
                  <c:v>872,7</c:v>
                </c:pt>
                <c:pt idx="8727">
                  <c:v>872,8</c:v>
                </c:pt>
                <c:pt idx="8728">
                  <c:v>872,9</c:v>
                </c:pt>
                <c:pt idx="8729">
                  <c:v>873</c:v>
                </c:pt>
                <c:pt idx="8730">
                  <c:v>873,1</c:v>
                </c:pt>
                <c:pt idx="8731">
                  <c:v>873,2</c:v>
                </c:pt>
                <c:pt idx="8732">
                  <c:v>873,3</c:v>
                </c:pt>
                <c:pt idx="8733">
                  <c:v>873,4</c:v>
                </c:pt>
                <c:pt idx="8734">
                  <c:v>873,5</c:v>
                </c:pt>
                <c:pt idx="8735">
                  <c:v>873,6</c:v>
                </c:pt>
                <c:pt idx="8736">
                  <c:v>873,7</c:v>
                </c:pt>
                <c:pt idx="8737">
                  <c:v>873,8</c:v>
                </c:pt>
                <c:pt idx="8738">
                  <c:v>873,9</c:v>
                </c:pt>
                <c:pt idx="8739">
                  <c:v>874</c:v>
                </c:pt>
                <c:pt idx="8740">
                  <c:v>874,1</c:v>
                </c:pt>
                <c:pt idx="8741">
                  <c:v>874,2</c:v>
                </c:pt>
                <c:pt idx="8742">
                  <c:v>874,3</c:v>
                </c:pt>
                <c:pt idx="8743">
                  <c:v>874,4</c:v>
                </c:pt>
                <c:pt idx="8744">
                  <c:v>874,5</c:v>
                </c:pt>
                <c:pt idx="8745">
                  <c:v>874,6</c:v>
                </c:pt>
                <c:pt idx="8746">
                  <c:v>874,7</c:v>
                </c:pt>
                <c:pt idx="8747">
                  <c:v>874,8</c:v>
                </c:pt>
                <c:pt idx="8748">
                  <c:v>874,9</c:v>
                </c:pt>
                <c:pt idx="8749">
                  <c:v>875</c:v>
                </c:pt>
                <c:pt idx="8750">
                  <c:v>875,1</c:v>
                </c:pt>
                <c:pt idx="8751">
                  <c:v>875,2</c:v>
                </c:pt>
                <c:pt idx="8752">
                  <c:v>875,3</c:v>
                </c:pt>
                <c:pt idx="8753">
                  <c:v>875,4</c:v>
                </c:pt>
                <c:pt idx="8754">
                  <c:v>875,5</c:v>
                </c:pt>
                <c:pt idx="8755">
                  <c:v>875,6</c:v>
                </c:pt>
                <c:pt idx="8756">
                  <c:v>875,7</c:v>
                </c:pt>
                <c:pt idx="8757">
                  <c:v>875,8</c:v>
                </c:pt>
                <c:pt idx="8758">
                  <c:v>875,9</c:v>
                </c:pt>
                <c:pt idx="8759">
                  <c:v>876</c:v>
                </c:pt>
                <c:pt idx="8760">
                  <c:v>876,1</c:v>
                </c:pt>
                <c:pt idx="8761">
                  <c:v>876,2</c:v>
                </c:pt>
                <c:pt idx="8762">
                  <c:v>876,3</c:v>
                </c:pt>
                <c:pt idx="8763">
                  <c:v>876,4</c:v>
                </c:pt>
                <c:pt idx="8764">
                  <c:v>876,5</c:v>
                </c:pt>
                <c:pt idx="8765">
                  <c:v>876,6</c:v>
                </c:pt>
                <c:pt idx="8766">
                  <c:v>876,7</c:v>
                </c:pt>
                <c:pt idx="8767">
                  <c:v>876,8</c:v>
                </c:pt>
                <c:pt idx="8768">
                  <c:v>876,9</c:v>
                </c:pt>
                <c:pt idx="8769">
                  <c:v>877</c:v>
                </c:pt>
                <c:pt idx="8770">
                  <c:v>877,1</c:v>
                </c:pt>
                <c:pt idx="8771">
                  <c:v>877,2</c:v>
                </c:pt>
                <c:pt idx="8772">
                  <c:v>877,3</c:v>
                </c:pt>
                <c:pt idx="8773">
                  <c:v>877,4</c:v>
                </c:pt>
                <c:pt idx="8774">
                  <c:v>877,5</c:v>
                </c:pt>
                <c:pt idx="8775">
                  <c:v>877,6</c:v>
                </c:pt>
                <c:pt idx="8776">
                  <c:v>877,7</c:v>
                </c:pt>
                <c:pt idx="8777">
                  <c:v>877,8</c:v>
                </c:pt>
                <c:pt idx="8778">
                  <c:v>877,9</c:v>
                </c:pt>
                <c:pt idx="8779">
                  <c:v>878</c:v>
                </c:pt>
                <c:pt idx="8780">
                  <c:v>878,1</c:v>
                </c:pt>
                <c:pt idx="8781">
                  <c:v>878,2</c:v>
                </c:pt>
                <c:pt idx="8782">
                  <c:v>878,3</c:v>
                </c:pt>
                <c:pt idx="8783">
                  <c:v>878,4</c:v>
                </c:pt>
                <c:pt idx="8784">
                  <c:v>878,5</c:v>
                </c:pt>
                <c:pt idx="8785">
                  <c:v>878,6</c:v>
                </c:pt>
                <c:pt idx="8786">
                  <c:v>878,7</c:v>
                </c:pt>
                <c:pt idx="8787">
                  <c:v>878,8</c:v>
                </c:pt>
                <c:pt idx="8788">
                  <c:v>878,9</c:v>
                </c:pt>
                <c:pt idx="8789">
                  <c:v>879</c:v>
                </c:pt>
                <c:pt idx="8790">
                  <c:v>879,1</c:v>
                </c:pt>
                <c:pt idx="8791">
                  <c:v>879,2</c:v>
                </c:pt>
                <c:pt idx="8792">
                  <c:v>879,3</c:v>
                </c:pt>
                <c:pt idx="8793">
                  <c:v>879,4</c:v>
                </c:pt>
                <c:pt idx="8794">
                  <c:v>879,5</c:v>
                </c:pt>
                <c:pt idx="8795">
                  <c:v>879,6</c:v>
                </c:pt>
                <c:pt idx="8796">
                  <c:v>879,7</c:v>
                </c:pt>
                <c:pt idx="8797">
                  <c:v>879,8</c:v>
                </c:pt>
                <c:pt idx="8798">
                  <c:v>879,9</c:v>
                </c:pt>
                <c:pt idx="8799">
                  <c:v>880</c:v>
                </c:pt>
                <c:pt idx="8800">
                  <c:v>880,1</c:v>
                </c:pt>
                <c:pt idx="8801">
                  <c:v>880,2</c:v>
                </c:pt>
                <c:pt idx="8802">
                  <c:v>880,3</c:v>
                </c:pt>
                <c:pt idx="8803">
                  <c:v>880,4</c:v>
                </c:pt>
                <c:pt idx="8804">
                  <c:v>880,5</c:v>
                </c:pt>
                <c:pt idx="8805">
                  <c:v>880,6</c:v>
                </c:pt>
                <c:pt idx="8806">
                  <c:v>880,7</c:v>
                </c:pt>
                <c:pt idx="8807">
                  <c:v>880,8</c:v>
                </c:pt>
                <c:pt idx="8808">
                  <c:v>880,9</c:v>
                </c:pt>
                <c:pt idx="8809">
                  <c:v>881</c:v>
                </c:pt>
                <c:pt idx="8810">
                  <c:v>881,1</c:v>
                </c:pt>
                <c:pt idx="8811">
                  <c:v>881,2</c:v>
                </c:pt>
                <c:pt idx="8812">
                  <c:v>881,3</c:v>
                </c:pt>
                <c:pt idx="8813">
                  <c:v>881,4</c:v>
                </c:pt>
                <c:pt idx="8814">
                  <c:v>881,5</c:v>
                </c:pt>
                <c:pt idx="8815">
                  <c:v>881,6</c:v>
                </c:pt>
                <c:pt idx="8816">
                  <c:v>881,7</c:v>
                </c:pt>
                <c:pt idx="8817">
                  <c:v>881,8</c:v>
                </c:pt>
                <c:pt idx="8818">
                  <c:v>881,9</c:v>
                </c:pt>
                <c:pt idx="8819">
                  <c:v>882</c:v>
                </c:pt>
                <c:pt idx="8820">
                  <c:v>882,1</c:v>
                </c:pt>
                <c:pt idx="8821">
                  <c:v>882,2</c:v>
                </c:pt>
                <c:pt idx="8822">
                  <c:v>882,3</c:v>
                </c:pt>
                <c:pt idx="8823">
                  <c:v>882,4</c:v>
                </c:pt>
                <c:pt idx="8824">
                  <c:v>882,5</c:v>
                </c:pt>
                <c:pt idx="8825">
                  <c:v>882,6</c:v>
                </c:pt>
                <c:pt idx="8826">
                  <c:v>882,7</c:v>
                </c:pt>
                <c:pt idx="8827">
                  <c:v>882,8</c:v>
                </c:pt>
                <c:pt idx="8828">
                  <c:v>882,9</c:v>
                </c:pt>
                <c:pt idx="8829">
                  <c:v>883</c:v>
                </c:pt>
                <c:pt idx="8830">
                  <c:v>883,1</c:v>
                </c:pt>
                <c:pt idx="8831">
                  <c:v>883,2</c:v>
                </c:pt>
                <c:pt idx="8832">
                  <c:v>883,3</c:v>
                </c:pt>
                <c:pt idx="8833">
                  <c:v>883,4</c:v>
                </c:pt>
                <c:pt idx="8834">
                  <c:v>883,5</c:v>
                </c:pt>
                <c:pt idx="8835">
                  <c:v>883,6</c:v>
                </c:pt>
                <c:pt idx="8836">
                  <c:v>883,7</c:v>
                </c:pt>
                <c:pt idx="8837">
                  <c:v>883,8</c:v>
                </c:pt>
                <c:pt idx="8838">
                  <c:v>883,9</c:v>
                </c:pt>
                <c:pt idx="8839">
                  <c:v>884</c:v>
                </c:pt>
                <c:pt idx="8840">
                  <c:v>884,1</c:v>
                </c:pt>
                <c:pt idx="8841">
                  <c:v>884,2</c:v>
                </c:pt>
                <c:pt idx="8842">
                  <c:v>884,3</c:v>
                </c:pt>
                <c:pt idx="8843">
                  <c:v>884,4</c:v>
                </c:pt>
                <c:pt idx="8844">
                  <c:v>884,5</c:v>
                </c:pt>
                <c:pt idx="8845">
                  <c:v>884,6</c:v>
                </c:pt>
                <c:pt idx="8846">
                  <c:v>884,7</c:v>
                </c:pt>
                <c:pt idx="8847">
                  <c:v>884,8</c:v>
                </c:pt>
                <c:pt idx="8848">
                  <c:v>884,9</c:v>
                </c:pt>
                <c:pt idx="8849">
                  <c:v>885</c:v>
                </c:pt>
                <c:pt idx="8850">
                  <c:v>885,1</c:v>
                </c:pt>
                <c:pt idx="8851">
                  <c:v>885,2</c:v>
                </c:pt>
                <c:pt idx="8852">
                  <c:v>885,3</c:v>
                </c:pt>
                <c:pt idx="8853">
                  <c:v>885,4</c:v>
                </c:pt>
                <c:pt idx="8854">
                  <c:v>885,5</c:v>
                </c:pt>
                <c:pt idx="8855">
                  <c:v>885,6</c:v>
                </c:pt>
                <c:pt idx="8856">
                  <c:v>885,7</c:v>
                </c:pt>
                <c:pt idx="8857">
                  <c:v>885,8</c:v>
                </c:pt>
                <c:pt idx="8858">
                  <c:v>885,9</c:v>
                </c:pt>
                <c:pt idx="8859">
                  <c:v>886</c:v>
                </c:pt>
                <c:pt idx="8860">
                  <c:v>886,1</c:v>
                </c:pt>
                <c:pt idx="8861">
                  <c:v>886,2</c:v>
                </c:pt>
                <c:pt idx="8862">
                  <c:v>886,3</c:v>
                </c:pt>
                <c:pt idx="8863">
                  <c:v>886,4</c:v>
                </c:pt>
                <c:pt idx="8864">
                  <c:v>886,5</c:v>
                </c:pt>
                <c:pt idx="8865">
                  <c:v>886,6</c:v>
                </c:pt>
                <c:pt idx="8866">
                  <c:v>886,7</c:v>
                </c:pt>
                <c:pt idx="8867">
                  <c:v>886,8</c:v>
                </c:pt>
                <c:pt idx="8868">
                  <c:v>886,9</c:v>
                </c:pt>
                <c:pt idx="8869">
                  <c:v>887</c:v>
                </c:pt>
                <c:pt idx="8870">
                  <c:v>887,1</c:v>
                </c:pt>
                <c:pt idx="8871">
                  <c:v>887,2</c:v>
                </c:pt>
                <c:pt idx="8872">
                  <c:v>887,3</c:v>
                </c:pt>
                <c:pt idx="8873">
                  <c:v>887,4</c:v>
                </c:pt>
                <c:pt idx="8874">
                  <c:v>887,5</c:v>
                </c:pt>
                <c:pt idx="8875">
                  <c:v>887,6</c:v>
                </c:pt>
                <c:pt idx="8876">
                  <c:v>887,7</c:v>
                </c:pt>
                <c:pt idx="8877">
                  <c:v>887,8</c:v>
                </c:pt>
                <c:pt idx="8878">
                  <c:v>887,9</c:v>
                </c:pt>
                <c:pt idx="8879">
                  <c:v>888</c:v>
                </c:pt>
                <c:pt idx="8880">
                  <c:v>888,1</c:v>
                </c:pt>
                <c:pt idx="8881">
                  <c:v>888,2</c:v>
                </c:pt>
                <c:pt idx="8882">
                  <c:v>888,3</c:v>
                </c:pt>
                <c:pt idx="8883">
                  <c:v>888,4</c:v>
                </c:pt>
                <c:pt idx="8884">
                  <c:v>888,5</c:v>
                </c:pt>
                <c:pt idx="8885">
                  <c:v>888,6</c:v>
                </c:pt>
                <c:pt idx="8886">
                  <c:v>888,7</c:v>
                </c:pt>
                <c:pt idx="8887">
                  <c:v>888,8</c:v>
                </c:pt>
                <c:pt idx="8888">
                  <c:v>888,9</c:v>
                </c:pt>
                <c:pt idx="8889">
                  <c:v>889</c:v>
                </c:pt>
                <c:pt idx="8890">
                  <c:v>889,1</c:v>
                </c:pt>
                <c:pt idx="8891">
                  <c:v>889,2</c:v>
                </c:pt>
                <c:pt idx="8892">
                  <c:v>889,3</c:v>
                </c:pt>
                <c:pt idx="8893">
                  <c:v>889,4</c:v>
                </c:pt>
                <c:pt idx="8894">
                  <c:v>889,5</c:v>
                </c:pt>
                <c:pt idx="8895">
                  <c:v>889,6</c:v>
                </c:pt>
                <c:pt idx="8896">
                  <c:v>889,7</c:v>
                </c:pt>
                <c:pt idx="8897">
                  <c:v>889,8</c:v>
                </c:pt>
                <c:pt idx="8898">
                  <c:v>889,9</c:v>
                </c:pt>
                <c:pt idx="8899">
                  <c:v>890</c:v>
                </c:pt>
                <c:pt idx="8900">
                  <c:v>890,1</c:v>
                </c:pt>
                <c:pt idx="8901">
                  <c:v>890,2</c:v>
                </c:pt>
                <c:pt idx="8902">
                  <c:v>890,3</c:v>
                </c:pt>
                <c:pt idx="8903">
                  <c:v>890,4</c:v>
                </c:pt>
                <c:pt idx="8904">
                  <c:v>890,5</c:v>
                </c:pt>
                <c:pt idx="8905">
                  <c:v>890,6</c:v>
                </c:pt>
                <c:pt idx="8906">
                  <c:v>890,7</c:v>
                </c:pt>
                <c:pt idx="8907">
                  <c:v>890,8</c:v>
                </c:pt>
                <c:pt idx="8908">
                  <c:v>890,9</c:v>
                </c:pt>
                <c:pt idx="8909">
                  <c:v>891</c:v>
                </c:pt>
                <c:pt idx="8910">
                  <c:v>891,1</c:v>
                </c:pt>
                <c:pt idx="8911">
                  <c:v>891,2</c:v>
                </c:pt>
                <c:pt idx="8912">
                  <c:v>891,3</c:v>
                </c:pt>
                <c:pt idx="8913">
                  <c:v>891,4</c:v>
                </c:pt>
                <c:pt idx="8914">
                  <c:v>891,5</c:v>
                </c:pt>
                <c:pt idx="8915">
                  <c:v>891,6</c:v>
                </c:pt>
                <c:pt idx="8916">
                  <c:v>891,7</c:v>
                </c:pt>
                <c:pt idx="8917">
                  <c:v>891,8</c:v>
                </c:pt>
                <c:pt idx="8918">
                  <c:v>891,9</c:v>
                </c:pt>
                <c:pt idx="8919">
                  <c:v>892</c:v>
                </c:pt>
                <c:pt idx="8920">
                  <c:v>892,1</c:v>
                </c:pt>
                <c:pt idx="8921">
                  <c:v>892,2</c:v>
                </c:pt>
                <c:pt idx="8922">
                  <c:v>892,3</c:v>
                </c:pt>
                <c:pt idx="8923">
                  <c:v>892,4</c:v>
                </c:pt>
                <c:pt idx="8924">
                  <c:v>892,5</c:v>
                </c:pt>
                <c:pt idx="8925">
                  <c:v>892,6</c:v>
                </c:pt>
                <c:pt idx="8926">
                  <c:v>892,7</c:v>
                </c:pt>
                <c:pt idx="8927">
                  <c:v>892,8</c:v>
                </c:pt>
                <c:pt idx="8928">
                  <c:v>892,9</c:v>
                </c:pt>
                <c:pt idx="8929">
                  <c:v>893</c:v>
                </c:pt>
                <c:pt idx="8930">
                  <c:v>893,1</c:v>
                </c:pt>
                <c:pt idx="8931">
                  <c:v>893,2</c:v>
                </c:pt>
                <c:pt idx="8932">
                  <c:v>893,3</c:v>
                </c:pt>
                <c:pt idx="8933">
                  <c:v>893,4</c:v>
                </c:pt>
                <c:pt idx="8934">
                  <c:v>893,5</c:v>
                </c:pt>
                <c:pt idx="8935">
                  <c:v>893,6</c:v>
                </c:pt>
                <c:pt idx="8936">
                  <c:v>893,7</c:v>
                </c:pt>
                <c:pt idx="8937">
                  <c:v>893,8</c:v>
                </c:pt>
                <c:pt idx="8938">
                  <c:v>893,9</c:v>
                </c:pt>
                <c:pt idx="8939">
                  <c:v>894</c:v>
                </c:pt>
                <c:pt idx="8940">
                  <c:v>894,1</c:v>
                </c:pt>
                <c:pt idx="8941">
                  <c:v>894,2</c:v>
                </c:pt>
                <c:pt idx="8942">
                  <c:v>894,3</c:v>
                </c:pt>
                <c:pt idx="8943">
                  <c:v>894,4</c:v>
                </c:pt>
                <c:pt idx="8944">
                  <c:v>894,5</c:v>
                </c:pt>
                <c:pt idx="8945">
                  <c:v>894,6</c:v>
                </c:pt>
                <c:pt idx="8946">
                  <c:v>894,7</c:v>
                </c:pt>
                <c:pt idx="8947">
                  <c:v>894,8</c:v>
                </c:pt>
                <c:pt idx="8948">
                  <c:v>894,9</c:v>
                </c:pt>
                <c:pt idx="8949">
                  <c:v>895</c:v>
                </c:pt>
                <c:pt idx="8950">
                  <c:v>895,1</c:v>
                </c:pt>
                <c:pt idx="8951">
                  <c:v>895,2</c:v>
                </c:pt>
                <c:pt idx="8952">
                  <c:v>895,3</c:v>
                </c:pt>
                <c:pt idx="8953">
                  <c:v>895,4</c:v>
                </c:pt>
                <c:pt idx="8954">
                  <c:v>895,5</c:v>
                </c:pt>
                <c:pt idx="8955">
                  <c:v>895,6</c:v>
                </c:pt>
                <c:pt idx="8956">
                  <c:v>895,7</c:v>
                </c:pt>
                <c:pt idx="8957">
                  <c:v>895,8</c:v>
                </c:pt>
                <c:pt idx="8958">
                  <c:v>895,9</c:v>
                </c:pt>
                <c:pt idx="8959">
                  <c:v>896</c:v>
                </c:pt>
                <c:pt idx="8960">
                  <c:v>896,1</c:v>
                </c:pt>
                <c:pt idx="8961">
                  <c:v>896,2</c:v>
                </c:pt>
                <c:pt idx="8962">
                  <c:v>896,3</c:v>
                </c:pt>
                <c:pt idx="8963">
                  <c:v>896,4</c:v>
                </c:pt>
                <c:pt idx="8964">
                  <c:v>896,5</c:v>
                </c:pt>
                <c:pt idx="8965">
                  <c:v>896,6</c:v>
                </c:pt>
                <c:pt idx="8966">
                  <c:v>896,7</c:v>
                </c:pt>
                <c:pt idx="8967">
                  <c:v>896,8</c:v>
                </c:pt>
                <c:pt idx="8968">
                  <c:v>896,9</c:v>
                </c:pt>
                <c:pt idx="8969">
                  <c:v>897</c:v>
                </c:pt>
                <c:pt idx="8970">
                  <c:v>897,1</c:v>
                </c:pt>
                <c:pt idx="8971">
                  <c:v>897,2</c:v>
                </c:pt>
                <c:pt idx="8972">
                  <c:v>897,3</c:v>
                </c:pt>
                <c:pt idx="8973">
                  <c:v>897,4</c:v>
                </c:pt>
                <c:pt idx="8974">
                  <c:v>897,5</c:v>
                </c:pt>
                <c:pt idx="8975">
                  <c:v>897,6</c:v>
                </c:pt>
                <c:pt idx="8976">
                  <c:v>897,7</c:v>
                </c:pt>
                <c:pt idx="8977">
                  <c:v>897,8</c:v>
                </c:pt>
                <c:pt idx="8978">
                  <c:v>897,9</c:v>
                </c:pt>
                <c:pt idx="8979">
                  <c:v>898</c:v>
                </c:pt>
                <c:pt idx="8980">
                  <c:v>898,1</c:v>
                </c:pt>
                <c:pt idx="8981">
                  <c:v>898,2</c:v>
                </c:pt>
                <c:pt idx="8982">
                  <c:v>898,3</c:v>
                </c:pt>
                <c:pt idx="8983">
                  <c:v>898,4</c:v>
                </c:pt>
                <c:pt idx="8984">
                  <c:v>898,5</c:v>
                </c:pt>
                <c:pt idx="8985">
                  <c:v>898,6</c:v>
                </c:pt>
                <c:pt idx="8986">
                  <c:v>898,7</c:v>
                </c:pt>
                <c:pt idx="8987">
                  <c:v>898,8</c:v>
                </c:pt>
                <c:pt idx="8988">
                  <c:v>898,9</c:v>
                </c:pt>
                <c:pt idx="8989">
                  <c:v>899</c:v>
                </c:pt>
                <c:pt idx="8990">
                  <c:v>899,1</c:v>
                </c:pt>
                <c:pt idx="8991">
                  <c:v>899,2</c:v>
                </c:pt>
                <c:pt idx="8992">
                  <c:v>899,3</c:v>
                </c:pt>
                <c:pt idx="8993">
                  <c:v>899,4</c:v>
                </c:pt>
                <c:pt idx="8994">
                  <c:v>899,5</c:v>
                </c:pt>
                <c:pt idx="8995">
                  <c:v>899,6</c:v>
                </c:pt>
                <c:pt idx="8996">
                  <c:v>899,7</c:v>
                </c:pt>
                <c:pt idx="8997">
                  <c:v>899,8</c:v>
                </c:pt>
                <c:pt idx="8998">
                  <c:v>899,9</c:v>
                </c:pt>
                <c:pt idx="8999">
                  <c:v>900</c:v>
                </c:pt>
                <c:pt idx="9000">
                  <c:v>900,1</c:v>
                </c:pt>
                <c:pt idx="9001">
                  <c:v>900,2</c:v>
                </c:pt>
                <c:pt idx="9002">
                  <c:v>900,3</c:v>
                </c:pt>
                <c:pt idx="9003">
                  <c:v>900,4</c:v>
                </c:pt>
                <c:pt idx="9004">
                  <c:v>900,5</c:v>
                </c:pt>
                <c:pt idx="9005">
                  <c:v>900,6</c:v>
                </c:pt>
                <c:pt idx="9006">
                  <c:v>900,7</c:v>
                </c:pt>
                <c:pt idx="9007">
                  <c:v>900,8</c:v>
                </c:pt>
                <c:pt idx="9008">
                  <c:v>900,9</c:v>
                </c:pt>
                <c:pt idx="9009">
                  <c:v>901</c:v>
                </c:pt>
                <c:pt idx="9010">
                  <c:v>901,1</c:v>
                </c:pt>
                <c:pt idx="9011">
                  <c:v>901,2</c:v>
                </c:pt>
                <c:pt idx="9012">
                  <c:v>901,3</c:v>
                </c:pt>
                <c:pt idx="9013">
                  <c:v>901,4</c:v>
                </c:pt>
                <c:pt idx="9014">
                  <c:v>901,5</c:v>
                </c:pt>
                <c:pt idx="9015">
                  <c:v>901,6</c:v>
                </c:pt>
                <c:pt idx="9016">
                  <c:v>901,7</c:v>
                </c:pt>
                <c:pt idx="9017">
                  <c:v>901,8</c:v>
                </c:pt>
                <c:pt idx="9018">
                  <c:v>901,9</c:v>
                </c:pt>
                <c:pt idx="9019">
                  <c:v>902</c:v>
                </c:pt>
                <c:pt idx="9020">
                  <c:v>902,1</c:v>
                </c:pt>
                <c:pt idx="9021">
                  <c:v>902,2</c:v>
                </c:pt>
                <c:pt idx="9022">
                  <c:v>902,3</c:v>
                </c:pt>
                <c:pt idx="9023">
                  <c:v>902,4</c:v>
                </c:pt>
                <c:pt idx="9024">
                  <c:v>902,5</c:v>
                </c:pt>
                <c:pt idx="9025">
                  <c:v>902,6</c:v>
                </c:pt>
                <c:pt idx="9026">
                  <c:v>902,7</c:v>
                </c:pt>
                <c:pt idx="9027">
                  <c:v>902,8</c:v>
                </c:pt>
                <c:pt idx="9028">
                  <c:v>902,9</c:v>
                </c:pt>
                <c:pt idx="9029">
                  <c:v>903</c:v>
                </c:pt>
                <c:pt idx="9030">
                  <c:v>903,1</c:v>
                </c:pt>
                <c:pt idx="9031">
                  <c:v>903,2</c:v>
                </c:pt>
                <c:pt idx="9032">
                  <c:v>903,3</c:v>
                </c:pt>
                <c:pt idx="9033">
                  <c:v>903,4</c:v>
                </c:pt>
                <c:pt idx="9034">
                  <c:v>903,5</c:v>
                </c:pt>
                <c:pt idx="9035">
                  <c:v>903,6</c:v>
                </c:pt>
                <c:pt idx="9036">
                  <c:v>903,7</c:v>
                </c:pt>
                <c:pt idx="9037">
                  <c:v>903,8</c:v>
                </c:pt>
                <c:pt idx="9038">
                  <c:v>903,9</c:v>
                </c:pt>
                <c:pt idx="9039">
                  <c:v>904</c:v>
                </c:pt>
                <c:pt idx="9040">
                  <c:v>904,1</c:v>
                </c:pt>
                <c:pt idx="9041">
                  <c:v>904,2</c:v>
                </c:pt>
                <c:pt idx="9042">
                  <c:v>904,3</c:v>
                </c:pt>
                <c:pt idx="9043">
                  <c:v>904,4</c:v>
                </c:pt>
                <c:pt idx="9044">
                  <c:v>904,5</c:v>
                </c:pt>
                <c:pt idx="9045">
                  <c:v>904,6</c:v>
                </c:pt>
                <c:pt idx="9046">
                  <c:v>904,7</c:v>
                </c:pt>
                <c:pt idx="9047">
                  <c:v>904,8</c:v>
                </c:pt>
                <c:pt idx="9048">
                  <c:v>904,9</c:v>
                </c:pt>
                <c:pt idx="9049">
                  <c:v>905</c:v>
                </c:pt>
                <c:pt idx="9050">
                  <c:v>905,1</c:v>
                </c:pt>
                <c:pt idx="9051">
                  <c:v>905,2</c:v>
                </c:pt>
                <c:pt idx="9052">
                  <c:v>905,3</c:v>
                </c:pt>
                <c:pt idx="9053">
                  <c:v>905,4</c:v>
                </c:pt>
                <c:pt idx="9054">
                  <c:v>905,5</c:v>
                </c:pt>
                <c:pt idx="9055">
                  <c:v>905,6</c:v>
                </c:pt>
                <c:pt idx="9056">
                  <c:v>905,7</c:v>
                </c:pt>
                <c:pt idx="9057">
                  <c:v>905,8</c:v>
                </c:pt>
                <c:pt idx="9058">
                  <c:v>905,9</c:v>
                </c:pt>
                <c:pt idx="9059">
                  <c:v>906</c:v>
                </c:pt>
                <c:pt idx="9060">
                  <c:v>906,1</c:v>
                </c:pt>
                <c:pt idx="9061">
                  <c:v>906,2</c:v>
                </c:pt>
                <c:pt idx="9062">
                  <c:v>906,3</c:v>
                </c:pt>
                <c:pt idx="9063">
                  <c:v>906,4</c:v>
                </c:pt>
                <c:pt idx="9064">
                  <c:v>906,5</c:v>
                </c:pt>
                <c:pt idx="9065">
                  <c:v>906,6</c:v>
                </c:pt>
                <c:pt idx="9066">
                  <c:v>906,7</c:v>
                </c:pt>
                <c:pt idx="9067">
                  <c:v>906,8</c:v>
                </c:pt>
                <c:pt idx="9068">
                  <c:v>906,9</c:v>
                </c:pt>
                <c:pt idx="9069">
                  <c:v>907</c:v>
                </c:pt>
                <c:pt idx="9070">
                  <c:v>907,1</c:v>
                </c:pt>
                <c:pt idx="9071">
                  <c:v>907,2</c:v>
                </c:pt>
                <c:pt idx="9072">
                  <c:v>907,3</c:v>
                </c:pt>
                <c:pt idx="9073">
                  <c:v>907,4</c:v>
                </c:pt>
                <c:pt idx="9074">
                  <c:v>907,5</c:v>
                </c:pt>
                <c:pt idx="9075">
                  <c:v>907,6</c:v>
                </c:pt>
                <c:pt idx="9076">
                  <c:v>907,7</c:v>
                </c:pt>
                <c:pt idx="9077">
                  <c:v>907,8</c:v>
                </c:pt>
                <c:pt idx="9078">
                  <c:v>907,9</c:v>
                </c:pt>
                <c:pt idx="9079">
                  <c:v>908</c:v>
                </c:pt>
                <c:pt idx="9080">
                  <c:v>908,1</c:v>
                </c:pt>
                <c:pt idx="9081">
                  <c:v>908,2</c:v>
                </c:pt>
                <c:pt idx="9082">
                  <c:v>908,3</c:v>
                </c:pt>
                <c:pt idx="9083">
                  <c:v>908,4</c:v>
                </c:pt>
                <c:pt idx="9084">
                  <c:v>908,5</c:v>
                </c:pt>
                <c:pt idx="9085">
                  <c:v>908,6</c:v>
                </c:pt>
                <c:pt idx="9086">
                  <c:v>908,7</c:v>
                </c:pt>
                <c:pt idx="9087">
                  <c:v>908,8</c:v>
                </c:pt>
                <c:pt idx="9088">
                  <c:v>908,9</c:v>
                </c:pt>
                <c:pt idx="9089">
                  <c:v>909</c:v>
                </c:pt>
                <c:pt idx="9090">
                  <c:v>909,1</c:v>
                </c:pt>
                <c:pt idx="9091">
                  <c:v>909,2</c:v>
                </c:pt>
                <c:pt idx="9092">
                  <c:v>909,3</c:v>
                </c:pt>
                <c:pt idx="9093">
                  <c:v>909,4</c:v>
                </c:pt>
                <c:pt idx="9094">
                  <c:v>909,5</c:v>
                </c:pt>
                <c:pt idx="9095">
                  <c:v>909,6</c:v>
                </c:pt>
                <c:pt idx="9096">
                  <c:v>909,7</c:v>
                </c:pt>
                <c:pt idx="9097">
                  <c:v>909,8</c:v>
                </c:pt>
                <c:pt idx="9098">
                  <c:v>909,9</c:v>
                </c:pt>
                <c:pt idx="9099">
                  <c:v>910</c:v>
                </c:pt>
                <c:pt idx="9100">
                  <c:v>910,1</c:v>
                </c:pt>
                <c:pt idx="9101">
                  <c:v>910,2</c:v>
                </c:pt>
                <c:pt idx="9102">
                  <c:v>910,3</c:v>
                </c:pt>
                <c:pt idx="9103">
                  <c:v>910,4</c:v>
                </c:pt>
                <c:pt idx="9104">
                  <c:v>910,5</c:v>
                </c:pt>
                <c:pt idx="9105">
                  <c:v>910,6</c:v>
                </c:pt>
                <c:pt idx="9106">
                  <c:v>910,7</c:v>
                </c:pt>
                <c:pt idx="9107">
                  <c:v>910,8</c:v>
                </c:pt>
                <c:pt idx="9108">
                  <c:v>910,9</c:v>
                </c:pt>
                <c:pt idx="9109">
                  <c:v>911</c:v>
                </c:pt>
                <c:pt idx="9110">
                  <c:v>911,1</c:v>
                </c:pt>
                <c:pt idx="9111">
                  <c:v>911,2</c:v>
                </c:pt>
                <c:pt idx="9112">
                  <c:v>911,3</c:v>
                </c:pt>
                <c:pt idx="9113">
                  <c:v>911,4</c:v>
                </c:pt>
                <c:pt idx="9114">
                  <c:v>911,5</c:v>
                </c:pt>
                <c:pt idx="9115">
                  <c:v>911,6</c:v>
                </c:pt>
                <c:pt idx="9116">
                  <c:v>911,7</c:v>
                </c:pt>
                <c:pt idx="9117">
                  <c:v>911,8</c:v>
                </c:pt>
                <c:pt idx="9118">
                  <c:v>911,9</c:v>
                </c:pt>
                <c:pt idx="9119">
                  <c:v>912</c:v>
                </c:pt>
                <c:pt idx="9120">
                  <c:v>912,1</c:v>
                </c:pt>
                <c:pt idx="9121">
                  <c:v>912,2</c:v>
                </c:pt>
                <c:pt idx="9122">
                  <c:v>912,3</c:v>
                </c:pt>
                <c:pt idx="9123">
                  <c:v>912,4</c:v>
                </c:pt>
                <c:pt idx="9124">
                  <c:v>912,5</c:v>
                </c:pt>
                <c:pt idx="9125">
                  <c:v>912,6</c:v>
                </c:pt>
                <c:pt idx="9126">
                  <c:v>912,7</c:v>
                </c:pt>
                <c:pt idx="9127">
                  <c:v>912,8</c:v>
                </c:pt>
                <c:pt idx="9128">
                  <c:v>912,9</c:v>
                </c:pt>
                <c:pt idx="9129">
                  <c:v>913</c:v>
                </c:pt>
                <c:pt idx="9130">
                  <c:v>913,1</c:v>
                </c:pt>
                <c:pt idx="9131">
                  <c:v>913,2</c:v>
                </c:pt>
                <c:pt idx="9132">
                  <c:v>913,3</c:v>
                </c:pt>
                <c:pt idx="9133">
                  <c:v>913,4</c:v>
                </c:pt>
                <c:pt idx="9134">
                  <c:v>913,5</c:v>
                </c:pt>
                <c:pt idx="9135">
                  <c:v>913,6</c:v>
                </c:pt>
                <c:pt idx="9136">
                  <c:v>913,7</c:v>
                </c:pt>
                <c:pt idx="9137">
                  <c:v>913,8</c:v>
                </c:pt>
                <c:pt idx="9138">
                  <c:v>913,9</c:v>
                </c:pt>
                <c:pt idx="9139">
                  <c:v>914</c:v>
                </c:pt>
                <c:pt idx="9140">
                  <c:v>914,1</c:v>
                </c:pt>
                <c:pt idx="9141">
                  <c:v>914,2</c:v>
                </c:pt>
                <c:pt idx="9142">
                  <c:v>914,3</c:v>
                </c:pt>
                <c:pt idx="9143">
                  <c:v>914,4</c:v>
                </c:pt>
                <c:pt idx="9144">
                  <c:v>914,5</c:v>
                </c:pt>
                <c:pt idx="9145">
                  <c:v>914,6</c:v>
                </c:pt>
                <c:pt idx="9146">
                  <c:v>914,7</c:v>
                </c:pt>
                <c:pt idx="9147">
                  <c:v>914,8</c:v>
                </c:pt>
                <c:pt idx="9148">
                  <c:v>914,9</c:v>
                </c:pt>
                <c:pt idx="9149">
                  <c:v>915</c:v>
                </c:pt>
                <c:pt idx="9150">
                  <c:v>915,1</c:v>
                </c:pt>
                <c:pt idx="9151">
                  <c:v>915,2</c:v>
                </c:pt>
                <c:pt idx="9152">
                  <c:v>915,3</c:v>
                </c:pt>
                <c:pt idx="9153">
                  <c:v>915,4</c:v>
                </c:pt>
                <c:pt idx="9154">
                  <c:v>915,5</c:v>
                </c:pt>
                <c:pt idx="9155">
                  <c:v>915,6</c:v>
                </c:pt>
                <c:pt idx="9156">
                  <c:v>915,7</c:v>
                </c:pt>
                <c:pt idx="9157">
                  <c:v>915,8</c:v>
                </c:pt>
                <c:pt idx="9158">
                  <c:v>915,9</c:v>
                </c:pt>
                <c:pt idx="9159">
                  <c:v>916</c:v>
                </c:pt>
                <c:pt idx="9160">
                  <c:v>916,1</c:v>
                </c:pt>
                <c:pt idx="9161">
                  <c:v>916,2</c:v>
                </c:pt>
                <c:pt idx="9162">
                  <c:v>916,3</c:v>
                </c:pt>
                <c:pt idx="9163">
                  <c:v>916,4</c:v>
                </c:pt>
                <c:pt idx="9164">
                  <c:v>916,5</c:v>
                </c:pt>
                <c:pt idx="9165">
                  <c:v>916,6</c:v>
                </c:pt>
                <c:pt idx="9166">
                  <c:v>916,7</c:v>
                </c:pt>
                <c:pt idx="9167">
                  <c:v>916,8</c:v>
                </c:pt>
                <c:pt idx="9168">
                  <c:v>916,9</c:v>
                </c:pt>
                <c:pt idx="9169">
                  <c:v>917</c:v>
                </c:pt>
                <c:pt idx="9170">
                  <c:v>917,1</c:v>
                </c:pt>
                <c:pt idx="9171">
                  <c:v>917,2</c:v>
                </c:pt>
                <c:pt idx="9172">
                  <c:v>917,3</c:v>
                </c:pt>
                <c:pt idx="9173">
                  <c:v>917,4</c:v>
                </c:pt>
                <c:pt idx="9174">
                  <c:v>917,5</c:v>
                </c:pt>
                <c:pt idx="9175">
                  <c:v>917,6</c:v>
                </c:pt>
                <c:pt idx="9176">
                  <c:v>917,7</c:v>
                </c:pt>
                <c:pt idx="9177">
                  <c:v>917,8</c:v>
                </c:pt>
                <c:pt idx="9178">
                  <c:v>917,9</c:v>
                </c:pt>
                <c:pt idx="9179">
                  <c:v>918</c:v>
                </c:pt>
                <c:pt idx="9180">
                  <c:v>918,1</c:v>
                </c:pt>
                <c:pt idx="9181">
                  <c:v>918,2</c:v>
                </c:pt>
                <c:pt idx="9182">
                  <c:v>918,3</c:v>
                </c:pt>
                <c:pt idx="9183">
                  <c:v>918,4</c:v>
                </c:pt>
                <c:pt idx="9184">
                  <c:v>918,5</c:v>
                </c:pt>
                <c:pt idx="9185">
                  <c:v>918,6</c:v>
                </c:pt>
                <c:pt idx="9186">
                  <c:v>918,7</c:v>
                </c:pt>
                <c:pt idx="9187">
                  <c:v>918,8</c:v>
                </c:pt>
                <c:pt idx="9188">
                  <c:v>918,9</c:v>
                </c:pt>
                <c:pt idx="9189">
                  <c:v>919</c:v>
                </c:pt>
                <c:pt idx="9190">
                  <c:v>919,1</c:v>
                </c:pt>
                <c:pt idx="9191">
                  <c:v>919,2</c:v>
                </c:pt>
                <c:pt idx="9192">
                  <c:v>919,3</c:v>
                </c:pt>
                <c:pt idx="9193">
                  <c:v>919,4</c:v>
                </c:pt>
                <c:pt idx="9194">
                  <c:v>919,5</c:v>
                </c:pt>
                <c:pt idx="9195">
                  <c:v>919,6</c:v>
                </c:pt>
                <c:pt idx="9196">
                  <c:v>919,7</c:v>
                </c:pt>
                <c:pt idx="9197">
                  <c:v>919,8</c:v>
                </c:pt>
                <c:pt idx="9198">
                  <c:v>919,9</c:v>
                </c:pt>
                <c:pt idx="9199">
                  <c:v>920</c:v>
                </c:pt>
                <c:pt idx="9200">
                  <c:v>920,1</c:v>
                </c:pt>
                <c:pt idx="9201">
                  <c:v>920,2</c:v>
                </c:pt>
                <c:pt idx="9202">
                  <c:v>920,3</c:v>
                </c:pt>
                <c:pt idx="9203">
                  <c:v>920,4</c:v>
                </c:pt>
                <c:pt idx="9204">
                  <c:v>920,5</c:v>
                </c:pt>
                <c:pt idx="9205">
                  <c:v>920,6</c:v>
                </c:pt>
                <c:pt idx="9206">
                  <c:v>920,7</c:v>
                </c:pt>
                <c:pt idx="9207">
                  <c:v>920,8</c:v>
                </c:pt>
                <c:pt idx="9208">
                  <c:v>920,9</c:v>
                </c:pt>
                <c:pt idx="9209">
                  <c:v>921</c:v>
                </c:pt>
                <c:pt idx="9210">
                  <c:v>921,1</c:v>
                </c:pt>
                <c:pt idx="9211">
                  <c:v>921,2</c:v>
                </c:pt>
                <c:pt idx="9212">
                  <c:v>921,3</c:v>
                </c:pt>
                <c:pt idx="9213">
                  <c:v>921,4</c:v>
                </c:pt>
                <c:pt idx="9214">
                  <c:v>921,5</c:v>
                </c:pt>
                <c:pt idx="9215">
                  <c:v>921,6</c:v>
                </c:pt>
                <c:pt idx="9216">
                  <c:v>921,7</c:v>
                </c:pt>
                <c:pt idx="9217">
                  <c:v>921,8</c:v>
                </c:pt>
                <c:pt idx="9218">
                  <c:v>921,9</c:v>
                </c:pt>
                <c:pt idx="9219">
                  <c:v>922</c:v>
                </c:pt>
                <c:pt idx="9220">
                  <c:v>922,1</c:v>
                </c:pt>
                <c:pt idx="9221">
                  <c:v>922,2</c:v>
                </c:pt>
                <c:pt idx="9222">
                  <c:v>922,3</c:v>
                </c:pt>
                <c:pt idx="9223">
                  <c:v>922,4</c:v>
                </c:pt>
                <c:pt idx="9224">
                  <c:v>922,5</c:v>
                </c:pt>
                <c:pt idx="9225">
                  <c:v>922,6</c:v>
                </c:pt>
                <c:pt idx="9226">
                  <c:v>922,7</c:v>
                </c:pt>
                <c:pt idx="9227">
                  <c:v>922,8</c:v>
                </c:pt>
                <c:pt idx="9228">
                  <c:v>922,9</c:v>
                </c:pt>
                <c:pt idx="9229">
                  <c:v>923</c:v>
                </c:pt>
                <c:pt idx="9230">
                  <c:v>923,1</c:v>
                </c:pt>
                <c:pt idx="9231">
                  <c:v>923,2</c:v>
                </c:pt>
                <c:pt idx="9232">
                  <c:v>923,3</c:v>
                </c:pt>
                <c:pt idx="9233">
                  <c:v>923,4</c:v>
                </c:pt>
                <c:pt idx="9234">
                  <c:v>923,5</c:v>
                </c:pt>
                <c:pt idx="9235">
                  <c:v>923,6</c:v>
                </c:pt>
                <c:pt idx="9236">
                  <c:v>923,7</c:v>
                </c:pt>
                <c:pt idx="9237">
                  <c:v>923,8</c:v>
                </c:pt>
                <c:pt idx="9238">
                  <c:v>923,9</c:v>
                </c:pt>
                <c:pt idx="9239">
                  <c:v>924</c:v>
                </c:pt>
                <c:pt idx="9240">
                  <c:v>924,1</c:v>
                </c:pt>
                <c:pt idx="9241">
                  <c:v>924,2</c:v>
                </c:pt>
                <c:pt idx="9242">
                  <c:v>924,3</c:v>
                </c:pt>
                <c:pt idx="9243">
                  <c:v>924,4</c:v>
                </c:pt>
                <c:pt idx="9244">
                  <c:v>924,5</c:v>
                </c:pt>
                <c:pt idx="9245">
                  <c:v>924,6</c:v>
                </c:pt>
                <c:pt idx="9246">
                  <c:v>924,7</c:v>
                </c:pt>
                <c:pt idx="9247">
                  <c:v>924,8</c:v>
                </c:pt>
                <c:pt idx="9248">
                  <c:v>924,9</c:v>
                </c:pt>
                <c:pt idx="9249">
                  <c:v>925</c:v>
                </c:pt>
                <c:pt idx="9250">
                  <c:v>925,1</c:v>
                </c:pt>
                <c:pt idx="9251">
                  <c:v>925,2</c:v>
                </c:pt>
                <c:pt idx="9252">
                  <c:v>925,3</c:v>
                </c:pt>
                <c:pt idx="9253">
                  <c:v>925,4</c:v>
                </c:pt>
                <c:pt idx="9254">
                  <c:v>925,5</c:v>
                </c:pt>
                <c:pt idx="9255">
                  <c:v>925,6</c:v>
                </c:pt>
                <c:pt idx="9256">
                  <c:v>925,7</c:v>
                </c:pt>
                <c:pt idx="9257">
                  <c:v>925,8</c:v>
                </c:pt>
                <c:pt idx="9258">
                  <c:v>925,9</c:v>
                </c:pt>
                <c:pt idx="9259">
                  <c:v>926</c:v>
                </c:pt>
                <c:pt idx="9260">
                  <c:v>926,1</c:v>
                </c:pt>
                <c:pt idx="9261">
                  <c:v>926,2</c:v>
                </c:pt>
                <c:pt idx="9262">
                  <c:v>926,3</c:v>
                </c:pt>
                <c:pt idx="9263">
                  <c:v>926,4</c:v>
                </c:pt>
                <c:pt idx="9264">
                  <c:v>926,5</c:v>
                </c:pt>
                <c:pt idx="9265">
                  <c:v>926,6</c:v>
                </c:pt>
                <c:pt idx="9266">
                  <c:v>926,7</c:v>
                </c:pt>
                <c:pt idx="9267">
                  <c:v>926,8</c:v>
                </c:pt>
                <c:pt idx="9268">
                  <c:v>926,9</c:v>
                </c:pt>
                <c:pt idx="9269">
                  <c:v>927</c:v>
                </c:pt>
                <c:pt idx="9270">
                  <c:v>927,1</c:v>
                </c:pt>
                <c:pt idx="9271">
                  <c:v>927,2</c:v>
                </c:pt>
                <c:pt idx="9272">
                  <c:v>927,3</c:v>
                </c:pt>
                <c:pt idx="9273">
                  <c:v>927,4</c:v>
                </c:pt>
                <c:pt idx="9274">
                  <c:v>927,5</c:v>
                </c:pt>
                <c:pt idx="9275">
                  <c:v>927,6</c:v>
                </c:pt>
                <c:pt idx="9276">
                  <c:v>927,7</c:v>
                </c:pt>
                <c:pt idx="9277">
                  <c:v>927,8</c:v>
                </c:pt>
                <c:pt idx="9278">
                  <c:v>927,9</c:v>
                </c:pt>
                <c:pt idx="9279">
                  <c:v>928</c:v>
                </c:pt>
                <c:pt idx="9280">
                  <c:v>928,1</c:v>
                </c:pt>
                <c:pt idx="9281">
                  <c:v>928,2</c:v>
                </c:pt>
                <c:pt idx="9282">
                  <c:v>928,3</c:v>
                </c:pt>
                <c:pt idx="9283">
                  <c:v>928,4</c:v>
                </c:pt>
                <c:pt idx="9284">
                  <c:v>928,5</c:v>
                </c:pt>
                <c:pt idx="9285">
                  <c:v>928,6</c:v>
                </c:pt>
                <c:pt idx="9286">
                  <c:v>928,7</c:v>
                </c:pt>
                <c:pt idx="9287">
                  <c:v>928,8</c:v>
                </c:pt>
                <c:pt idx="9288">
                  <c:v>928,9</c:v>
                </c:pt>
                <c:pt idx="9289">
                  <c:v>929</c:v>
                </c:pt>
                <c:pt idx="9290">
                  <c:v>929,1</c:v>
                </c:pt>
                <c:pt idx="9291">
                  <c:v>929,2</c:v>
                </c:pt>
                <c:pt idx="9292">
                  <c:v>929,3</c:v>
                </c:pt>
                <c:pt idx="9293">
                  <c:v>929,4</c:v>
                </c:pt>
                <c:pt idx="9294">
                  <c:v>929,5</c:v>
                </c:pt>
                <c:pt idx="9295">
                  <c:v>929,6</c:v>
                </c:pt>
                <c:pt idx="9296">
                  <c:v>929,7</c:v>
                </c:pt>
                <c:pt idx="9297">
                  <c:v>929,8</c:v>
                </c:pt>
                <c:pt idx="9298">
                  <c:v>929,9</c:v>
                </c:pt>
                <c:pt idx="9299">
                  <c:v>930</c:v>
                </c:pt>
                <c:pt idx="9300">
                  <c:v>930,1</c:v>
                </c:pt>
                <c:pt idx="9301">
                  <c:v>930,2</c:v>
                </c:pt>
                <c:pt idx="9302">
                  <c:v>930,3</c:v>
                </c:pt>
                <c:pt idx="9303">
                  <c:v>930,4</c:v>
                </c:pt>
                <c:pt idx="9304">
                  <c:v>930,5</c:v>
                </c:pt>
                <c:pt idx="9305">
                  <c:v>930,6</c:v>
                </c:pt>
                <c:pt idx="9306">
                  <c:v>930,7</c:v>
                </c:pt>
                <c:pt idx="9307">
                  <c:v>930,8</c:v>
                </c:pt>
                <c:pt idx="9308">
                  <c:v>930,9</c:v>
                </c:pt>
                <c:pt idx="9309">
                  <c:v>931</c:v>
                </c:pt>
                <c:pt idx="9310">
                  <c:v>931,1</c:v>
                </c:pt>
                <c:pt idx="9311">
                  <c:v>931,2</c:v>
                </c:pt>
                <c:pt idx="9312">
                  <c:v>931,3</c:v>
                </c:pt>
                <c:pt idx="9313">
                  <c:v>931,4</c:v>
                </c:pt>
                <c:pt idx="9314">
                  <c:v>931,5</c:v>
                </c:pt>
                <c:pt idx="9315">
                  <c:v>931,6</c:v>
                </c:pt>
                <c:pt idx="9316">
                  <c:v>931,7</c:v>
                </c:pt>
                <c:pt idx="9317">
                  <c:v>931,8</c:v>
                </c:pt>
                <c:pt idx="9318">
                  <c:v>931,9</c:v>
                </c:pt>
                <c:pt idx="9319">
                  <c:v>932</c:v>
                </c:pt>
                <c:pt idx="9320">
                  <c:v>932,1</c:v>
                </c:pt>
                <c:pt idx="9321">
                  <c:v>932,2</c:v>
                </c:pt>
                <c:pt idx="9322">
                  <c:v>932,3</c:v>
                </c:pt>
                <c:pt idx="9323">
                  <c:v>932,4</c:v>
                </c:pt>
                <c:pt idx="9324">
                  <c:v>932,5</c:v>
                </c:pt>
                <c:pt idx="9325">
                  <c:v>932,6</c:v>
                </c:pt>
                <c:pt idx="9326">
                  <c:v>932,7</c:v>
                </c:pt>
                <c:pt idx="9327">
                  <c:v>932,8</c:v>
                </c:pt>
                <c:pt idx="9328">
                  <c:v>932,9</c:v>
                </c:pt>
                <c:pt idx="9329">
                  <c:v>933</c:v>
                </c:pt>
                <c:pt idx="9330">
                  <c:v>933,1</c:v>
                </c:pt>
                <c:pt idx="9331">
                  <c:v>933,2</c:v>
                </c:pt>
                <c:pt idx="9332">
                  <c:v>933,3</c:v>
                </c:pt>
                <c:pt idx="9333">
                  <c:v>933,4</c:v>
                </c:pt>
                <c:pt idx="9334">
                  <c:v>933,5</c:v>
                </c:pt>
                <c:pt idx="9335">
                  <c:v>933,6</c:v>
                </c:pt>
                <c:pt idx="9336">
                  <c:v>933,7</c:v>
                </c:pt>
                <c:pt idx="9337">
                  <c:v>933,8</c:v>
                </c:pt>
                <c:pt idx="9338">
                  <c:v>933,9</c:v>
                </c:pt>
                <c:pt idx="9339">
                  <c:v>934</c:v>
                </c:pt>
                <c:pt idx="9340">
                  <c:v>934,1</c:v>
                </c:pt>
                <c:pt idx="9341">
                  <c:v>934,2</c:v>
                </c:pt>
                <c:pt idx="9342">
                  <c:v>934,3</c:v>
                </c:pt>
                <c:pt idx="9343">
                  <c:v>934,4</c:v>
                </c:pt>
                <c:pt idx="9344">
                  <c:v>934,5</c:v>
                </c:pt>
                <c:pt idx="9345">
                  <c:v>934,6</c:v>
                </c:pt>
                <c:pt idx="9346">
                  <c:v>934,7</c:v>
                </c:pt>
                <c:pt idx="9347">
                  <c:v>934,8</c:v>
                </c:pt>
                <c:pt idx="9348">
                  <c:v>934,9</c:v>
                </c:pt>
                <c:pt idx="9349">
                  <c:v>935</c:v>
                </c:pt>
                <c:pt idx="9350">
                  <c:v>935,1</c:v>
                </c:pt>
                <c:pt idx="9351">
                  <c:v>935,2</c:v>
                </c:pt>
                <c:pt idx="9352">
                  <c:v>935,3</c:v>
                </c:pt>
                <c:pt idx="9353">
                  <c:v>935,4</c:v>
                </c:pt>
                <c:pt idx="9354">
                  <c:v>935,5</c:v>
                </c:pt>
                <c:pt idx="9355">
                  <c:v>935,6</c:v>
                </c:pt>
                <c:pt idx="9356">
                  <c:v>935,7</c:v>
                </c:pt>
                <c:pt idx="9357">
                  <c:v>935,8</c:v>
                </c:pt>
                <c:pt idx="9358">
                  <c:v>935,9</c:v>
                </c:pt>
                <c:pt idx="9359">
                  <c:v>936</c:v>
                </c:pt>
                <c:pt idx="9360">
                  <c:v>936,1</c:v>
                </c:pt>
                <c:pt idx="9361">
                  <c:v>936,2</c:v>
                </c:pt>
                <c:pt idx="9362">
                  <c:v>936,3</c:v>
                </c:pt>
                <c:pt idx="9363">
                  <c:v>936,4</c:v>
                </c:pt>
                <c:pt idx="9364">
                  <c:v>936,5</c:v>
                </c:pt>
                <c:pt idx="9365">
                  <c:v>936,6</c:v>
                </c:pt>
                <c:pt idx="9366">
                  <c:v>936,7</c:v>
                </c:pt>
                <c:pt idx="9367">
                  <c:v>936,8</c:v>
                </c:pt>
                <c:pt idx="9368">
                  <c:v>936,9</c:v>
                </c:pt>
                <c:pt idx="9369">
                  <c:v>937</c:v>
                </c:pt>
                <c:pt idx="9370">
                  <c:v>937,1</c:v>
                </c:pt>
                <c:pt idx="9371">
                  <c:v>937,2</c:v>
                </c:pt>
                <c:pt idx="9372">
                  <c:v>937,3</c:v>
                </c:pt>
                <c:pt idx="9373">
                  <c:v>937,4</c:v>
                </c:pt>
                <c:pt idx="9374">
                  <c:v>937,5</c:v>
                </c:pt>
                <c:pt idx="9375">
                  <c:v>937,6</c:v>
                </c:pt>
                <c:pt idx="9376">
                  <c:v>937,7</c:v>
                </c:pt>
                <c:pt idx="9377">
                  <c:v>937,8</c:v>
                </c:pt>
                <c:pt idx="9378">
                  <c:v>937,9</c:v>
                </c:pt>
                <c:pt idx="9379">
                  <c:v>938</c:v>
                </c:pt>
                <c:pt idx="9380">
                  <c:v>938,1</c:v>
                </c:pt>
                <c:pt idx="9381">
                  <c:v>938,2</c:v>
                </c:pt>
                <c:pt idx="9382">
                  <c:v>938,3</c:v>
                </c:pt>
                <c:pt idx="9383">
                  <c:v>938,4</c:v>
                </c:pt>
                <c:pt idx="9384">
                  <c:v>938,5</c:v>
                </c:pt>
                <c:pt idx="9385">
                  <c:v>938,6</c:v>
                </c:pt>
                <c:pt idx="9386">
                  <c:v>938,7</c:v>
                </c:pt>
                <c:pt idx="9387">
                  <c:v>938,8</c:v>
                </c:pt>
                <c:pt idx="9388">
                  <c:v>938,9</c:v>
                </c:pt>
                <c:pt idx="9389">
                  <c:v>939</c:v>
                </c:pt>
                <c:pt idx="9390">
                  <c:v>939,1</c:v>
                </c:pt>
                <c:pt idx="9391">
                  <c:v>939,2</c:v>
                </c:pt>
                <c:pt idx="9392">
                  <c:v>939,3</c:v>
                </c:pt>
                <c:pt idx="9393">
                  <c:v>939,4</c:v>
                </c:pt>
                <c:pt idx="9394">
                  <c:v>939,5</c:v>
                </c:pt>
                <c:pt idx="9395">
                  <c:v>939,6</c:v>
                </c:pt>
                <c:pt idx="9396">
                  <c:v>939,7</c:v>
                </c:pt>
                <c:pt idx="9397">
                  <c:v>939,8</c:v>
                </c:pt>
                <c:pt idx="9398">
                  <c:v>939,9</c:v>
                </c:pt>
                <c:pt idx="9399">
                  <c:v>940</c:v>
                </c:pt>
                <c:pt idx="9400">
                  <c:v>940,1</c:v>
                </c:pt>
                <c:pt idx="9401">
                  <c:v>940,2</c:v>
                </c:pt>
                <c:pt idx="9402">
                  <c:v>940,3</c:v>
                </c:pt>
                <c:pt idx="9403">
                  <c:v>940,4</c:v>
                </c:pt>
                <c:pt idx="9404">
                  <c:v>940,5</c:v>
                </c:pt>
                <c:pt idx="9405">
                  <c:v>940,6</c:v>
                </c:pt>
                <c:pt idx="9406">
                  <c:v>940,7</c:v>
                </c:pt>
                <c:pt idx="9407">
                  <c:v>940,8</c:v>
                </c:pt>
                <c:pt idx="9408">
                  <c:v>940,9</c:v>
                </c:pt>
                <c:pt idx="9409">
                  <c:v>941</c:v>
                </c:pt>
                <c:pt idx="9410">
                  <c:v>941,1</c:v>
                </c:pt>
                <c:pt idx="9411">
                  <c:v>941,2</c:v>
                </c:pt>
                <c:pt idx="9412">
                  <c:v>941,3</c:v>
                </c:pt>
                <c:pt idx="9413">
                  <c:v>941,4</c:v>
                </c:pt>
                <c:pt idx="9414">
                  <c:v>941,5</c:v>
                </c:pt>
                <c:pt idx="9415">
                  <c:v>941,6</c:v>
                </c:pt>
                <c:pt idx="9416">
                  <c:v>941,7</c:v>
                </c:pt>
                <c:pt idx="9417">
                  <c:v>941,8</c:v>
                </c:pt>
                <c:pt idx="9418">
                  <c:v>941,9</c:v>
                </c:pt>
                <c:pt idx="9419">
                  <c:v>942</c:v>
                </c:pt>
                <c:pt idx="9420">
                  <c:v>942,1</c:v>
                </c:pt>
                <c:pt idx="9421">
                  <c:v>942,2</c:v>
                </c:pt>
                <c:pt idx="9422">
                  <c:v>942,3</c:v>
                </c:pt>
                <c:pt idx="9423">
                  <c:v>942,4</c:v>
                </c:pt>
                <c:pt idx="9424">
                  <c:v>942,5</c:v>
                </c:pt>
                <c:pt idx="9425">
                  <c:v>942,6</c:v>
                </c:pt>
                <c:pt idx="9426">
                  <c:v>942,7</c:v>
                </c:pt>
                <c:pt idx="9427">
                  <c:v>942,8</c:v>
                </c:pt>
                <c:pt idx="9428">
                  <c:v>942,9</c:v>
                </c:pt>
                <c:pt idx="9429">
                  <c:v>943</c:v>
                </c:pt>
                <c:pt idx="9430">
                  <c:v>943,1</c:v>
                </c:pt>
                <c:pt idx="9431">
                  <c:v>943,2</c:v>
                </c:pt>
                <c:pt idx="9432">
                  <c:v>943,3</c:v>
                </c:pt>
                <c:pt idx="9433">
                  <c:v>943,4</c:v>
                </c:pt>
                <c:pt idx="9434">
                  <c:v>943,5</c:v>
                </c:pt>
                <c:pt idx="9435">
                  <c:v>943,6</c:v>
                </c:pt>
                <c:pt idx="9436">
                  <c:v>943,7</c:v>
                </c:pt>
                <c:pt idx="9437">
                  <c:v>943,8</c:v>
                </c:pt>
                <c:pt idx="9438">
                  <c:v>943,9</c:v>
                </c:pt>
                <c:pt idx="9439">
                  <c:v>944</c:v>
                </c:pt>
                <c:pt idx="9440">
                  <c:v>944,1</c:v>
                </c:pt>
                <c:pt idx="9441">
                  <c:v>944,2</c:v>
                </c:pt>
                <c:pt idx="9442">
                  <c:v>944,3</c:v>
                </c:pt>
                <c:pt idx="9443">
                  <c:v>944,4</c:v>
                </c:pt>
                <c:pt idx="9444">
                  <c:v>944,5</c:v>
                </c:pt>
                <c:pt idx="9445">
                  <c:v>944,6</c:v>
                </c:pt>
                <c:pt idx="9446">
                  <c:v>944,7</c:v>
                </c:pt>
                <c:pt idx="9447">
                  <c:v>944,8</c:v>
                </c:pt>
                <c:pt idx="9448">
                  <c:v>944,9</c:v>
                </c:pt>
                <c:pt idx="9449">
                  <c:v>945</c:v>
                </c:pt>
                <c:pt idx="9450">
                  <c:v>945,1</c:v>
                </c:pt>
                <c:pt idx="9451">
                  <c:v>945,2</c:v>
                </c:pt>
                <c:pt idx="9452">
                  <c:v>945,3</c:v>
                </c:pt>
                <c:pt idx="9453">
                  <c:v>945,4</c:v>
                </c:pt>
                <c:pt idx="9454">
                  <c:v>945,5</c:v>
                </c:pt>
                <c:pt idx="9455">
                  <c:v>945,6</c:v>
                </c:pt>
                <c:pt idx="9456">
                  <c:v>945,7</c:v>
                </c:pt>
                <c:pt idx="9457">
                  <c:v>945,8</c:v>
                </c:pt>
                <c:pt idx="9458">
                  <c:v>945,9</c:v>
                </c:pt>
                <c:pt idx="9459">
                  <c:v>946</c:v>
                </c:pt>
                <c:pt idx="9460">
                  <c:v>946,1</c:v>
                </c:pt>
                <c:pt idx="9461">
                  <c:v>946,2</c:v>
                </c:pt>
                <c:pt idx="9462">
                  <c:v>946,3</c:v>
                </c:pt>
                <c:pt idx="9463">
                  <c:v>946,4</c:v>
                </c:pt>
                <c:pt idx="9464">
                  <c:v>946,5</c:v>
                </c:pt>
                <c:pt idx="9465">
                  <c:v>946,6</c:v>
                </c:pt>
                <c:pt idx="9466">
                  <c:v>946,7</c:v>
                </c:pt>
                <c:pt idx="9467">
                  <c:v>946,8</c:v>
                </c:pt>
                <c:pt idx="9468">
                  <c:v>946,9</c:v>
                </c:pt>
                <c:pt idx="9469">
                  <c:v>947</c:v>
                </c:pt>
                <c:pt idx="9470">
                  <c:v>947,1</c:v>
                </c:pt>
                <c:pt idx="9471">
                  <c:v>947,2</c:v>
                </c:pt>
                <c:pt idx="9472">
                  <c:v>947,3</c:v>
                </c:pt>
                <c:pt idx="9473">
                  <c:v>947,4</c:v>
                </c:pt>
                <c:pt idx="9474">
                  <c:v>947,5</c:v>
                </c:pt>
                <c:pt idx="9475">
                  <c:v>947,6</c:v>
                </c:pt>
                <c:pt idx="9476">
                  <c:v>947,7</c:v>
                </c:pt>
                <c:pt idx="9477">
                  <c:v>947,8</c:v>
                </c:pt>
                <c:pt idx="9478">
                  <c:v>947,9</c:v>
                </c:pt>
                <c:pt idx="9479">
                  <c:v>948</c:v>
                </c:pt>
                <c:pt idx="9480">
                  <c:v>948,1</c:v>
                </c:pt>
                <c:pt idx="9481">
                  <c:v>948,2</c:v>
                </c:pt>
                <c:pt idx="9482">
                  <c:v>948,3</c:v>
                </c:pt>
                <c:pt idx="9483">
                  <c:v>948,4</c:v>
                </c:pt>
                <c:pt idx="9484">
                  <c:v>948,5</c:v>
                </c:pt>
                <c:pt idx="9485">
                  <c:v>948,6</c:v>
                </c:pt>
                <c:pt idx="9486">
                  <c:v>948,7</c:v>
                </c:pt>
                <c:pt idx="9487">
                  <c:v>948,8</c:v>
                </c:pt>
                <c:pt idx="9488">
                  <c:v>948,9</c:v>
                </c:pt>
                <c:pt idx="9489">
                  <c:v>949</c:v>
                </c:pt>
                <c:pt idx="9490">
                  <c:v>949,1</c:v>
                </c:pt>
                <c:pt idx="9491">
                  <c:v>949,2</c:v>
                </c:pt>
                <c:pt idx="9492">
                  <c:v>949,3</c:v>
                </c:pt>
                <c:pt idx="9493">
                  <c:v>949,4</c:v>
                </c:pt>
                <c:pt idx="9494">
                  <c:v>949,5</c:v>
                </c:pt>
                <c:pt idx="9495">
                  <c:v>949,6</c:v>
                </c:pt>
                <c:pt idx="9496">
                  <c:v>949,7</c:v>
                </c:pt>
                <c:pt idx="9497">
                  <c:v>949,8</c:v>
                </c:pt>
                <c:pt idx="9498">
                  <c:v>949,9</c:v>
                </c:pt>
                <c:pt idx="9499">
                  <c:v>950</c:v>
                </c:pt>
                <c:pt idx="9500">
                  <c:v>950,1</c:v>
                </c:pt>
                <c:pt idx="9501">
                  <c:v>950,2</c:v>
                </c:pt>
                <c:pt idx="9502">
                  <c:v>950,3</c:v>
                </c:pt>
                <c:pt idx="9503">
                  <c:v>950,4</c:v>
                </c:pt>
                <c:pt idx="9504">
                  <c:v>950,5</c:v>
                </c:pt>
                <c:pt idx="9505">
                  <c:v>950,6</c:v>
                </c:pt>
                <c:pt idx="9506">
                  <c:v>950,7</c:v>
                </c:pt>
                <c:pt idx="9507">
                  <c:v>950,8</c:v>
                </c:pt>
                <c:pt idx="9508">
                  <c:v>950,9</c:v>
                </c:pt>
                <c:pt idx="9509">
                  <c:v>951</c:v>
                </c:pt>
                <c:pt idx="9510">
                  <c:v>951,1</c:v>
                </c:pt>
                <c:pt idx="9511">
                  <c:v>951,2</c:v>
                </c:pt>
                <c:pt idx="9512">
                  <c:v>951,3</c:v>
                </c:pt>
                <c:pt idx="9513">
                  <c:v>951,4</c:v>
                </c:pt>
                <c:pt idx="9514">
                  <c:v>951,5</c:v>
                </c:pt>
                <c:pt idx="9515">
                  <c:v>951,6</c:v>
                </c:pt>
                <c:pt idx="9516">
                  <c:v>951,7</c:v>
                </c:pt>
                <c:pt idx="9517">
                  <c:v>951,8</c:v>
                </c:pt>
                <c:pt idx="9518">
                  <c:v>951,9</c:v>
                </c:pt>
                <c:pt idx="9519">
                  <c:v>952</c:v>
                </c:pt>
                <c:pt idx="9520">
                  <c:v>952,1</c:v>
                </c:pt>
                <c:pt idx="9521">
                  <c:v>952,2</c:v>
                </c:pt>
                <c:pt idx="9522">
                  <c:v>952,3</c:v>
                </c:pt>
                <c:pt idx="9523">
                  <c:v>952,4</c:v>
                </c:pt>
                <c:pt idx="9524">
                  <c:v>952,5</c:v>
                </c:pt>
                <c:pt idx="9525">
                  <c:v>952,6</c:v>
                </c:pt>
                <c:pt idx="9526">
                  <c:v>952,7</c:v>
                </c:pt>
                <c:pt idx="9527">
                  <c:v>952,8</c:v>
                </c:pt>
                <c:pt idx="9528">
                  <c:v>952,9</c:v>
                </c:pt>
                <c:pt idx="9529">
                  <c:v>953</c:v>
                </c:pt>
                <c:pt idx="9530">
                  <c:v>953,1</c:v>
                </c:pt>
                <c:pt idx="9531">
                  <c:v>953,2</c:v>
                </c:pt>
                <c:pt idx="9532">
                  <c:v>953,3</c:v>
                </c:pt>
                <c:pt idx="9533">
                  <c:v>953,4</c:v>
                </c:pt>
                <c:pt idx="9534">
                  <c:v>953,5</c:v>
                </c:pt>
                <c:pt idx="9535">
                  <c:v>953,6</c:v>
                </c:pt>
                <c:pt idx="9536">
                  <c:v>953,7</c:v>
                </c:pt>
                <c:pt idx="9537">
                  <c:v>953,8</c:v>
                </c:pt>
                <c:pt idx="9538">
                  <c:v>953,9</c:v>
                </c:pt>
                <c:pt idx="9539">
                  <c:v>954</c:v>
                </c:pt>
                <c:pt idx="9540">
                  <c:v>954,1</c:v>
                </c:pt>
                <c:pt idx="9541">
                  <c:v>954,2</c:v>
                </c:pt>
                <c:pt idx="9542">
                  <c:v>954,3</c:v>
                </c:pt>
                <c:pt idx="9543">
                  <c:v>954,4</c:v>
                </c:pt>
                <c:pt idx="9544">
                  <c:v>954,5</c:v>
                </c:pt>
                <c:pt idx="9545">
                  <c:v>954,6</c:v>
                </c:pt>
                <c:pt idx="9546">
                  <c:v>954,7</c:v>
                </c:pt>
                <c:pt idx="9547">
                  <c:v>954,8</c:v>
                </c:pt>
                <c:pt idx="9548">
                  <c:v>954,9</c:v>
                </c:pt>
                <c:pt idx="9549">
                  <c:v>955</c:v>
                </c:pt>
                <c:pt idx="9550">
                  <c:v>955,1</c:v>
                </c:pt>
                <c:pt idx="9551">
                  <c:v>955,2</c:v>
                </c:pt>
                <c:pt idx="9552">
                  <c:v>955,3</c:v>
                </c:pt>
                <c:pt idx="9553">
                  <c:v>955,4</c:v>
                </c:pt>
                <c:pt idx="9554">
                  <c:v>955,5</c:v>
                </c:pt>
                <c:pt idx="9555">
                  <c:v>955,6</c:v>
                </c:pt>
                <c:pt idx="9556">
                  <c:v>955,7</c:v>
                </c:pt>
                <c:pt idx="9557">
                  <c:v>955,8</c:v>
                </c:pt>
                <c:pt idx="9558">
                  <c:v>955,9</c:v>
                </c:pt>
                <c:pt idx="9559">
                  <c:v>956</c:v>
                </c:pt>
                <c:pt idx="9560">
                  <c:v>956,1</c:v>
                </c:pt>
                <c:pt idx="9561">
                  <c:v>956,2</c:v>
                </c:pt>
                <c:pt idx="9562">
                  <c:v>956,3</c:v>
                </c:pt>
                <c:pt idx="9563">
                  <c:v>956,4</c:v>
                </c:pt>
                <c:pt idx="9564">
                  <c:v>956,5</c:v>
                </c:pt>
                <c:pt idx="9565">
                  <c:v>956,6</c:v>
                </c:pt>
                <c:pt idx="9566">
                  <c:v>956,7</c:v>
                </c:pt>
                <c:pt idx="9567">
                  <c:v>956,8</c:v>
                </c:pt>
                <c:pt idx="9568">
                  <c:v>956,9</c:v>
                </c:pt>
                <c:pt idx="9569">
                  <c:v>957</c:v>
                </c:pt>
                <c:pt idx="9570">
                  <c:v>957,1</c:v>
                </c:pt>
                <c:pt idx="9571">
                  <c:v>957,2</c:v>
                </c:pt>
                <c:pt idx="9572">
                  <c:v>957,3</c:v>
                </c:pt>
                <c:pt idx="9573">
                  <c:v>957,4</c:v>
                </c:pt>
                <c:pt idx="9574">
                  <c:v>957,5</c:v>
                </c:pt>
                <c:pt idx="9575">
                  <c:v>957,6</c:v>
                </c:pt>
                <c:pt idx="9576">
                  <c:v>957,7</c:v>
                </c:pt>
                <c:pt idx="9577">
                  <c:v>957,8</c:v>
                </c:pt>
                <c:pt idx="9578">
                  <c:v>957,9</c:v>
                </c:pt>
                <c:pt idx="9579">
                  <c:v>958</c:v>
                </c:pt>
                <c:pt idx="9580">
                  <c:v>958,1</c:v>
                </c:pt>
                <c:pt idx="9581">
                  <c:v>958,2</c:v>
                </c:pt>
                <c:pt idx="9582">
                  <c:v>958,3</c:v>
                </c:pt>
                <c:pt idx="9583">
                  <c:v>958,4</c:v>
                </c:pt>
                <c:pt idx="9584">
                  <c:v>958,5</c:v>
                </c:pt>
                <c:pt idx="9585">
                  <c:v>958,6</c:v>
                </c:pt>
                <c:pt idx="9586">
                  <c:v>958,7</c:v>
                </c:pt>
                <c:pt idx="9587">
                  <c:v>958,8</c:v>
                </c:pt>
                <c:pt idx="9588">
                  <c:v>958,9</c:v>
                </c:pt>
                <c:pt idx="9589">
                  <c:v>959</c:v>
                </c:pt>
                <c:pt idx="9590">
                  <c:v>959,1</c:v>
                </c:pt>
                <c:pt idx="9591">
                  <c:v>959,2</c:v>
                </c:pt>
                <c:pt idx="9592">
                  <c:v>959,3</c:v>
                </c:pt>
                <c:pt idx="9593">
                  <c:v>959,4</c:v>
                </c:pt>
                <c:pt idx="9594">
                  <c:v>959,5</c:v>
                </c:pt>
                <c:pt idx="9595">
                  <c:v>959,6</c:v>
                </c:pt>
                <c:pt idx="9596">
                  <c:v>959,7</c:v>
                </c:pt>
                <c:pt idx="9597">
                  <c:v>959,8</c:v>
                </c:pt>
                <c:pt idx="9598">
                  <c:v>959,9</c:v>
                </c:pt>
                <c:pt idx="9599">
                  <c:v>960</c:v>
                </c:pt>
                <c:pt idx="9600">
                  <c:v>960,1</c:v>
                </c:pt>
                <c:pt idx="9601">
                  <c:v>960,2</c:v>
                </c:pt>
                <c:pt idx="9602">
                  <c:v>960,3</c:v>
                </c:pt>
                <c:pt idx="9603">
                  <c:v>960,4</c:v>
                </c:pt>
                <c:pt idx="9604">
                  <c:v>960,5</c:v>
                </c:pt>
                <c:pt idx="9605">
                  <c:v>960,6</c:v>
                </c:pt>
                <c:pt idx="9606">
                  <c:v>960,7</c:v>
                </c:pt>
                <c:pt idx="9607">
                  <c:v>960,8</c:v>
                </c:pt>
                <c:pt idx="9608">
                  <c:v>960,9</c:v>
                </c:pt>
                <c:pt idx="9609">
                  <c:v>961</c:v>
                </c:pt>
                <c:pt idx="9610">
                  <c:v>961,1</c:v>
                </c:pt>
                <c:pt idx="9611">
                  <c:v>961,2</c:v>
                </c:pt>
                <c:pt idx="9612">
                  <c:v>961,3</c:v>
                </c:pt>
                <c:pt idx="9613">
                  <c:v>961,4</c:v>
                </c:pt>
                <c:pt idx="9614">
                  <c:v>961,5</c:v>
                </c:pt>
                <c:pt idx="9615">
                  <c:v>961,6</c:v>
                </c:pt>
                <c:pt idx="9616">
                  <c:v>961,7</c:v>
                </c:pt>
                <c:pt idx="9617">
                  <c:v>961,8</c:v>
                </c:pt>
                <c:pt idx="9618">
                  <c:v>961,9</c:v>
                </c:pt>
                <c:pt idx="9619">
                  <c:v>962</c:v>
                </c:pt>
                <c:pt idx="9620">
                  <c:v>962,1</c:v>
                </c:pt>
                <c:pt idx="9621">
                  <c:v>962,2</c:v>
                </c:pt>
                <c:pt idx="9622">
                  <c:v>962,3</c:v>
                </c:pt>
                <c:pt idx="9623">
                  <c:v>962,4</c:v>
                </c:pt>
                <c:pt idx="9624">
                  <c:v>962,5</c:v>
                </c:pt>
                <c:pt idx="9625">
                  <c:v>962,6</c:v>
                </c:pt>
                <c:pt idx="9626">
                  <c:v>962,7</c:v>
                </c:pt>
                <c:pt idx="9627">
                  <c:v>962,8</c:v>
                </c:pt>
                <c:pt idx="9628">
                  <c:v>962,9</c:v>
                </c:pt>
                <c:pt idx="9629">
                  <c:v>963</c:v>
                </c:pt>
                <c:pt idx="9630">
                  <c:v>963,1</c:v>
                </c:pt>
                <c:pt idx="9631">
                  <c:v>963,2</c:v>
                </c:pt>
                <c:pt idx="9632">
                  <c:v>963,3</c:v>
                </c:pt>
                <c:pt idx="9633">
                  <c:v>963,4</c:v>
                </c:pt>
                <c:pt idx="9634">
                  <c:v>963,5</c:v>
                </c:pt>
                <c:pt idx="9635">
                  <c:v>963,6</c:v>
                </c:pt>
                <c:pt idx="9636">
                  <c:v>963,7</c:v>
                </c:pt>
                <c:pt idx="9637">
                  <c:v>963,8</c:v>
                </c:pt>
                <c:pt idx="9638">
                  <c:v>963,9</c:v>
                </c:pt>
                <c:pt idx="9639">
                  <c:v>964</c:v>
                </c:pt>
                <c:pt idx="9640">
                  <c:v>964,1</c:v>
                </c:pt>
                <c:pt idx="9641">
                  <c:v>964,2</c:v>
                </c:pt>
                <c:pt idx="9642">
                  <c:v>964,3</c:v>
                </c:pt>
                <c:pt idx="9643">
                  <c:v>964,4</c:v>
                </c:pt>
                <c:pt idx="9644">
                  <c:v>964,5</c:v>
                </c:pt>
                <c:pt idx="9645">
                  <c:v>964,6</c:v>
                </c:pt>
                <c:pt idx="9646">
                  <c:v>964,7</c:v>
                </c:pt>
                <c:pt idx="9647">
                  <c:v>964,8</c:v>
                </c:pt>
                <c:pt idx="9648">
                  <c:v>964,9</c:v>
                </c:pt>
                <c:pt idx="9649">
                  <c:v>965</c:v>
                </c:pt>
                <c:pt idx="9650">
                  <c:v>965,1</c:v>
                </c:pt>
                <c:pt idx="9651">
                  <c:v>965,2</c:v>
                </c:pt>
                <c:pt idx="9652">
                  <c:v>965,3</c:v>
                </c:pt>
                <c:pt idx="9653">
                  <c:v>965,4</c:v>
                </c:pt>
                <c:pt idx="9654">
                  <c:v>965,5</c:v>
                </c:pt>
                <c:pt idx="9655">
                  <c:v>965,6</c:v>
                </c:pt>
                <c:pt idx="9656">
                  <c:v>965,7</c:v>
                </c:pt>
                <c:pt idx="9657">
                  <c:v>965,8</c:v>
                </c:pt>
                <c:pt idx="9658">
                  <c:v>965,9</c:v>
                </c:pt>
                <c:pt idx="9659">
                  <c:v>966</c:v>
                </c:pt>
                <c:pt idx="9660">
                  <c:v>966,1</c:v>
                </c:pt>
                <c:pt idx="9661">
                  <c:v>966,2</c:v>
                </c:pt>
                <c:pt idx="9662">
                  <c:v>966,3</c:v>
                </c:pt>
                <c:pt idx="9663">
                  <c:v>966,4</c:v>
                </c:pt>
                <c:pt idx="9664">
                  <c:v>966,5</c:v>
                </c:pt>
                <c:pt idx="9665">
                  <c:v>966,6</c:v>
                </c:pt>
                <c:pt idx="9666">
                  <c:v>966,7</c:v>
                </c:pt>
                <c:pt idx="9667">
                  <c:v>966,8</c:v>
                </c:pt>
                <c:pt idx="9668">
                  <c:v>966,9</c:v>
                </c:pt>
                <c:pt idx="9669">
                  <c:v>967</c:v>
                </c:pt>
                <c:pt idx="9670">
                  <c:v>967,1</c:v>
                </c:pt>
                <c:pt idx="9671">
                  <c:v>967,2</c:v>
                </c:pt>
                <c:pt idx="9672">
                  <c:v>967,3</c:v>
                </c:pt>
                <c:pt idx="9673">
                  <c:v>967,4</c:v>
                </c:pt>
                <c:pt idx="9674">
                  <c:v>967,5</c:v>
                </c:pt>
                <c:pt idx="9675">
                  <c:v>967,6</c:v>
                </c:pt>
                <c:pt idx="9676">
                  <c:v>967,7</c:v>
                </c:pt>
                <c:pt idx="9677">
                  <c:v>967,8</c:v>
                </c:pt>
                <c:pt idx="9678">
                  <c:v>967,9</c:v>
                </c:pt>
                <c:pt idx="9679">
                  <c:v>968</c:v>
                </c:pt>
                <c:pt idx="9680">
                  <c:v>968,1</c:v>
                </c:pt>
                <c:pt idx="9681">
                  <c:v>968,2</c:v>
                </c:pt>
                <c:pt idx="9682">
                  <c:v>968,3</c:v>
                </c:pt>
                <c:pt idx="9683">
                  <c:v>968,4</c:v>
                </c:pt>
                <c:pt idx="9684">
                  <c:v>968,5</c:v>
                </c:pt>
                <c:pt idx="9685">
                  <c:v>968,6</c:v>
                </c:pt>
                <c:pt idx="9686">
                  <c:v>968,7</c:v>
                </c:pt>
                <c:pt idx="9687">
                  <c:v>968,8</c:v>
                </c:pt>
                <c:pt idx="9688">
                  <c:v>968,9</c:v>
                </c:pt>
                <c:pt idx="9689">
                  <c:v>969</c:v>
                </c:pt>
                <c:pt idx="9690">
                  <c:v>969,1</c:v>
                </c:pt>
                <c:pt idx="9691">
                  <c:v>969,2</c:v>
                </c:pt>
                <c:pt idx="9692">
                  <c:v>969,3</c:v>
                </c:pt>
                <c:pt idx="9693">
                  <c:v>969,4</c:v>
                </c:pt>
                <c:pt idx="9694">
                  <c:v>969,5</c:v>
                </c:pt>
                <c:pt idx="9695">
                  <c:v>969,6</c:v>
                </c:pt>
                <c:pt idx="9696">
                  <c:v>969,7</c:v>
                </c:pt>
                <c:pt idx="9697">
                  <c:v>969,8</c:v>
                </c:pt>
                <c:pt idx="9698">
                  <c:v>969,9</c:v>
                </c:pt>
                <c:pt idx="9699">
                  <c:v>970</c:v>
                </c:pt>
                <c:pt idx="9700">
                  <c:v>970,1</c:v>
                </c:pt>
                <c:pt idx="9701">
                  <c:v>970,2</c:v>
                </c:pt>
                <c:pt idx="9702">
                  <c:v>970,3</c:v>
                </c:pt>
                <c:pt idx="9703">
                  <c:v>970,4</c:v>
                </c:pt>
                <c:pt idx="9704">
                  <c:v>970,5</c:v>
                </c:pt>
                <c:pt idx="9705">
                  <c:v>970,6</c:v>
                </c:pt>
                <c:pt idx="9706">
                  <c:v>970,7</c:v>
                </c:pt>
                <c:pt idx="9707">
                  <c:v>970,8</c:v>
                </c:pt>
                <c:pt idx="9708">
                  <c:v>970,9</c:v>
                </c:pt>
                <c:pt idx="9709">
                  <c:v>971</c:v>
                </c:pt>
                <c:pt idx="9710">
                  <c:v>971,1</c:v>
                </c:pt>
                <c:pt idx="9711">
                  <c:v>971,2</c:v>
                </c:pt>
                <c:pt idx="9712">
                  <c:v>971,3</c:v>
                </c:pt>
                <c:pt idx="9713">
                  <c:v>971,4</c:v>
                </c:pt>
                <c:pt idx="9714">
                  <c:v>971,5</c:v>
                </c:pt>
                <c:pt idx="9715">
                  <c:v>971,6</c:v>
                </c:pt>
                <c:pt idx="9716">
                  <c:v>971,7</c:v>
                </c:pt>
                <c:pt idx="9717">
                  <c:v>971,8</c:v>
                </c:pt>
                <c:pt idx="9718">
                  <c:v>971,9</c:v>
                </c:pt>
                <c:pt idx="9719">
                  <c:v>972</c:v>
                </c:pt>
                <c:pt idx="9720">
                  <c:v>972,1</c:v>
                </c:pt>
                <c:pt idx="9721">
                  <c:v>972,2</c:v>
                </c:pt>
                <c:pt idx="9722">
                  <c:v>972,3</c:v>
                </c:pt>
                <c:pt idx="9723">
                  <c:v>972,4</c:v>
                </c:pt>
                <c:pt idx="9724">
                  <c:v>972,5</c:v>
                </c:pt>
                <c:pt idx="9725">
                  <c:v>972,6</c:v>
                </c:pt>
                <c:pt idx="9726">
                  <c:v>972,7</c:v>
                </c:pt>
                <c:pt idx="9727">
                  <c:v>972,8</c:v>
                </c:pt>
                <c:pt idx="9728">
                  <c:v>972,9</c:v>
                </c:pt>
                <c:pt idx="9729">
                  <c:v>973</c:v>
                </c:pt>
                <c:pt idx="9730">
                  <c:v>973,1</c:v>
                </c:pt>
                <c:pt idx="9731">
                  <c:v>973,2</c:v>
                </c:pt>
                <c:pt idx="9732">
                  <c:v>973,3</c:v>
                </c:pt>
                <c:pt idx="9733">
                  <c:v>973,4</c:v>
                </c:pt>
                <c:pt idx="9734">
                  <c:v>973,5</c:v>
                </c:pt>
                <c:pt idx="9735">
                  <c:v>973,6</c:v>
                </c:pt>
                <c:pt idx="9736">
                  <c:v>973,7</c:v>
                </c:pt>
                <c:pt idx="9737">
                  <c:v>973,8</c:v>
                </c:pt>
                <c:pt idx="9738">
                  <c:v>973,9</c:v>
                </c:pt>
                <c:pt idx="9739">
                  <c:v>974</c:v>
                </c:pt>
                <c:pt idx="9740">
                  <c:v>974,1</c:v>
                </c:pt>
                <c:pt idx="9741">
                  <c:v>974,2</c:v>
                </c:pt>
                <c:pt idx="9742">
                  <c:v>974,3</c:v>
                </c:pt>
                <c:pt idx="9743">
                  <c:v>974,4</c:v>
                </c:pt>
                <c:pt idx="9744">
                  <c:v>974,5</c:v>
                </c:pt>
                <c:pt idx="9745">
                  <c:v>974,6</c:v>
                </c:pt>
                <c:pt idx="9746">
                  <c:v>974,7</c:v>
                </c:pt>
                <c:pt idx="9747">
                  <c:v>974,8</c:v>
                </c:pt>
                <c:pt idx="9748">
                  <c:v>974,9</c:v>
                </c:pt>
                <c:pt idx="9749">
                  <c:v>975</c:v>
                </c:pt>
                <c:pt idx="9750">
                  <c:v>975,1</c:v>
                </c:pt>
                <c:pt idx="9751">
                  <c:v>975,2</c:v>
                </c:pt>
                <c:pt idx="9752">
                  <c:v>975,3</c:v>
                </c:pt>
                <c:pt idx="9753">
                  <c:v>975,4</c:v>
                </c:pt>
                <c:pt idx="9754">
                  <c:v>975,5</c:v>
                </c:pt>
                <c:pt idx="9755">
                  <c:v>975,6</c:v>
                </c:pt>
                <c:pt idx="9756">
                  <c:v>975,7</c:v>
                </c:pt>
                <c:pt idx="9757">
                  <c:v>975,8</c:v>
                </c:pt>
                <c:pt idx="9758">
                  <c:v>975,9</c:v>
                </c:pt>
                <c:pt idx="9759">
                  <c:v>976</c:v>
                </c:pt>
                <c:pt idx="9760">
                  <c:v>976,1</c:v>
                </c:pt>
                <c:pt idx="9761">
                  <c:v>976,2</c:v>
                </c:pt>
                <c:pt idx="9762">
                  <c:v>976,3</c:v>
                </c:pt>
                <c:pt idx="9763">
                  <c:v>976,4</c:v>
                </c:pt>
                <c:pt idx="9764">
                  <c:v>976,5</c:v>
                </c:pt>
                <c:pt idx="9765">
                  <c:v>976,6</c:v>
                </c:pt>
                <c:pt idx="9766">
                  <c:v>976,7</c:v>
                </c:pt>
                <c:pt idx="9767">
                  <c:v>976,8</c:v>
                </c:pt>
                <c:pt idx="9768">
                  <c:v>976,9</c:v>
                </c:pt>
                <c:pt idx="9769">
                  <c:v>977</c:v>
                </c:pt>
                <c:pt idx="9770">
                  <c:v>977,1</c:v>
                </c:pt>
                <c:pt idx="9771">
                  <c:v>977,2</c:v>
                </c:pt>
                <c:pt idx="9772">
                  <c:v>977,3</c:v>
                </c:pt>
                <c:pt idx="9773">
                  <c:v>977,4</c:v>
                </c:pt>
                <c:pt idx="9774">
                  <c:v>977,5</c:v>
                </c:pt>
                <c:pt idx="9775">
                  <c:v>977,6</c:v>
                </c:pt>
                <c:pt idx="9776">
                  <c:v>977,7</c:v>
                </c:pt>
                <c:pt idx="9777">
                  <c:v>977,8</c:v>
                </c:pt>
                <c:pt idx="9778">
                  <c:v>977,9</c:v>
                </c:pt>
                <c:pt idx="9779">
                  <c:v>978</c:v>
                </c:pt>
                <c:pt idx="9780">
                  <c:v>978,1</c:v>
                </c:pt>
                <c:pt idx="9781">
                  <c:v>978,2</c:v>
                </c:pt>
                <c:pt idx="9782">
                  <c:v>978,3</c:v>
                </c:pt>
                <c:pt idx="9783">
                  <c:v>978,4</c:v>
                </c:pt>
                <c:pt idx="9784">
                  <c:v>978,5</c:v>
                </c:pt>
                <c:pt idx="9785">
                  <c:v>978,6</c:v>
                </c:pt>
                <c:pt idx="9786">
                  <c:v>978,7</c:v>
                </c:pt>
                <c:pt idx="9787">
                  <c:v>978,8</c:v>
                </c:pt>
                <c:pt idx="9788">
                  <c:v>978,9</c:v>
                </c:pt>
                <c:pt idx="9789">
                  <c:v>979</c:v>
                </c:pt>
                <c:pt idx="9790">
                  <c:v>979,1</c:v>
                </c:pt>
                <c:pt idx="9791">
                  <c:v>979,2</c:v>
                </c:pt>
                <c:pt idx="9792">
                  <c:v>979,3</c:v>
                </c:pt>
                <c:pt idx="9793">
                  <c:v>979,4</c:v>
                </c:pt>
                <c:pt idx="9794">
                  <c:v>979,5</c:v>
                </c:pt>
                <c:pt idx="9795">
                  <c:v>979,6</c:v>
                </c:pt>
                <c:pt idx="9796">
                  <c:v>979,7</c:v>
                </c:pt>
                <c:pt idx="9797">
                  <c:v>979,8</c:v>
                </c:pt>
                <c:pt idx="9798">
                  <c:v>979,9</c:v>
                </c:pt>
                <c:pt idx="9799">
                  <c:v>980</c:v>
                </c:pt>
                <c:pt idx="9800">
                  <c:v>980,1</c:v>
                </c:pt>
                <c:pt idx="9801">
                  <c:v>980,2</c:v>
                </c:pt>
                <c:pt idx="9802">
                  <c:v>980,3</c:v>
                </c:pt>
                <c:pt idx="9803">
                  <c:v>980,4</c:v>
                </c:pt>
                <c:pt idx="9804">
                  <c:v>980,5</c:v>
                </c:pt>
                <c:pt idx="9805">
                  <c:v>980,6</c:v>
                </c:pt>
                <c:pt idx="9806">
                  <c:v>980,7</c:v>
                </c:pt>
                <c:pt idx="9807">
                  <c:v>980,8</c:v>
                </c:pt>
                <c:pt idx="9808">
                  <c:v>980,9</c:v>
                </c:pt>
                <c:pt idx="9809">
                  <c:v>981</c:v>
                </c:pt>
                <c:pt idx="9810">
                  <c:v>981,1</c:v>
                </c:pt>
                <c:pt idx="9811">
                  <c:v>981,2</c:v>
                </c:pt>
                <c:pt idx="9812">
                  <c:v>981,3</c:v>
                </c:pt>
                <c:pt idx="9813">
                  <c:v>981,4</c:v>
                </c:pt>
                <c:pt idx="9814">
                  <c:v>981,5</c:v>
                </c:pt>
                <c:pt idx="9815">
                  <c:v>981,6</c:v>
                </c:pt>
                <c:pt idx="9816">
                  <c:v>981,7</c:v>
                </c:pt>
                <c:pt idx="9817">
                  <c:v>981,8</c:v>
                </c:pt>
                <c:pt idx="9818">
                  <c:v>981,9</c:v>
                </c:pt>
                <c:pt idx="9819">
                  <c:v>982</c:v>
                </c:pt>
                <c:pt idx="9820">
                  <c:v>982,1</c:v>
                </c:pt>
                <c:pt idx="9821">
                  <c:v>982,2</c:v>
                </c:pt>
                <c:pt idx="9822">
                  <c:v>982,3</c:v>
                </c:pt>
                <c:pt idx="9823">
                  <c:v>982,4</c:v>
                </c:pt>
                <c:pt idx="9824">
                  <c:v>982,5</c:v>
                </c:pt>
                <c:pt idx="9825">
                  <c:v>982,6</c:v>
                </c:pt>
                <c:pt idx="9826">
                  <c:v>982,7</c:v>
                </c:pt>
                <c:pt idx="9827">
                  <c:v>982,8</c:v>
                </c:pt>
                <c:pt idx="9828">
                  <c:v>982,9</c:v>
                </c:pt>
                <c:pt idx="9829">
                  <c:v>983</c:v>
                </c:pt>
                <c:pt idx="9830">
                  <c:v>983,1</c:v>
                </c:pt>
                <c:pt idx="9831">
                  <c:v>983,2</c:v>
                </c:pt>
                <c:pt idx="9832">
                  <c:v>983,3</c:v>
                </c:pt>
                <c:pt idx="9833">
                  <c:v>983,4</c:v>
                </c:pt>
                <c:pt idx="9834">
                  <c:v>983,5</c:v>
                </c:pt>
                <c:pt idx="9835">
                  <c:v>983,6</c:v>
                </c:pt>
                <c:pt idx="9836">
                  <c:v>983,7</c:v>
                </c:pt>
                <c:pt idx="9837">
                  <c:v>983,8</c:v>
                </c:pt>
                <c:pt idx="9838">
                  <c:v>983,9</c:v>
                </c:pt>
                <c:pt idx="9839">
                  <c:v>984</c:v>
                </c:pt>
                <c:pt idx="9840">
                  <c:v>984,1</c:v>
                </c:pt>
                <c:pt idx="9841">
                  <c:v>984,2</c:v>
                </c:pt>
                <c:pt idx="9842">
                  <c:v>984,3</c:v>
                </c:pt>
                <c:pt idx="9843">
                  <c:v>984,4</c:v>
                </c:pt>
                <c:pt idx="9844">
                  <c:v>984,5</c:v>
                </c:pt>
                <c:pt idx="9845">
                  <c:v>984,6</c:v>
                </c:pt>
                <c:pt idx="9846">
                  <c:v>984,7</c:v>
                </c:pt>
                <c:pt idx="9847">
                  <c:v>984,8</c:v>
                </c:pt>
                <c:pt idx="9848">
                  <c:v>984,9</c:v>
                </c:pt>
                <c:pt idx="9849">
                  <c:v>985</c:v>
                </c:pt>
                <c:pt idx="9850">
                  <c:v>985,1</c:v>
                </c:pt>
                <c:pt idx="9851">
                  <c:v>985,2</c:v>
                </c:pt>
                <c:pt idx="9852">
                  <c:v>985,3</c:v>
                </c:pt>
                <c:pt idx="9853">
                  <c:v>985,4</c:v>
                </c:pt>
                <c:pt idx="9854">
                  <c:v>985,5</c:v>
                </c:pt>
                <c:pt idx="9855">
                  <c:v>985,6</c:v>
                </c:pt>
                <c:pt idx="9856">
                  <c:v>985,7</c:v>
                </c:pt>
                <c:pt idx="9857">
                  <c:v>985,8</c:v>
                </c:pt>
                <c:pt idx="9858">
                  <c:v>985,9</c:v>
                </c:pt>
                <c:pt idx="9859">
                  <c:v>986</c:v>
                </c:pt>
                <c:pt idx="9860">
                  <c:v>986,1</c:v>
                </c:pt>
                <c:pt idx="9861">
                  <c:v>986,2</c:v>
                </c:pt>
                <c:pt idx="9862">
                  <c:v>986,3</c:v>
                </c:pt>
                <c:pt idx="9863">
                  <c:v>986,4</c:v>
                </c:pt>
                <c:pt idx="9864">
                  <c:v>986,5</c:v>
                </c:pt>
                <c:pt idx="9865">
                  <c:v>986,6</c:v>
                </c:pt>
                <c:pt idx="9866">
                  <c:v>986,7</c:v>
                </c:pt>
                <c:pt idx="9867">
                  <c:v>986,8</c:v>
                </c:pt>
                <c:pt idx="9868">
                  <c:v>986,9</c:v>
                </c:pt>
                <c:pt idx="9869">
                  <c:v>987</c:v>
                </c:pt>
                <c:pt idx="9870">
                  <c:v>987,1</c:v>
                </c:pt>
                <c:pt idx="9871">
                  <c:v>987,2</c:v>
                </c:pt>
                <c:pt idx="9872">
                  <c:v>987,3</c:v>
                </c:pt>
                <c:pt idx="9873">
                  <c:v>987,4</c:v>
                </c:pt>
                <c:pt idx="9874">
                  <c:v>987,5</c:v>
                </c:pt>
                <c:pt idx="9875">
                  <c:v>987,6</c:v>
                </c:pt>
                <c:pt idx="9876">
                  <c:v>987,7</c:v>
                </c:pt>
                <c:pt idx="9877">
                  <c:v>987,8</c:v>
                </c:pt>
                <c:pt idx="9878">
                  <c:v>987,9</c:v>
                </c:pt>
                <c:pt idx="9879">
                  <c:v>988</c:v>
                </c:pt>
                <c:pt idx="9880">
                  <c:v>988,1</c:v>
                </c:pt>
                <c:pt idx="9881">
                  <c:v>988,2</c:v>
                </c:pt>
                <c:pt idx="9882">
                  <c:v>988,3</c:v>
                </c:pt>
                <c:pt idx="9883">
                  <c:v>988,4</c:v>
                </c:pt>
                <c:pt idx="9884">
                  <c:v>988,5</c:v>
                </c:pt>
                <c:pt idx="9885">
                  <c:v>988,6</c:v>
                </c:pt>
                <c:pt idx="9886">
                  <c:v>988,7</c:v>
                </c:pt>
                <c:pt idx="9887">
                  <c:v>988,8</c:v>
                </c:pt>
                <c:pt idx="9888">
                  <c:v>988,9</c:v>
                </c:pt>
                <c:pt idx="9889">
                  <c:v>989</c:v>
                </c:pt>
                <c:pt idx="9890">
                  <c:v>989,1</c:v>
                </c:pt>
                <c:pt idx="9891">
                  <c:v>989,2</c:v>
                </c:pt>
                <c:pt idx="9892">
                  <c:v>989,3</c:v>
                </c:pt>
                <c:pt idx="9893">
                  <c:v>989,4</c:v>
                </c:pt>
                <c:pt idx="9894">
                  <c:v>989,5</c:v>
                </c:pt>
                <c:pt idx="9895">
                  <c:v>989,6</c:v>
                </c:pt>
                <c:pt idx="9896">
                  <c:v>989,7</c:v>
                </c:pt>
                <c:pt idx="9897">
                  <c:v>989,8</c:v>
                </c:pt>
                <c:pt idx="9898">
                  <c:v>989,9</c:v>
                </c:pt>
                <c:pt idx="9899">
                  <c:v>990</c:v>
                </c:pt>
                <c:pt idx="9900">
                  <c:v>990,1</c:v>
                </c:pt>
                <c:pt idx="9901">
                  <c:v>990,2</c:v>
                </c:pt>
                <c:pt idx="9902">
                  <c:v>990,3</c:v>
                </c:pt>
                <c:pt idx="9903">
                  <c:v>990,4</c:v>
                </c:pt>
                <c:pt idx="9904">
                  <c:v>990,5</c:v>
                </c:pt>
                <c:pt idx="9905">
                  <c:v>990,6</c:v>
                </c:pt>
                <c:pt idx="9906">
                  <c:v>990,7</c:v>
                </c:pt>
                <c:pt idx="9907">
                  <c:v>990,8</c:v>
                </c:pt>
                <c:pt idx="9908">
                  <c:v>990,9</c:v>
                </c:pt>
                <c:pt idx="9909">
                  <c:v>991</c:v>
                </c:pt>
                <c:pt idx="9910">
                  <c:v>991,1</c:v>
                </c:pt>
                <c:pt idx="9911">
                  <c:v>991,2</c:v>
                </c:pt>
                <c:pt idx="9912">
                  <c:v>991,3</c:v>
                </c:pt>
                <c:pt idx="9913">
                  <c:v>991,4</c:v>
                </c:pt>
                <c:pt idx="9914">
                  <c:v>991,5</c:v>
                </c:pt>
                <c:pt idx="9915">
                  <c:v>991,6</c:v>
                </c:pt>
                <c:pt idx="9916">
                  <c:v>991,7</c:v>
                </c:pt>
                <c:pt idx="9917">
                  <c:v>991,8</c:v>
                </c:pt>
                <c:pt idx="9918">
                  <c:v>991,9</c:v>
                </c:pt>
                <c:pt idx="9919">
                  <c:v>992</c:v>
                </c:pt>
                <c:pt idx="9920">
                  <c:v>992,1</c:v>
                </c:pt>
                <c:pt idx="9921">
                  <c:v>992,2</c:v>
                </c:pt>
                <c:pt idx="9922">
                  <c:v>992,3</c:v>
                </c:pt>
                <c:pt idx="9923">
                  <c:v>992,4</c:v>
                </c:pt>
                <c:pt idx="9924">
                  <c:v>992,5</c:v>
                </c:pt>
                <c:pt idx="9925">
                  <c:v>992,6</c:v>
                </c:pt>
                <c:pt idx="9926">
                  <c:v>992,7</c:v>
                </c:pt>
                <c:pt idx="9927">
                  <c:v>992,8</c:v>
                </c:pt>
                <c:pt idx="9928">
                  <c:v>992,9</c:v>
                </c:pt>
                <c:pt idx="9929">
                  <c:v>993</c:v>
                </c:pt>
                <c:pt idx="9930">
                  <c:v>993,1</c:v>
                </c:pt>
                <c:pt idx="9931">
                  <c:v>993,2</c:v>
                </c:pt>
                <c:pt idx="9932">
                  <c:v>993,3</c:v>
                </c:pt>
                <c:pt idx="9933">
                  <c:v>993,4</c:v>
                </c:pt>
                <c:pt idx="9934">
                  <c:v>993,5</c:v>
                </c:pt>
                <c:pt idx="9935">
                  <c:v>993,6</c:v>
                </c:pt>
                <c:pt idx="9936">
                  <c:v>993,7</c:v>
                </c:pt>
                <c:pt idx="9937">
                  <c:v>993,8</c:v>
                </c:pt>
                <c:pt idx="9938">
                  <c:v>993,9</c:v>
                </c:pt>
                <c:pt idx="9939">
                  <c:v>994</c:v>
                </c:pt>
                <c:pt idx="9940">
                  <c:v>994,1</c:v>
                </c:pt>
                <c:pt idx="9941">
                  <c:v>994,2</c:v>
                </c:pt>
                <c:pt idx="9942">
                  <c:v>994,3</c:v>
                </c:pt>
                <c:pt idx="9943">
                  <c:v>994,4</c:v>
                </c:pt>
                <c:pt idx="9944">
                  <c:v>994,5</c:v>
                </c:pt>
                <c:pt idx="9945">
                  <c:v>994,6</c:v>
                </c:pt>
                <c:pt idx="9946">
                  <c:v>994,7</c:v>
                </c:pt>
                <c:pt idx="9947">
                  <c:v>994,8</c:v>
                </c:pt>
                <c:pt idx="9948">
                  <c:v>994,9</c:v>
                </c:pt>
                <c:pt idx="9949">
                  <c:v>995</c:v>
                </c:pt>
                <c:pt idx="9950">
                  <c:v>995,1</c:v>
                </c:pt>
                <c:pt idx="9951">
                  <c:v>995,2</c:v>
                </c:pt>
                <c:pt idx="9952">
                  <c:v>995,3</c:v>
                </c:pt>
                <c:pt idx="9953">
                  <c:v>995,4</c:v>
                </c:pt>
                <c:pt idx="9954">
                  <c:v>995,5</c:v>
                </c:pt>
                <c:pt idx="9955">
                  <c:v>995,6</c:v>
                </c:pt>
                <c:pt idx="9956">
                  <c:v>995,7</c:v>
                </c:pt>
                <c:pt idx="9957">
                  <c:v>995,8</c:v>
                </c:pt>
                <c:pt idx="9958">
                  <c:v>995,9</c:v>
                </c:pt>
                <c:pt idx="9959">
                  <c:v>996</c:v>
                </c:pt>
                <c:pt idx="9960">
                  <c:v>996,1</c:v>
                </c:pt>
                <c:pt idx="9961">
                  <c:v>996,2</c:v>
                </c:pt>
                <c:pt idx="9962">
                  <c:v>996,3</c:v>
                </c:pt>
                <c:pt idx="9963">
                  <c:v>996,4</c:v>
                </c:pt>
                <c:pt idx="9964">
                  <c:v>996,5</c:v>
                </c:pt>
                <c:pt idx="9965">
                  <c:v>996,6</c:v>
                </c:pt>
                <c:pt idx="9966">
                  <c:v>996,7</c:v>
                </c:pt>
                <c:pt idx="9967">
                  <c:v>996,8</c:v>
                </c:pt>
                <c:pt idx="9968">
                  <c:v>996,9</c:v>
                </c:pt>
                <c:pt idx="9969">
                  <c:v>997</c:v>
                </c:pt>
                <c:pt idx="9970">
                  <c:v>997,1</c:v>
                </c:pt>
                <c:pt idx="9971">
                  <c:v>997,2</c:v>
                </c:pt>
                <c:pt idx="9972">
                  <c:v>997,3</c:v>
                </c:pt>
                <c:pt idx="9973">
                  <c:v>997,4</c:v>
                </c:pt>
                <c:pt idx="9974">
                  <c:v>997,5</c:v>
                </c:pt>
                <c:pt idx="9975">
                  <c:v>997,6</c:v>
                </c:pt>
                <c:pt idx="9976">
                  <c:v>997,7</c:v>
                </c:pt>
                <c:pt idx="9977">
                  <c:v>997,8</c:v>
                </c:pt>
                <c:pt idx="9978">
                  <c:v>997,9</c:v>
                </c:pt>
                <c:pt idx="9979">
                  <c:v>998</c:v>
                </c:pt>
                <c:pt idx="9980">
                  <c:v>998,1</c:v>
                </c:pt>
                <c:pt idx="9981">
                  <c:v>998,2</c:v>
                </c:pt>
                <c:pt idx="9982">
                  <c:v>998,3</c:v>
                </c:pt>
                <c:pt idx="9983">
                  <c:v>998,4</c:v>
                </c:pt>
                <c:pt idx="9984">
                  <c:v>998,5</c:v>
                </c:pt>
                <c:pt idx="9985">
                  <c:v>998,6</c:v>
                </c:pt>
                <c:pt idx="9986">
                  <c:v>998,7</c:v>
                </c:pt>
                <c:pt idx="9987">
                  <c:v>998,8</c:v>
                </c:pt>
                <c:pt idx="9988">
                  <c:v>998,9</c:v>
                </c:pt>
                <c:pt idx="9989">
                  <c:v>999</c:v>
                </c:pt>
                <c:pt idx="9990">
                  <c:v>999,1</c:v>
                </c:pt>
                <c:pt idx="9991">
                  <c:v>999,2</c:v>
                </c:pt>
                <c:pt idx="9992">
                  <c:v>999,3</c:v>
                </c:pt>
                <c:pt idx="9993">
                  <c:v>999,4</c:v>
                </c:pt>
                <c:pt idx="9994">
                  <c:v>999,5</c:v>
                </c:pt>
                <c:pt idx="9995">
                  <c:v>999,6</c:v>
                </c:pt>
                <c:pt idx="9996">
                  <c:v>999,7</c:v>
                </c:pt>
                <c:pt idx="9997">
                  <c:v>999,8</c:v>
                </c:pt>
                <c:pt idx="9998">
                  <c:v>999,9</c:v>
                </c:pt>
                <c:pt idx="9999">
                  <c:v>1000</c:v>
                </c:pt>
                <c:pt idx="10000">
                  <c:v>1000,1</c:v>
                </c:pt>
                <c:pt idx="10001">
                  <c:v>1000,2</c:v>
                </c:pt>
                <c:pt idx="10002">
                  <c:v>1000,3</c:v>
                </c:pt>
                <c:pt idx="10003">
                  <c:v>1000,4</c:v>
                </c:pt>
                <c:pt idx="10004">
                  <c:v>1000,5</c:v>
                </c:pt>
                <c:pt idx="10005">
                  <c:v>1000,6</c:v>
                </c:pt>
                <c:pt idx="10006">
                  <c:v>1000,7</c:v>
                </c:pt>
                <c:pt idx="10007">
                  <c:v>1000,8</c:v>
                </c:pt>
                <c:pt idx="10008">
                  <c:v>1000,9</c:v>
                </c:pt>
                <c:pt idx="10009">
                  <c:v>1001</c:v>
                </c:pt>
                <c:pt idx="10010">
                  <c:v>1001,1</c:v>
                </c:pt>
                <c:pt idx="10011">
                  <c:v>1001,2</c:v>
                </c:pt>
                <c:pt idx="10012">
                  <c:v>1001,3</c:v>
                </c:pt>
                <c:pt idx="10013">
                  <c:v>1001,4</c:v>
                </c:pt>
                <c:pt idx="10014">
                  <c:v>1001,5</c:v>
                </c:pt>
                <c:pt idx="10015">
                  <c:v>1001,6</c:v>
                </c:pt>
                <c:pt idx="10016">
                  <c:v>1001,7</c:v>
                </c:pt>
                <c:pt idx="10017">
                  <c:v>1001,8</c:v>
                </c:pt>
                <c:pt idx="10018">
                  <c:v>1001,9</c:v>
                </c:pt>
                <c:pt idx="10019">
                  <c:v>1002</c:v>
                </c:pt>
                <c:pt idx="10020">
                  <c:v>1002,1</c:v>
                </c:pt>
                <c:pt idx="10021">
                  <c:v>1002,2</c:v>
                </c:pt>
                <c:pt idx="10022">
                  <c:v>1002,3</c:v>
                </c:pt>
                <c:pt idx="10023">
                  <c:v>1002,4</c:v>
                </c:pt>
                <c:pt idx="10024">
                  <c:v>1002,5</c:v>
                </c:pt>
                <c:pt idx="10025">
                  <c:v>1002,6</c:v>
                </c:pt>
                <c:pt idx="10026">
                  <c:v>1002,7</c:v>
                </c:pt>
                <c:pt idx="10027">
                  <c:v>1002,8</c:v>
                </c:pt>
                <c:pt idx="10028">
                  <c:v>1002,9</c:v>
                </c:pt>
                <c:pt idx="10029">
                  <c:v>1003</c:v>
                </c:pt>
                <c:pt idx="10030">
                  <c:v>1003,1</c:v>
                </c:pt>
                <c:pt idx="10031">
                  <c:v>1003,2</c:v>
                </c:pt>
                <c:pt idx="10032">
                  <c:v>1003,3</c:v>
                </c:pt>
                <c:pt idx="10033">
                  <c:v>1003,4</c:v>
                </c:pt>
                <c:pt idx="10034">
                  <c:v>1003,5</c:v>
                </c:pt>
                <c:pt idx="10035">
                  <c:v>1003,6</c:v>
                </c:pt>
                <c:pt idx="10036">
                  <c:v>1003,7</c:v>
                </c:pt>
                <c:pt idx="10037">
                  <c:v>1003,8</c:v>
                </c:pt>
                <c:pt idx="10038">
                  <c:v>1003,9</c:v>
                </c:pt>
                <c:pt idx="10039">
                  <c:v>1004</c:v>
                </c:pt>
                <c:pt idx="10040">
                  <c:v>1004,1</c:v>
                </c:pt>
                <c:pt idx="10041">
                  <c:v>1004,2</c:v>
                </c:pt>
                <c:pt idx="10042">
                  <c:v>1004,3</c:v>
                </c:pt>
                <c:pt idx="10043">
                  <c:v>1004,4</c:v>
                </c:pt>
                <c:pt idx="10044">
                  <c:v>1004,5</c:v>
                </c:pt>
                <c:pt idx="10045">
                  <c:v>1004,6</c:v>
                </c:pt>
                <c:pt idx="10046">
                  <c:v>1004,7</c:v>
                </c:pt>
                <c:pt idx="10047">
                  <c:v>1004,8</c:v>
                </c:pt>
                <c:pt idx="10048">
                  <c:v>1004,9</c:v>
                </c:pt>
                <c:pt idx="10049">
                  <c:v>1005</c:v>
                </c:pt>
                <c:pt idx="10050">
                  <c:v>1005,1</c:v>
                </c:pt>
                <c:pt idx="10051">
                  <c:v>1005,2</c:v>
                </c:pt>
                <c:pt idx="10052">
                  <c:v>1005,3</c:v>
                </c:pt>
                <c:pt idx="10053">
                  <c:v>1005,4</c:v>
                </c:pt>
                <c:pt idx="10054">
                  <c:v>1005,5</c:v>
                </c:pt>
                <c:pt idx="10055">
                  <c:v>1005,6</c:v>
                </c:pt>
                <c:pt idx="10056">
                  <c:v>1005,7</c:v>
                </c:pt>
                <c:pt idx="10057">
                  <c:v>1005,8</c:v>
                </c:pt>
                <c:pt idx="10058">
                  <c:v>1005,9</c:v>
                </c:pt>
                <c:pt idx="10059">
                  <c:v>1006</c:v>
                </c:pt>
                <c:pt idx="10060">
                  <c:v>1006,1</c:v>
                </c:pt>
                <c:pt idx="10061">
                  <c:v>1006,2</c:v>
                </c:pt>
                <c:pt idx="10062">
                  <c:v>1006,3</c:v>
                </c:pt>
                <c:pt idx="10063">
                  <c:v>1006,4</c:v>
                </c:pt>
                <c:pt idx="10064">
                  <c:v>1006,5</c:v>
                </c:pt>
                <c:pt idx="10065">
                  <c:v>1006,6</c:v>
                </c:pt>
                <c:pt idx="10066">
                  <c:v>1006,7</c:v>
                </c:pt>
                <c:pt idx="10067">
                  <c:v>1006,8</c:v>
                </c:pt>
                <c:pt idx="10068">
                  <c:v>1006,9</c:v>
                </c:pt>
                <c:pt idx="10069">
                  <c:v>1007</c:v>
                </c:pt>
                <c:pt idx="10070">
                  <c:v>1007,1</c:v>
                </c:pt>
                <c:pt idx="10071">
                  <c:v>1007,2</c:v>
                </c:pt>
                <c:pt idx="10072">
                  <c:v>1007,3</c:v>
                </c:pt>
                <c:pt idx="10073">
                  <c:v>1007,4</c:v>
                </c:pt>
                <c:pt idx="10074">
                  <c:v>1007,5</c:v>
                </c:pt>
                <c:pt idx="10075">
                  <c:v>1007,6</c:v>
                </c:pt>
                <c:pt idx="10076">
                  <c:v>1007,7</c:v>
                </c:pt>
                <c:pt idx="10077">
                  <c:v>1007,8</c:v>
                </c:pt>
                <c:pt idx="10078">
                  <c:v>1007,9</c:v>
                </c:pt>
                <c:pt idx="10079">
                  <c:v>1008</c:v>
                </c:pt>
                <c:pt idx="10080">
                  <c:v>1008,1</c:v>
                </c:pt>
                <c:pt idx="10081">
                  <c:v>1008,2</c:v>
                </c:pt>
                <c:pt idx="10082">
                  <c:v>1008,3</c:v>
                </c:pt>
                <c:pt idx="10083">
                  <c:v>1008,4</c:v>
                </c:pt>
                <c:pt idx="10084">
                  <c:v>1008,5</c:v>
                </c:pt>
                <c:pt idx="10085">
                  <c:v>1008,6</c:v>
                </c:pt>
                <c:pt idx="10086">
                  <c:v>1008,7</c:v>
                </c:pt>
                <c:pt idx="10087">
                  <c:v>1008,8</c:v>
                </c:pt>
                <c:pt idx="10088">
                  <c:v>1008,9</c:v>
                </c:pt>
                <c:pt idx="10089">
                  <c:v>1009</c:v>
                </c:pt>
                <c:pt idx="10090">
                  <c:v>1009,1</c:v>
                </c:pt>
                <c:pt idx="10091">
                  <c:v>1009,2</c:v>
                </c:pt>
                <c:pt idx="10092">
                  <c:v>1009,3</c:v>
                </c:pt>
                <c:pt idx="10093">
                  <c:v>1009,4</c:v>
                </c:pt>
                <c:pt idx="10094">
                  <c:v>1009,5</c:v>
                </c:pt>
                <c:pt idx="10095">
                  <c:v>1009,6</c:v>
                </c:pt>
                <c:pt idx="10096">
                  <c:v>1009,7</c:v>
                </c:pt>
                <c:pt idx="10097">
                  <c:v>1009,8</c:v>
                </c:pt>
                <c:pt idx="10098">
                  <c:v>1009,9</c:v>
                </c:pt>
                <c:pt idx="10099">
                  <c:v>1010</c:v>
                </c:pt>
                <c:pt idx="10100">
                  <c:v>1010,1</c:v>
                </c:pt>
                <c:pt idx="10101">
                  <c:v>1010,2</c:v>
                </c:pt>
                <c:pt idx="10102">
                  <c:v>1010,3</c:v>
                </c:pt>
                <c:pt idx="10103">
                  <c:v>1010,4</c:v>
                </c:pt>
                <c:pt idx="10104">
                  <c:v>1010,5</c:v>
                </c:pt>
                <c:pt idx="10105">
                  <c:v>1010,6</c:v>
                </c:pt>
                <c:pt idx="10106">
                  <c:v>1010,7</c:v>
                </c:pt>
                <c:pt idx="10107">
                  <c:v>1010,8</c:v>
                </c:pt>
                <c:pt idx="10108">
                  <c:v>1010,9</c:v>
                </c:pt>
                <c:pt idx="10109">
                  <c:v>1011</c:v>
                </c:pt>
                <c:pt idx="10110">
                  <c:v>1011,1</c:v>
                </c:pt>
                <c:pt idx="10111">
                  <c:v>1011,2</c:v>
                </c:pt>
                <c:pt idx="10112">
                  <c:v>1011,3</c:v>
                </c:pt>
                <c:pt idx="10113">
                  <c:v>1011,4</c:v>
                </c:pt>
                <c:pt idx="10114">
                  <c:v>1011,5</c:v>
                </c:pt>
                <c:pt idx="10115">
                  <c:v>1011,6</c:v>
                </c:pt>
                <c:pt idx="10116">
                  <c:v>1011,7</c:v>
                </c:pt>
                <c:pt idx="10117">
                  <c:v>1011,8</c:v>
                </c:pt>
                <c:pt idx="10118">
                  <c:v>1011,9</c:v>
                </c:pt>
                <c:pt idx="10119">
                  <c:v>1012</c:v>
                </c:pt>
                <c:pt idx="10120">
                  <c:v>1012,1</c:v>
                </c:pt>
                <c:pt idx="10121">
                  <c:v>1012,2</c:v>
                </c:pt>
                <c:pt idx="10122">
                  <c:v>1012,3</c:v>
                </c:pt>
                <c:pt idx="10123">
                  <c:v>1012,4</c:v>
                </c:pt>
                <c:pt idx="10124">
                  <c:v>1012,5</c:v>
                </c:pt>
                <c:pt idx="10125">
                  <c:v>1012,6</c:v>
                </c:pt>
                <c:pt idx="10126">
                  <c:v>1012,7</c:v>
                </c:pt>
                <c:pt idx="10127">
                  <c:v>1012,8</c:v>
                </c:pt>
                <c:pt idx="10128">
                  <c:v>1012,9</c:v>
                </c:pt>
                <c:pt idx="10129">
                  <c:v>1013</c:v>
                </c:pt>
                <c:pt idx="10130">
                  <c:v>1013,1</c:v>
                </c:pt>
                <c:pt idx="10131">
                  <c:v>1013,2</c:v>
                </c:pt>
                <c:pt idx="10132">
                  <c:v>1013,3</c:v>
                </c:pt>
                <c:pt idx="10133">
                  <c:v>1013,4</c:v>
                </c:pt>
                <c:pt idx="10134">
                  <c:v>1013,5</c:v>
                </c:pt>
                <c:pt idx="10135">
                  <c:v>1013,6</c:v>
                </c:pt>
                <c:pt idx="10136">
                  <c:v>1013,7</c:v>
                </c:pt>
                <c:pt idx="10137">
                  <c:v>1013,8</c:v>
                </c:pt>
                <c:pt idx="10138">
                  <c:v>1013,9</c:v>
                </c:pt>
                <c:pt idx="10139">
                  <c:v>1014</c:v>
                </c:pt>
                <c:pt idx="10140">
                  <c:v>1014,1</c:v>
                </c:pt>
                <c:pt idx="10141">
                  <c:v>1014,2</c:v>
                </c:pt>
                <c:pt idx="10142">
                  <c:v>1014,3</c:v>
                </c:pt>
                <c:pt idx="10143">
                  <c:v>1014,4</c:v>
                </c:pt>
                <c:pt idx="10144">
                  <c:v>1014,5</c:v>
                </c:pt>
                <c:pt idx="10145">
                  <c:v>1014,6</c:v>
                </c:pt>
                <c:pt idx="10146">
                  <c:v>1014,7</c:v>
                </c:pt>
                <c:pt idx="10147">
                  <c:v>1014,8</c:v>
                </c:pt>
                <c:pt idx="10148">
                  <c:v>1014,9</c:v>
                </c:pt>
                <c:pt idx="10149">
                  <c:v>1015</c:v>
                </c:pt>
                <c:pt idx="10150">
                  <c:v>1015,1</c:v>
                </c:pt>
                <c:pt idx="10151">
                  <c:v>1015,2</c:v>
                </c:pt>
                <c:pt idx="10152">
                  <c:v>1015,3</c:v>
                </c:pt>
                <c:pt idx="10153">
                  <c:v>1015,4</c:v>
                </c:pt>
                <c:pt idx="10154">
                  <c:v>1015,5</c:v>
                </c:pt>
                <c:pt idx="10155">
                  <c:v>1015,6</c:v>
                </c:pt>
                <c:pt idx="10156">
                  <c:v>1015,7</c:v>
                </c:pt>
                <c:pt idx="10157">
                  <c:v>1015,8</c:v>
                </c:pt>
                <c:pt idx="10158">
                  <c:v>1015,9</c:v>
                </c:pt>
                <c:pt idx="10159">
                  <c:v>1016</c:v>
                </c:pt>
                <c:pt idx="10160">
                  <c:v>1016,1</c:v>
                </c:pt>
                <c:pt idx="10161">
                  <c:v>1016,2</c:v>
                </c:pt>
                <c:pt idx="10162">
                  <c:v>1016,3</c:v>
                </c:pt>
                <c:pt idx="10163">
                  <c:v>1016,4</c:v>
                </c:pt>
                <c:pt idx="10164">
                  <c:v>1016,5</c:v>
                </c:pt>
                <c:pt idx="10165">
                  <c:v>1016,6</c:v>
                </c:pt>
                <c:pt idx="10166">
                  <c:v>1016,7</c:v>
                </c:pt>
                <c:pt idx="10167">
                  <c:v>1016,8</c:v>
                </c:pt>
                <c:pt idx="10168">
                  <c:v>1016,9</c:v>
                </c:pt>
                <c:pt idx="10169">
                  <c:v>1017</c:v>
                </c:pt>
                <c:pt idx="10170">
                  <c:v>1017,1</c:v>
                </c:pt>
                <c:pt idx="10171">
                  <c:v>1017,2</c:v>
                </c:pt>
                <c:pt idx="10172">
                  <c:v>1017,3</c:v>
                </c:pt>
                <c:pt idx="10173">
                  <c:v>1017,4</c:v>
                </c:pt>
                <c:pt idx="10174">
                  <c:v>1017,5</c:v>
                </c:pt>
                <c:pt idx="10175">
                  <c:v>1017,6</c:v>
                </c:pt>
                <c:pt idx="10176">
                  <c:v>1017,7</c:v>
                </c:pt>
                <c:pt idx="10177">
                  <c:v>1017,8</c:v>
                </c:pt>
                <c:pt idx="10178">
                  <c:v>1017,9</c:v>
                </c:pt>
                <c:pt idx="10179">
                  <c:v>1018</c:v>
                </c:pt>
                <c:pt idx="10180">
                  <c:v>1018,1</c:v>
                </c:pt>
                <c:pt idx="10181">
                  <c:v>1018,2</c:v>
                </c:pt>
                <c:pt idx="10182">
                  <c:v>1018,3</c:v>
                </c:pt>
                <c:pt idx="10183">
                  <c:v>1018,4</c:v>
                </c:pt>
                <c:pt idx="10184">
                  <c:v>1018,5</c:v>
                </c:pt>
                <c:pt idx="10185">
                  <c:v>1018,6</c:v>
                </c:pt>
                <c:pt idx="10186">
                  <c:v>1018,7</c:v>
                </c:pt>
                <c:pt idx="10187">
                  <c:v>1018,8</c:v>
                </c:pt>
                <c:pt idx="10188">
                  <c:v>1018,9</c:v>
                </c:pt>
                <c:pt idx="10189">
                  <c:v>1019</c:v>
                </c:pt>
                <c:pt idx="10190">
                  <c:v>1019,1</c:v>
                </c:pt>
                <c:pt idx="10191">
                  <c:v>1019,2</c:v>
                </c:pt>
                <c:pt idx="10192">
                  <c:v>1019,3</c:v>
                </c:pt>
                <c:pt idx="10193">
                  <c:v>1019,4</c:v>
                </c:pt>
                <c:pt idx="10194">
                  <c:v>1019,5</c:v>
                </c:pt>
                <c:pt idx="10195">
                  <c:v>1019,6</c:v>
                </c:pt>
                <c:pt idx="10196">
                  <c:v>1019,7</c:v>
                </c:pt>
                <c:pt idx="10197">
                  <c:v>1019,8</c:v>
                </c:pt>
                <c:pt idx="10198">
                  <c:v>1019,9</c:v>
                </c:pt>
                <c:pt idx="10199">
                  <c:v>1020</c:v>
                </c:pt>
                <c:pt idx="10200">
                  <c:v>1020,1</c:v>
                </c:pt>
                <c:pt idx="10201">
                  <c:v>1020,2</c:v>
                </c:pt>
                <c:pt idx="10202">
                  <c:v>1020,3</c:v>
                </c:pt>
                <c:pt idx="10203">
                  <c:v>1020,4</c:v>
                </c:pt>
                <c:pt idx="10204">
                  <c:v>1020,5</c:v>
                </c:pt>
                <c:pt idx="10205">
                  <c:v>1020,6</c:v>
                </c:pt>
                <c:pt idx="10206">
                  <c:v>1020,7</c:v>
                </c:pt>
                <c:pt idx="10207">
                  <c:v>1020,8</c:v>
                </c:pt>
                <c:pt idx="10208">
                  <c:v>1020,9</c:v>
                </c:pt>
                <c:pt idx="10209">
                  <c:v>1021</c:v>
                </c:pt>
                <c:pt idx="10210">
                  <c:v>1021,1</c:v>
                </c:pt>
                <c:pt idx="10211">
                  <c:v>1021,2</c:v>
                </c:pt>
                <c:pt idx="10212">
                  <c:v>1021,3</c:v>
                </c:pt>
                <c:pt idx="10213">
                  <c:v>1021,4</c:v>
                </c:pt>
                <c:pt idx="10214">
                  <c:v>1021,5</c:v>
                </c:pt>
                <c:pt idx="10215">
                  <c:v>1021,6</c:v>
                </c:pt>
                <c:pt idx="10216">
                  <c:v>1021,7</c:v>
                </c:pt>
                <c:pt idx="10217">
                  <c:v>1021,8</c:v>
                </c:pt>
                <c:pt idx="10218">
                  <c:v>1021,9</c:v>
                </c:pt>
                <c:pt idx="10219">
                  <c:v>1022</c:v>
                </c:pt>
                <c:pt idx="10220">
                  <c:v>1022,1</c:v>
                </c:pt>
                <c:pt idx="10221">
                  <c:v>1022,2</c:v>
                </c:pt>
                <c:pt idx="10222">
                  <c:v>1022,3</c:v>
                </c:pt>
                <c:pt idx="10223">
                  <c:v>1022,4</c:v>
                </c:pt>
                <c:pt idx="10224">
                  <c:v>1022,5</c:v>
                </c:pt>
                <c:pt idx="10225">
                  <c:v>1022,6</c:v>
                </c:pt>
                <c:pt idx="10226">
                  <c:v>1022,7</c:v>
                </c:pt>
                <c:pt idx="10227">
                  <c:v>1022,8</c:v>
                </c:pt>
                <c:pt idx="10228">
                  <c:v>1022,9</c:v>
                </c:pt>
                <c:pt idx="10229">
                  <c:v>1023</c:v>
                </c:pt>
                <c:pt idx="10230">
                  <c:v>1023,1</c:v>
                </c:pt>
                <c:pt idx="10231">
                  <c:v>1023,2</c:v>
                </c:pt>
                <c:pt idx="10232">
                  <c:v>1023,3</c:v>
                </c:pt>
                <c:pt idx="10233">
                  <c:v>1023,4</c:v>
                </c:pt>
                <c:pt idx="10234">
                  <c:v>1023,5</c:v>
                </c:pt>
                <c:pt idx="10235">
                  <c:v>1023,6</c:v>
                </c:pt>
                <c:pt idx="10236">
                  <c:v>1023,7</c:v>
                </c:pt>
                <c:pt idx="10237">
                  <c:v>1023,8</c:v>
                </c:pt>
                <c:pt idx="10238">
                  <c:v>1023,9</c:v>
                </c:pt>
                <c:pt idx="10239">
                  <c:v>1024</c:v>
                </c:pt>
                <c:pt idx="10240">
                  <c:v>1024,1</c:v>
                </c:pt>
                <c:pt idx="10241">
                  <c:v>1024,2</c:v>
                </c:pt>
                <c:pt idx="10242">
                  <c:v>1024,3</c:v>
                </c:pt>
                <c:pt idx="10243">
                  <c:v>1024,4</c:v>
                </c:pt>
                <c:pt idx="10244">
                  <c:v>1024,5</c:v>
                </c:pt>
                <c:pt idx="10245">
                  <c:v>1024,6</c:v>
                </c:pt>
                <c:pt idx="10246">
                  <c:v>1024,7</c:v>
                </c:pt>
                <c:pt idx="10247">
                  <c:v>1024,8</c:v>
                </c:pt>
                <c:pt idx="10248">
                  <c:v>1024,9</c:v>
                </c:pt>
                <c:pt idx="10249">
                  <c:v>1025</c:v>
                </c:pt>
                <c:pt idx="10250">
                  <c:v>1025,1</c:v>
                </c:pt>
                <c:pt idx="10251">
                  <c:v>1025,2</c:v>
                </c:pt>
                <c:pt idx="10252">
                  <c:v>1025,3</c:v>
                </c:pt>
                <c:pt idx="10253">
                  <c:v>1025,4</c:v>
                </c:pt>
                <c:pt idx="10254">
                  <c:v>1025,5</c:v>
                </c:pt>
                <c:pt idx="10255">
                  <c:v>1025,6</c:v>
                </c:pt>
                <c:pt idx="10256">
                  <c:v>1025,7</c:v>
                </c:pt>
                <c:pt idx="10257">
                  <c:v>1025,8</c:v>
                </c:pt>
                <c:pt idx="10258">
                  <c:v>1025,9</c:v>
                </c:pt>
                <c:pt idx="10259">
                  <c:v>1026</c:v>
                </c:pt>
                <c:pt idx="10260">
                  <c:v>1026,1</c:v>
                </c:pt>
                <c:pt idx="10261">
                  <c:v>1026,2</c:v>
                </c:pt>
                <c:pt idx="10262">
                  <c:v>1026,3</c:v>
                </c:pt>
                <c:pt idx="10263">
                  <c:v>1026,4</c:v>
                </c:pt>
                <c:pt idx="10264">
                  <c:v>1026,5</c:v>
                </c:pt>
                <c:pt idx="10265">
                  <c:v>1026,6</c:v>
                </c:pt>
                <c:pt idx="10266">
                  <c:v>1026,7</c:v>
                </c:pt>
                <c:pt idx="10267">
                  <c:v>1026,8</c:v>
                </c:pt>
                <c:pt idx="10268">
                  <c:v>1026,9</c:v>
                </c:pt>
                <c:pt idx="10269">
                  <c:v>1027</c:v>
                </c:pt>
                <c:pt idx="10270">
                  <c:v>1027,1</c:v>
                </c:pt>
                <c:pt idx="10271">
                  <c:v>1027,2</c:v>
                </c:pt>
                <c:pt idx="10272">
                  <c:v>1027,3</c:v>
                </c:pt>
                <c:pt idx="10273">
                  <c:v>1027,4</c:v>
                </c:pt>
                <c:pt idx="10274">
                  <c:v>1027,5</c:v>
                </c:pt>
                <c:pt idx="10275">
                  <c:v>1027,6</c:v>
                </c:pt>
                <c:pt idx="10276">
                  <c:v>1027,7</c:v>
                </c:pt>
                <c:pt idx="10277">
                  <c:v>1027,8</c:v>
                </c:pt>
                <c:pt idx="10278">
                  <c:v>1027,9</c:v>
                </c:pt>
                <c:pt idx="10279">
                  <c:v>1028</c:v>
                </c:pt>
                <c:pt idx="10280">
                  <c:v>1028,1</c:v>
                </c:pt>
                <c:pt idx="10281">
                  <c:v>1028,2</c:v>
                </c:pt>
                <c:pt idx="10282">
                  <c:v>1028,3</c:v>
                </c:pt>
                <c:pt idx="10283">
                  <c:v>1028,4</c:v>
                </c:pt>
                <c:pt idx="10284">
                  <c:v>1028,5</c:v>
                </c:pt>
                <c:pt idx="10285">
                  <c:v>1028,6</c:v>
                </c:pt>
                <c:pt idx="10286">
                  <c:v>1028,7</c:v>
                </c:pt>
                <c:pt idx="10287">
                  <c:v>1028,8</c:v>
                </c:pt>
                <c:pt idx="10288">
                  <c:v>1028,9</c:v>
                </c:pt>
                <c:pt idx="10289">
                  <c:v>1029</c:v>
                </c:pt>
                <c:pt idx="10290">
                  <c:v>1029,1</c:v>
                </c:pt>
                <c:pt idx="10291">
                  <c:v>1029,2</c:v>
                </c:pt>
                <c:pt idx="10292">
                  <c:v>1029,3</c:v>
                </c:pt>
                <c:pt idx="10293">
                  <c:v>1029,4</c:v>
                </c:pt>
                <c:pt idx="10294">
                  <c:v>1029,5</c:v>
                </c:pt>
                <c:pt idx="10295">
                  <c:v>1029,6</c:v>
                </c:pt>
                <c:pt idx="10296">
                  <c:v>1029,7</c:v>
                </c:pt>
                <c:pt idx="10297">
                  <c:v>1029,8</c:v>
                </c:pt>
                <c:pt idx="10298">
                  <c:v>1029,9</c:v>
                </c:pt>
                <c:pt idx="10299">
                  <c:v>1030</c:v>
                </c:pt>
                <c:pt idx="10300">
                  <c:v>1030,1</c:v>
                </c:pt>
                <c:pt idx="10301">
                  <c:v>1030,2</c:v>
                </c:pt>
                <c:pt idx="10302">
                  <c:v>1030,3</c:v>
                </c:pt>
                <c:pt idx="10303">
                  <c:v>1030,4</c:v>
                </c:pt>
                <c:pt idx="10304">
                  <c:v>1030,5</c:v>
                </c:pt>
                <c:pt idx="10305">
                  <c:v>1030,6</c:v>
                </c:pt>
                <c:pt idx="10306">
                  <c:v>1030,7</c:v>
                </c:pt>
                <c:pt idx="10307">
                  <c:v>1030,8</c:v>
                </c:pt>
                <c:pt idx="10308">
                  <c:v>1030,9</c:v>
                </c:pt>
                <c:pt idx="10309">
                  <c:v>1031</c:v>
                </c:pt>
                <c:pt idx="10310">
                  <c:v>1031,1</c:v>
                </c:pt>
                <c:pt idx="10311">
                  <c:v>1031,2</c:v>
                </c:pt>
                <c:pt idx="10312">
                  <c:v>1031,3</c:v>
                </c:pt>
                <c:pt idx="10313">
                  <c:v>1031,4</c:v>
                </c:pt>
                <c:pt idx="10314">
                  <c:v>1031,5</c:v>
                </c:pt>
                <c:pt idx="10315">
                  <c:v>1031,6</c:v>
                </c:pt>
                <c:pt idx="10316">
                  <c:v>1031,7</c:v>
                </c:pt>
                <c:pt idx="10317">
                  <c:v>1031,8</c:v>
                </c:pt>
                <c:pt idx="10318">
                  <c:v>1031,9</c:v>
                </c:pt>
                <c:pt idx="10319">
                  <c:v>1032</c:v>
                </c:pt>
                <c:pt idx="10320">
                  <c:v>1032,1</c:v>
                </c:pt>
                <c:pt idx="10321">
                  <c:v>1032,2</c:v>
                </c:pt>
                <c:pt idx="10322">
                  <c:v>1032,3</c:v>
                </c:pt>
                <c:pt idx="10323">
                  <c:v>1032,4</c:v>
                </c:pt>
                <c:pt idx="10324">
                  <c:v>1032,5</c:v>
                </c:pt>
                <c:pt idx="10325">
                  <c:v>1032,6</c:v>
                </c:pt>
                <c:pt idx="10326">
                  <c:v>1032,7</c:v>
                </c:pt>
                <c:pt idx="10327">
                  <c:v>1032,8</c:v>
                </c:pt>
                <c:pt idx="10328">
                  <c:v>1032,9</c:v>
                </c:pt>
                <c:pt idx="10329">
                  <c:v>1033</c:v>
                </c:pt>
                <c:pt idx="10330">
                  <c:v>1033,1</c:v>
                </c:pt>
                <c:pt idx="10331">
                  <c:v>1033,2</c:v>
                </c:pt>
                <c:pt idx="10332">
                  <c:v>1033,3</c:v>
                </c:pt>
                <c:pt idx="10333">
                  <c:v>1033,4</c:v>
                </c:pt>
                <c:pt idx="10334">
                  <c:v>1033,5</c:v>
                </c:pt>
                <c:pt idx="10335">
                  <c:v>1033,6</c:v>
                </c:pt>
                <c:pt idx="10336">
                  <c:v>1033,7</c:v>
                </c:pt>
                <c:pt idx="10337">
                  <c:v>1033,8</c:v>
                </c:pt>
                <c:pt idx="10338">
                  <c:v>1033,9</c:v>
                </c:pt>
                <c:pt idx="10339">
                  <c:v>1034</c:v>
                </c:pt>
                <c:pt idx="10340">
                  <c:v>1034,1</c:v>
                </c:pt>
                <c:pt idx="10341">
                  <c:v>1034,2</c:v>
                </c:pt>
                <c:pt idx="10342">
                  <c:v>1034,3</c:v>
                </c:pt>
                <c:pt idx="10343">
                  <c:v>1034,4</c:v>
                </c:pt>
                <c:pt idx="10344">
                  <c:v>1034,5</c:v>
                </c:pt>
                <c:pt idx="10345">
                  <c:v>1034,6</c:v>
                </c:pt>
                <c:pt idx="10346">
                  <c:v>1034,7</c:v>
                </c:pt>
                <c:pt idx="10347">
                  <c:v>1034,8</c:v>
                </c:pt>
                <c:pt idx="10348">
                  <c:v>1034,9</c:v>
                </c:pt>
                <c:pt idx="10349">
                  <c:v>1035</c:v>
                </c:pt>
                <c:pt idx="10350">
                  <c:v>1035,1</c:v>
                </c:pt>
                <c:pt idx="10351">
                  <c:v>1035,2</c:v>
                </c:pt>
                <c:pt idx="10352">
                  <c:v>1035,3</c:v>
                </c:pt>
                <c:pt idx="10353">
                  <c:v>1035,4</c:v>
                </c:pt>
                <c:pt idx="10354">
                  <c:v>1035,5</c:v>
                </c:pt>
                <c:pt idx="10355">
                  <c:v>1035,6</c:v>
                </c:pt>
                <c:pt idx="10356">
                  <c:v>1035,7</c:v>
                </c:pt>
                <c:pt idx="10357">
                  <c:v>1035,8</c:v>
                </c:pt>
                <c:pt idx="10358">
                  <c:v>1035,9</c:v>
                </c:pt>
                <c:pt idx="10359">
                  <c:v>1036</c:v>
                </c:pt>
                <c:pt idx="10360">
                  <c:v>1036,1</c:v>
                </c:pt>
                <c:pt idx="10361">
                  <c:v>1036,2</c:v>
                </c:pt>
                <c:pt idx="10362">
                  <c:v>1036,3</c:v>
                </c:pt>
                <c:pt idx="10363">
                  <c:v>1036,4</c:v>
                </c:pt>
                <c:pt idx="10364">
                  <c:v>1036,5</c:v>
                </c:pt>
                <c:pt idx="10365">
                  <c:v>1036,6</c:v>
                </c:pt>
                <c:pt idx="10366">
                  <c:v>1036,7</c:v>
                </c:pt>
                <c:pt idx="10367">
                  <c:v>1036,8</c:v>
                </c:pt>
                <c:pt idx="10368">
                  <c:v>1036,9</c:v>
                </c:pt>
                <c:pt idx="10369">
                  <c:v>1037</c:v>
                </c:pt>
                <c:pt idx="10370">
                  <c:v>1037,1</c:v>
                </c:pt>
                <c:pt idx="10371">
                  <c:v>1037,2</c:v>
                </c:pt>
                <c:pt idx="10372">
                  <c:v>1037,3</c:v>
                </c:pt>
                <c:pt idx="10373">
                  <c:v>1037,4</c:v>
                </c:pt>
                <c:pt idx="10374">
                  <c:v>1037,5</c:v>
                </c:pt>
                <c:pt idx="10375">
                  <c:v>1037,6</c:v>
                </c:pt>
                <c:pt idx="10376">
                  <c:v>1037,7</c:v>
                </c:pt>
                <c:pt idx="10377">
                  <c:v>1037,8</c:v>
                </c:pt>
                <c:pt idx="10378">
                  <c:v>1037,9</c:v>
                </c:pt>
                <c:pt idx="10379">
                  <c:v>1038</c:v>
                </c:pt>
                <c:pt idx="10380">
                  <c:v>1038,1</c:v>
                </c:pt>
                <c:pt idx="10381">
                  <c:v>1038,2</c:v>
                </c:pt>
                <c:pt idx="10382">
                  <c:v>1038,3</c:v>
                </c:pt>
                <c:pt idx="10383">
                  <c:v>1038,4</c:v>
                </c:pt>
                <c:pt idx="10384">
                  <c:v>1038,5</c:v>
                </c:pt>
                <c:pt idx="10385">
                  <c:v>1038,6</c:v>
                </c:pt>
                <c:pt idx="10386">
                  <c:v>1038,7</c:v>
                </c:pt>
                <c:pt idx="10387">
                  <c:v>1038,8</c:v>
                </c:pt>
                <c:pt idx="10388">
                  <c:v>1038,9</c:v>
                </c:pt>
                <c:pt idx="10389">
                  <c:v>1039</c:v>
                </c:pt>
                <c:pt idx="10390">
                  <c:v>1039,1</c:v>
                </c:pt>
                <c:pt idx="10391">
                  <c:v>1039,2</c:v>
                </c:pt>
                <c:pt idx="10392">
                  <c:v>1039,3</c:v>
                </c:pt>
                <c:pt idx="10393">
                  <c:v>1039,4</c:v>
                </c:pt>
                <c:pt idx="10394">
                  <c:v>1039,5</c:v>
                </c:pt>
                <c:pt idx="10395">
                  <c:v>1039,6</c:v>
                </c:pt>
                <c:pt idx="10396">
                  <c:v>1039,7</c:v>
                </c:pt>
                <c:pt idx="10397">
                  <c:v>1039,8</c:v>
                </c:pt>
                <c:pt idx="10398">
                  <c:v>1039,9</c:v>
                </c:pt>
                <c:pt idx="10399">
                  <c:v>1040</c:v>
                </c:pt>
                <c:pt idx="10400">
                  <c:v>1040,1</c:v>
                </c:pt>
                <c:pt idx="10401">
                  <c:v>1040,2</c:v>
                </c:pt>
                <c:pt idx="10402">
                  <c:v>1040,3</c:v>
                </c:pt>
                <c:pt idx="10403">
                  <c:v>1040,4</c:v>
                </c:pt>
                <c:pt idx="10404">
                  <c:v>1040,5</c:v>
                </c:pt>
                <c:pt idx="10405">
                  <c:v>1040,6</c:v>
                </c:pt>
                <c:pt idx="10406">
                  <c:v>1040,7</c:v>
                </c:pt>
                <c:pt idx="10407">
                  <c:v>1040,8</c:v>
                </c:pt>
                <c:pt idx="10408">
                  <c:v>1040,9</c:v>
                </c:pt>
                <c:pt idx="10409">
                  <c:v>1041</c:v>
                </c:pt>
                <c:pt idx="10410">
                  <c:v>1041,1</c:v>
                </c:pt>
                <c:pt idx="10411">
                  <c:v>1041,2</c:v>
                </c:pt>
                <c:pt idx="10412">
                  <c:v>1041,3</c:v>
                </c:pt>
                <c:pt idx="10413">
                  <c:v>1041,4</c:v>
                </c:pt>
                <c:pt idx="10414">
                  <c:v>1041,5</c:v>
                </c:pt>
                <c:pt idx="10415">
                  <c:v>1041,6</c:v>
                </c:pt>
                <c:pt idx="10416">
                  <c:v>1041,7</c:v>
                </c:pt>
                <c:pt idx="10417">
                  <c:v>1041,8</c:v>
                </c:pt>
                <c:pt idx="10418">
                  <c:v>1041,9</c:v>
                </c:pt>
                <c:pt idx="10419">
                  <c:v>1042</c:v>
                </c:pt>
                <c:pt idx="10420">
                  <c:v>1042,1</c:v>
                </c:pt>
                <c:pt idx="10421">
                  <c:v>1042,2</c:v>
                </c:pt>
                <c:pt idx="10422">
                  <c:v>1042,3</c:v>
                </c:pt>
                <c:pt idx="10423">
                  <c:v>1042,4</c:v>
                </c:pt>
                <c:pt idx="10424">
                  <c:v>1042,5</c:v>
                </c:pt>
                <c:pt idx="10425">
                  <c:v>1042,6</c:v>
                </c:pt>
                <c:pt idx="10426">
                  <c:v>1042,7</c:v>
                </c:pt>
                <c:pt idx="10427">
                  <c:v>1042,8</c:v>
                </c:pt>
                <c:pt idx="10428">
                  <c:v>1042,9</c:v>
                </c:pt>
                <c:pt idx="10429">
                  <c:v>1043</c:v>
                </c:pt>
                <c:pt idx="10430">
                  <c:v>1043,1</c:v>
                </c:pt>
                <c:pt idx="10431">
                  <c:v>1043,2</c:v>
                </c:pt>
                <c:pt idx="10432">
                  <c:v>1043,3</c:v>
                </c:pt>
                <c:pt idx="10433">
                  <c:v>1043,4</c:v>
                </c:pt>
                <c:pt idx="10434">
                  <c:v>1043,5</c:v>
                </c:pt>
                <c:pt idx="10435">
                  <c:v>1043,6</c:v>
                </c:pt>
                <c:pt idx="10436">
                  <c:v>1043,7</c:v>
                </c:pt>
                <c:pt idx="10437">
                  <c:v>1043,8</c:v>
                </c:pt>
                <c:pt idx="10438">
                  <c:v>1043,9</c:v>
                </c:pt>
                <c:pt idx="10439">
                  <c:v>1044</c:v>
                </c:pt>
                <c:pt idx="10440">
                  <c:v>1044,1</c:v>
                </c:pt>
                <c:pt idx="10441">
                  <c:v>1044,2</c:v>
                </c:pt>
                <c:pt idx="10442">
                  <c:v>1044,3</c:v>
                </c:pt>
                <c:pt idx="10443">
                  <c:v>1044,4</c:v>
                </c:pt>
                <c:pt idx="10444">
                  <c:v>1044,5</c:v>
                </c:pt>
                <c:pt idx="10445">
                  <c:v>1044,6</c:v>
                </c:pt>
                <c:pt idx="10446">
                  <c:v>1044,7</c:v>
                </c:pt>
                <c:pt idx="10447">
                  <c:v>1044,8</c:v>
                </c:pt>
                <c:pt idx="10448">
                  <c:v>1044,9</c:v>
                </c:pt>
                <c:pt idx="10449">
                  <c:v>1045</c:v>
                </c:pt>
                <c:pt idx="10450">
                  <c:v>1045,1</c:v>
                </c:pt>
                <c:pt idx="10451">
                  <c:v>1045,2</c:v>
                </c:pt>
                <c:pt idx="10452">
                  <c:v>1045,3</c:v>
                </c:pt>
                <c:pt idx="10453">
                  <c:v>1045,4</c:v>
                </c:pt>
                <c:pt idx="10454">
                  <c:v>1045,5</c:v>
                </c:pt>
                <c:pt idx="10455">
                  <c:v>1045,6</c:v>
                </c:pt>
                <c:pt idx="10456">
                  <c:v>1045,7</c:v>
                </c:pt>
                <c:pt idx="10457">
                  <c:v>1045,8</c:v>
                </c:pt>
                <c:pt idx="10458">
                  <c:v>1045,9</c:v>
                </c:pt>
                <c:pt idx="10459">
                  <c:v>1046</c:v>
                </c:pt>
                <c:pt idx="10460">
                  <c:v>1046,1</c:v>
                </c:pt>
                <c:pt idx="10461">
                  <c:v>1046,2</c:v>
                </c:pt>
                <c:pt idx="10462">
                  <c:v>1046,3</c:v>
                </c:pt>
                <c:pt idx="10463">
                  <c:v>1046,4</c:v>
                </c:pt>
                <c:pt idx="10464">
                  <c:v>1046,5</c:v>
                </c:pt>
              </c:strCache>
            </c:strRef>
          </c:cat>
          <c:val>
            <c:numRef>
              <c:f>'Lago Agrio Dureno'!$D$2:$D$10466</c:f>
              <c:numCache>
                <c:formatCode>General</c:formatCode>
                <c:ptCount val="10464"/>
                <c:pt idx="0">
                  <c:v>337</c:v>
                </c:pt>
                <c:pt idx="1">
                  <c:v>519</c:v>
                </c:pt>
                <c:pt idx="2">
                  <c:v>600</c:v>
                </c:pt>
                <c:pt idx="3">
                  <c:v>591</c:v>
                </c:pt>
                <c:pt idx="4">
                  <c:v>603</c:v>
                </c:pt>
                <c:pt idx="5">
                  <c:v>589</c:v>
                </c:pt>
                <c:pt idx="6">
                  <c:v>618</c:v>
                </c:pt>
                <c:pt idx="7">
                  <c:v>604</c:v>
                </c:pt>
                <c:pt idx="8">
                  <c:v>648</c:v>
                </c:pt>
                <c:pt idx="9">
                  <c:v>633</c:v>
                </c:pt>
                <c:pt idx="10">
                  <c:v>638</c:v>
                </c:pt>
                <c:pt idx="11">
                  <c:v>605</c:v>
                </c:pt>
                <c:pt idx="12">
                  <c:v>583</c:v>
                </c:pt>
                <c:pt idx="13">
                  <c:v>570</c:v>
                </c:pt>
                <c:pt idx="14">
                  <c:v>575</c:v>
                </c:pt>
                <c:pt idx="15">
                  <c:v>561</c:v>
                </c:pt>
                <c:pt idx="16">
                  <c:v>584</c:v>
                </c:pt>
                <c:pt idx="17">
                  <c:v>560</c:v>
                </c:pt>
                <c:pt idx="18">
                  <c:v>584</c:v>
                </c:pt>
                <c:pt idx="19">
                  <c:v>557</c:v>
                </c:pt>
                <c:pt idx="20">
                  <c:v>561</c:v>
                </c:pt>
                <c:pt idx="21">
                  <c:v>547</c:v>
                </c:pt>
                <c:pt idx="22">
                  <c:v>560</c:v>
                </c:pt>
                <c:pt idx="23">
                  <c:v>581</c:v>
                </c:pt>
                <c:pt idx="24">
                  <c:v>575</c:v>
                </c:pt>
                <c:pt idx="25">
                  <c:v>590</c:v>
                </c:pt>
                <c:pt idx="26">
                  <c:v>596</c:v>
                </c:pt>
                <c:pt idx="27">
                  <c:v>605</c:v>
                </c:pt>
                <c:pt idx="28">
                  <c:v>601</c:v>
                </c:pt>
                <c:pt idx="29">
                  <c:v>608</c:v>
                </c:pt>
                <c:pt idx="30">
                  <c:v>614</c:v>
                </c:pt>
                <c:pt idx="31">
                  <c:v>614</c:v>
                </c:pt>
                <c:pt idx="32">
                  <c:v>612</c:v>
                </c:pt>
                <c:pt idx="33">
                  <c:v>612</c:v>
                </c:pt>
                <c:pt idx="34">
                  <c:v>558</c:v>
                </c:pt>
                <c:pt idx="35">
                  <c:v>561</c:v>
                </c:pt>
                <c:pt idx="36">
                  <c:v>567</c:v>
                </c:pt>
                <c:pt idx="37">
                  <c:v>565</c:v>
                </c:pt>
                <c:pt idx="38">
                  <c:v>585</c:v>
                </c:pt>
                <c:pt idx="39">
                  <c:v>591</c:v>
                </c:pt>
                <c:pt idx="40">
                  <c:v>626</c:v>
                </c:pt>
                <c:pt idx="41">
                  <c:v>641</c:v>
                </c:pt>
                <c:pt idx="42">
                  <c:v>650</c:v>
                </c:pt>
                <c:pt idx="43">
                  <c:v>608</c:v>
                </c:pt>
                <c:pt idx="44">
                  <c:v>604</c:v>
                </c:pt>
                <c:pt idx="45">
                  <c:v>630</c:v>
                </c:pt>
                <c:pt idx="46">
                  <c:v>619</c:v>
                </c:pt>
                <c:pt idx="47">
                  <c:v>621</c:v>
                </c:pt>
                <c:pt idx="48">
                  <c:v>598</c:v>
                </c:pt>
                <c:pt idx="49">
                  <c:v>600</c:v>
                </c:pt>
                <c:pt idx="50">
                  <c:v>610</c:v>
                </c:pt>
                <c:pt idx="51">
                  <c:v>606</c:v>
                </c:pt>
                <c:pt idx="52">
                  <c:v>620</c:v>
                </c:pt>
                <c:pt idx="53">
                  <c:v>614</c:v>
                </c:pt>
                <c:pt idx="54">
                  <c:v>611</c:v>
                </c:pt>
                <c:pt idx="55">
                  <c:v>606</c:v>
                </c:pt>
                <c:pt idx="56">
                  <c:v>609</c:v>
                </c:pt>
                <c:pt idx="57">
                  <c:v>615</c:v>
                </c:pt>
                <c:pt idx="58">
                  <c:v>618</c:v>
                </c:pt>
                <c:pt idx="59">
                  <c:v>617</c:v>
                </c:pt>
                <c:pt idx="60">
                  <c:v>616</c:v>
                </c:pt>
                <c:pt idx="61">
                  <c:v>619</c:v>
                </c:pt>
                <c:pt idx="62">
                  <c:v>613</c:v>
                </c:pt>
                <c:pt idx="63">
                  <c:v>612</c:v>
                </c:pt>
                <c:pt idx="64">
                  <c:v>610</c:v>
                </c:pt>
                <c:pt idx="65">
                  <c:v>614</c:v>
                </c:pt>
                <c:pt idx="66">
                  <c:v>609</c:v>
                </c:pt>
                <c:pt idx="67">
                  <c:v>610</c:v>
                </c:pt>
                <c:pt idx="68">
                  <c:v>615</c:v>
                </c:pt>
                <c:pt idx="69">
                  <c:v>618</c:v>
                </c:pt>
                <c:pt idx="70">
                  <c:v>622</c:v>
                </c:pt>
                <c:pt idx="71">
                  <c:v>619</c:v>
                </c:pt>
                <c:pt idx="72">
                  <c:v>619</c:v>
                </c:pt>
                <c:pt idx="73">
                  <c:v>606</c:v>
                </c:pt>
                <c:pt idx="74">
                  <c:v>607</c:v>
                </c:pt>
                <c:pt idx="75">
                  <c:v>611</c:v>
                </c:pt>
                <c:pt idx="76">
                  <c:v>616</c:v>
                </c:pt>
                <c:pt idx="77">
                  <c:v>612</c:v>
                </c:pt>
                <c:pt idx="78">
                  <c:v>616</c:v>
                </c:pt>
                <c:pt idx="79">
                  <c:v>618</c:v>
                </c:pt>
                <c:pt idx="80">
                  <c:v>610</c:v>
                </c:pt>
                <c:pt idx="81">
                  <c:v>607</c:v>
                </c:pt>
                <c:pt idx="82">
                  <c:v>603</c:v>
                </c:pt>
                <c:pt idx="83">
                  <c:v>603</c:v>
                </c:pt>
                <c:pt idx="84">
                  <c:v>615</c:v>
                </c:pt>
                <c:pt idx="85">
                  <c:v>623</c:v>
                </c:pt>
                <c:pt idx="86">
                  <c:v>626</c:v>
                </c:pt>
                <c:pt idx="87">
                  <c:v>628</c:v>
                </c:pt>
                <c:pt idx="88">
                  <c:v>623</c:v>
                </c:pt>
                <c:pt idx="89">
                  <c:v>618</c:v>
                </c:pt>
                <c:pt idx="90">
                  <c:v>619</c:v>
                </c:pt>
                <c:pt idx="91">
                  <c:v>615</c:v>
                </c:pt>
                <c:pt idx="92">
                  <c:v>623</c:v>
                </c:pt>
                <c:pt idx="93">
                  <c:v>616</c:v>
                </c:pt>
                <c:pt idx="94">
                  <c:v>614</c:v>
                </c:pt>
                <c:pt idx="95">
                  <c:v>606</c:v>
                </c:pt>
                <c:pt idx="96">
                  <c:v>606</c:v>
                </c:pt>
                <c:pt idx="97">
                  <c:v>608</c:v>
                </c:pt>
                <c:pt idx="98">
                  <c:v>612</c:v>
                </c:pt>
                <c:pt idx="99">
                  <c:v>613</c:v>
                </c:pt>
                <c:pt idx="100">
                  <c:v>609</c:v>
                </c:pt>
                <c:pt idx="101">
                  <c:v>610</c:v>
                </c:pt>
                <c:pt idx="102">
                  <c:v>615</c:v>
                </c:pt>
                <c:pt idx="103">
                  <c:v>619</c:v>
                </c:pt>
                <c:pt idx="104">
                  <c:v>619</c:v>
                </c:pt>
                <c:pt idx="105">
                  <c:v>619</c:v>
                </c:pt>
                <c:pt idx="106">
                  <c:v>609</c:v>
                </c:pt>
                <c:pt idx="107">
                  <c:v>607</c:v>
                </c:pt>
                <c:pt idx="108">
                  <c:v>608</c:v>
                </c:pt>
                <c:pt idx="109">
                  <c:v>611</c:v>
                </c:pt>
                <c:pt idx="110">
                  <c:v>611</c:v>
                </c:pt>
                <c:pt idx="111">
                  <c:v>608</c:v>
                </c:pt>
                <c:pt idx="112">
                  <c:v>607</c:v>
                </c:pt>
                <c:pt idx="113">
                  <c:v>611</c:v>
                </c:pt>
                <c:pt idx="114">
                  <c:v>619</c:v>
                </c:pt>
                <c:pt idx="115">
                  <c:v>617</c:v>
                </c:pt>
                <c:pt idx="116">
                  <c:v>617</c:v>
                </c:pt>
                <c:pt idx="117">
                  <c:v>618</c:v>
                </c:pt>
                <c:pt idx="118">
                  <c:v>626</c:v>
                </c:pt>
                <c:pt idx="119">
                  <c:v>626</c:v>
                </c:pt>
                <c:pt idx="120">
                  <c:v>622</c:v>
                </c:pt>
                <c:pt idx="121">
                  <c:v>618</c:v>
                </c:pt>
                <c:pt idx="122">
                  <c:v>624</c:v>
                </c:pt>
                <c:pt idx="123">
                  <c:v>625</c:v>
                </c:pt>
                <c:pt idx="124">
                  <c:v>619</c:v>
                </c:pt>
                <c:pt idx="125">
                  <c:v>615</c:v>
                </c:pt>
                <c:pt idx="126">
                  <c:v>611</c:v>
                </c:pt>
                <c:pt idx="127">
                  <c:v>609</c:v>
                </c:pt>
                <c:pt idx="128">
                  <c:v>615</c:v>
                </c:pt>
                <c:pt idx="129">
                  <c:v>616</c:v>
                </c:pt>
                <c:pt idx="130">
                  <c:v>616</c:v>
                </c:pt>
                <c:pt idx="131">
                  <c:v>623</c:v>
                </c:pt>
                <c:pt idx="132">
                  <c:v>612</c:v>
                </c:pt>
                <c:pt idx="133">
                  <c:v>614</c:v>
                </c:pt>
                <c:pt idx="134">
                  <c:v>612</c:v>
                </c:pt>
                <c:pt idx="135">
                  <c:v>614</c:v>
                </c:pt>
                <c:pt idx="136">
                  <c:v>614</c:v>
                </c:pt>
                <c:pt idx="137">
                  <c:v>617</c:v>
                </c:pt>
                <c:pt idx="138">
                  <c:v>616</c:v>
                </c:pt>
                <c:pt idx="139">
                  <c:v>616</c:v>
                </c:pt>
                <c:pt idx="140">
                  <c:v>617</c:v>
                </c:pt>
                <c:pt idx="141">
                  <c:v>617</c:v>
                </c:pt>
                <c:pt idx="142">
                  <c:v>618</c:v>
                </c:pt>
                <c:pt idx="143">
                  <c:v>615</c:v>
                </c:pt>
                <c:pt idx="144">
                  <c:v>607</c:v>
                </c:pt>
                <c:pt idx="145">
                  <c:v>610</c:v>
                </c:pt>
                <c:pt idx="146">
                  <c:v>618</c:v>
                </c:pt>
                <c:pt idx="147">
                  <c:v>619</c:v>
                </c:pt>
                <c:pt idx="148">
                  <c:v>612</c:v>
                </c:pt>
                <c:pt idx="149">
                  <c:v>618</c:v>
                </c:pt>
                <c:pt idx="150">
                  <c:v>624</c:v>
                </c:pt>
                <c:pt idx="151">
                  <c:v>631</c:v>
                </c:pt>
                <c:pt idx="152">
                  <c:v>625</c:v>
                </c:pt>
                <c:pt idx="153">
                  <c:v>614</c:v>
                </c:pt>
                <c:pt idx="154">
                  <c:v>610</c:v>
                </c:pt>
                <c:pt idx="155">
                  <c:v>619</c:v>
                </c:pt>
                <c:pt idx="156">
                  <c:v>622</c:v>
                </c:pt>
                <c:pt idx="157">
                  <c:v>627</c:v>
                </c:pt>
                <c:pt idx="158">
                  <c:v>627</c:v>
                </c:pt>
                <c:pt idx="159">
                  <c:v>616</c:v>
                </c:pt>
                <c:pt idx="160">
                  <c:v>614</c:v>
                </c:pt>
                <c:pt idx="161">
                  <c:v>613</c:v>
                </c:pt>
                <c:pt idx="162">
                  <c:v>610</c:v>
                </c:pt>
                <c:pt idx="163">
                  <c:v>617</c:v>
                </c:pt>
                <c:pt idx="164">
                  <c:v>628</c:v>
                </c:pt>
                <c:pt idx="165">
                  <c:v>627</c:v>
                </c:pt>
                <c:pt idx="166">
                  <c:v>619</c:v>
                </c:pt>
                <c:pt idx="167">
                  <c:v>636</c:v>
                </c:pt>
                <c:pt idx="168">
                  <c:v>629</c:v>
                </c:pt>
                <c:pt idx="169">
                  <c:v>627</c:v>
                </c:pt>
                <c:pt idx="170">
                  <c:v>602</c:v>
                </c:pt>
                <c:pt idx="171">
                  <c:v>600</c:v>
                </c:pt>
                <c:pt idx="172">
                  <c:v>611</c:v>
                </c:pt>
                <c:pt idx="173">
                  <c:v>604</c:v>
                </c:pt>
                <c:pt idx="174">
                  <c:v>608</c:v>
                </c:pt>
                <c:pt idx="175">
                  <c:v>610</c:v>
                </c:pt>
                <c:pt idx="176">
                  <c:v>613</c:v>
                </c:pt>
                <c:pt idx="177">
                  <c:v>624</c:v>
                </c:pt>
                <c:pt idx="178">
                  <c:v>617</c:v>
                </c:pt>
                <c:pt idx="179">
                  <c:v>617</c:v>
                </c:pt>
                <c:pt idx="180">
                  <c:v>615</c:v>
                </c:pt>
                <c:pt idx="181">
                  <c:v>611</c:v>
                </c:pt>
                <c:pt idx="182">
                  <c:v>607</c:v>
                </c:pt>
                <c:pt idx="183">
                  <c:v>609</c:v>
                </c:pt>
                <c:pt idx="184">
                  <c:v>611</c:v>
                </c:pt>
                <c:pt idx="185">
                  <c:v>609</c:v>
                </c:pt>
                <c:pt idx="186">
                  <c:v>610</c:v>
                </c:pt>
                <c:pt idx="187">
                  <c:v>615</c:v>
                </c:pt>
                <c:pt idx="188">
                  <c:v>618</c:v>
                </c:pt>
                <c:pt idx="189">
                  <c:v>616</c:v>
                </c:pt>
                <c:pt idx="190">
                  <c:v>615</c:v>
                </c:pt>
                <c:pt idx="191">
                  <c:v>603</c:v>
                </c:pt>
                <c:pt idx="192">
                  <c:v>600</c:v>
                </c:pt>
                <c:pt idx="193">
                  <c:v>612</c:v>
                </c:pt>
                <c:pt idx="194">
                  <c:v>611</c:v>
                </c:pt>
                <c:pt idx="195">
                  <c:v>618</c:v>
                </c:pt>
                <c:pt idx="196">
                  <c:v>613</c:v>
                </c:pt>
                <c:pt idx="197">
                  <c:v>613</c:v>
                </c:pt>
                <c:pt idx="198">
                  <c:v>617</c:v>
                </c:pt>
                <c:pt idx="199">
                  <c:v>616</c:v>
                </c:pt>
                <c:pt idx="200">
                  <c:v>614</c:v>
                </c:pt>
                <c:pt idx="201">
                  <c:v>615</c:v>
                </c:pt>
                <c:pt idx="202">
                  <c:v>614</c:v>
                </c:pt>
                <c:pt idx="203">
                  <c:v>615</c:v>
                </c:pt>
                <c:pt idx="204">
                  <c:v>617</c:v>
                </c:pt>
                <c:pt idx="205">
                  <c:v>626</c:v>
                </c:pt>
                <c:pt idx="206">
                  <c:v>621</c:v>
                </c:pt>
                <c:pt idx="207">
                  <c:v>619</c:v>
                </c:pt>
                <c:pt idx="208">
                  <c:v>616</c:v>
                </c:pt>
                <c:pt idx="209">
                  <c:v>623</c:v>
                </c:pt>
                <c:pt idx="210">
                  <c:v>623</c:v>
                </c:pt>
                <c:pt idx="211">
                  <c:v>621</c:v>
                </c:pt>
                <c:pt idx="212">
                  <c:v>615</c:v>
                </c:pt>
                <c:pt idx="213">
                  <c:v>611</c:v>
                </c:pt>
                <c:pt idx="214">
                  <c:v>620</c:v>
                </c:pt>
                <c:pt idx="215">
                  <c:v>618</c:v>
                </c:pt>
                <c:pt idx="216">
                  <c:v>619</c:v>
                </c:pt>
                <c:pt idx="217">
                  <c:v>613</c:v>
                </c:pt>
                <c:pt idx="218">
                  <c:v>605</c:v>
                </c:pt>
                <c:pt idx="219">
                  <c:v>610</c:v>
                </c:pt>
                <c:pt idx="220">
                  <c:v>606</c:v>
                </c:pt>
                <c:pt idx="221">
                  <c:v>604</c:v>
                </c:pt>
                <c:pt idx="222">
                  <c:v>606</c:v>
                </c:pt>
                <c:pt idx="223">
                  <c:v>601</c:v>
                </c:pt>
                <c:pt idx="224">
                  <c:v>611</c:v>
                </c:pt>
                <c:pt idx="225">
                  <c:v>617</c:v>
                </c:pt>
                <c:pt idx="226">
                  <c:v>615</c:v>
                </c:pt>
                <c:pt idx="227">
                  <c:v>611</c:v>
                </c:pt>
                <c:pt idx="228">
                  <c:v>605</c:v>
                </c:pt>
                <c:pt idx="229">
                  <c:v>609</c:v>
                </c:pt>
                <c:pt idx="230">
                  <c:v>607</c:v>
                </c:pt>
                <c:pt idx="231">
                  <c:v>611</c:v>
                </c:pt>
                <c:pt idx="232">
                  <c:v>612</c:v>
                </c:pt>
                <c:pt idx="233">
                  <c:v>615</c:v>
                </c:pt>
                <c:pt idx="234">
                  <c:v>617</c:v>
                </c:pt>
                <c:pt idx="235">
                  <c:v>619</c:v>
                </c:pt>
                <c:pt idx="236">
                  <c:v>615</c:v>
                </c:pt>
                <c:pt idx="237">
                  <c:v>617</c:v>
                </c:pt>
                <c:pt idx="238">
                  <c:v>611</c:v>
                </c:pt>
                <c:pt idx="239">
                  <c:v>607</c:v>
                </c:pt>
                <c:pt idx="240">
                  <c:v>611</c:v>
                </c:pt>
                <c:pt idx="241">
                  <c:v>615</c:v>
                </c:pt>
                <c:pt idx="242">
                  <c:v>623</c:v>
                </c:pt>
                <c:pt idx="243">
                  <c:v>618</c:v>
                </c:pt>
                <c:pt idx="244">
                  <c:v>615</c:v>
                </c:pt>
                <c:pt idx="245">
                  <c:v>614</c:v>
                </c:pt>
                <c:pt idx="246">
                  <c:v>602</c:v>
                </c:pt>
                <c:pt idx="247">
                  <c:v>611</c:v>
                </c:pt>
                <c:pt idx="248">
                  <c:v>611</c:v>
                </c:pt>
                <c:pt idx="249">
                  <c:v>619</c:v>
                </c:pt>
                <c:pt idx="250">
                  <c:v>623</c:v>
                </c:pt>
                <c:pt idx="251">
                  <c:v>619</c:v>
                </c:pt>
                <c:pt idx="252">
                  <c:v>623</c:v>
                </c:pt>
                <c:pt idx="253">
                  <c:v>626</c:v>
                </c:pt>
                <c:pt idx="254">
                  <c:v>634</c:v>
                </c:pt>
                <c:pt idx="255">
                  <c:v>633</c:v>
                </c:pt>
                <c:pt idx="256">
                  <c:v>629</c:v>
                </c:pt>
                <c:pt idx="257">
                  <c:v>625</c:v>
                </c:pt>
                <c:pt idx="258">
                  <c:v>636</c:v>
                </c:pt>
                <c:pt idx="259">
                  <c:v>625</c:v>
                </c:pt>
                <c:pt idx="260">
                  <c:v>622</c:v>
                </c:pt>
                <c:pt idx="261">
                  <c:v>617</c:v>
                </c:pt>
                <c:pt idx="262">
                  <c:v>625</c:v>
                </c:pt>
                <c:pt idx="263">
                  <c:v>635</c:v>
                </c:pt>
                <c:pt idx="264">
                  <c:v>630</c:v>
                </c:pt>
                <c:pt idx="265">
                  <c:v>624</c:v>
                </c:pt>
                <c:pt idx="266">
                  <c:v>616</c:v>
                </c:pt>
                <c:pt idx="267">
                  <c:v>611</c:v>
                </c:pt>
                <c:pt idx="268">
                  <c:v>610</c:v>
                </c:pt>
                <c:pt idx="269">
                  <c:v>610</c:v>
                </c:pt>
                <c:pt idx="270">
                  <c:v>613</c:v>
                </c:pt>
                <c:pt idx="271">
                  <c:v>615</c:v>
                </c:pt>
                <c:pt idx="272">
                  <c:v>624</c:v>
                </c:pt>
                <c:pt idx="273">
                  <c:v>621</c:v>
                </c:pt>
                <c:pt idx="274">
                  <c:v>616</c:v>
                </c:pt>
                <c:pt idx="275">
                  <c:v>615</c:v>
                </c:pt>
                <c:pt idx="276">
                  <c:v>612</c:v>
                </c:pt>
                <c:pt idx="277">
                  <c:v>619</c:v>
                </c:pt>
                <c:pt idx="278">
                  <c:v>622</c:v>
                </c:pt>
                <c:pt idx="279">
                  <c:v>628</c:v>
                </c:pt>
                <c:pt idx="280">
                  <c:v>614</c:v>
                </c:pt>
                <c:pt idx="281">
                  <c:v>610</c:v>
                </c:pt>
                <c:pt idx="282">
                  <c:v>611</c:v>
                </c:pt>
                <c:pt idx="283">
                  <c:v>613</c:v>
                </c:pt>
                <c:pt idx="284">
                  <c:v>612</c:v>
                </c:pt>
                <c:pt idx="285">
                  <c:v>613</c:v>
                </c:pt>
                <c:pt idx="286">
                  <c:v>605</c:v>
                </c:pt>
                <c:pt idx="287">
                  <c:v>607</c:v>
                </c:pt>
                <c:pt idx="288">
                  <c:v>605</c:v>
                </c:pt>
                <c:pt idx="289">
                  <c:v>605</c:v>
                </c:pt>
                <c:pt idx="290">
                  <c:v>608</c:v>
                </c:pt>
                <c:pt idx="291">
                  <c:v>613</c:v>
                </c:pt>
                <c:pt idx="292">
                  <c:v>621</c:v>
                </c:pt>
                <c:pt idx="293">
                  <c:v>173</c:v>
                </c:pt>
                <c:pt idx="294">
                  <c:v>361</c:v>
                </c:pt>
                <c:pt idx="295">
                  <c:v>540</c:v>
                </c:pt>
                <c:pt idx="296">
                  <c:v>623</c:v>
                </c:pt>
                <c:pt idx="297">
                  <c:v>620</c:v>
                </c:pt>
                <c:pt idx="298">
                  <c:v>613</c:v>
                </c:pt>
                <c:pt idx="299">
                  <c:v>612</c:v>
                </c:pt>
                <c:pt idx="300">
                  <c:v>612</c:v>
                </c:pt>
                <c:pt idx="301">
                  <c:v>617</c:v>
                </c:pt>
                <c:pt idx="302">
                  <c:v>620</c:v>
                </c:pt>
                <c:pt idx="303">
                  <c:v>621</c:v>
                </c:pt>
                <c:pt idx="304">
                  <c:v>619</c:v>
                </c:pt>
                <c:pt idx="305">
                  <c:v>613</c:v>
                </c:pt>
                <c:pt idx="306">
                  <c:v>621</c:v>
                </c:pt>
                <c:pt idx="307">
                  <c:v>612</c:v>
                </c:pt>
                <c:pt idx="308">
                  <c:v>604</c:v>
                </c:pt>
                <c:pt idx="309">
                  <c:v>606</c:v>
                </c:pt>
                <c:pt idx="310">
                  <c:v>607</c:v>
                </c:pt>
                <c:pt idx="311">
                  <c:v>619</c:v>
                </c:pt>
                <c:pt idx="312">
                  <c:v>605</c:v>
                </c:pt>
                <c:pt idx="313">
                  <c:v>605</c:v>
                </c:pt>
                <c:pt idx="314">
                  <c:v>597</c:v>
                </c:pt>
                <c:pt idx="315">
                  <c:v>606</c:v>
                </c:pt>
                <c:pt idx="316">
                  <c:v>615</c:v>
                </c:pt>
                <c:pt idx="317">
                  <c:v>614</c:v>
                </c:pt>
                <c:pt idx="318">
                  <c:v>622</c:v>
                </c:pt>
                <c:pt idx="319">
                  <c:v>614</c:v>
                </c:pt>
                <c:pt idx="320">
                  <c:v>610</c:v>
                </c:pt>
                <c:pt idx="321">
                  <c:v>612</c:v>
                </c:pt>
                <c:pt idx="322">
                  <c:v>607</c:v>
                </c:pt>
                <c:pt idx="323">
                  <c:v>617</c:v>
                </c:pt>
                <c:pt idx="324">
                  <c:v>615</c:v>
                </c:pt>
                <c:pt idx="325">
                  <c:v>613</c:v>
                </c:pt>
                <c:pt idx="326">
                  <c:v>614</c:v>
                </c:pt>
                <c:pt idx="327">
                  <c:v>615</c:v>
                </c:pt>
                <c:pt idx="328">
                  <c:v>620</c:v>
                </c:pt>
                <c:pt idx="329">
                  <c:v>623</c:v>
                </c:pt>
                <c:pt idx="330">
                  <c:v>614</c:v>
                </c:pt>
                <c:pt idx="331">
                  <c:v>615</c:v>
                </c:pt>
                <c:pt idx="332">
                  <c:v>615</c:v>
                </c:pt>
                <c:pt idx="333">
                  <c:v>618</c:v>
                </c:pt>
                <c:pt idx="334">
                  <c:v>621</c:v>
                </c:pt>
                <c:pt idx="335">
                  <c:v>623</c:v>
                </c:pt>
                <c:pt idx="336">
                  <c:v>619</c:v>
                </c:pt>
                <c:pt idx="337">
                  <c:v>614</c:v>
                </c:pt>
                <c:pt idx="338">
                  <c:v>610</c:v>
                </c:pt>
                <c:pt idx="339">
                  <c:v>619</c:v>
                </c:pt>
                <c:pt idx="340">
                  <c:v>619</c:v>
                </c:pt>
                <c:pt idx="341">
                  <c:v>620</c:v>
                </c:pt>
                <c:pt idx="342">
                  <c:v>618</c:v>
                </c:pt>
                <c:pt idx="343">
                  <c:v>615</c:v>
                </c:pt>
                <c:pt idx="344">
                  <c:v>616</c:v>
                </c:pt>
                <c:pt idx="345">
                  <c:v>621</c:v>
                </c:pt>
                <c:pt idx="346">
                  <c:v>621</c:v>
                </c:pt>
                <c:pt idx="347">
                  <c:v>619</c:v>
                </c:pt>
                <c:pt idx="348">
                  <c:v>622</c:v>
                </c:pt>
                <c:pt idx="349">
                  <c:v>620</c:v>
                </c:pt>
                <c:pt idx="350">
                  <c:v>625</c:v>
                </c:pt>
                <c:pt idx="351">
                  <c:v>625</c:v>
                </c:pt>
                <c:pt idx="352">
                  <c:v>621</c:v>
                </c:pt>
                <c:pt idx="353">
                  <c:v>609</c:v>
                </c:pt>
                <c:pt idx="354">
                  <c:v>599</c:v>
                </c:pt>
                <c:pt idx="355">
                  <c:v>606</c:v>
                </c:pt>
                <c:pt idx="356">
                  <c:v>612</c:v>
                </c:pt>
                <c:pt idx="357">
                  <c:v>617</c:v>
                </c:pt>
                <c:pt idx="358">
                  <c:v>618</c:v>
                </c:pt>
                <c:pt idx="359">
                  <c:v>609</c:v>
                </c:pt>
                <c:pt idx="360">
                  <c:v>607</c:v>
                </c:pt>
                <c:pt idx="361">
                  <c:v>604</c:v>
                </c:pt>
                <c:pt idx="362">
                  <c:v>607</c:v>
                </c:pt>
                <c:pt idx="363">
                  <c:v>616</c:v>
                </c:pt>
                <c:pt idx="364">
                  <c:v>622</c:v>
                </c:pt>
                <c:pt idx="365">
                  <c:v>627</c:v>
                </c:pt>
                <c:pt idx="366">
                  <c:v>616</c:v>
                </c:pt>
                <c:pt idx="367">
                  <c:v>618</c:v>
                </c:pt>
                <c:pt idx="368">
                  <c:v>611</c:v>
                </c:pt>
                <c:pt idx="369">
                  <c:v>623</c:v>
                </c:pt>
                <c:pt idx="370">
                  <c:v>622</c:v>
                </c:pt>
                <c:pt idx="371">
                  <c:v>620</c:v>
                </c:pt>
                <c:pt idx="372">
                  <c:v>622</c:v>
                </c:pt>
                <c:pt idx="373">
                  <c:v>622</c:v>
                </c:pt>
                <c:pt idx="374">
                  <c:v>623</c:v>
                </c:pt>
                <c:pt idx="375">
                  <c:v>626</c:v>
                </c:pt>
                <c:pt idx="376">
                  <c:v>622</c:v>
                </c:pt>
                <c:pt idx="377">
                  <c:v>619</c:v>
                </c:pt>
                <c:pt idx="378">
                  <c:v>625</c:v>
                </c:pt>
                <c:pt idx="379">
                  <c:v>622</c:v>
                </c:pt>
                <c:pt idx="380">
                  <c:v>625</c:v>
                </c:pt>
                <c:pt idx="381">
                  <c:v>627</c:v>
                </c:pt>
                <c:pt idx="382">
                  <c:v>628</c:v>
                </c:pt>
                <c:pt idx="383">
                  <c:v>630</c:v>
                </c:pt>
                <c:pt idx="384">
                  <c:v>628</c:v>
                </c:pt>
                <c:pt idx="385">
                  <c:v>626</c:v>
                </c:pt>
                <c:pt idx="386">
                  <c:v>632</c:v>
                </c:pt>
                <c:pt idx="387">
                  <c:v>632</c:v>
                </c:pt>
                <c:pt idx="388">
                  <c:v>632</c:v>
                </c:pt>
                <c:pt idx="389">
                  <c:v>625</c:v>
                </c:pt>
                <c:pt idx="390">
                  <c:v>626</c:v>
                </c:pt>
                <c:pt idx="391">
                  <c:v>626</c:v>
                </c:pt>
                <c:pt idx="392">
                  <c:v>619</c:v>
                </c:pt>
                <c:pt idx="393">
                  <c:v>617</c:v>
                </c:pt>
                <c:pt idx="394">
                  <c:v>620</c:v>
                </c:pt>
                <c:pt idx="395">
                  <c:v>625</c:v>
                </c:pt>
                <c:pt idx="396">
                  <c:v>623</c:v>
                </c:pt>
                <c:pt idx="397">
                  <c:v>622</c:v>
                </c:pt>
                <c:pt idx="398">
                  <c:v>625</c:v>
                </c:pt>
                <c:pt idx="399">
                  <c:v>629</c:v>
                </c:pt>
                <c:pt idx="400">
                  <c:v>630</c:v>
                </c:pt>
                <c:pt idx="401">
                  <c:v>626</c:v>
                </c:pt>
                <c:pt idx="402">
                  <c:v>626</c:v>
                </c:pt>
                <c:pt idx="403">
                  <c:v>620</c:v>
                </c:pt>
                <c:pt idx="404">
                  <c:v>621</c:v>
                </c:pt>
                <c:pt idx="405">
                  <c:v>618</c:v>
                </c:pt>
                <c:pt idx="406">
                  <c:v>612</c:v>
                </c:pt>
                <c:pt idx="407">
                  <c:v>617</c:v>
                </c:pt>
                <c:pt idx="408">
                  <c:v>612</c:v>
                </c:pt>
                <c:pt idx="409">
                  <c:v>617</c:v>
                </c:pt>
                <c:pt idx="410">
                  <c:v>613</c:v>
                </c:pt>
                <c:pt idx="411">
                  <c:v>615</c:v>
                </c:pt>
                <c:pt idx="412">
                  <c:v>621</c:v>
                </c:pt>
                <c:pt idx="413">
                  <c:v>623</c:v>
                </c:pt>
                <c:pt idx="414">
                  <c:v>629</c:v>
                </c:pt>
                <c:pt idx="415">
                  <c:v>632</c:v>
                </c:pt>
                <c:pt idx="416">
                  <c:v>628</c:v>
                </c:pt>
                <c:pt idx="417">
                  <c:v>627</c:v>
                </c:pt>
                <c:pt idx="418">
                  <c:v>628</c:v>
                </c:pt>
                <c:pt idx="419">
                  <c:v>625</c:v>
                </c:pt>
                <c:pt idx="420">
                  <c:v>628</c:v>
                </c:pt>
                <c:pt idx="421">
                  <c:v>622</c:v>
                </c:pt>
                <c:pt idx="422">
                  <c:v>624</c:v>
                </c:pt>
                <c:pt idx="423">
                  <c:v>626</c:v>
                </c:pt>
                <c:pt idx="424">
                  <c:v>627</c:v>
                </c:pt>
                <c:pt idx="425">
                  <c:v>625</c:v>
                </c:pt>
                <c:pt idx="426">
                  <c:v>623</c:v>
                </c:pt>
                <c:pt idx="427">
                  <c:v>616</c:v>
                </c:pt>
                <c:pt idx="428">
                  <c:v>613</c:v>
                </c:pt>
                <c:pt idx="429">
                  <c:v>617</c:v>
                </c:pt>
                <c:pt idx="430">
                  <c:v>624</c:v>
                </c:pt>
                <c:pt idx="431">
                  <c:v>623</c:v>
                </c:pt>
                <c:pt idx="432">
                  <c:v>625</c:v>
                </c:pt>
                <c:pt idx="433">
                  <c:v>614</c:v>
                </c:pt>
                <c:pt idx="434">
                  <c:v>612</c:v>
                </c:pt>
                <c:pt idx="435">
                  <c:v>610</c:v>
                </c:pt>
                <c:pt idx="436">
                  <c:v>611</c:v>
                </c:pt>
                <c:pt idx="437">
                  <c:v>613</c:v>
                </c:pt>
                <c:pt idx="438">
                  <c:v>609</c:v>
                </c:pt>
                <c:pt idx="439">
                  <c:v>615</c:v>
                </c:pt>
                <c:pt idx="440">
                  <c:v>613</c:v>
                </c:pt>
                <c:pt idx="441">
                  <c:v>612</c:v>
                </c:pt>
                <c:pt idx="442">
                  <c:v>619</c:v>
                </c:pt>
                <c:pt idx="443">
                  <c:v>614</c:v>
                </c:pt>
                <c:pt idx="444">
                  <c:v>615</c:v>
                </c:pt>
                <c:pt idx="445">
                  <c:v>611</c:v>
                </c:pt>
                <c:pt idx="446">
                  <c:v>617</c:v>
                </c:pt>
                <c:pt idx="447">
                  <c:v>620</c:v>
                </c:pt>
                <c:pt idx="448">
                  <c:v>623</c:v>
                </c:pt>
                <c:pt idx="449">
                  <c:v>619</c:v>
                </c:pt>
                <c:pt idx="450">
                  <c:v>617</c:v>
                </c:pt>
                <c:pt idx="451">
                  <c:v>610</c:v>
                </c:pt>
                <c:pt idx="452">
                  <c:v>609</c:v>
                </c:pt>
                <c:pt idx="453">
                  <c:v>612</c:v>
                </c:pt>
                <c:pt idx="454">
                  <c:v>609</c:v>
                </c:pt>
                <c:pt idx="455">
                  <c:v>611</c:v>
                </c:pt>
                <c:pt idx="456">
                  <c:v>618</c:v>
                </c:pt>
                <c:pt idx="457">
                  <c:v>611</c:v>
                </c:pt>
                <c:pt idx="458">
                  <c:v>614</c:v>
                </c:pt>
                <c:pt idx="459">
                  <c:v>612</c:v>
                </c:pt>
                <c:pt idx="460">
                  <c:v>613</c:v>
                </c:pt>
                <c:pt idx="461">
                  <c:v>625</c:v>
                </c:pt>
                <c:pt idx="462">
                  <c:v>623</c:v>
                </c:pt>
                <c:pt idx="463">
                  <c:v>629</c:v>
                </c:pt>
                <c:pt idx="464">
                  <c:v>624</c:v>
                </c:pt>
                <c:pt idx="465">
                  <c:v>619</c:v>
                </c:pt>
                <c:pt idx="466">
                  <c:v>610</c:v>
                </c:pt>
                <c:pt idx="467">
                  <c:v>616</c:v>
                </c:pt>
                <c:pt idx="468">
                  <c:v>622</c:v>
                </c:pt>
                <c:pt idx="469">
                  <c:v>620</c:v>
                </c:pt>
                <c:pt idx="470">
                  <c:v>611</c:v>
                </c:pt>
                <c:pt idx="471">
                  <c:v>613</c:v>
                </c:pt>
                <c:pt idx="472">
                  <c:v>618</c:v>
                </c:pt>
                <c:pt idx="473">
                  <c:v>617</c:v>
                </c:pt>
                <c:pt idx="474">
                  <c:v>617</c:v>
                </c:pt>
                <c:pt idx="475">
                  <c:v>613</c:v>
                </c:pt>
                <c:pt idx="476">
                  <c:v>614</c:v>
                </c:pt>
                <c:pt idx="477">
                  <c:v>618</c:v>
                </c:pt>
                <c:pt idx="478">
                  <c:v>622</c:v>
                </c:pt>
                <c:pt idx="479">
                  <c:v>620</c:v>
                </c:pt>
                <c:pt idx="480">
                  <c:v>617</c:v>
                </c:pt>
                <c:pt idx="481">
                  <c:v>613</c:v>
                </c:pt>
                <c:pt idx="482">
                  <c:v>619</c:v>
                </c:pt>
                <c:pt idx="483">
                  <c:v>613</c:v>
                </c:pt>
                <c:pt idx="484">
                  <c:v>619</c:v>
                </c:pt>
                <c:pt idx="485">
                  <c:v>621</c:v>
                </c:pt>
                <c:pt idx="486">
                  <c:v>618</c:v>
                </c:pt>
                <c:pt idx="487">
                  <c:v>618</c:v>
                </c:pt>
                <c:pt idx="488">
                  <c:v>611</c:v>
                </c:pt>
                <c:pt idx="489">
                  <c:v>622</c:v>
                </c:pt>
                <c:pt idx="490">
                  <c:v>623</c:v>
                </c:pt>
                <c:pt idx="491">
                  <c:v>636</c:v>
                </c:pt>
                <c:pt idx="492">
                  <c:v>629</c:v>
                </c:pt>
                <c:pt idx="493">
                  <c:v>620</c:v>
                </c:pt>
                <c:pt idx="494">
                  <c:v>618</c:v>
                </c:pt>
                <c:pt idx="495">
                  <c:v>617</c:v>
                </c:pt>
                <c:pt idx="496">
                  <c:v>620</c:v>
                </c:pt>
                <c:pt idx="497">
                  <c:v>620</c:v>
                </c:pt>
                <c:pt idx="498">
                  <c:v>627</c:v>
                </c:pt>
                <c:pt idx="499">
                  <c:v>626</c:v>
                </c:pt>
                <c:pt idx="500">
                  <c:v>624</c:v>
                </c:pt>
                <c:pt idx="501">
                  <c:v>619</c:v>
                </c:pt>
                <c:pt idx="502">
                  <c:v>617</c:v>
                </c:pt>
                <c:pt idx="503">
                  <c:v>615</c:v>
                </c:pt>
                <c:pt idx="504">
                  <c:v>619</c:v>
                </c:pt>
                <c:pt idx="505">
                  <c:v>620</c:v>
                </c:pt>
                <c:pt idx="506">
                  <c:v>620</c:v>
                </c:pt>
                <c:pt idx="507">
                  <c:v>623</c:v>
                </c:pt>
                <c:pt idx="508">
                  <c:v>621</c:v>
                </c:pt>
                <c:pt idx="509">
                  <c:v>618</c:v>
                </c:pt>
                <c:pt idx="510">
                  <c:v>618</c:v>
                </c:pt>
                <c:pt idx="511">
                  <c:v>619</c:v>
                </c:pt>
                <c:pt idx="512">
                  <c:v>616</c:v>
                </c:pt>
                <c:pt idx="513">
                  <c:v>612</c:v>
                </c:pt>
                <c:pt idx="514">
                  <c:v>607</c:v>
                </c:pt>
                <c:pt idx="515">
                  <c:v>610</c:v>
                </c:pt>
                <c:pt idx="516">
                  <c:v>614</c:v>
                </c:pt>
                <c:pt idx="517">
                  <c:v>623</c:v>
                </c:pt>
                <c:pt idx="518">
                  <c:v>628</c:v>
                </c:pt>
                <c:pt idx="519">
                  <c:v>626</c:v>
                </c:pt>
                <c:pt idx="520">
                  <c:v>626</c:v>
                </c:pt>
                <c:pt idx="521">
                  <c:v>624</c:v>
                </c:pt>
                <c:pt idx="522">
                  <c:v>626</c:v>
                </c:pt>
                <c:pt idx="523">
                  <c:v>620</c:v>
                </c:pt>
                <c:pt idx="524">
                  <c:v>615</c:v>
                </c:pt>
                <c:pt idx="525">
                  <c:v>608</c:v>
                </c:pt>
                <c:pt idx="526">
                  <c:v>614</c:v>
                </c:pt>
                <c:pt idx="527">
                  <c:v>616</c:v>
                </c:pt>
                <c:pt idx="528">
                  <c:v>622</c:v>
                </c:pt>
                <c:pt idx="529">
                  <c:v>616</c:v>
                </c:pt>
                <c:pt idx="530">
                  <c:v>617</c:v>
                </c:pt>
                <c:pt idx="531">
                  <c:v>619</c:v>
                </c:pt>
                <c:pt idx="532">
                  <c:v>622</c:v>
                </c:pt>
                <c:pt idx="533">
                  <c:v>625</c:v>
                </c:pt>
                <c:pt idx="534">
                  <c:v>624</c:v>
                </c:pt>
                <c:pt idx="535">
                  <c:v>618</c:v>
                </c:pt>
                <c:pt idx="536">
                  <c:v>614</c:v>
                </c:pt>
                <c:pt idx="537">
                  <c:v>611</c:v>
                </c:pt>
                <c:pt idx="538">
                  <c:v>614</c:v>
                </c:pt>
                <c:pt idx="539">
                  <c:v>617</c:v>
                </c:pt>
                <c:pt idx="540">
                  <c:v>619</c:v>
                </c:pt>
                <c:pt idx="541">
                  <c:v>622</c:v>
                </c:pt>
                <c:pt idx="542">
                  <c:v>620</c:v>
                </c:pt>
                <c:pt idx="543">
                  <c:v>623</c:v>
                </c:pt>
                <c:pt idx="544">
                  <c:v>620</c:v>
                </c:pt>
                <c:pt idx="545">
                  <c:v>621</c:v>
                </c:pt>
                <c:pt idx="546">
                  <c:v>623</c:v>
                </c:pt>
                <c:pt idx="547">
                  <c:v>627</c:v>
                </c:pt>
                <c:pt idx="548">
                  <c:v>624</c:v>
                </c:pt>
                <c:pt idx="549">
                  <c:v>620</c:v>
                </c:pt>
                <c:pt idx="550">
                  <c:v>610</c:v>
                </c:pt>
                <c:pt idx="551">
                  <c:v>614</c:v>
                </c:pt>
                <c:pt idx="552">
                  <c:v>615</c:v>
                </c:pt>
                <c:pt idx="553">
                  <c:v>620</c:v>
                </c:pt>
                <c:pt idx="554">
                  <c:v>621</c:v>
                </c:pt>
                <c:pt idx="555">
                  <c:v>621</c:v>
                </c:pt>
                <c:pt idx="556">
                  <c:v>622</c:v>
                </c:pt>
                <c:pt idx="557">
                  <c:v>623</c:v>
                </c:pt>
                <c:pt idx="558">
                  <c:v>624</c:v>
                </c:pt>
                <c:pt idx="559">
                  <c:v>625</c:v>
                </c:pt>
                <c:pt idx="560">
                  <c:v>625</c:v>
                </c:pt>
                <c:pt idx="561">
                  <c:v>621</c:v>
                </c:pt>
                <c:pt idx="562">
                  <c:v>621</c:v>
                </c:pt>
                <c:pt idx="563">
                  <c:v>613</c:v>
                </c:pt>
                <c:pt idx="564">
                  <c:v>621</c:v>
                </c:pt>
                <c:pt idx="565">
                  <c:v>616</c:v>
                </c:pt>
                <c:pt idx="566">
                  <c:v>627</c:v>
                </c:pt>
                <c:pt idx="567">
                  <c:v>631</c:v>
                </c:pt>
                <c:pt idx="568">
                  <c:v>628</c:v>
                </c:pt>
                <c:pt idx="569">
                  <c:v>625</c:v>
                </c:pt>
                <c:pt idx="570">
                  <c:v>618</c:v>
                </c:pt>
                <c:pt idx="571">
                  <c:v>624</c:v>
                </c:pt>
                <c:pt idx="572">
                  <c:v>626</c:v>
                </c:pt>
                <c:pt idx="573">
                  <c:v>625</c:v>
                </c:pt>
                <c:pt idx="574">
                  <c:v>621</c:v>
                </c:pt>
                <c:pt idx="575">
                  <c:v>621</c:v>
                </c:pt>
                <c:pt idx="576">
                  <c:v>627</c:v>
                </c:pt>
                <c:pt idx="577">
                  <c:v>633</c:v>
                </c:pt>
                <c:pt idx="578">
                  <c:v>627</c:v>
                </c:pt>
                <c:pt idx="579">
                  <c:v>627</c:v>
                </c:pt>
                <c:pt idx="580">
                  <c:v>623</c:v>
                </c:pt>
                <c:pt idx="581">
                  <c:v>625</c:v>
                </c:pt>
                <c:pt idx="582">
                  <c:v>626</c:v>
                </c:pt>
                <c:pt idx="583">
                  <c:v>629</c:v>
                </c:pt>
                <c:pt idx="584">
                  <c:v>627</c:v>
                </c:pt>
                <c:pt idx="585">
                  <c:v>626</c:v>
                </c:pt>
                <c:pt idx="586">
                  <c:v>626</c:v>
                </c:pt>
                <c:pt idx="587">
                  <c:v>623</c:v>
                </c:pt>
                <c:pt idx="588">
                  <c:v>621</c:v>
                </c:pt>
                <c:pt idx="589">
                  <c:v>616</c:v>
                </c:pt>
                <c:pt idx="590">
                  <c:v>620</c:v>
                </c:pt>
                <c:pt idx="591">
                  <c:v>618</c:v>
                </c:pt>
                <c:pt idx="592">
                  <c:v>620</c:v>
                </c:pt>
                <c:pt idx="593">
                  <c:v>619</c:v>
                </c:pt>
                <c:pt idx="594">
                  <c:v>616</c:v>
                </c:pt>
                <c:pt idx="595">
                  <c:v>612</c:v>
                </c:pt>
                <c:pt idx="596">
                  <c:v>619</c:v>
                </c:pt>
                <c:pt idx="597">
                  <c:v>617</c:v>
                </c:pt>
                <c:pt idx="598">
                  <c:v>620</c:v>
                </c:pt>
                <c:pt idx="599">
                  <c:v>617</c:v>
                </c:pt>
                <c:pt idx="600">
                  <c:v>616</c:v>
                </c:pt>
                <c:pt idx="601">
                  <c:v>627</c:v>
                </c:pt>
                <c:pt idx="602">
                  <c:v>628</c:v>
                </c:pt>
                <c:pt idx="603">
                  <c:v>621</c:v>
                </c:pt>
                <c:pt idx="604">
                  <c:v>609</c:v>
                </c:pt>
                <c:pt idx="605">
                  <c:v>621</c:v>
                </c:pt>
                <c:pt idx="606">
                  <c:v>631</c:v>
                </c:pt>
                <c:pt idx="607">
                  <c:v>633</c:v>
                </c:pt>
                <c:pt idx="608">
                  <c:v>636</c:v>
                </c:pt>
                <c:pt idx="609">
                  <c:v>624</c:v>
                </c:pt>
                <c:pt idx="610">
                  <c:v>622</c:v>
                </c:pt>
                <c:pt idx="611">
                  <c:v>612</c:v>
                </c:pt>
                <c:pt idx="612">
                  <c:v>618</c:v>
                </c:pt>
                <c:pt idx="613">
                  <c:v>620</c:v>
                </c:pt>
                <c:pt idx="614">
                  <c:v>623</c:v>
                </c:pt>
                <c:pt idx="615">
                  <c:v>629</c:v>
                </c:pt>
                <c:pt idx="616">
                  <c:v>625</c:v>
                </c:pt>
                <c:pt idx="617">
                  <c:v>626</c:v>
                </c:pt>
                <c:pt idx="618">
                  <c:v>622</c:v>
                </c:pt>
                <c:pt idx="619">
                  <c:v>624</c:v>
                </c:pt>
                <c:pt idx="620">
                  <c:v>621</c:v>
                </c:pt>
                <c:pt idx="621">
                  <c:v>620</c:v>
                </c:pt>
                <c:pt idx="622">
                  <c:v>614</c:v>
                </c:pt>
                <c:pt idx="623">
                  <c:v>615</c:v>
                </c:pt>
                <c:pt idx="624">
                  <c:v>614</c:v>
                </c:pt>
                <c:pt idx="625">
                  <c:v>625</c:v>
                </c:pt>
                <c:pt idx="626">
                  <c:v>625</c:v>
                </c:pt>
                <c:pt idx="627">
                  <c:v>622</c:v>
                </c:pt>
                <c:pt idx="628">
                  <c:v>622</c:v>
                </c:pt>
                <c:pt idx="629">
                  <c:v>619</c:v>
                </c:pt>
                <c:pt idx="630">
                  <c:v>621</c:v>
                </c:pt>
                <c:pt idx="631">
                  <c:v>615</c:v>
                </c:pt>
                <c:pt idx="632">
                  <c:v>617</c:v>
                </c:pt>
                <c:pt idx="633">
                  <c:v>625</c:v>
                </c:pt>
                <c:pt idx="634">
                  <c:v>630</c:v>
                </c:pt>
                <c:pt idx="635">
                  <c:v>630</c:v>
                </c:pt>
                <c:pt idx="636">
                  <c:v>628</c:v>
                </c:pt>
                <c:pt idx="637">
                  <c:v>623</c:v>
                </c:pt>
                <c:pt idx="638">
                  <c:v>624</c:v>
                </c:pt>
                <c:pt idx="639">
                  <c:v>612</c:v>
                </c:pt>
                <c:pt idx="640">
                  <c:v>612</c:v>
                </c:pt>
                <c:pt idx="641">
                  <c:v>614</c:v>
                </c:pt>
                <c:pt idx="642">
                  <c:v>612</c:v>
                </c:pt>
                <c:pt idx="643">
                  <c:v>618</c:v>
                </c:pt>
                <c:pt idx="644">
                  <c:v>614</c:v>
                </c:pt>
                <c:pt idx="645">
                  <c:v>610</c:v>
                </c:pt>
                <c:pt idx="646">
                  <c:v>619</c:v>
                </c:pt>
                <c:pt idx="647">
                  <c:v>622</c:v>
                </c:pt>
                <c:pt idx="648">
                  <c:v>623</c:v>
                </c:pt>
                <c:pt idx="649">
                  <c:v>607</c:v>
                </c:pt>
                <c:pt idx="650">
                  <c:v>617</c:v>
                </c:pt>
                <c:pt idx="651">
                  <c:v>628</c:v>
                </c:pt>
                <c:pt idx="652">
                  <c:v>631</c:v>
                </c:pt>
                <c:pt idx="653">
                  <c:v>629</c:v>
                </c:pt>
                <c:pt idx="654">
                  <c:v>626</c:v>
                </c:pt>
                <c:pt idx="655">
                  <c:v>625</c:v>
                </c:pt>
                <c:pt idx="656">
                  <c:v>625</c:v>
                </c:pt>
                <c:pt idx="657">
                  <c:v>620</c:v>
                </c:pt>
                <c:pt idx="658">
                  <c:v>617</c:v>
                </c:pt>
                <c:pt idx="659">
                  <c:v>619</c:v>
                </c:pt>
                <c:pt idx="660">
                  <c:v>621</c:v>
                </c:pt>
                <c:pt idx="661">
                  <c:v>611</c:v>
                </c:pt>
                <c:pt idx="662">
                  <c:v>611</c:v>
                </c:pt>
                <c:pt idx="663">
                  <c:v>609</c:v>
                </c:pt>
                <c:pt idx="664">
                  <c:v>608</c:v>
                </c:pt>
                <c:pt idx="665">
                  <c:v>619</c:v>
                </c:pt>
                <c:pt idx="666">
                  <c:v>625</c:v>
                </c:pt>
                <c:pt idx="667">
                  <c:v>626</c:v>
                </c:pt>
                <c:pt idx="668">
                  <c:v>625</c:v>
                </c:pt>
                <c:pt idx="669">
                  <c:v>620</c:v>
                </c:pt>
                <c:pt idx="670">
                  <c:v>623</c:v>
                </c:pt>
                <c:pt idx="671">
                  <c:v>622</c:v>
                </c:pt>
                <c:pt idx="672">
                  <c:v>617</c:v>
                </c:pt>
                <c:pt idx="673">
                  <c:v>629</c:v>
                </c:pt>
                <c:pt idx="674">
                  <c:v>629</c:v>
                </c:pt>
                <c:pt idx="675">
                  <c:v>627</c:v>
                </c:pt>
                <c:pt idx="676">
                  <c:v>618</c:v>
                </c:pt>
                <c:pt idx="677">
                  <c:v>616</c:v>
                </c:pt>
                <c:pt idx="678">
                  <c:v>614</c:v>
                </c:pt>
                <c:pt idx="679">
                  <c:v>616</c:v>
                </c:pt>
                <c:pt idx="680">
                  <c:v>616</c:v>
                </c:pt>
                <c:pt idx="681">
                  <c:v>616</c:v>
                </c:pt>
                <c:pt idx="682">
                  <c:v>615</c:v>
                </c:pt>
                <c:pt idx="683">
                  <c:v>612</c:v>
                </c:pt>
                <c:pt idx="684">
                  <c:v>614</c:v>
                </c:pt>
                <c:pt idx="685">
                  <c:v>623</c:v>
                </c:pt>
                <c:pt idx="686">
                  <c:v>630</c:v>
                </c:pt>
                <c:pt idx="687">
                  <c:v>620</c:v>
                </c:pt>
                <c:pt idx="688">
                  <c:v>615</c:v>
                </c:pt>
                <c:pt idx="689">
                  <c:v>611</c:v>
                </c:pt>
                <c:pt idx="690">
                  <c:v>615</c:v>
                </c:pt>
                <c:pt idx="691">
                  <c:v>618</c:v>
                </c:pt>
                <c:pt idx="692">
                  <c:v>619</c:v>
                </c:pt>
                <c:pt idx="693">
                  <c:v>616</c:v>
                </c:pt>
                <c:pt idx="694">
                  <c:v>616</c:v>
                </c:pt>
                <c:pt idx="695">
                  <c:v>615</c:v>
                </c:pt>
                <c:pt idx="696">
                  <c:v>617</c:v>
                </c:pt>
                <c:pt idx="697">
                  <c:v>618</c:v>
                </c:pt>
                <c:pt idx="698">
                  <c:v>624</c:v>
                </c:pt>
                <c:pt idx="699">
                  <c:v>624</c:v>
                </c:pt>
                <c:pt idx="700">
                  <c:v>629</c:v>
                </c:pt>
                <c:pt idx="701">
                  <c:v>631</c:v>
                </c:pt>
                <c:pt idx="702">
                  <c:v>629</c:v>
                </c:pt>
                <c:pt idx="703">
                  <c:v>632</c:v>
                </c:pt>
                <c:pt idx="704">
                  <c:v>628</c:v>
                </c:pt>
                <c:pt idx="705">
                  <c:v>633</c:v>
                </c:pt>
                <c:pt idx="706">
                  <c:v>632</c:v>
                </c:pt>
                <c:pt idx="707">
                  <c:v>624</c:v>
                </c:pt>
                <c:pt idx="708">
                  <c:v>628</c:v>
                </c:pt>
                <c:pt idx="709">
                  <c:v>634</c:v>
                </c:pt>
                <c:pt idx="710">
                  <c:v>629</c:v>
                </c:pt>
                <c:pt idx="711">
                  <c:v>638</c:v>
                </c:pt>
                <c:pt idx="712">
                  <c:v>627</c:v>
                </c:pt>
                <c:pt idx="713">
                  <c:v>622</c:v>
                </c:pt>
                <c:pt idx="714">
                  <c:v>619</c:v>
                </c:pt>
                <c:pt idx="715">
                  <c:v>626</c:v>
                </c:pt>
                <c:pt idx="716">
                  <c:v>625</c:v>
                </c:pt>
                <c:pt idx="717">
                  <c:v>629</c:v>
                </c:pt>
                <c:pt idx="718">
                  <c:v>624</c:v>
                </c:pt>
                <c:pt idx="719">
                  <c:v>628</c:v>
                </c:pt>
                <c:pt idx="720">
                  <c:v>629</c:v>
                </c:pt>
                <c:pt idx="721">
                  <c:v>625</c:v>
                </c:pt>
                <c:pt idx="722">
                  <c:v>619</c:v>
                </c:pt>
                <c:pt idx="723">
                  <c:v>624</c:v>
                </c:pt>
                <c:pt idx="724">
                  <c:v>622</c:v>
                </c:pt>
                <c:pt idx="725">
                  <c:v>623</c:v>
                </c:pt>
                <c:pt idx="726">
                  <c:v>626</c:v>
                </c:pt>
                <c:pt idx="727">
                  <c:v>628</c:v>
                </c:pt>
                <c:pt idx="728">
                  <c:v>628</c:v>
                </c:pt>
                <c:pt idx="729">
                  <c:v>625</c:v>
                </c:pt>
                <c:pt idx="730">
                  <c:v>623</c:v>
                </c:pt>
                <c:pt idx="731">
                  <c:v>630</c:v>
                </c:pt>
                <c:pt idx="732">
                  <c:v>628</c:v>
                </c:pt>
                <c:pt idx="733">
                  <c:v>627</c:v>
                </c:pt>
                <c:pt idx="734">
                  <c:v>619</c:v>
                </c:pt>
                <c:pt idx="735">
                  <c:v>617</c:v>
                </c:pt>
                <c:pt idx="736">
                  <c:v>620</c:v>
                </c:pt>
                <c:pt idx="737">
                  <c:v>624</c:v>
                </c:pt>
                <c:pt idx="738">
                  <c:v>626</c:v>
                </c:pt>
                <c:pt idx="739">
                  <c:v>628</c:v>
                </c:pt>
                <c:pt idx="740">
                  <c:v>633</c:v>
                </c:pt>
                <c:pt idx="741">
                  <c:v>630</c:v>
                </c:pt>
                <c:pt idx="742">
                  <c:v>626</c:v>
                </c:pt>
                <c:pt idx="743">
                  <c:v>621</c:v>
                </c:pt>
                <c:pt idx="744">
                  <c:v>622</c:v>
                </c:pt>
                <c:pt idx="745">
                  <c:v>626</c:v>
                </c:pt>
                <c:pt idx="746">
                  <c:v>624</c:v>
                </c:pt>
                <c:pt idx="747">
                  <c:v>625</c:v>
                </c:pt>
                <c:pt idx="748">
                  <c:v>624</c:v>
                </c:pt>
                <c:pt idx="749">
                  <c:v>624</c:v>
                </c:pt>
                <c:pt idx="750">
                  <c:v>623</c:v>
                </c:pt>
                <c:pt idx="751">
                  <c:v>626</c:v>
                </c:pt>
                <c:pt idx="752">
                  <c:v>621</c:v>
                </c:pt>
                <c:pt idx="753">
                  <c:v>627</c:v>
                </c:pt>
                <c:pt idx="754">
                  <c:v>632</c:v>
                </c:pt>
                <c:pt idx="755">
                  <c:v>635</c:v>
                </c:pt>
                <c:pt idx="756">
                  <c:v>634</c:v>
                </c:pt>
                <c:pt idx="757">
                  <c:v>627</c:v>
                </c:pt>
                <c:pt idx="758">
                  <c:v>625</c:v>
                </c:pt>
                <c:pt idx="759">
                  <c:v>626</c:v>
                </c:pt>
                <c:pt idx="760">
                  <c:v>627</c:v>
                </c:pt>
                <c:pt idx="761">
                  <c:v>627</c:v>
                </c:pt>
                <c:pt idx="762">
                  <c:v>629</c:v>
                </c:pt>
                <c:pt idx="763">
                  <c:v>628</c:v>
                </c:pt>
                <c:pt idx="764">
                  <c:v>626</c:v>
                </c:pt>
                <c:pt idx="765">
                  <c:v>625</c:v>
                </c:pt>
                <c:pt idx="766">
                  <c:v>625</c:v>
                </c:pt>
                <c:pt idx="767">
                  <c:v>628</c:v>
                </c:pt>
                <c:pt idx="768">
                  <c:v>628</c:v>
                </c:pt>
                <c:pt idx="769">
                  <c:v>631</c:v>
                </c:pt>
                <c:pt idx="770">
                  <c:v>627</c:v>
                </c:pt>
                <c:pt idx="771">
                  <c:v>622</c:v>
                </c:pt>
                <c:pt idx="772">
                  <c:v>620</c:v>
                </c:pt>
                <c:pt idx="773">
                  <c:v>611</c:v>
                </c:pt>
                <c:pt idx="774">
                  <c:v>609</c:v>
                </c:pt>
                <c:pt idx="775">
                  <c:v>608</c:v>
                </c:pt>
                <c:pt idx="776">
                  <c:v>622</c:v>
                </c:pt>
                <c:pt idx="777">
                  <c:v>622</c:v>
                </c:pt>
                <c:pt idx="778">
                  <c:v>627</c:v>
                </c:pt>
                <c:pt idx="779">
                  <c:v>619</c:v>
                </c:pt>
                <c:pt idx="780">
                  <c:v>617</c:v>
                </c:pt>
                <c:pt idx="781">
                  <c:v>619</c:v>
                </c:pt>
                <c:pt idx="782">
                  <c:v>619</c:v>
                </c:pt>
                <c:pt idx="783">
                  <c:v>621</c:v>
                </c:pt>
                <c:pt idx="784">
                  <c:v>623</c:v>
                </c:pt>
                <c:pt idx="785">
                  <c:v>622</c:v>
                </c:pt>
                <c:pt idx="786">
                  <c:v>629</c:v>
                </c:pt>
                <c:pt idx="787">
                  <c:v>634</c:v>
                </c:pt>
                <c:pt idx="788">
                  <c:v>635</c:v>
                </c:pt>
                <c:pt idx="789">
                  <c:v>636</c:v>
                </c:pt>
                <c:pt idx="790">
                  <c:v>639</c:v>
                </c:pt>
                <c:pt idx="791">
                  <c:v>628</c:v>
                </c:pt>
                <c:pt idx="792">
                  <c:v>621</c:v>
                </c:pt>
                <c:pt idx="793">
                  <c:v>618</c:v>
                </c:pt>
                <c:pt idx="794">
                  <c:v>620</c:v>
                </c:pt>
                <c:pt idx="795">
                  <c:v>619</c:v>
                </c:pt>
                <c:pt idx="796">
                  <c:v>617</c:v>
                </c:pt>
                <c:pt idx="797">
                  <c:v>622</c:v>
                </c:pt>
                <c:pt idx="798">
                  <c:v>627</c:v>
                </c:pt>
                <c:pt idx="799">
                  <c:v>631</c:v>
                </c:pt>
                <c:pt idx="800">
                  <c:v>625</c:v>
                </c:pt>
                <c:pt idx="801">
                  <c:v>630</c:v>
                </c:pt>
                <c:pt idx="802">
                  <c:v>631</c:v>
                </c:pt>
                <c:pt idx="803">
                  <c:v>631</c:v>
                </c:pt>
                <c:pt idx="804">
                  <c:v>622</c:v>
                </c:pt>
                <c:pt idx="805">
                  <c:v>622</c:v>
                </c:pt>
                <c:pt idx="806">
                  <c:v>616</c:v>
                </c:pt>
                <c:pt idx="807">
                  <c:v>621</c:v>
                </c:pt>
                <c:pt idx="808">
                  <c:v>628</c:v>
                </c:pt>
                <c:pt idx="809">
                  <c:v>633</c:v>
                </c:pt>
                <c:pt idx="810">
                  <c:v>629</c:v>
                </c:pt>
                <c:pt idx="811">
                  <c:v>626</c:v>
                </c:pt>
                <c:pt idx="812">
                  <c:v>621</c:v>
                </c:pt>
                <c:pt idx="813">
                  <c:v>617</c:v>
                </c:pt>
                <c:pt idx="814">
                  <c:v>615</c:v>
                </c:pt>
                <c:pt idx="815">
                  <c:v>617</c:v>
                </c:pt>
                <c:pt idx="816">
                  <c:v>621</c:v>
                </c:pt>
                <c:pt idx="817">
                  <c:v>624</c:v>
                </c:pt>
                <c:pt idx="818">
                  <c:v>620</c:v>
                </c:pt>
                <c:pt idx="819">
                  <c:v>617</c:v>
                </c:pt>
                <c:pt idx="820">
                  <c:v>622</c:v>
                </c:pt>
                <c:pt idx="821">
                  <c:v>628</c:v>
                </c:pt>
                <c:pt idx="822">
                  <c:v>629</c:v>
                </c:pt>
                <c:pt idx="823">
                  <c:v>621</c:v>
                </c:pt>
                <c:pt idx="824">
                  <c:v>619</c:v>
                </c:pt>
                <c:pt idx="825">
                  <c:v>611</c:v>
                </c:pt>
                <c:pt idx="826">
                  <c:v>611</c:v>
                </c:pt>
                <c:pt idx="827">
                  <c:v>612</c:v>
                </c:pt>
                <c:pt idx="828">
                  <c:v>615</c:v>
                </c:pt>
                <c:pt idx="829">
                  <c:v>621</c:v>
                </c:pt>
                <c:pt idx="830">
                  <c:v>620</c:v>
                </c:pt>
                <c:pt idx="831">
                  <c:v>624</c:v>
                </c:pt>
                <c:pt idx="832">
                  <c:v>620</c:v>
                </c:pt>
                <c:pt idx="833">
                  <c:v>618</c:v>
                </c:pt>
                <c:pt idx="834">
                  <c:v>631</c:v>
                </c:pt>
                <c:pt idx="835">
                  <c:v>629</c:v>
                </c:pt>
                <c:pt idx="836">
                  <c:v>630</c:v>
                </c:pt>
                <c:pt idx="837">
                  <c:v>624</c:v>
                </c:pt>
                <c:pt idx="838">
                  <c:v>620</c:v>
                </c:pt>
                <c:pt idx="839">
                  <c:v>621</c:v>
                </c:pt>
                <c:pt idx="840">
                  <c:v>626</c:v>
                </c:pt>
                <c:pt idx="841">
                  <c:v>629</c:v>
                </c:pt>
                <c:pt idx="842">
                  <c:v>629</c:v>
                </c:pt>
                <c:pt idx="843">
                  <c:v>626</c:v>
                </c:pt>
                <c:pt idx="844">
                  <c:v>625</c:v>
                </c:pt>
                <c:pt idx="845">
                  <c:v>622</c:v>
                </c:pt>
                <c:pt idx="846">
                  <c:v>627</c:v>
                </c:pt>
                <c:pt idx="847">
                  <c:v>624</c:v>
                </c:pt>
                <c:pt idx="848">
                  <c:v>622</c:v>
                </c:pt>
                <c:pt idx="849">
                  <c:v>626</c:v>
                </c:pt>
                <c:pt idx="850">
                  <c:v>630</c:v>
                </c:pt>
                <c:pt idx="851">
                  <c:v>637</c:v>
                </c:pt>
                <c:pt idx="852">
                  <c:v>633</c:v>
                </c:pt>
                <c:pt idx="853">
                  <c:v>626</c:v>
                </c:pt>
                <c:pt idx="854">
                  <c:v>615</c:v>
                </c:pt>
                <c:pt idx="855">
                  <c:v>619</c:v>
                </c:pt>
                <c:pt idx="856">
                  <c:v>621</c:v>
                </c:pt>
                <c:pt idx="857">
                  <c:v>635</c:v>
                </c:pt>
                <c:pt idx="858">
                  <c:v>631</c:v>
                </c:pt>
                <c:pt idx="859">
                  <c:v>625</c:v>
                </c:pt>
                <c:pt idx="860">
                  <c:v>615</c:v>
                </c:pt>
                <c:pt idx="861">
                  <c:v>614</c:v>
                </c:pt>
                <c:pt idx="862">
                  <c:v>625</c:v>
                </c:pt>
                <c:pt idx="863">
                  <c:v>628</c:v>
                </c:pt>
                <c:pt idx="864">
                  <c:v>629</c:v>
                </c:pt>
                <c:pt idx="865">
                  <c:v>625</c:v>
                </c:pt>
                <c:pt idx="866">
                  <c:v>624</c:v>
                </c:pt>
                <c:pt idx="867">
                  <c:v>624</c:v>
                </c:pt>
                <c:pt idx="868">
                  <c:v>624</c:v>
                </c:pt>
                <c:pt idx="869">
                  <c:v>619</c:v>
                </c:pt>
                <c:pt idx="870">
                  <c:v>615</c:v>
                </c:pt>
                <c:pt idx="871">
                  <c:v>616</c:v>
                </c:pt>
                <c:pt idx="872">
                  <c:v>621</c:v>
                </c:pt>
                <c:pt idx="873">
                  <c:v>634</c:v>
                </c:pt>
                <c:pt idx="874">
                  <c:v>643</c:v>
                </c:pt>
                <c:pt idx="875">
                  <c:v>648</c:v>
                </c:pt>
                <c:pt idx="876">
                  <c:v>640</c:v>
                </c:pt>
                <c:pt idx="877">
                  <c:v>629</c:v>
                </c:pt>
                <c:pt idx="878">
                  <c:v>620</c:v>
                </c:pt>
                <c:pt idx="879">
                  <c:v>612</c:v>
                </c:pt>
                <c:pt idx="880">
                  <c:v>606</c:v>
                </c:pt>
                <c:pt idx="881">
                  <c:v>602</c:v>
                </c:pt>
                <c:pt idx="882">
                  <c:v>619</c:v>
                </c:pt>
                <c:pt idx="883">
                  <c:v>620</c:v>
                </c:pt>
                <c:pt idx="884">
                  <c:v>619</c:v>
                </c:pt>
                <c:pt idx="885">
                  <c:v>608</c:v>
                </c:pt>
                <c:pt idx="886">
                  <c:v>608</c:v>
                </c:pt>
                <c:pt idx="887">
                  <c:v>607</c:v>
                </c:pt>
                <c:pt idx="888">
                  <c:v>611</c:v>
                </c:pt>
                <c:pt idx="889">
                  <c:v>625</c:v>
                </c:pt>
                <c:pt idx="890">
                  <c:v>631</c:v>
                </c:pt>
                <c:pt idx="891">
                  <c:v>627</c:v>
                </c:pt>
                <c:pt idx="892">
                  <c:v>628</c:v>
                </c:pt>
                <c:pt idx="893">
                  <c:v>627</c:v>
                </c:pt>
                <c:pt idx="894">
                  <c:v>624</c:v>
                </c:pt>
                <c:pt idx="895">
                  <c:v>622</c:v>
                </c:pt>
                <c:pt idx="896">
                  <c:v>618</c:v>
                </c:pt>
                <c:pt idx="897">
                  <c:v>625</c:v>
                </c:pt>
                <c:pt idx="898">
                  <c:v>626</c:v>
                </c:pt>
                <c:pt idx="899">
                  <c:v>622</c:v>
                </c:pt>
                <c:pt idx="900">
                  <c:v>615</c:v>
                </c:pt>
                <c:pt idx="901">
                  <c:v>613</c:v>
                </c:pt>
                <c:pt idx="902">
                  <c:v>621</c:v>
                </c:pt>
                <c:pt idx="903">
                  <c:v>624</c:v>
                </c:pt>
                <c:pt idx="904">
                  <c:v>623</c:v>
                </c:pt>
                <c:pt idx="905">
                  <c:v>613</c:v>
                </c:pt>
                <c:pt idx="906">
                  <c:v>608</c:v>
                </c:pt>
                <c:pt idx="907">
                  <c:v>614</c:v>
                </c:pt>
                <c:pt idx="908">
                  <c:v>622</c:v>
                </c:pt>
                <c:pt idx="909">
                  <c:v>631</c:v>
                </c:pt>
                <c:pt idx="910">
                  <c:v>631</c:v>
                </c:pt>
                <c:pt idx="911">
                  <c:v>630</c:v>
                </c:pt>
                <c:pt idx="912">
                  <c:v>627</c:v>
                </c:pt>
                <c:pt idx="913">
                  <c:v>628</c:v>
                </c:pt>
                <c:pt idx="914">
                  <c:v>623</c:v>
                </c:pt>
                <c:pt idx="915">
                  <c:v>622</c:v>
                </c:pt>
                <c:pt idx="916">
                  <c:v>625</c:v>
                </c:pt>
                <c:pt idx="917">
                  <c:v>625</c:v>
                </c:pt>
                <c:pt idx="918">
                  <c:v>627</c:v>
                </c:pt>
                <c:pt idx="919">
                  <c:v>621</c:v>
                </c:pt>
                <c:pt idx="920">
                  <c:v>620</c:v>
                </c:pt>
                <c:pt idx="921">
                  <c:v>622</c:v>
                </c:pt>
                <c:pt idx="922">
                  <c:v>618</c:v>
                </c:pt>
                <c:pt idx="923">
                  <c:v>628</c:v>
                </c:pt>
                <c:pt idx="924">
                  <c:v>626</c:v>
                </c:pt>
                <c:pt idx="925">
                  <c:v>630</c:v>
                </c:pt>
                <c:pt idx="926">
                  <c:v>622</c:v>
                </c:pt>
                <c:pt idx="927">
                  <c:v>616</c:v>
                </c:pt>
                <c:pt idx="928">
                  <c:v>611</c:v>
                </c:pt>
                <c:pt idx="929">
                  <c:v>613</c:v>
                </c:pt>
                <c:pt idx="930">
                  <c:v>617</c:v>
                </c:pt>
                <c:pt idx="931">
                  <c:v>624</c:v>
                </c:pt>
                <c:pt idx="932">
                  <c:v>629</c:v>
                </c:pt>
                <c:pt idx="933">
                  <c:v>629</c:v>
                </c:pt>
                <c:pt idx="934">
                  <c:v>624</c:v>
                </c:pt>
                <c:pt idx="935">
                  <c:v>627</c:v>
                </c:pt>
                <c:pt idx="936">
                  <c:v>625</c:v>
                </c:pt>
                <c:pt idx="937">
                  <c:v>620</c:v>
                </c:pt>
                <c:pt idx="938">
                  <c:v>616</c:v>
                </c:pt>
                <c:pt idx="939">
                  <c:v>612</c:v>
                </c:pt>
                <c:pt idx="940">
                  <c:v>625</c:v>
                </c:pt>
                <c:pt idx="941">
                  <c:v>640</c:v>
                </c:pt>
                <c:pt idx="942">
                  <c:v>646</c:v>
                </c:pt>
                <c:pt idx="943">
                  <c:v>640</c:v>
                </c:pt>
                <c:pt idx="944">
                  <c:v>632</c:v>
                </c:pt>
                <c:pt idx="945">
                  <c:v>642</c:v>
                </c:pt>
                <c:pt idx="946">
                  <c:v>648</c:v>
                </c:pt>
                <c:pt idx="947">
                  <c:v>643</c:v>
                </c:pt>
                <c:pt idx="948">
                  <c:v>641</c:v>
                </c:pt>
                <c:pt idx="949">
                  <c:v>636</c:v>
                </c:pt>
                <c:pt idx="950">
                  <c:v>641</c:v>
                </c:pt>
                <c:pt idx="951">
                  <c:v>638</c:v>
                </c:pt>
                <c:pt idx="952">
                  <c:v>632</c:v>
                </c:pt>
                <c:pt idx="953">
                  <c:v>631</c:v>
                </c:pt>
                <c:pt idx="954">
                  <c:v>623</c:v>
                </c:pt>
                <c:pt idx="955">
                  <c:v>613</c:v>
                </c:pt>
                <c:pt idx="956">
                  <c:v>615</c:v>
                </c:pt>
                <c:pt idx="957">
                  <c:v>614</c:v>
                </c:pt>
                <c:pt idx="958">
                  <c:v>621</c:v>
                </c:pt>
                <c:pt idx="959">
                  <c:v>623</c:v>
                </c:pt>
                <c:pt idx="960">
                  <c:v>616</c:v>
                </c:pt>
                <c:pt idx="961">
                  <c:v>615</c:v>
                </c:pt>
                <c:pt idx="962">
                  <c:v>610</c:v>
                </c:pt>
                <c:pt idx="963">
                  <c:v>614</c:v>
                </c:pt>
                <c:pt idx="964">
                  <c:v>627</c:v>
                </c:pt>
                <c:pt idx="965">
                  <c:v>619</c:v>
                </c:pt>
                <c:pt idx="966">
                  <c:v>622</c:v>
                </c:pt>
                <c:pt idx="967">
                  <c:v>620</c:v>
                </c:pt>
                <c:pt idx="968">
                  <c:v>625</c:v>
                </c:pt>
                <c:pt idx="969">
                  <c:v>625</c:v>
                </c:pt>
                <c:pt idx="970">
                  <c:v>629</c:v>
                </c:pt>
                <c:pt idx="971">
                  <c:v>625</c:v>
                </c:pt>
                <c:pt idx="972">
                  <c:v>623</c:v>
                </c:pt>
                <c:pt idx="973">
                  <c:v>624</c:v>
                </c:pt>
                <c:pt idx="974">
                  <c:v>622</c:v>
                </c:pt>
                <c:pt idx="975">
                  <c:v>625</c:v>
                </c:pt>
                <c:pt idx="976">
                  <c:v>637</c:v>
                </c:pt>
                <c:pt idx="977">
                  <c:v>638</c:v>
                </c:pt>
                <c:pt idx="978">
                  <c:v>637</c:v>
                </c:pt>
                <c:pt idx="979">
                  <c:v>636</c:v>
                </c:pt>
                <c:pt idx="980">
                  <c:v>631</c:v>
                </c:pt>
                <c:pt idx="981">
                  <c:v>630</c:v>
                </c:pt>
                <c:pt idx="982">
                  <c:v>622</c:v>
                </c:pt>
                <c:pt idx="983">
                  <c:v>616</c:v>
                </c:pt>
                <c:pt idx="984">
                  <c:v>631</c:v>
                </c:pt>
                <c:pt idx="985">
                  <c:v>636</c:v>
                </c:pt>
                <c:pt idx="986">
                  <c:v>645</c:v>
                </c:pt>
                <c:pt idx="987">
                  <c:v>643</c:v>
                </c:pt>
                <c:pt idx="988">
                  <c:v>645</c:v>
                </c:pt>
                <c:pt idx="989">
                  <c:v>640</c:v>
                </c:pt>
                <c:pt idx="990">
                  <c:v>630</c:v>
                </c:pt>
                <c:pt idx="991">
                  <c:v>629</c:v>
                </c:pt>
                <c:pt idx="992">
                  <c:v>628</c:v>
                </c:pt>
                <c:pt idx="993">
                  <c:v>632</c:v>
                </c:pt>
                <c:pt idx="994">
                  <c:v>630</c:v>
                </c:pt>
                <c:pt idx="995">
                  <c:v>628</c:v>
                </c:pt>
                <c:pt idx="996">
                  <c:v>628</c:v>
                </c:pt>
                <c:pt idx="997">
                  <c:v>640</c:v>
                </c:pt>
                <c:pt idx="998">
                  <c:v>631</c:v>
                </c:pt>
                <c:pt idx="999">
                  <c:v>628</c:v>
                </c:pt>
                <c:pt idx="1000">
                  <c:v>639</c:v>
                </c:pt>
                <c:pt idx="1001">
                  <c:v>634</c:v>
                </c:pt>
                <c:pt idx="1002">
                  <c:v>643</c:v>
                </c:pt>
                <c:pt idx="1003">
                  <c:v>639</c:v>
                </c:pt>
                <c:pt idx="1004">
                  <c:v>634</c:v>
                </c:pt>
                <c:pt idx="1005">
                  <c:v>637</c:v>
                </c:pt>
                <c:pt idx="1006">
                  <c:v>622</c:v>
                </c:pt>
                <c:pt idx="1007">
                  <c:v>629</c:v>
                </c:pt>
                <c:pt idx="1008">
                  <c:v>627</c:v>
                </c:pt>
                <c:pt idx="1009">
                  <c:v>627</c:v>
                </c:pt>
                <c:pt idx="1010">
                  <c:v>628</c:v>
                </c:pt>
                <c:pt idx="1011">
                  <c:v>636</c:v>
                </c:pt>
                <c:pt idx="1012">
                  <c:v>632</c:v>
                </c:pt>
                <c:pt idx="1013">
                  <c:v>630</c:v>
                </c:pt>
                <c:pt idx="1014">
                  <c:v>619</c:v>
                </c:pt>
                <c:pt idx="1015">
                  <c:v>614</c:v>
                </c:pt>
                <c:pt idx="1016">
                  <c:v>623</c:v>
                </c:pt>
                <c:pt idx="1017">
                  <c:v>624</c:v>
                </c:pt>
                <c:pt idx="1018">
                  <c:v>624</c:v>
                </c:pt>
                <c:pt idx="1019">
                  <c:v>622</c:v>
                </c:pt>
                <c:pt idx="1020">
                  <c:v>625</c:v>
                </c:pt>
                <c:pt idx="1021">
                  <c:v>631</c:v>
                </c:pt>
                <c:pt idx="1022">
                  <c:v>631</c:v>
                </c:pt>
                <c:pt idx="1023">
                  <c:v>630</c:v>
                </c:pt>
                <c:pt idx="1024">
                  <c:v>629</c:v>
                </c:pt>
                <c:pt idx="1025">
                  <c:v>632</c:v>
                </c:pt>
                <c:pt idx="1026">
                  <c:v>628</c:v>
                </c:pt>
                <c:pt idx="1027">
                  <c:v>624</c:v>
                </c:pt>
                <c:pt idx="1028">
                  <c:v>621</c:v>
                </c:pt>
                <c:pt idx="1029">
                  <c:v>626</c:v>
                </c:pt>
                <c:pt idx="1030">
                  <c:v>633</c:v>
                </c:pt>
                <c:pt idx="1031">
                  <c:v>632</c:v>
                </c:pt>
                <c:pt idx="1032">
                  <c:v>627</c:v>
                </c:pt>
                <c:pt idx="1033">
                  <c:v>627</c:v>
                </c:pt>
                <c:pt idx="1034">
                  <c:v>621</c:v>
                </c:pt>
                <c:pt idx="1035">
                  <c:v>619</c:v>
                </c:pt>
                <c:pt idx="1036">
                  <c:v>616</c:v>
                </c:pt>
                <c:pt idx="1037">
                  <c:v>623</c:v>
                </c:pt>
                <c:pt idx="1038">
                  <c:v>623</c:v>
                </c:pt>
                <c:pt idx="1039">
                  <c:v>622</c:v>
                </c:pt>
                <c:pt idx="1040">
                  <c:v>617</c:v>
                </c:pt>
                <c:pt idx="1041">
                  <c:v>617</c:v>
                </c:pt>
                <c:pt idx="1042">
                  <c:v>620</c:v>
                </c:pt>
                <c:pt idx="1043">
                  <c:v>628</c:v>
                </c:pt>
                <c:pt idx="1044">
                  <c:v>638</c:v>
                </c:pt>
                <c:pt idx="1045">
                  <c:v>638</c:v>
                </c:pt>
                <c:pt idx="1046">
                  <c:v>633</c:v>
                </c:pt>
                <c:pt idx="1047">
                  <c:v>634</c:v>
                </c:pt>
                <c:pt idx="1048">
                  <c:v>628</c:v>
                </c:pt>
                <c:pt idx="1049">
                  <c:v>624</c:v>
                </c:pt>
                <c:pt idx="1050">
                  <c:v>623</c:v>
                </c:pt>
                <c:pt idx="1051">
                  <c:v>617</c:v>
                </c:pt>
                <c:pt idx="1052">
                  <c:v>628</c:v>
                </c:pt>
                <c:pt idx="1053">
                  <c:v>628</c:v>
                </c:pt>
                <c:pt idx="1054">
                  <c:v>636</c:v>
                </c:pt>
                <c:pt idx="1055">
                  <c:v>630</c:v>
                </c:pt>
                <c:pt idx="1056">
                  <c:v>624</c:v>
                </c:pt>
                <c:pt idx="1057">
                  <c:v>640</c:v>
                </c:pt>
                <c:pt idx="1058">
                  <c:v>633</c:v>
                </c:pt>
                <c:pt idx="1059">
                  <c:v>639</c:v>
                </c:pt>
                <c:pt idx="1060">
                  <c:v>627</c:v>
                </c:pt>
                <c:pt idx="1061">
                  <c:v>626</c:v>
                </c:pt>
                <c:pt idx="1062">
                  <c:v>623</c:v>
                </c:pt>
                <c:pt idx="1063">
                  <c:v>625</c:v>
                </c:pt>
                <c:pt idx="1064">
                  <c:v>614</c:v>
                </c:pt>
                <c:pt idx="1065">
                  <c:v>613</c:v>
                </c:pt>
                <c:pt idx="1066">
                  <c:v>618</c:v>
                </c:pt>
                <c:pt idx="1067">
                  <c:v>630</c:v>
                </c:pt>
                <c:pt idx="1068">
                  <c:v>636</c:v>
                </c:pt>
                <c:pt idx="1069">
                  <c:v>628</c:v>
                </c:pt>
                <c:pt idx="1070">
                  <c:v>627</c:v>
                </c:pt>
                <c:pt idx="1071">
                  <c:v>623</c:v>
                </c:pt>
                <c:pt idx="1072">
                  <c:v>618</c:v>
                </c:pt>
                <c:pt idx="1073">
                  <c:v>621</c:v>
                </c:pt>
                <c:pt idx="1074">
                  <c:v>616</c:v>
                </c:pt>
                <c:pt idx="1075">
                  <c:v>618</c:v>
                </c:pt>
                <c:pt idx="1076">
                  <c:v>618</c:v>
                </c:pt>
                <c:pt idx="1077">
                  <c:v>615</c:v>
                </c:pt>
                <c:pt idx="1078">
                  <c:v>613</c:v>
                </c:pt>
                <c:pt idx="1079">
                  <c:v>618</c:v>
                </c:pt>
                <c:pt idx="1080">
                  <c:v>613</c:v>
                </c:pt>
                <c:pt idx="1081">
                  <c:v>629</c:v>
                </c:pt>
                <c:pt idx="1082">
                  <c:v>633</c:v>
                </c:pt>
                <c:pt idx="1083">
                  <c:v>630</c:v>
                </c:pt>
                <c:pt idx="1084">
                  <c:v>624</c:v>
                </c:pt>
                <c:pt idx="1085">
                  <c:v>617</c:v>
                </c:pt>
                <c:pt idx="1086">
                  <c:v>622</c:v>
                </c:pt>
                <c:pt idx="1087">
                  <c:v>623</c:v>
                </c:pt>
                <c:pt idx="1088">
                  <c:v>627</c:v>
                </c:pt>
                <c:pt idx="1089">
                  <c:v>628</c:v>
                </c:pt>
                <c:pt idx="1090">
                  <c:v>625</c:v>
                </c:pt>
                <c:pt idx="1091">
                  <c:v>629</c:v>
                </c:pt>
                <c:pt idx="1092">
                  <c:v>628</c:v>
                </c:pt>
                <c:pt idx="1093">
                  <c:v>637</c:v>
                </c:pt>
                <c:pt idx="1094">
                  <c:v>635</c:v>
                </c:pt>
                <c:pt idx="1095">
                  <c:v>638</c:v>
                </c:pt>
                <c:pt idx="1096">
                  <c:v>647</c:v>
                </c:pt>
                <c:pt idx="1097">
                  <c:v>643</c:v>
                </c:pt>
                <c:pt idx="1098">
                  <c:v>648</c:v>
                </c:pt>
                <c:pt idx="1099">
                  <c:v>632</c:v>
                </c:pt>
                <c:pt idx="1100">
                  <c:v>633</c:v>
                </c:pt>
                <c:pt idx="1101">
                  <c:v>634</c:v>
                </c:pt>
                <c:pt idx="1102">
                  <c:v>628</c:v>
                </c:pt>
                <c:pt idx="1103">
                  <c:v>634</c:v>
                </c:pt>
                <c:pt idx="1104">
                  <c:v>625</c:v>
                </c:pt>
                <c:pt idx="1105">
                  <c:v>624</c:v>
                </c:pt>
                <c:pt idx="1106">
                  <c:v>621</c:v>
                </c:pt>
                <c:pt idx="1107">
                  <c:v>628</c:v>
                </c:pt>
                <c:pt idx="1108">
                  <c:v>634</c:v>
                </c:pt>
                <c:pt idx="1109">
                  <c:v>636</c:v>
                </c:pt>
                <c:pt idx="1110">
                  <c:v>632</c:v>
                </c:pt>
                <c:pt idx="1111">
                  <c:v>631</c:v>
                </c:pt>
                <c:pt idx="1112">
                  <c:v>634</c:v>
                </c:pt>
                <c:pt idx="1113">
                  <c:v>629</c:v>
                </c:pt>
                <c:pt idx="1114">
                  <c:v>629</c:v>
                </c:pt>
                <c:pt idx="1115">
                  <c:v>630</c:v>
                </c:pt>
                <c:pt idx="1116">
                  <c:v>633</c:v>
                </c:pt>
                <c:pt idx="1117">
                  <c:v>627</c:v>
                </c:pt>
                <c:pt idx="1118">
                  <c:v>623</c:v>
                </c:pt>
                <c:pt idx="1119">
                  <c:v>620</c:v>
                </c:pt>
                <c:pt idx="1120">
                  <c:v>615</c:v>
                </c:pt>
                <c:pt idx="1121">
                  <c:v>632</c:v>
                </c:pt>
                <c:pt idx="1122">
                  <c:v>620</c:v>
                </c:pt>
                <c:pt idx="1123">
                  <c:v>614</c:v>
                </c:pt>
                <c:pt idx="1124">
                  <c:v>621</c:v>
                </c:pt>
                <c:pt idx="1125">
                  <c:v>616</c:v>
                </c:pt>
                <c:pt idx="1126">
                  <c:v>622</c:v>
                </c:pt>
                <c:pt idx="1127">
                  <c:v>624</c:v>
                </c:pt>
                <c:pt idx="1128">
                  <c:v>623</c:v>
                </c:pt>
                <c:pt idx="1129">
                  <c:v>624</c:v>
                </c:pt>
                <c:pt idx="1130">
                  <c:v>621</c:v>
                </c:pt>
                <c:pt idx="1131">
                  <c:v>615</c:v>
                </c:pt>
                <c:pt idx="1132">
                  <c:v>617</c:v>
                </c:pt>
                <c:pt idx="1133">
                  <c:v>619</c:v>
                </c:pt>
                <c:pt idx="1134">
                  <c:v>626</c:v>
                </c:pt>
                <c:pt idx="1135">
                  <c:v>624</c:v>
                </c:pt>
                <c:pt idx="1136">
                  <c:v>624</c:v>
                </c:pt>
                <c:pt idx="1137">
                  <c:v>614</c:v>
                </c:pt>
                <c:pt idx="1138">
                  <c:v>616</c:v>
                </c:pt>
                <c:pt idx="1139">
                  <c:v>611</c:v>
                </c:pt>
                <c:pt idx="1140">
                  <c:v>604</c:v>
                </c:pt>
                <c:pt idx="1141">
                  <c:v>610</c:v>
                </c:pt>
                <c:pt idx="1142">
                  <c:v>609</c:v>
                </c:pt>
                <c:pt idx="1143">
                  <c:v>622</c:v>
                </c:pt>
                <c:pt idx="1144">
                  <c:v>625</c:v>
                </c:pt>
                <c:pt idx="1145">
                  <c:v>617</c:v>
                </c:pt>
                <c:pt idx="1146">
                  <c:v>611</c:v>
                </c:pt>
                <c:pt idx="1147">
                  <c:v>597</c:v>
                </c:pt>
                <c:pt idx="1148">
                  <c:v>603</c:v>
                </c:pt>
                <c:pt idx="1149">
                  <c:v>621</c:v>
                </c:pt>
                <c:pt idx="1150">
                  <c:v>632</c:v>
                </c:pt>
                <c:pt idx="1151">
                  <c:v>620</c:v>
                </c:pt>
                <c:pt idx="1152">
                  <c:v>587</c:v>
                </c:pt>
                <c:pt idx="1153">
                  <c:v>597</c:v>
                </c:pt>
                <c:pt idx="1154">
                  <c:v>607</c:v>
                </c:pt>
                <c:pt idx="1155">
                  <c:v>622</c:v>
                </c:pt>
                <c:pt idx="1156">
                  <c:v>615</c:v>
                </c:pt>
                <c:pt idx="1157">
                  <c:v>607</c:v>
                </c:pt>
                <c:pt idx="1158">
                  <c:v>600</c:v>
                </c:pt>
                <c:pt idx="1159">
                  <c:v>608</c:v>
                </c:pt>
                <c:pt idx="1160">
                  <c:v>621</c:v>
                </c:pt>
                <c:pt idx="1161">
                  <c:v>627</c:v>
                </c:pt>
                <c:pt idx="1162">
                  <c:v>627</c:v>
                </c:pt>
                <c:pt idx="1163">
                  <c:v>632</c:v>
                </c:pt>
                <c:pt idx="1164">
                  <c:v>630</c:v>
                </c:pt>
                <c:pt idx="1165">
                  <c:v>636</c:v>
                </c:pt>
                <c:pt idx="1166">
                  <c:v>635</c:v>
                </c:pt>
                <c:pt idx="1167">
                  <c:v>633</c:v>
                </c:pt>
                <c:pt idx="1168">
                  <c:v>628</c:v>
                </c:pt>
                <c:pt idx="1169">
                  <c:v>623</c:v>
                </c:pt>
                <c:pt idx="1170">
                  <c:v>623</c:v>
                </c:pt>
                <c:pt idx="1171">
                  <c:v>631</c:v>
                </c:pt>
                <c:pt idx="1172">
                  <c:v>646</c:v>
                </c:pt>
                <c:pt idx="1173">
                  <c:v>656</c:v>
                </c:pt>
                <c:pt idx="1174">
                  <c:v>654</c:v>
                </c:pt>
                <c:pt idx="1175">
                  <c:v>639</c:v>
                </c:pt>
                <c:pt idx="1176">
                  <c:v>641</c:v>
                </c:pt>
                <c:pt idx="1177">
                  <c:v>638</c:v>
                </c:pt>
                <c:pt idx="1178">
                  <c:v>636</c:v>
                </c:pt>
                <c:pt idx="1179">
                  <c:v>632</c:v>
                </c:pt>
                <c:pt idx="1180">
                  <c:v>635</c:v>
                </c:pt>
                <c:pt idx="1181">
                  <c:v>649</c:v>
                </c:pt>
                <c:pt idx="1182">
                  <c:v>641</c:v>
                </c:pt>
                <c:pt idx="1183">
                  <c:v>641</c:v>
                </c:pt>
                <c:pt idx="1184">
                  <c:v>631</c:v>
                </c:pt>
                <c:pt idx="1185">
                  <c:v>634</c:v>
                </c:pt>
                <c:pt idx="1186">
                  <c:v>637</c:v>
                </c:pt>
                <c:pt idx="1187">
                  <c:v>637</c:v>
                </c:pt>
                <c:pt idx="1188">
                  <c:v>633</c:v>
                </c:pt>
                <c:pt idx="1189">
                  <c:v>635</c:v>
                </c:pt>
                <c:pt idx="1190">
                  <c:v>640</c:v>
                </c:pt>
                <c:pt idx="1191">
                  <c:v>625</c:v>
                </c:pt>
                <c:pt idx="1192">
                  <c:v>632</c:v>
                </c:pt>
                <c:pt idx="1193">
                  <c:v>636</c:v>
                </c:pt>
                <c:pt idx="1194">
                  <c:v>648</c:v>
                </c:pt>
                <c:pt idx="1195">
                  <c:v>663</c:v>
                </c:pt>
                <c:pt idx="1196">
                  <c:v>670</c:v>
                </c:pt>
                <c:pt idx="1197">
                  <c:v>685</c:v>
                </c:pt>
                <c:pt idx="1198">
                  <c:v>645</c:v>
                </c:pt>
                <c:pt idx="1199">
                  <c:v>612</c:v>
                </c:pt>
                <c:pt idx="1200">
                  <c:v>563</c:v>
                </c:pt>
                <c:pt idx="1201">
                  <c:v>623</c:v>
                </c:pt>
                <c:pt idx="1202">
                  <c:v>612</c:v>
                </c:pt>
                <c:pt idx="1203">
                  <c:v>607</c:v>
                </c:pt>
                <c:pt idx="1204">
                  <c:v>601</c:v>
                </c:pt>
                <c:pt idx="1205">
                  <c:v>596</c:v>
                </c:pt>
                <c:pt idx="1206">
                  <c:v>593</c:v>
                </c:pt>
                <c:pt idx="1207">
                  <c:v>596</c:v>
                </c:pt>
                <c:pt idx="1208">
                  <c:v>598</c:v>
                </c:pt>
                <c:pt idx="1209">
                  <c:v>600</c:v>
                </c:pt>
                <c:pt idx="1210">
                  <c:v>604</c:v>
                </c:pt>
                <c:pt idx="1211">
                  <c:v>595</c:v>
                </c:pt>
                <c:pt idx="1212">
                  <c:v>586</c:v>
                </c:pt>
                <c:pt idx="1213">
                  <c:v>625</c:v>
                </c:pt>
                <c:pt idx="1214">
                  <c:v>651</c:v>
                </c:pt>
                <c:pt idx="1215">
                  <c:v>671</c:v>
                </c:pt>
                <c:pt idx="1216">
                  <c:v>635</c:v>
                </c:pt>
                <c:pt idx="1217">
                  <c:v>609</c:v>
                </c:pt>
                <c:pt idx="1218">
                  <c:v>597</c:v>
                </c:pt>
                <c:pt idx="1219">
                  <c:v>607</c:v>
                </c:pt>
                <c:pt idx="1220">
                  <c:v>627</c:v>
                </c:pt>
                <c:pt idx="1221">
                  <c:v>615</c:v>
                </c:pt>
                <c:pt idx="1222">
                  <c:v>640</c:v>
                </c:pt>
                <c:pt idx="1223">
                  <c:v>630</c:v>
                </c:pt>
                <c:pt idx="1224">
                  <c:v>618</c:v>
                </c:pt>
                <c:pt idx="1225">
                  <c:v>592</c:v>
                </c:pt>
                <c:pt idx="1226">
                  <c:v>588</c:v>
                </c:pt>
                <c:pt idx="1227">
                  <c:v>593</c:v>
                </c:pt>
                <c:pt idx="1228">
                  <c:v>625</c:v>
                </c:pt>
                <c:pt idx="1229">
                  <c:v>632</c:v>
                </c:pt>
                <c:pt idx="1230">
                  <c:v>630</c:v>
                </c:pt>
                <c:pt idx="1231">
                  <c:v>633</c:v>
                </c:pt>
                <c:pt idx="1232">
                  <c:v>651</c:v>
                </c:pt>
                <c:pt idx="1233">
                  <c:v>642</c:v>
                </c:pt>
                <c:pt idx="1234">
                  <c:v>631</c:v>
                </c:pt>
                <c:pt idx="1235">
                  <c:v>608</c:v>
                </c:pt>
                <c:pt idx="1236">
                  <c:v>606</c:v>
                </c:pt>
                <c:pt idx="1237">
                  <c:v>599</c:v>
                </c:pt>
                <c:pt idx="1238">
                  <c:v>637</c:v>
                </c:pt>
                <c:pt idx="1239">
                  <c:v>627</c:v>
                </c:pt>
                <c:pt idx="1240">
                  <c:v>636</c:v>
                </c:pt>
                <c:pt idx="1241">
                  <c:v>623</c:v>
                </c:pt>
                <c:pt idx="1242">
                  <c:v>602</c:v>
                </c:pt>
                <c:pt idx="1243">
                  <c:v>566</c:v>
                </c:pt>
                <c:pt idx="1244">
                  <c:v>559</c:v>
                </c:pt>
                <c:pt idx="1245">
                  <c:v>554</c:v>
                </c:pt>
                <c:pt idx="1246">
                  <c:v>539</c:v>
                </c:pt>
                <c:pt idx="1247">
                  <c:v>563</c:v>
                </c:pt>
                <c:pt idx="1248">
                  <c:v>566</c:v>
                </c:pt>
                <c:pt idx="1249">
                  <c:v>593</c:v>
                </c:pt>
                <c:pt idx="1250">
                  <c:v>580</c:v>
                </c:pt>
                <c:pt idx="1251">
                  <c:v>582</c:v>
                </c:pt>
                <c:pt idx="1252">
                  <c:v>588</c:v>
                </c:pt>
                <c:pt idx="1253">
                  <c:v>585</c:v>
                </c:pt>
                <c:pt idx="1254">
                  <c:v>598</c:v>
                </c:pt>
                <c:pt idx="1255">
                  <c:v>616</c:v>
                </c:pt>
                <c:pt idx="1256">
                  <c:v>626</c:v>
                </c:pt>
                <c:pt idx="1257">
                  <c:v>637</c:v>
                </c:pt>
                <c:pt idx="1258">
                  <c:v>634</c:v>
                </c:pt>
                <c:pt idx="1259">
                  <c:v>619</c:v>
                </c:pt>
                <c:pt idx="1260">
                  <c:v>625</c:v>
                </c:pt>
                <c:pt idx="1261">
                  <c:v>627</c:v>
                </c:pt>
                <c:pt idx="1262">
                  <c:v>641</c:v>
                </c:pt>
                <c:pt idx="1263">
                  <c:v>665</c:v>
                </c:pt>
                <c:pt idx="1264">
                  <c:v>643</c:v>
                </c:pt>
                <c:pt idx="1265">
                  <c:v>631</c:v>
                </c:pt>
                <c:pt idx="1266">
                  <c:v>604</c:v>
                </c:pt>
                <c:pt idx="1267">
                  <c:v>607</c:v>
                </c:pt>
                <c:pt idx="1268">
                  <c:v>607</c:v>
                </c:pt>
                <c:pt idx="1269">
                  <c:v>594</c:v>
                </c:pt>
                <c:pt idx="1270">
                  <c:v>591</c:v>
                </c:pt>
                <c:pt idx="1271">
                  <c:v>579</c:v>
                </c:pt>
                <c:pt idx="1272">
                  <c:v>552</c:v>
                </c:pt>
                <c:pt idx="1273">
                  <c:v>545</c:v>
                </c:pt>
                <c:pt idx="1274">
                  <c:v>533</c:v>
                </c:pt>
                <c:pt idx="1275">
                  <c:v>571</c:v>
                </c:pt>
                <c:pt idx="1276">
                  <c:v>612</c:v>
                </c:pt>
                <c:pt idx="1277">
                  <c:v>595</c:v>
                </c:pt>
                <c:pt idx="1278">
                  <c:v>594</c:v>
                </c:pt>
                <c:pt idx="1279">
                  <c:v>578</c:v>
                </c:pt>
                <c:pt idx="1280">
                  <c:v>620</c:v>
                </c:pt>
                <c:pt idx="1281">
                  <c:v>623</c:v>
                </c:pt>
                <c:pt idx="1282">
                  <c:v>631</c:v>
                </c:pt>
                <c:pt idx="1283">
                  <c:v>650</c:v>
                </c:pt>
                <c:pt idx="1284">
                  <c:v>628</c:v>
                </c:pt>
                <c:pt idx="1285">
                  <c:v>627</c:v>
                </c:pt>
                <c:pt idx="1286">
                  <c:v>625</c:v>
                </c:pt>
                <c:pt idx="1287">
                  <c:v>644</c:v>
                </c:pt>
                <c:pt idx="1288">
                  <c:v>646</c:v>
                </c:pt>
                <c:pt idx="1289">
                  <c:v>648</c:v>
                </c:pt>
                <c:pt idx="1290">
                  <c:v>654</c:v>
                </c:pt>
                <c:pt idx="1291">
                  <c:v>653</c:v>
                </c:pt>
                <c:pt idx="1292">
                  <c:v>653</c:v>
                </c:pt>
                <c:pt idx="1293">
                  <c:v>653</c:v>
                </c:pt>
                <c:pt idx="1294">
                  <c:v>654</c:v>
                </c:pt>
                <c:pt idx="1295">
                  <c:v>662</c:v>
                </c:pt>
                <c:pt idx="1296">
                  <c:v>662</c:v>
                </c:pt>
                <c:pt idx="1297">
                  <c:v>656</c:v>
                </c:pt>
                <c:pt idx="1298">
                  <c:v>650</c:v>
                </c:pt>
                <c:pt idx="1299">
                  <c:v>649</c:v>
                </c:pt>
                <c:pt idx="1300">
                  <c:v>653</c:v>
                </c:pt>
                <c:pt idx="1301">
                  <c:v>656</c:v>
                </c:pt>
                <c:pt idx="1302">
                  <c:v>647</c:v>
                </c:pt>
                <c:pt idx="1303">
                  <c:v>653</c:v>
                </c:pt>
                <c:pt idx="1304">
                  <c:v>650</c:v>
                </c:pt>
                <c:pt idx="1305">
                  <c:v>656</c:v>
                </c:pt>
                <c:pt idx="1306">
                  <c:v>653</c:v>
                </c:pt>
                <c:pt idx="1307">
                  <c:v>655</c:v>
                </c:pt>
                <c:pt idx="1308">
                  <c:v>661</c:v>
                </c:pt>
                <c:pt idx="1309">
                  <c:v>667</c:v>
                </c:pt>
                <c:pt idx="1310">
                  <c:v>667</c:v>
                </c:pt>
                <c:pt idx="1311">
                  <c:v>661</c:v>
                </c:pt>
                <c:pt idx="1312">
                  <c:v>664</c:v>
                </c:pt>
                <c:pt idx="1313">
                  <c:v>661</c:v>
                </c:pt>
                <c:pt idx="1314">
                  <c:v>654</c:v>
                </c:pt>
                <c:pt idx="1315">
                  <c:v>647</c:v>
                </c:pt>
                <c:pt idx="1316">
                  <c:v>650</c:v>
                </c:pt>
                <c:pt idx="1317">
                  <c:v>650</c:v>
                </c:pt>
                <c:pt idx="1318">
                  <c:v>659</c:v>
                </c:pt>
                <c:pt idx="1319">
                  <c:v>652</c:v>
                </c:pt>
                <c:pt idx="1320">
                  <c:v>652</c:v>
                </c:pt>
                <c:pt idx="1321">
                  <c:v>657</c:v>
                </c:pt>
                <c:pt idx="1322">
                  <c:v>659</c:v>
                </c:pt>
                <c:pt idx="1323">
                  <c:v>663</c:v>
                </c:pt>
                <c:pt idx="1324">
                  <c:v>659</c:v>
                </c:pt>
                <c:pt idx="1325">
                  <c:v>667</c:v>
                </c:pt>
                <c:pt idx="1326">
                  <c:v>657</c:v>
                </c:pt>
                <c:pt idx="1327">
                  <c:v>660</c:v>
                </c:pt>
                <c:pt idx="1328">
                  <c:v>645</c:v>
                </c:pt>
                <c:pt idx="1329">
                  <c:v>651</c:v>
                </c:pt>
                <c:pt idx="1330">
                  <c:v>638</c:v>
                </c:pt>
                <c:pt idx="1331">
                  <c:v>637</c:v>
                </c:pt>
                <c:pt idx="1332">
                  <c:v>643</c:v>
                </c:pt>
                <c:pt idx="1333">
                  <c:v>646</c:v>
                </c:pt>
                <c:pt idx="1334">
                  <c:v>653</c:v>
                </c:pt>
                <c:pt idx="1335">
                  <c:v>645</c:v>
                </c:pt>
                <c:pt idx="1336">
                  <c:v>644</c:v>
                </c:pt>
                <c:pt idx="1337">
                  <c:v>645</c:v>
                </c:pt>
                <c:pt idx="1338">
                  <c:v>648</c:v>
                </c:pt>
                <c:pt idx="1339">
                  <c:v>658</c:v>
                </c:pt>
                <c:pt idx="1340">
                  <c:v>652</c:v>
                </c:pt>
                <c:pt idx="1341">
                  <c:v>654</c:v>
                </c:pt>
                <c:pt idx="1342">
                  <c:v>648</c:v>
                </c:pt>
                <c:pt idx="1343">
                  <c:v>654</c:v>
                </c:pt>
                <c:pt idx="1344">
                  <c:v>648</c:v>
                </c:pt>
                <c:pt idx="1345">
                  <c:v>645</c:v>
                </c:pt>
                <c:pt idx="1346">
                  <c:v>643</c:v>
                </c:pt>
                <c:pt idx="1347">
                  <c:v>645</c:v>
                </c:pt>
                <c:pt idx="1348">
                  <c:v>652</c:v>
                </c:pt>
                <c:pt idx="1349">
                  <c:v>654</c:v>
                </c:pt>
                <c:pt idx="1350">
                  <c:v>653</c:v>
                </c:pt>
                <c:pt idx="1351">
                  <c:v>657</c:v>
                </c:pt>
                <c:pt idx="1352">
                  <c:v>662</c:v>
                </c:pt>
                <c:pt idx="1353">
                  <c:v>660</c:v>
                </c:pt>
                <c:pt idx="1354">
                  <c:v>664</c:v>
                </c:pt>
                <c:pt idx="1355">
                  <c:v>658</c:v>
                </c:pt>
                <c:pt idx="1356">
                  <c:v>655</c:v>
                </c:pt>
                <c:pt idx="1357">
                  <c:v>659</c:v>
                </c:pt>
                <c:pt idx="1358">
                  <c:v>657</c:v>
                </c:pt>
                <c:pt idx="1359">
                  <c:v>662</c:v>
                </c:pt>
                <c:pt idx="1360">
                  <c:v>658</c:v>
                </c:pt>
                <c:pt idx="1361">
                  <c:v>655</c:v>
                </c:pt>
                <c:pt idx="1362">
                  <c:v>648</c:v>
                </c:pt>
                <c:pt idx="1363">
                  <c:v>648</c:v>
                </c:pt>
                <c:pt idx="1364">
                  <c:v>651</c:v>
                </c:pt>
                <c:pt idx="1365">
                  <c:v>651</c:v>
                </c:pt>
                <c:pt idx="1366">
                  <c:v>654</c:v>
                </c:pt>
                <c:pt idx="1367">
                  <c:v>654</c:v>
                </c:pt>
                <c:pt idx="1368">
                  <c:v>652</c:v>
                </c:pt>
                <c:pt idx="1369">
                  <c:v>653</c:v>
                </c:pt>
                <c:pt idx="1370">
                  <c:v>652</c:v>
                </c:pt>
                <c:pt idx="1371">
                  <c:v>649</c:v>
                </c:pt>
                <c:pt idx="1372">
                  <c:v>656</c:v>
                </c:pt>
                <c:pt idx="1373">
                  <c:v>652</c:v>
                </c:pt>
                <c:pt idx="1374">
                  <c:v>656</c:v>
                </c:pt>
                <c:pt idx="1375">
                  <c:v>653</c:v>
                </c:pt>
                <c:pt idx="1376">
                  <c:v>654</c:v>
                </c:pt>
                <c:pt idx="1377">
                  <c:v>654</c:v>
                </c:pt>
                <c:pt idx="1378">
                  <c:v>661</c:v>
                </c:pt>
                <c:pt idx="1379">
                  <c:v>665</c:v>
                </c:pt>
                <c:pt idx="1380">
                  <c:v>660</c:v>
                </c:pt>
                <c:pt idx="1381">
                  <c:v>657</c:v>
                </c:pt>
                <c:pt idx="1382">
                  <c:v>652</c:v>
                </c:pt>
                <c:pt idx="1383">
                  <c:v>657</c:v>
                </c:pt>
                <c:pt idx="1384">
                  <c:v>656</c:v>
                </c:pt>
                <c:pt idx="1385">
                  <c:v>652</c:v>
                </c:pt>
                <c:pt idx="1386">
                  <c:v>653</c:v>
                </c:pt>
                <c:pt idx="1387">
                  <c:v>655</c:v>
                </c:pt>
                <c:pt idx="1388">
                  <c:v>655</c:v>
                </c:pt>
                <c:pt idx="1389">
                  <c:v>655</c:v>
                </c:pt>
                <c:pt idx="1390">
                  <c:v>651</c:v>
                </c:pt>
                <c:pt idx="1391">
                  <c:v>649</c:v>
                </c:pt>
                <c:pt idx="1392">
                  <c:v>657</c:v>
                </c:pt>
                <c:pt idx="1393">
                  <c:v>663</c:v>
                </c:pt>
                <c:pt idx="1394">
                  <c:v>663</c:v>
                </c:pt>
                <c:pt idx="1395">
                  <c:v>670</c:v>
                </c:pt>
                <c:pt idx="1396">
                  <c:v>668</c:v>
                </c:pt>
                <c:pt idx="1397">
                  <c:v>664</c:v>
                </c:pt>
                <c:pt idx="1398">
                  <c:v>662</c:v>
                </c:pt>
                <c:pt idx="1399">
                  <c:v>658</c:v>
                </c:pt>
                <c:pt idx="1400">
                  <c:v>653</c:v>
                </c:pt>
                <c:pt idx="1401">
                  <c:v>654</c:v>
                </c:pt>
                <c:pt idx="1402">
                  <c:v>654</c:v>
                </c:pt>
                <c:pt idx="1403">
                  <c:v>645</c:v>
                </c:pt>
                <c:pt idx="1404">
                  <c:v>645</c:v>
                </c:pt>
                <c:pt idx="1405">
                  <c:v>644</c:v>
                </c:pt>
                <c:pt idx="1406">
                  <c:v>652</c:v>
                </c:pt>
                <c:pt idx="1407">
                  <c:v>656</c:v>
                </c:pt>
                <c:pt idx="1408">
                  <c:v>650</c:v>
                </c:pt>
                <c:pt idx="1409">
                  <c:v>659</c:v>
                </c:pt>
                <c:pt idx="1410">
                  <c:v>662</c:v>
                </c:pt>
                <c:pt idx="1411">
                  <c:v>664</c:v>
                </c:pt>
                <c:pt idx="1412">
                  <c:v>661</c:v>
                </c:pt>
                <c:pt idx="1413">
                  <c:v>663</c:v>
                </c:pt>
                <c:pt idx="1414">
                  <c:v>657</c:v>
                </c:pt>
                <c:pt idx="1415">
                  <c:v>664</c:v>
                </c:pt>
                <c:pt idx="1416">
                  <c:v>665</c:v>
                </c:pt>
                <c:pt idx="1417">
                  <c:v>667</c:v>
                </c:pt>
                <c:pt idx="1418">
                  <c:v>660</c:v>
                </c:pt>
                <c:pt idx="1419">
                  <c:v>663</c:v>
                </c:pt>
                <c:pt idx="1420">
                  <c:v>661</c:v>
                </c:pt>
                <c:pt idx="1421">
                  <c:v>659</c:v>
                </c:pt>
                <c:pt idx="1422">
                  <c:v>661</c:v>
                </c:pt>
                <c:pt idx="1423">
                  <c:v>656</c:v>
                </c:pt>
                <c:pt idx="1424">
                  <c:v>657</c:v>
                </c:pt>
                <c:pt idx="1425">
                  <c:v>656</c:v>
                </c:pt>
                <c:pt idx="1426">
                  <c:v>659</c:v>
                </c:pt>
                <c:pt idx="1427">
                  <c:v>658</c:v>
                </c:pt>
                <c:pt idx="1428">
                  <c:v>665</c:v>
                </c:pt>
                <c:pt idx="1429">
                  <c:v>669</c:v>
                </c:pt>
                <c:pt idx="1430">
                  <c:v>665</c:v>
                </c:pt>
                <c:pt idx="1431">
                  <c:v>659</c:v>
                </c:pt>
                <c:pt idx="1432">
                  <c:v>666</c:v>
                </c:pt>
                <c:pt idx="1433">
                  <c:v>678</c:v>
                </c:pt>
                <c:pt idx="1434">
                  <c:v>678</c:v>
                </c:pt>
                <c:pt idx="1435">
                  <c:v>669</c:v>
                </c:pt>
                <c:pt idx="1436">
                  <c:v>687</c:v>
                </c:pt>
                <c:pt idx="1437">
                  <c:v>668</c:v>
                </c:pt>
                <c:pt idx="1438">
                  <c:v>674</c:v>
                </c:pt>
                <c:pt idx="1439">
                  <c:v>672</c:v>
                </c:pt>
                <c:pt idx="1440">
                  <c:v>662</c:v>
                </c:pt>
                <c:pt idx="1441">
                  <c:v>662</c:v>
                </c:pt>
                <c:pt idx="1442">
                  <c:v>656</c:v>
                </c:pt>
                <c:pt idx="1443">
                  <c:v>673</c:v>
                </c:pt>
                <c:pt idx="1444">
                  <c:v>669</c:v>
                </c:pt>
                <c:pt idx="1445">
                  <c:v>665</c:v>
                </c:pt>
                <c:pt idx="1446">
                  <c:v>664</c:v>
                </c:pt>
                <c:pt idx="1447">
                  <c:v>661</c:v>
                </c:pt>
                <c:pt idx="1448">
                  <c:v>660</c:v>
                </c:pt>
                <c:pt idx="1449">
                  <c:v>664</c:v>
                </c:pt>
                <c:pt idx="1450">
                  <c:v>663</c:v>
                </c:pt>
                <c:pt idx="1451">
                  <c:v>666</c:v>
                </c:pt>
                <c:pt idx="1452">
                  <c:v>662</c:v>
                </c:pt>
                <c:pt idx="1453">
                  <c:v>665</c:v>
                </c:pt>
                <c:pt idx="1454">
                  <c:v>666</c:v>
                </c:pt>
                <c:pt idx="1455">
                  <c:v>661</c:v>
                </c:pt>
                <c:pt idx="1456">
                  <c:v>662</c:v>
                </c:pt>
                <c:pt idx="1457">
                  <c:v>658</c:v>
                </c:pt>
                <c:pt idx="1458">
                  <c:v>656</c:v>
                </c:pt>
                <c:pt idx="1459">
                  <c:v>659</c:v>
                </c:pt>
                <c:pt idx="1460">
                  <c:v>658</c:v>
                </c:pt>
                <c:pt idx="1461">
                  <c:v>665</c:v>
                </c:pt>
                <c:pt idx="1462">
                  <c:v>663</c:v>
                </c:pt>
                <c:pt idx="1463">
                  <c:v>660</c:v>
                </c:pt>
                <c:pt idx="1464">
                  <c:v>663</c:v>
                </c:pt>
                <c:pt idx="1465">
                  <c:v>664</c:v>
                </c:pt>
                <c:pt idx="1466">
                  <c:v>656</c:v>
                </c:pt>
                <c:pt idx="1467">
                  <c:v>657</c:v>
                </c:pt>
                <c:pt idx="1468">
                  <c:v>655</c:v>
                </c:pt>
                <c:pt idx="1469">
                  <c:v>657</c:v>
                </c:pt>
                <c:pt idx="1470">
                  <c:v>658</c:v>
                </c:pt>
                <c:pt idx="1471">
                  <c:v>650</c:v>
                </c:pt>
                <c:pt idx="1472">
                  <c:v>652</c:v>
                </c:pt>
                <c:pt idx="1473">
                  <c:v>657</c:v>
                </c:pt>
                <c:pt idx="1474">
                  <c:v>665</c:v>
                </c:pt>
                <c:pt idx="1475">
                  <c:v>666</c:v>
                </c:pt>
                <c:pt idx="1476">
                  <c:v>667</c:v>
                </c:pt>
                <c:pt idx="1477">
                  <c:v>667</c:v>
                </c:pt>
                <c:pt idx="1478">
                  <c:v>658</c:v>
                </c:pt>
                <c:pt idx="1479">
                  <c:v>654</c:v>
                </c:pt>
                <c:pt idx="1480">
                  <c:v>651</c:v>
                </c:pt>
                <c:pt idx="1481">
                  <c:v>658</c:v>
                </c:pt>
                <c:pt idx="1482">
                  <c:v>650</c:v>
                </c:pt>
                <c:pt idx="1483">
                  <c:v>655</c:v>
                </c:pt>
                <c:pt idx="1484">
                  <c:v>648</c:v>
                </c:pt>
                <c:pt idx="1485">
                  <c:v>650</c:v>
                </c:pt>
                <c:pt idx="1486">
                  <c:v>655</c:v>
                </c:pt>
                <c:pt idx="1487">
                  <c:v>655</c:v>
                </c:pt>
                <c:pt idx="1488">
                  <c:v>659</c:v>
                </c:pt>
                <c:pt idx="1489">
                  <c:v>661</c:v>
                </c:pt>
                <c:pt idx="1490">
                  <c:v>663</c:v>
                </c:pt>
                <c:pt idx="1491">
                  <c:v>662</c:v>
                </c:pt>
                <c:pt idx="1492">
                  <c:v>661</c:v>
                </c:pt>
                <c:pt idx="1493">
                  <c:v>650</c:v>
                </c:pt>
                <c:pt idx="1494">
                  <c:v>650</c:v>
                </c:pt>
                <c:pt idx="1495">
                  <c:v>652</c:v>
                </c:pt>
                <c:pt idx="1496">
                  <c:v>656</c:v>
                </c:pt>
                <c:pt idx="1497">
                  <c:v>661</c:v>
                </c:pt>
                <c:pt idx="1498">
                  <c:v>662</c:v>
                </c:pt>
                <c:pt idx="1499">
                  <c:v>657</c:v>
                </c:pt>
                <c:pt idx="1500">
                  <c:v>657</c:v>
                </c:pt>
                <c:pt idx="1501">
                  <c:v>661</c:v>
                </c:pt>
                <c:pt idx="1502">
                  <c:v>660</c:v>
                </c:pt>
                <c:pt idx="1503">
                  <c:v>658</c:v>
                </c:pt>
                <c:pt idx="1504">
                  <c:v>659</c:v>
                </c:pt>
                <c:pt idx="1505">
                  <c:v>654</c:v>
                </c:pt>
                <c:pt idx="1506">
                  <c:v>648</c:v>
                </c:pt>
                <c:pt idx="1507">
                  <c:v>649</c:v>
                </c:pt>
                <c:pt idx="1508">
                  <c:v>662</c:v>
                </c:pt>
                <c:pt idx="1509">
                  <c:v>665</c:v>
                </c:pt>
                <c:pt idx="1510">
                  <c:v>664</c:v>
                </c:pt>
                <c:pt idx="1511">
                  <c:v>660</c:v>
                </c:pt>
                <c:pt idx="1512">
                  <c:v>657</c:v>
                </c:pt>
                <c:pt idx="1513">
                  <c:v>659</c:v>
                </c:pt>
                <c:pt idx="1514">
                  <c:v>663</c:v>
                </c:pt>
                <c:pt idx="1515">
                  <c:v>667</c:v>
                </c:pt>
                <c:pt idx="1516">
                  <c:v>674</c:v>
                </c:pt>
                <c:pt idx="1517">
                  <c:v>666</c:v>
                </c:pt>
                <c:pt idx="1518">
                  <c:v>660</c:v>
                </c:pt>
                <c:pt idx="1519">
                  <c:v>654</c:v>
                </c:pt>
                <c:pt idx="1520">
                  <c:v>654</c:v>
                </c:pt>
                <c:pt idx="1521">
                  <c:v>658</c:v>
                </c:pt>
                <c:pt idx="1522">
                  <c:v>659</c:v>
                </c:pt>
                <c:pt idx="1523">
                  <c:v>655</c:v>
                </c:pt>
                <c:pt idx="1524">
                  <c:v>655</c:v>
                </c:pt>
                <c:pt idx="1525">
                  <c:v>648</c:v>
                </c:pt>
                <c:pt idx="1526">
                  <c:v>652</c:v>
                </c:pt>
                <c:pt idx="1527">
                  <c:v>652</c:v>
                </c:pt>
                <c:pt idx="1528">
                  <c:v>653</c:v>
                </c:pt>
                <c:pt idx="1529">
                  <c:v>660</c:v>
                </c:pt>
                <c:pt idx="1530">
                  <c:v>653</c:v>
                </c:pt>
                <c:pt idx="1531">
                  <c:v>650</c:v>
                </c:pt>
                <c:pt idx="1532">
                  <c:v>650</c:v>
                </c:pt>
                <c:pt idx="1533">
                  <c:v>652</c:v>
                </c:pt>
                <c:pt idx="1534">
                  <c:v>658</c:v>
                </c:pt>
                <c:pt idx="1535">
                  <c:v>656</c:v>
                </c:pt>
                <c:pt idx="1536">
                  <c:v>658</c:v>
                </c:pt>
                <c:pt idx="1537">
                  <c:v>653</c:v>
                </c:pt>
                <c:pt idx="1538">
                  <c:v>655</c:v>
                </c:pt>
                <c:pt idx="1539">
                  <c:v>651</c:v>
                </c:pt>
                <c:pt idx="1540">
                  <c:v>661</c:v>
                </c:pt>
                <c:pt idx="1541">
                  <c:v>664</c:v>
                </c:pt>
                <c:pt idx="1542">
                  <c:v>660</c:v>
                </c:pt>
                <c:pt idx="1543">
                  <c:v>658</c:v>
                </c:pt>
                <c:pt idx="1544">
                  <c:v>656</c:v>
                </c:pt>
                <c:pt idx="1545">
                  <c:v>657</c:v>
                </c:pt>
                <c:pt idx="1546">
                  <c:v>649</c:v>
                </c:pt>
                <c:pt idx="1547">
                  <c:v>653</c:v>
                </c:pt>
                <c:pt idx="1548">
                  <c:v>656</c:v>
                </c:pt>
                <c:pt idx="1549">
                  <c:v>664</c:v>
                </c:pt>
                <c:pt idx="1550">
                  <c:v>672</c:v>
                </c:pt>
                <c:pt idx="1551">
                  <c:v>669</c:v>
                </c:pt>
                <c:pt idx="1552">
                  <c:v>673</c:v>
                </c:pt>
                <c:pt idx="1553">
                  <c:v>666</c:v>
                </c:pt>
                <c:pt idx="1554">
                  <c:v>672</c:v>
                </c:pt>
                <c:pt idx="1555">
                  <c:v>666</c:v>
                </c:pt>
                <c:pt idx="1556">
                  <c:v>666</c:v>
                </c:pt>
                <c:pt idx="1557">
                  <c:v>669</c:v>
                </c:pt>
                <c:pt idx="1558">
                  <c:v>668</c:v>
                </c:pt>
                <c:pt idx="1559">
                  <c:v>671</c:v>
                </c:pt>
                <c:pt idx="1560">
                  <c:v>669</c:v>
                </c:pt>
                <c:pt idx="1561">
                  <c:v>654</c:v>
                </c:pt>
                <c:pt idx="1562">
                  <c:v>653</c:v>
                </c:pt>
                <c:pt idx="1563">
                  <c:v>649</c:v>
                </c:pt>
                <c:pt idx="1564">
                  <c:v>655</c:v>
                </c:pt>
                <c:pt idx="1565">
                  <c:v>657</c:v>
                </c:pt>
                <c:pt idx="1566">
                  <c:v>664</c:v>
                </c:pt>
                <c:pt idx="1567">
                  <c:v>657</c:v>
                </c:pt>
                <c:pt idx="1568">
                  <c:v>662</c:v>
                </c:pt>
                <c:pt idx="1569">
                  <c:v>659</c:v>
                </c:pt>
                <c:pt idx="1570">
                  <c:v>660</c:v>
                </c:pt>
                <c:pt idx="1571">
                  <c:v>658</c:v>
                </c:pt>
                <c:pt idx="1572">
                  <c:v>659</c:v>
                </c:pt>
                <c:pt idx="1573">
                  <c:v>658</c:v>
                </c:pt>
                <c:pt idx="1574">
                  <c:v>657</c:v>
                </c:pt>
                <c:pt idx="1575">
                  <c:v>662</c:v>
                </c:pt>
                <c:pt idx="1576">
                  <c:v>665</c:v>
                </c:pt>
                <c:pt idx="1577">
                  <c:v>659</c:v>
                </c:pt>
                <c:pt idx="1578">
                  <c:v>649</c:v>
                </c:pt>
                <c:pt idx="1579">
                  <c:v>632</c:v>
                </c:pt>
                <c:pt idx="1580">
                  <c:v>625</c:v>
                </c:pt>
                <c:pt idx="1581">
                  <c:v>640</c:v>
                </c:pt>
                <c:pt idx="1582">
                  <c:v>650</c:v>
                </c:pt>
                <c:pt idx="1583">
                  <c:v>657</c:v>
                </c:pt>
                <c:pt idx="1584">
                  <c:v>662</c:v>
                </c:pt>
                <c:pt idx="1585">
                  <c:v>660</c:v>
                </c:pt>
                <c:pt idx="1586">
                  <c:v>654</c:v>
                </c:pt>
                <c:pt idx="1587">
                  <c:v>653</c:v>
                </c:pt>
                <c:pt idx="1588">
                  <c:v>652</c:v>
                </c:pt>
                <c:pt idx="1589">
                  <c:v>653</c:v>
                </c:pt>
                <c:pt idx="1590">
                  <c:v>657</c:v>
                </c:pt>
                <c:pt idx="1591">
                  <c:v>660</c:v>
                </c:pt>
                <c:pt idx="1592">
                  <c:v>663</c:v>
                </c:pt>
                <c:pt idx="1593">
                  <c:v>661</c:v>
                </c:pt>
                <c:pt idx="1594">
                  <c:v>663</c:v>
                </c:pt>
                <c:pt idx="1595">
                  <c:v>660</c:v>
                </c:pt>
                <c:pt idx="1596">
                  <c:v>661</c:v>
                </c:pt>
                <c:pt idx="1597">
                  <c:v>658</c:v>
                </c:pt>
                <c:pt idx="1598">
                  <c:v>659</c:v>
                </c:pt>
                <c:pt idx="1599">
                  <c:v>662</c:v>
                </c:pt>
                <c:pt idx="1600">
                  <c:v>666</c:v>
                </c:pt>
                <c:pt idx="1601">
                  <c:v>663</c:v>
                </c:pt>
                <c:pt idx="1602">
                  <c:v>663</c:v>
                </c:pt>
                <c:pt idx="1603">
                  <c:v>658</c:v>
                </c:pt>
                <c:pt idx="1604">
                  <c:v>661</c:v>
                </c:pt>
                <c:pt idx="1605">
                  <c:v>657</c:v>
                </c:pt>
                <c:pt idx="1606">
                  <c:v>657</c:v>
                </c:pt>
                <c:pt idx="1607">
                  <c:v>656</c:v>
                </c:pt>
                <c:pt idx="1608">
                  <c:v>663</c:v>
                </c:pt>
                <c:pt idx="1609">
                  <c:v>656</c:v>
                </c:pt>
                <c:pt idx="1610">
                  <c:v>654</c:v>
                </c:pt>
                <c:pt idx="1611">
                  <c:v>652</c:v>
                </c:pt>
                <c:pt idx="1612">
                  <c:v>645</c:v>
                </c:pt>
                <c:pt idx="1613">
                  <c:v>650</c:v>
                </c:pt>
                <c:pt idx="1614">
                  <c:v>648</c:v>
                </c:pt>
                <c:pt idx="1615">
                  <c:v>655</c:v>
                </c:pt>
                <c:pt idx="1616">
                  <c:v>653</c:v>
                </c:pt>
                <c:pt idx="1617">
                  <c:v>653</c:v>
                </c:pt>
                <c:pt idx="1618">
                  <c:v>648</c:v>
                </c:pt>
                <c:pt idx="1619">
                  <c:v>651</c:v>
                </c:pt>
                <c:pt idx="1620">
                  <c:v>654</c:v>
                </c:pt>
                <c:pt idx="1621">
                  <c:v>660</c:v>
                </c:pt>
                <c:pt idx="1622">
                  <c:v>658</c:v>
                </c:pt>
                <c:pt idx="1623">
                  <c:v>654</c:v>
                </c:pt>
                <c:pt idx="1624">
                  <c:v>653</c:v>
                </c:pt>
                <c:pt idx="1625">
                  <c:v>658</c:v>
                </c:pt>
                <c:pt idx="1626">
                  <c:v>660</c:v>
                </c:pt>
                <c:pt idx="1627">
                  <c:v>672</c:v>
                </c:pt>
                <c:pt idx="1628">
                  <c:v>671</c:v>
                </c:pt>
                <c:pt idx="1629">
                  <c:v>666</c:v>
                </c:pt>
                <c:pt idx="1630">
                  <c:v>660</c:v>
                </c:pt>
                <c:pt idx="1631">
                  <c:v>650</c:v>
                </c:pt>
                <c:pt idx="1632">
                  <c:v>649</c:v>
                </c:pt>
                <c:pt idx="1633">
                  <c:v>647</c:v>
                </c:pt>
                <c:pt idx="1634">
                  <c:v>654</c:v>
                </c:pt>
                <c:pt idx="1635">
                  <c:v>658</c:v>
                </c:pt>
                <c:pt idx="1636">
                  <c:v>657</c:v>
                </c:pt>
                <c:pt idx="1637">
                  <c:v>663</c:v>
                </c:pt>
                <c:pt idx="1638">
                  <c:v>661</c:v>
                </c:pt>
                <c:pt idx="1639">
                  <c:v>659</c:v>
                </c:pt>
                <c:pt idx="1640">
                  <c:v>665</c:v>
                </c:pt>
                <c:pt idx="1641">
                  <c:v>670</c:v>
                </c:pt>
                <c:pt idx="1642">
                  <c:v>665</c:v>
                </c:pt>
                <c:pt idx="1643">
                  <c:v>666</c:v>
                </c:pt>
                <c:pt idx="1644">
                  <c:v>674</c:v>
                </c:pt>
                <c:pt idx="1645">
                  <c:v>672</c:v>
                </c:pt>
                <c:pt idx="1646">
                  <c:v>682</c:v>
                </c:pt>
                <c:pt idx="1647">
                  <c:v>670</c:v>
                </c:pt>
                <c:pt idx="1648">
                  <c:v>667</c:v>
                </c:pt>
                <c:pt idx="1649">
                  <c:v>650</c:v>
                </c:pt>
                <c:pt idx="1650">
                  <c:v>645</c:v>
                </c:pt>
                <c:pt idx="1651">
                  <c:v>645</c:v>
                </c:pt>
                <c:pt idx="1652">
                  <c:v>650</c:v>
                </c:pt>
                <c:pt idx="1653">
                  <c:v>661</c:v>
                </c:pt>
                <c:pt idx="1654">
                  <c:v>669</c:v>
                </c:pt>
                <c:pt idx="1655">
                  <c:v>669</c:v>
                </c:pt>
                <c:pt idx="1656">
                  <c:v>669</c:v>
                </c:pt>
                <c:pt idx="1657">
                  <c:v>668</c:v>
                </c:pt>
                <c:pt idx="1658">
                  <c:v>659</c:v>
                </c:pt>
                <c:pt idx="1659">
                  <c:v>657</c:v>
                </c:pt>
                <c:pt idx="1660">
                  <c:v>650</c:v>
                </c:pt>
                <c:pt idx="1661">
                  <c:v>648</c:v>
                </c:pt>
                <c:pt idx="1662">
                  <c:v>652</c:v>
                </c:pt>
                <c:pt idx="1663">
                  <c:v>661</c:v>
                </c:pt>
                <c:pt idx="1664">
                  <c:v>661</c:v>
                </c:pt>
                <c:pt idx="1665">
                  <c:v>656</c:v>
                </c:pt>
                <c:pt idx="1666">
                  <c:v>659</c:v>
                </c:pt>
                <c:pt idx="1667">
                  <c:v>662</c:v>
                </c:pt>
                <c:pt idx="1668">
                  <c:v>666</c:v>
                </c:pt>
                <c:pt idx="1669">
                  <c:v>660</c:v>
                </c:pt>
                <c:pt idx="1670">
                  <c:v>656</c:v>
                </c:pt>
                <c:pt idx="1671">
                  <c:v>656</c:v>
                </c:pt>
                <c:pt idx="1672">
                  <c:v>665</c:v>
                </c:pt>
                <c:pt idx="1673">
                  <c:v>670</c:v>
                </c:pt>
                <c:pt idx="1674">
                  <c:v>664</c:v>
                </c:pt>
                <c:pt idx="1675">
                  <c:v>663</c:v>
                </c:pt>
                <c:pt idx="1676">
                  <c:v>659</c:v>
                </c:pt>
                <c:pt idx="1677">
                  <c:v>662</c:v>
                </c:pt>
                <c:pt idx="1678">
                  <c:v>666</c:v>
                </c:pt>
                <c:pt idx="1679">
                  <c:v>679</c:v>
                </c:pt>
                <c:pt idx="1680">
                  <c:v>683</c:v>
                </c:pt>
                <c:pt idx="1681">
                  <c:v>672</c:v>
                </c:pt>
                <c:pt idx="1682">
                  <c:v>660</c:v>
                </c:pt>
                <c:pt idx="1683">
                  <c:v>652</c:v>
                </c:pt>
                <c:pt idx="1684">
                  <c:v>651</c:v>
                </c:pt>
                <c:pt idx="1685">
                  <c:v>653</c:v>
                </c:pt>
                <c:pt idx="1686">
                  <c:v>637</c:v>
                </c:pt>
                <c:pt idx="1687">
                  <c:v>637</c:v>
                </c:pt>
                <c:pt idx="1688">
                  <c:v>633</c:v>
                </c:pt>
                <c:pt idx="1689">
                  <c:v>641</c:v>
                </c:pt>
                <c:pt idx="1690">
                  <c:v>654</c:v>
                </c:pt>
                <c:pt idx="1691">
                  <c:v>654</c:v>
                </c:pt>
                <c:pt idx="1692">
                  <c:v>653</c:v>
                </c:pt>
                <c:pt idx="1693">
                  <c:v>650</c:v>
                </c:pt>
                <c:pt idx="1694">
                  <c:v>643</c:v>
                </c:pt>
                <c:pt idx="1695">
                  <c:v>651</c:v>
                </c:pt>
                <c:pt idx="1696">
                  <c:v>652</c:v>
                </c:pt>
                <c:pt idx="1697">
                  <c:v>650</c:v>
                </c:pt>
                <c:pt idx="1698">
                  <c:v>651</c:v>
                </c:pt>
                <c:pt idx="1699">
                  <c:v>649</c:v>
                </c:pt>
                <c:pt idx="1700">
                  <c:v>639</c:v>
                </c:pt>
                <c:pt idx="1701">
                  <c:v>642</c:v>
                </c:pt>
                <c:pt idx="1702">
                  <c:v>644</c:v>
                </c:pt>
                <c:pt idx="1703">
                  <c:v>642</c:v>
                </c:pt>
                <c:pt idx="1704">
                  <c:v>658</c:v>
                </c:pt>
                <c:pt idx="1705">
                  <c:v>646</c:v>
                </c:pt>
                <c:pt idx="1706">
                  <c:v>656</c:v>
                </c:pt>
                <c:pt idx="1707">
                  <c:v>656</c:v>
                </c:pt>
                <c:pt idx="1708">
                  <c:v>640</c:v>
                </c:pt>
                <c:pt idx="1709">
                  <c:v>643</c:v>
                </c:pt>
                <c:pt idx="1710">
                  <c:v>634</c:v>
                </c:pt>
                <c:pt idx="1711">
                  <c:v>636</c:v>
                </c:pt>
                <c:pt idx="1712">
                  <c:v>650</c:v>
                </c:pt>
                <c:pt idx="1713">
                  <c:v>650</c:v>
                </c:pt>
                <c:pt idx="1714">
                  <c:v>647</c:v>
                </c:pt>
                <c:pt idx="1715">
                  <c:v>646</c:v>
                </c:pt>
                <c:pt idx="1716">
                  <c:v>648</c:v>
                </c:pt>
                <c:pt idx="1717">
                  <c:v>647</c:v>
                </c:pt>
                <c:pt idx="1718">
                  <c:v>652</c:v>
                </c:pt>
                <c:pt idx="1719">
                  <c:v>653</c:v>
                </c:pt>
                <c:pt idx="1720">
                  <c:v>661</c:v>
                </c:pt>
                <c:pt idx="1721">
                  <c:v>660</c:v>
                </c:pt>
                <c:pt idx="1722">
                  <c:v>658</c:v>
                </c:pt>
                <c:pt idx="1723">
                  <c:v>657</c:v>
                </c:pt>
                <c:pt idx="1724">
                  <c:v>657</c:v>
                </c:pt>
                <c:pt idx="1725">
                  <c:v>658</c:v>
                </c:pt>
                <c:pt idx="1726">
                  <c:v>652</c:v>
                </c:pt>
                <c:pt idx="1727">
                  <c:v>653</c:v>
                </c:pt>
                <c:pt idx="1728">
                  <c:v>653</c:v>
                </c:pt>
                <c:pt idx="1729">
                  <c:v>653</c:v>
                </c:pt>
                <c:pt idx="1730">
                  <c:v>656</c:v>
                </c:pt>
                <c:pt idx="1731">
                  <c:v>657</c:v>
                </c:pt>
                <c:pt idx="1732">
                  <c:v>656</c:v>
                </c:pt>
                <c:pt idx="1733">
                  <c:v>652</c:v>
                </c:pt>
                <c:pt idx="1734">
                  <c:v>655</c:v>
                </c:pt>
                <c:pt idx="1735">
                  <c:v>653</c:v>
                </c:pt>
                <c:pt idx="1736">
                  <c:v>661</c:v>
                </c:pt>
                <c:pt idx="1737">
                  <c:v>667</c:v>
                </c:pt>
                <c:pt idx="1738">
                  <c:v>661</c:v>
                </c:pt>
                <c:pt idx="1739">
                  <c:v>654</c:v>
                </c:pt>
                <c:pt idx="1740">
                  <c:v>658</c:v>
                </c:pt>
                <c:pt idx="1741">
                  <c:v>657</c:v>
                </c:pt>
                <c:pt idx="1742">
                  <c:v>662</c:v>
                </c:pt>
                <c:pt idx="1743">
                  <c:v>665</c:v>
                </c:pt>
                <c:pt idx="1744">
                  <c:v>669</c:v>
                </c:pt>
                <c:pt idx="1745">
                  <c:v>660</c:v>
                </c:pt>
                <c:pt idx="1746">
                  <c:v>661</c:v>
                </c:pt>
                <c:pt idx="1747">
                  <c:v>659</c:v>
                </c:pt>
                <c:pt idx="1748">
                  <c:v>664</c:v>
                </c:pt>
                <c:pt idx="1749">
                  <c:v>656</c:v>
                </c:pt>
                <c:pt idx="1750">
                  <c:v>662</c:v>
                </c:pt>
                <c:pt idx="1751">
                  <c:v>657</c:v>
                </c:pt>
                <c:pt idx="1752">
                  <c:v>653</c:v>
                </c:pt>
                <c:pt idx="1753">
                  <c:v>644</c:v>
                </c:pt>
                <c:pt idx="1754">
                  <c:v>650</c:v>
                </c:pt>
                <c:pt idx="1755">
                  <c:v>655</c:v>
                </c:pt>
                <c:pt idx="1756">
                  <c:v>662</c:v>
                </c:pt>
                <c:pt idx="1757">
                  <c:v>657</c:v>
                </c:pt>
                <c:pt idx="1758">
                  <c:v>658</c:v>
                </c:pt>
                <c:pt idx="1759">
                  <c:v>656</c:v>
                </c:pt>
                <c:pt idx="1760">
                  <c:v>661</c:v>
                </c:pt>
                <c:pt idx="1761">
                  <c:v>651</c:v>
                </c:pt>
                <c:pt idx="1762">
                  <c:v>653</c:v>
                </c:pt>
                <c:pt idx="1763">
                  <c:v>657</c:v>
                </c:pt>
                <c:pt idx="1764">
                  <c:v>656</c:v>
                </c:pt>
                <c:pt idx="1765">
                  <c:v>652</c:v>
                </c:pt>
                <c:pt idx="1766">
                  <c:v>660</c:v>
                </c:pt>
                <c:pt idx="1767">
                  <c:v>653</c:v>
                </c:pt>
                <c:pt idx="1768">
                  <c:v>645</c:v>
                </c:pt>
                <c:pt idx="1769">
                  <c:v>657</c:v>
                </c:pt>
                <c:pt idx="1770">
                  <c:v>658</c:v>
                </c:pt>
                <c:pt idx="1771">
                  <c:v>663</c:v>
                </c:pt>
                <c:pt idx="1772">
                  <c:v>656</c:v>
                </c:pt>
                <c:pt idx="1773">
                  <c:v>653</c:v>
                </c:pt>
                <c:pt idx="1774">
                  <c:v>649</c:v>
                </c:pt>
                <c:pt idx="1775">
                  <c:v>645</c:v>
                </c:pt>
                <c:pt idx="1776">
                  <c:v>654</c:v>
                </c:pt>
                <c:pt idx="1777">
                  <c:v>654</c:v>
                </c:pt>
                <c:pt idx="1778">
                  <c:v>660</c:v>
                </c:pt>
                <c:pt idx="1779">
                  <c:v>663</c:v>
                </c:pt>
                <c:pt idx="1780">
                  <c:v>656</c:v>
                </c:pt>
                <c:pt idx="1781">
                  <c:v>657</c:v>
                </c:pt>
                <c:pt idx="1782">
                  <c:v>653</c:v>
                </c:pt>
                <c:pt idx="1783">
                  <c:v>656</c:v>
                </c:pt>
                <c:pt idx="1784">
                  <c:v>662</c:v>
                </c:pt>
                <c:pt idx="1785">
                  <c:v>673</c:v>
                </c:pt>
                <c:pt idx="1786">
                  <c:v>661</c:v>
                </c:pt>
                <c:pt idx="1787">
                  <c:v>661</c:v>
                </c:pt>
                <c:pt idx="1788">
                  <c:v>647</c:v>
                </c:pt>
                <c:pt idx="1789">
                  <c:v>643</c:v>
                </c:pt>
                <c:pt idx="1790">
                  <c:v>654</c:v>
                </c:pt>
                <c:pt idx="1791">
                  <c:v>661</c:v>
                </c:pt>
                <c:pt idx="1792">
                  <c:v>655</c:v>
                </c:pt>
                <c:pt idx="1793">
                  <c:v>663</c:v>
                </c:pt>
                <c:pt idx="1794">
                  <c:v>649</c:v>
                </c:pt>
                <c:pt idx="1795">
                  <c:v>654</c:v>
                </c:pt>
                <c:pt idx="1796">
                  <c:v>645</c:v>
                </c:pt>
                <c:pt idx="1797">
                  <c:v>665</c:v>
                </c:pt>
                <c:pt idx="1798">
                  <c:v>649</c:v>
                </c:pt>
                <c:pt idx="1799">
                  <c:v>646</c:v>
                </c:pt>
                <c:pt idx="1800">
                  <c:v>651</c:v>
                </c:pt>
                <c:pt idx="1801">
                  <c:v>659</c:v>
                </c:pt>
                <c:pt idx="1802">
                  <c:v>668</c:v>
                </c:pt>
                <c:pt idx="1803">
                  <c:v>667</c:v>
                </c:pt>
                <c:pt idx="1804">
                  <c:v>657</c:v>
                </c:pt>
                <c:pt idx="1805">
                  <c:v>653</c:v>
                </c:pt>
                <c:pt idx="1806">
                  <c:v>647</c:v>
                </c:pt>
                <c:pt idx="1807">
                  <c:v>642</c:v>
                </c:pt>
                <c:pt idx="1808">
                  <c:v>644</c:v>
                </c:pt>
                <c:pt idx="1809">
                  <c:v>645</c:v>
                </c:pt>
                <c:pt idx="1810">
                  <c:v>646</c:v>
                </c:pt>
                <c:pt idx="1811">
                  <c:v>651</c:v>
                </c:pt>
                <c:pt idx="1812">
                  <c:v>652</c:v>
                </c:pt>
                <c:pt idx="1813">
                  <c:v>656</c:v>
                </c:pt>
                <c:pt idx="1814">
                  <c:v>655</c:v>
                </c:pt>
                <c:pt idx="1815">
                  <c:v>655</c:v>
                </c:pt>
                <c:pt idx="1816">
                  <c:v>662</c:v>
                </c:pt>
                <c:pt idx="1817">
                  <c:v>665</c:v>
                </c:pt>
                <c:pt idx="1818">
                  <c:v>662</c:v>
                </c:pt>
                <c:pt idx="1819">
                  <c:v>661</c:v>
                </c:pt>
                <c:pt idx="1820">
                  <c:v>657</c:v>
                </c:pt>
                <c:pt idx="1821">
                  <c:v>650</c:v>
                </c:pt>
                <c:pt idx="1822">
                  <c:v>650</c:v>
                </c:pt>
                <c:pt idx="1823">
                  <c:v>654</c:v>
                </c:pt>
                <c:pt idx="1824">
                  <c:v>648</c:v>
                </c:pt>
                <c:pt idx="1825">
                  <c:v>651</c:v>
                </c:pt>
                <c:pt idx="1826">
                  <c:v>644</c:v>
                </c:pt>
                <c:pt idx="1827">
                  <c:v>654</c:v>
                </c:pt>
                <c:pt idx="1828">
                  <c:v>650</c:v>
                </c:pt>
                <c:pt idx="1829">
                  <c:v>656</c:v>
                </c:pt>
                <c:pt idx="1830">
                  <c:v>664</c:v>
                </c:pt>
                <c:pt idx="1831">
                  <c:v>660</c:v>
                </c:pt>
                <c:pt idx="1832">
                  <c:v>659</c:v>
                </c:pt>
                <c:pt idx="1833">
                  <c:v>655</c:v>
                </c:pt>
                <c:pt idx="1834">
                  <c:v>653</c:v>
                </c:pt>
                <c:pt idx="1835">
                  <c:v>660</c:v>
                </c:pt>
                <c:pt idx="1836">
                  <c:v>661</c:v>
                </c:pt>
                <c:pt idx="1837">
                  <c:v>663</c:v>
                </c:pt>
                <c:pt idx="1838">
                  <c:v>662</c:v>
                </c:pt>
                <c:pt idx="1839">
                  <c:v>659</c:v>
                </c:pt>
                <c:pt idx="1840">
                  <c:v>653</c:v>
                </c:pt>
                <c:pt idx="1841">
                  <c:v>657</c:v>
                </c:pt>
                <c:pt idx="1842">
                  <c:v>666</c:v>
                </c:pt>
                <c:pt idx="1843">
                  <c:v>656</c:v>
                </c:pt>
                <c:pt idx="1844">
                  <c:v>653</c:v>
                </c:pt>
                <c:pt idx="1845">
                  <c:v>650</c:v>
                </c:pt>
                <c:pt idx="1846">
                  <c:v>655</c:v>
                </c:pt>
                <c:pt idx="1847">
                  <c:v>653</c:v>
                </c:pt>
                <c:pt idx="1848">
                  <c:v>661</c:v>
                </c:pt>
                <c:pt idx="1849">
                  <c:v>665</c:v>
                </c:pt>
                <c:pt idx="1850">
                  <c:v>664</c:v>
                </c:pt>
                <c:pt idx="1851">
                  <c:v>671</c:v>
                </c:pt>
                <c:pt idx="1852">
                  <c:v>669</c:v>
                </c:pt>
                <c:pt idx="1853">
                  <c:v>665</c:v>
                </c:pt>
                <c:pt idx="1854">
                  <c:v>664</c:v>
                </c:pt>
                <c:pt idx="1855">
                  <c:v>667</c:v>
                </c:pt>
                <c:pt idx="1856">
                  <c:v>669</c:v>
                </c:pt>
                <c:pt idx="1857">
                  <c:v>662</c:v>
                </c:pt>
                <c:pt idx="1858">
                  <c:v>665</c:v>
                </c:pt>
                <c:pt idx="1859">
                  <c:v>662</c:v>
                </c:pt>
                <c:pt idx="1860">
                  <c:v>662</c:v>
                </c:pt>
                <c:pt idx="1861">
                  <c:v>656</c:v>
                </c:pt>
                <c:pt idx="1862">
                  <c:v>646</c:v>
                </c:pt>
                <c:pt idx="1863">
                  <c:v>644</c:v>
                </c:pt>
                <c:pt idx="1864">
                  <c:v>648</c:v>
                </c:pt>
                <c:pt idx="1865">
                  <c:v>661</c:v>
                </c:pt>
                <c:pt idx="1866">
                  <c:v>657</c:v>
                </c:pt>
                <c:pt idx="1867">
                  <c:v>647</c:v>
                </c:pt>
                <c:pt idx="1868">
                  <c:v>649</c:v>
                </c:pt>
                <c:pt idx="1869">
                  <c:v>648</c:v>
                </c:pt>
                <c:pt idx="1870">
                  <c:v>644</c:v>
                </c:pt>
                <c:pt idx="1871">
                  <c:v>648</c:v>
                </c:pt>
                <c:pt idx="1872">
                  <c:v>650</c:v>
                </c:pt>
                <c:pt idx="1873">
                  <c:v>661</c:v>
                </c:pt>
                <c:pt idx="1874">
                  <c:v>659</c:v>
                </c:pt>
                <c:pt idx="1875">
                  <c:v>667</c:v>
                </c:pt>
                <c:pt idx="1876">
                  <c:v>665</c:v>
                </c:pt>
                <c:pt idx="1877">
                  <c:v>660</c:v>
                </c:pt>
                <c:pt idx="1878">
                  <c:v>652</c:v>
                </c:pt>
                <c:pt idx="1879">
                  <c:v>655</c:v>
                </c:pt>
                <c:pt idx="1880">
                  <c:v>655</c:v>
                </c:pt>
                <c:pt idx="1881">
                  <c:v>660</c:v>
                </c:pt>
                <c:pt idx="1882">
                  <c:v>655</c:v>
                </c:pt>
                <c:pt idx="1883">
                  <c:v>659</c:v>
                </c:pt>
                <c:pt idx="1884">
                  <c:v>659</c:v>
                </c:pt>
                <c:pt idx="1885">
                  <c:v>648</c:v>
                </c:pt>
                <c:pt idx="1886">
                  <c:v>653</c:v>
                </c:pt>
                <c:pt idx="1887">
                  <c:v>649</c:v>
                </c:pt>
                <c:pt idx="1888">
                  <c:v>655</c:v>
                </c:pt>
                <c:pt idx="1889">
                  <c:v>653</c:v>
                </c:pt>
                <c:pt idx="1890">
                  <c:v>657</c:v>
                </c:pt>
                <c:pt idx="1891">
                  <c:v>654</c:v>
                </c:pt>
                <c:pt idx="1892">
                  <c:v>654</c:v>
                </c:pt>
                <c:pt idx="1893">
                  <c:v>657</c:v>
                </c:pt>
                <c:pt idx="1894">
                  <c:v>660</c:v>
                </c:pt>
                <c:pt idx="1895">
                  <c:v>665</c:v>
                </c:pt>
                <c:pt idx="1896">
                  <c:v>660</c:v>
                </c:pt>
                <c:pt idx="1897">
                  <c:v>656</c:v>
                </c:pt>
                <c:pt idx="1898">
                  <c:v>655</c:v>
                </c:pt>
                <c:pt idx="1899">
                  <c:v>662</c:v>
                </c:pt>
                <c:pt idx="1900">
                  <c:v>661</c:v>
                </c:pt>
                <c:pt idx="1901">
                  <c:v>656</c:v>
                </c:pt>
                <c:pt idx="1902">
                  <c:v>660</c:v>
                </c:pt>
                <c:pt idx="1903">
                  <c:v>662</c:v>
                </c:pt>
                <c:pt idx="1904">
                  <c:v>657</c:v>
                </c:pt>
                <c:pt idx="1905">
                  <c:v>655</c:v>
                </c:pt>
                <c:pt idx="1906">
                  <c:v>652</c:v>
                </c:pt>
                <c:pt idx="1907">
                  <c:v>661</c:v>
                </c:pt>
                <c:pt idx="1908">
                  <c:v>651</c:v>
                </c:pt>
                <c:pt idx="1909">
                  <c:v>657</c:v>
                </c:pt>
                <c:pt idx="1910">
                  <c:v>649</c:v>
                </c:pt>
                <c:pt idx="1911">
                  <c:v>644</c:v>
                </c:pt>
                <c:pt idx="1912">
                  <c:v>648</c:v>
                </c:pt>
                <c:pt idx="1913">
                  <c:v>653</c:v>
                </c:pt>
                <c:pt idx="1914">
                  <c:v>661</c:v>
                </c:pt>
                <c:pt idx="1915">
                  <c:v>658</c:v>
                </c:pt>
                <c:pt idx="1916">
                  <c:v>652</c:v>
                </c:pt>
                <c:pt idx="1917">
                  <c:v>647</c:v>
                </c:pt>
                <c:pt idx="1918">
                  <c:v>649</c:v>
                </c:pt>
                <c:pt idx="1919">
                  <c:v>654</c:v>
                </c:pt>
                <c:pt idx="1920">
                  <c:v>657</c:v>
                </c:pt>
                <c:pt idx="1921">
                  <c:v>653</c:v>
                </c:pt>
                <c:pt idx="1922">
                  <c:v>657</c:v>
                </c:pt>
                <c:pt idx="1923">
                  <c:v>656</c:v>
                </c:pt>
                <c:pt idx="1924">
                  <c:v>661</c:v>
                </c:pt>
                <c:pt idx="1925">
                  <c:v>660</c:v>
                </c:pt>
                <c:pt idx="1926">
                  <c:v>660</c:v>
                </c:pt>
                <c:pt idx="1927">
                  <c:v>653</c:v>
                </c:pt>
                <c:pt idx="1928">
                  <c:v>651</c:v>
                </c:pt>
                <c:pt idx="1929">
                  <c:v>658</c:v>
                </c:pt>
                <c:pt idx="1930">
                  <c:v>657</c:v>
                </c:pt>
                <c:pt idx="1931">
                  <c:v>659</c:v>
                </c:pt>
                <c:pt idx="1932">
                  <c:v>653</c:v>
                </c:pt>
                <c:pt idx="1933">
                  <c:v>648</c:v>
                </c:pt>
                <c:pt idx="1934">
                  <c:v>641</c:v>
                </c:pt>
                <c:pt idx="1935">
                  <c:v>650</c:v>
                </c:pt>
                <c:pt idx="1936">
                  <c:v>651</c:v>
                </c:pt>
                <c:pt idx="1937">
                  <c:v>656</c:v>
                </c:pt>
                <c:pt idx="1938">
                  <c:v>657</c:v>
                </c:pt>
                <c:pt idx="1939">
                  <c:v>658</c:v>
                </c:pt>
                <c:pt idx="1940">
                  <c:v>663</c:v>
                </c:pt>
                <c:pt idx="1941">
                  <c:v>654</c:v>
                </c:pt>
                <c:pt idx="1942">
                  <c:v>671</c:v>
                </c:pt>
                <c:pt idx="1943">
                  <c:v>672</c:v>
                </c:pt>
                <c:pt idx="1944">
                  <c:v>679</c:v>
                </c:pt>
                <c:pt idx="1945">
                  <c:v>675</c:v>
                </c:pt>
                <c:pt idx="1946">
                  <c:v>677</c:v>
                </c:pt>
                <c:pt idx="1947">
                  <c:v>660</c:v>
                </c:pt>
                <c:pt idx="1948">
                  <c:v>664</c:v>
                </c:pt>
                <c:pt idx="1949">
                  <c:v>662</c:v>
                </c:pt>
                <c:pt idx="1950">
                  <c:v>652</c:v>
                </c:pt>
                <c:pt idx="1951">
                  <c:v>648</c:v>
                </c:pt>
                <c:pt idx="1952">
                  <c:v>644</c:v>
                </c:pt>
                <c:pt idx="1953">
                  <c:v>641</c:v>
                </c:pt>
                <c:pt idx="1954">
                  <c:v>638</c:v>
                </c:pt>
                <c:pt idx="1955">
                  <c:v>639</c:v>
                </c:pt>
                <c:pt idx="1956">
                  <c:v>641</c:v>
                </c:pt>
                <c:pt idx="1957">
                  <c:v>643</c:v>
                </c:pt>
                <c:pt idx="1958">
                  <c:v>658</c:v>
                </c:pt>
                <c:pt idx="1959">
                  <c:v>653</c:v>
                </c:pt>
                <c:pt idx="1960">
                  <c:v>663</c:v>
                </c:pt>
                <c:pt idx="1961">
                  <c:v>664</c:v>
                </c:pt>
                <c:pt idx="1962">
                  <c:v>655</c:v>
                </c:pt>
                <c:pt idx="1963">
                  <c:v>647</c:v>
                </c:pt>
                <c:pt idx="1964">
                  <c:v>653</c:v>
                </c:pt>
                <c:pt idx="1965">
                  <c:v>651</c:v>
                </c:pt>
                <c:pt idx="1966">
                  <c:v>655</c:v>
                </c:pt>
                <c:pt idx="1967">
                  <c:v>657</c:v>
                </c:pt>
                <c:pt idx="1968">
                  <c:v>647</c:v>
                </c:pt>
                <c:pt idx="1969">
                  <c:v>652</c:v>
                </c:pt>
                <c:pt idx="1970">
                  <c:v>651</c:v>
                </c:pt>
                <c:pt idx="1971">
                  <c:v>656</c:v>
                </c:pt>
                <c:pt idx="1972">
                  <c:v>659</c:v>
                </c:pt>
                <c:pt idx="1973">
                  <c:v>663</c:v>
                </c:pt>
                <c:pt idx="1974">
                  <c:v>661</c:v>
                </c:pt>
                <c:pt idx="1975">
                  <c:v>664</c:v>
                </c:pt>
                <c:pt idx="1976">
                  <c:v>668</c:v>
                </c:pt>
                <c:pt idx="1977">
                  <c:v>669</c:v>
                </c:pt>
                <c:pt idx="1978">
                  <c:v>659</c:v>
                </c:pt>
                <c:pt idx="1979">
                  <c:v>655</c:v>
                </c:pt>
                <c:pt idx="1980">
                  <c:v>656</c:v>
                </c:pt>
                <c:pt idx="1981">
                  <c:v>655</c:v>
                </c:pt>
                <c:pt idx="1982">
                  <c:v>656</c:v>
                </c:pt>
                <c:pt idx="1983">
                  <c:v>663</c:v>
                </c:pt>
                <c:pt idx="1984">
                  <c:v>660</c:v>
                </c:pt>
                <c:pt idx="1985">
                  <c:v>662</c:v>
                </c:pt>
                <c:pt idx="1986">
                  <c:v>661</c:v>
                </c:pt>
                <c:pt idx="1987">
                  <c:v>653</c:v>
                </c:pt>
                <c:pt idx="1988">
                  <c:v>659</c:v>
                </c:pt>
                <c:pt idx="1989">
                  <c:v>652</c:v>
                </c:pt>
                <c:pt idx="1990">
                  <c:v>655</c:v>
                </c:pt>
                <c:pt idx="1991">
                  <c:v>646</c:v>
                </c:pt>
                <c:pt idx="1992">
                  <c:v>665</c:v>
                </c:pt>
                <c:pt idx="1993">
                  <c:v>663</c:v>
                </c:pt>
                <c:pt idx="1994">
                  <c:v>671</c:v>
                </c:pt>
                <c:pt idx="1995">
                  <c:v>662</c:v>
                </c:pt>
                <c:pt idx="1996">
                  <c:v>656</c:v>
                </c:pt>
                <c:pt idx="1997">
                  <c:v>660</c:v>
                </c:pt>
                <c:pt idx="1998">
                  <c:v>652</c:v>
                </c:pt>
                <c:pt idx="1999">
                  <c:v>654</c:v>
                </c:pt>
                <c:pt idx="2000">
                  <c:v>650</c:v>
                </c:pt>
                <c:pt idx="2001">
                  <c:v>655</c:v>
                </c:pt>
                <c:pt idx="2002">
                  <c:v>652</c:v>
                </c:pt>
                <c:pt idx="2003">
                  <c:v>652</c:v>
                </c:pt>
                <c:pt idx="2004">
                  <c:v>655</c:v>
                </c:pt>
                <c:pt idx="2005">
                  <c:v>662</c:v>
                </c:pt>
                <c:pt idx="2006">
                  <c:v>666</c:v>
                </c:pt>
                <c:pt idx="2007">
                  <c:v>666</c:v>
                </c:pt>
                <c:pt idx="2008">
                  <c:v>652</c:v>
                </c:pt>
                <c:pt idx="2009">
                  <c:v>659</c:v>
                </c:pt>
                <c:pt idx="2010">
                  <c:v>658</c:v>
                </c:pt>
                <c:pt idx="2011">
                  <c:v>664</c:v>
                </c:pt>
                <c:pt idx="2012">
                  <c:v>665</c:v>
                </c:pt>
                <c:pt idx="2013">
                  <c:v>654</c:v>
                </c:pt>
                <c:pt idx="2014">
                  <c:v>655</c:v>
                </c:pt>
                <c:pt idx="2015">
                  <c:v>653</c:v>
                </c:pt>
                <c:pt idx="2016">
                  <c:v>652</c:v>
                </c:pt>
                <c:pt idx="2017">
                  <c:v>651</c:v>
                </c:pt>
                <c:pt idx="2018">
                  <c:v>653</c:v>
                </c:pt>
                <c:pt idx="2019">
                  <c:v>649</c:v>
                </c:pt>
                <c:pt idx="2020">
                  <c:v>649</c:v>
                </c:pt>
                <c:pt idx="2021">
                  <c:v>659</c:v>
                </c:pt>
                <c:pt idx="2022">
                  <c:v>668</c:v>
                </c:pt>
                <c:pt idx="2023">
                  <c:v>675</c:v>
                </c:pt>
                <c:pt idx="2024">
                  <c:v>667</c:v>
                </c:pt>
                <c:pt idx="2025">
                  <c:v>654</c:v>
                </c:pt>
                <c:pt idx="2026">
                  <c:v>657</c:v>
                </c:pt>
                <c:pt idx="2027">
                  <c:v>661</c:v>
                </c:pt>
                <c:pt idx="2028">
                  <c:v>656</c:v>
                </c:pt>
                <c:pt idx="2029">
                  <c:v>660</c:v>
                </c:pt>
                <c:pt idx="2030">
                  <c:v>656</c:v>
                </c:pt>
                <c:pt idx="2031">
                  <c:v>661</c:v>
                </c:pt>
                <c:pt idx="2032">
                  <c:v>668</c:v>
                </c:pt>
                <c:pt idx="2033">
                  <c:v>667</c:v>
                </c:pt>
                <c:pt idx="2034">
                  <c:v>662</c:v>
                </c:pt>
                <c:pt idx="2035">
                  <c:v>653</c:v>
                </c:pt>
                <c:pt idx="2036">
                  <c:v>654</c:v>
                </c:pt>
                <c:pt idx="2037">
                  <c:v>650</c:v>
                </c:pt>
                <c:pt idx="2038">
                  <c:v>638</c:v>
                </c:pt>
                <c:pt idx="2039">
                  <c:v>635</c:v>
                </c:pt>
                <c:pt idx="2040">
                  <c:v>646</c:v>
                </c:pt>
                <c:pt idx="2041">
                  <c:v>657</c:v>
                </c:pt>
                <c:pt idx="2042">
                  <c:v>663</c:v>
                </c:pt>
                <c:pt idx="2043">
                  <c:v>663</c:v>
                </c:pt>
                <c:pt idx="2044">
                  <c:v>664</c:v>
                </c:pt>
                <c:pt idx="2045">
                  <c:v>659</c:v>
                </c:pt>
                <c:pt idx="2046">
                  <c:v>656</c:v>
                </c:pt>
                <c:pt idx="2047">
                  <c:v>657</c:v>
                </c:pt>
                <c:pt idx="2048">
                  <c:v>666</c:v>
                </c:pt>
                <c:pt idx="2049">
                  <c:v>661</c:v>
                </c:pt>
                <c:pt idx="2050">
                  <c:v>669</c:v>
                </c:pt>
                <c:pt idx="2051">
                  <c:v>662</c:v>
                </c:pt>
                <c:pt idx="2052">
                  <c:v>661</c:v>
                </c:pt>
                <c:pt idx="2053">
                  <c:v>663</c:v>
                </c:pt>
                <c:pt idx="2054">
                  <c:v>663</c:v>
                </c:pt>
                <c:pt idx="2055">
                  <c:v>660</c:v>
                </c:pt>
                <c:pt idx="2056">
                  <c:v>655</c:v>
                </c:pt>
                <c:pt idx="2057">
                  <c:v>652</c:v>
                </c:pt>
                <c:pt idx="2058">
                  <c:v>649</c:v>
                </c:pt>
                <c:pt idx="2059">
                  <c:v>646</c:v>
                </c:pt>
                <c:pt idx="2060">
                  <c:v>651</c:v>
                </c:pt>
                <c:pt idx="2061">
                  <c:v>657</c:v>
                </c:pt>
                <c:pt idx="2062">
                  <c:v>662</c:v>
                </c:pt>
                <c:pt idx="2063">
                  <c:v>658</c:v>
                </c:pt>
                <c:pt idx="2064">
                  <c:v>664</c:v>
                </c:pt>
                <c:pt idx="2065">
                  <c:v>656</c:v>
                </c:pt>
                <c:pt idx="2066">
                  <c:v>655</c:v>
                </c:pt>
                <c:pt idx="2067">
                  <c:v>653</c:v>
                </c:pt>
                <c:pt idx="2068">
                  <c:v>652</c:v>
                </c:pt>
                <c:pt idx="2069">
                  <c:v>651</c:v>
                </c:pt>
                <c:pt idx="2070">
                  <c:v>660</c:v>
                </c:pt>
                <c:pt idx="2071">
                  <c:v>667</c:v>
                </c:pt>
                <c:pt idx="2072">
                  <c:v>661</c:v>
                </c:pt>
                <c:pt idx="2073">
                  <c:v>662</c:v>
                </c:pt>
                <c:pt idx="2074">
                  <c:v>667</c:v>
                </c:pt>
                <c:pt idx="2075">
                  <c:v>663</c:v>
                </c:pt>
                <c:pt idx="2076">
                  <c:v>655</c:v>
                </c:pt>
                <c:pt idx="2077">
                  <c:v>652</c:v>
                </c:pt>
                <c:pt idx="2078">
                  <c:v>651</c:v>
                </c:pt>
                <c:pt idx="2079">
                  <c:v>653</c:v>
                </c:pt>
                <c:pt idx="2080">
                  <c:v>658</c:v>
                </c:pt>
                <c:pt idx="2081">
                  <c:v>660</c:v>
                </c:pt>
                <c:pt idx="2082">
                  <c:v>663</c:v>
                </c:pt>
                <c:pt idx="2083">
                  <c:v>665</c:v>
                </c:pt>
                <c:pt idx="2084">
                  <c:v>665</c:v>
                </c:pt>
                <c:pt idx="2085">
                  <c:v>652</c:v>
                </c:pt>
                <c:pt idx="2086">
                  <c:v>651</c:v>
                </c:pt>
                <c:pt idx="2087">
                  <c:v>653</c:v>
                </c:pt>
                <c:pt idx="2088">
                  <c:v>654</c:v>
                </c:pt>
                <c:pt idx="2089">
                  <c:v>657</c:v>
                </c:pt>
                <c:pt idx="2090">
                  <c:v>654</c:v>
                </c:pt>
                <c:pt idx="2091">
                  <c:v>649</c:v>
                </c:pt>
                <c:pt idx="2092">
                  <c:v>651</c:v>
                </c:pt>
                <c:pt idx="2093">
                  <c:v>656</c:v>
                </c:pt>
                <c:pt idx="2094">
                  <c:v>652</c:v>
                </c:pt>
                <c:pt idx="2095">
                  <c:v>647</c:v>
                </c:pt>
                <c:pt idx="2096">
                  <c:v>653</c:v>
                </c:pt>
                <c:pt idx="2097">
                  <c:v>661</c:v>
                </c:pt>
                <c:pt idx="2098">
                  <c:v>676</c:v>
                </c:pt>
                <c:pt idx="2099">
                  <c:v>677</c:v>
                </c:pt>
                <c:pt idx="2100">
                  <c:v>675</c:v>
                </c:pt>
                <c:pt idx="2101">
                  <c:v>670</c:v>
                </c:pt>
                <c:pt idx="2102">
                  <c:v>667</c:v>
                </c:pt>
                <c:pt idx="2103">
                  <c:v>665</c:v>
                </c:pt>
                <c:pt idx="2104">
                  <c:v>666</c:v>
                </c:pt>
                <c:pt idx="2105">
                  <c:v>668</c:v>
                </c:pt>
                <c:pt idx="2106">
                  <c:v>676</c:v>
                </c:pt>
                <c:pt idx="2107">
                  <c:v>668</c:v>
                </c:pt>
                <c:pt idx="2108">
                  <c:v>666</c:v>
                </c:pt>
                <c:pt idx="2109">
                  <c:v>663</c:v>
                </c:pt>
                <c:pt idx="2110">
                  <c:v>666</c:v>
                </c:pt>
                <c:pt idx="2111">
                  <c:v>667</c:v>
                </c:pt>
                <c:pt idx="2112">
                  <c:v>667</c:v>
                </c:pt>
                <c:pt idx="2113">
                  <c:v>662</c:v>
                </c:pt>
                <c:pt idx="2114">
                  <c:v>652</c:v>
                </c:pt>
                <c:pt idx="2115">
                  <c:v>652</c:v>
                </c:pt>
                <c:pt idx="2116">
                  <c:v>647</c:v>
                </c:pt>
                <c:pt idx="2117">
                  <c:v>647</c:v>
                </c:pt>
                <c:pt idx="2118">
                  <c:v>645</c:v>
                </c:pt>
                <c:pt idx="2119">
                  <c:v>663</c:v>
                </c:pt>
                <c:pt idx="2120">
                  <c:v>655</c:v>
                </c:pt>
                <c:pt idx="2121">
                  <c:v>653</c:v>
                </c:pt>
                <c:pt idx="2122">
                  <c:v>645</c:v>
                </c:pt>
                <c:pt idx="2123">
                  <c:v>645</c:v>
                </c:pt>
                <c:pt idx="2124">
                  <c:v>650</c:v>
                </c:pt>
                <c:pt idx="2125">
                  <c:v>650</c:v>
                </c:pt>
                <c:pt idx="2126">
                  <c:v>649</c:v>
                </c:pt>
                <c:pt idx="2127">
                  <c:v>652</c:v>
                </c:pt>
                <c:pt idx="2128">
                  <c:v>649</c:v>
                </c:pt>
                <c:pt idx="2129">
                  <c:v>649</c:v>
                </c:pt>
                <c:pt idx="2130">
                  <c:v>658</c:v>
                </c:pt>
                <c:pt idx="2131">
                  <c:v>657</c:v>
                </c:pt>
                <c:pt idx="2132">
                  <c:v>661</c:v>
                </c:pt>
                <c:pt idx="2133">
                  <c:v>663</c:v>
                </c:pt>
                <c:pt idx="2134">
                  <c:v>657</c:v>
                </c:pt>
                <c:pt idx="2135">
                  <c:v>658</c:v>
                </c:pt>
                <c:pt idx="2136">
                  <c:v>656</c:v>
                </c:pt>
                <c:pt idx="2137">
                  <c:v>657</c:v>
                </c:pt>
                <c:pt idx="2138">
                  <c:v>657</c:v>
                </c:pt>
                <c:pt idx="2139">
                  <c:v>643</c:v>
                </c:pt>
                <c:pt idx="2140">
                  <c:v>637</c:v>
                </c:pt>
                <c:pt idx="2141">
                  <c:v>638</c:v>
                </c:pt>
                <c:pt idx="2142">
                  <c:v>638</c:v>
                </c:pt>
                <c:pt idx="2143">
                  <c:v>640</c:v>
                </c:pt>
                <c:pt idx="2144">
                  <c:v>633</c:v>
                </c:pt>
                <c:pt idx="2145">
                  <c:v>646</c:v>
                </c:pt>
                <c:pt idx="2146">
                  <c:v>658</c:v>
                </c:pt>
                <c:pt idx="2147">
                  <c:v>655</c:v>
                </c:pt>
                <c:pt idx="2148">
                  <c:v>665</c:v>
                </c:pt>
                <c:pt idx="2149">
                  <c:v>657</c:v>
                </c:pt>
                <c:pt idx="2150">
                  <c:v>660</c:v>
                </c:pt>
                <c:pt idx="2151">
                  <c:v>655</c:v>
                </c:pt>
                <c:pt idx="2152">
                  <c:v>655</c:v>
                </c:pt>
                <c:pt idx="2153">
                  <c:v>651</c:v>
                </c:pt>
                <c:pt idx="2154">
                  <c:v>652</c:v>
                </c:pt>
                <c:pt idx="2155">
                  <c:v>655</c:v>
                </c:pt>
                <c:pt idx="2156">
                  <c:v>653</c:v>
                </c:pt>
                <c:pt idx="2157">
                  <c:v>653</c:v>
                </c:pt>
                <c:pt idx="2158">
                  <c:v>657</c:v>
                </c:pt>
                <c:pt idx="2159">
                  <c:v>659</c:v>
                </c:pt>
                <c:pt idx="2160">
                  <c:v>668</c:v>
                </c:pt>
                <c:pt idx="2161">
                  <c:v>676</c:v>
                </c:pt>
                <c:pt idx="2162">
                  <c:v>673</c:v>
                </c:pt>
                <c:pt idx="2163">
                  <c:v>658</c:v>
                </c:pt>
                <c:pt idx="2164">
                  <c:v>658</c:v>
                </c:pt>
                <c:pt idx="2165">
                  <c:v>649</c:v>
                </c:pt>
                <c:pt idx="2166">
                  <c:v>652</c:v>
                </c:pt>
                <c:pt idx="2167">
                  <c:v>652</c:v>
                </c:pt>
                <c:pt idx="2168">
                  <c:v>657</c:v>
                </c:pt>
                <c:pt idx="2169">
                  <c:v>651</c:v>
                </c:pt>
                <c:pt idx="2170">
                  <c:v>659</c:v>
                </c:pt>
                <c:pt idx="2171">
                  <c:v>661</c:v>
                </c:pt>
                <c:pt idx="2172">
                  <c:v>651</c:v>
                </c:pt>
                <c:pt idx="2173">
                  <c:v>654</c:v>
                </c:pt>
                <c:pt idx="2174">
                  <c:v>656</c:v>
                </c:pt>
                <c:pt idx="2175">
                  <c:v>644</c:v>
                </c:pt>
                <c:pt idx="2176">
                  <c:v>647</c:v>
                </c:pt>
                <c:pt idx="2177">
                  <c:v>643</c:v>
                </c:pt>
                <c:pt idx="2178">
                  <c:v>651</c:v>
                </c:pt>
                <c:pt idx="2179">
                  <c:v>663</c:v>
                </c:pt>
                <c:pt idx="2180">
                  <c:v>665</c:v>
                </c:pt>
                <c:pt idx="2181">
                  <c:v>669</c:v>
                </c:pt>
                <c:pt idx="2182">
                  <c:v>660</c:v>
                </c:pt>
                <c:pt idx="2183">
                  <c:v>652</c:v>
                </c:pt>
                <c:pt idx="2184">
                  <c:v>653</c:v>
                </c:pt>
                <c:pt idx="2185">
                  <c:v>646</c:v>
                </c:pt>
                <c:pt idx="2186">
                  <c:v>643</c:v>
                </c:pt>
                <c:pt idx="2187">
                  <c:v>650</c:v>
                </c:pt>
                <c:pt idx="2188">
                  <c:v>661</c:v>
                </c:pt>
                <c:pt idx="2189">
                  <c:v>666</c:v>
                </c:pt>
                <c:pt idx="2190">
                  <c:v>669</c:v>
                </c:pt>
                <c:pt idx="2191">
                  <c:v>671</c:v>
                </c:pt>
                <c:pt idx="2192">
                  <c:v>660</c:v>
                </c:pt>
                <c:pt idx="2193">
                  <c:v>663</c:v>
                </c:pt>
                <c:pt idx="2194">
                  <c:v>658</c:v>
                </c:pt>
                <c:pt idx="2195">
                  <c:v>656</c:v>
                </c:pt>
                <c:pt idx="2196">
                  <c:v>643</c:v>
                </c:pt>
                <c:pt idx="2197">
                  <c:v>642</c:v>
                </c:pt>
                <c:pt idx="2198">
                  <c:v>646</c:v>
                </c:pt>
                <c:pt idx="2199">
                  <c:v>660</c:v>
                </c:pt>
                <c:pt idx="2200">
                  <c:v>659</c:v>
                </c:pt>
                <c:pt idx="2201">
                  <c:v>651</c:v>
                </c:pt>
                <c:pt idx="2202">
                  <c:v>653</c:v>
                </c:pt>
                <c:pt idx="2203">
                  <c:v>649</c:v>
                </c:pt>
                <c:pt idx="2204">
                  <c:v>665</c:v>
                </c:pt>
                <c:pt idx="2205">
                  <c:v>674</c:v>
                </c:pt>
                <c:pt idx="2206">
                  <c:v>678</c:v>
                </c:pt>
                <c:pt idx="2207">
                  <c:v>666</c:v>
                </c:pt>
                <c:pt idx="2208">
                  <c:v>660</c:v>
                </c:pt>
                <c:pt idx="2209">
                  <c:v>662</c:v>
                </c:pt>
                <c:pt idx="2210">
                  <c:v>658</c:v>
                </c:pt>
                <c:pt idx="2211">
                  <c:v>664</c:v>
                </c:pt>
                <c:pt idx="2212">
                  <c:v>667</c:v>
                </c:pt>
                <c:pt idx="2213">
                  <c:v>668</c:v>
                </c:pt>
                <c:pt idx="2214">
                  <c:v>661</c:v>
                </c:pt>
                <c:pt idx="2215">
                  <c:v>662</c:v>
                </c:pt>
                <c:pt idx="2216">
                  <c:v>653</c:v>
                </c:pt>
                <c:pt idx="2217">
                  <c:v>666</c:v>
                </c:pt>
                <c:pt idx="2218">
                  <c:v>650</c:v>
                </c:pt>
                <c:pt idx="2219">
                  <c:v>657</c:v>
                </c:pt>
                <c:pt idx="2220">
                  <c:v>657</c:v>
                </c:pt>
                <c:pt idx="2221">
                  <c:v>648</c:v>
                </c:pt>
                <c:pt idx="2222">
                  <c:v>651</c:v>
                </c:pt>
                <c:pt idx="2223">
                  <c:v>652</c:v>
                </c:pt>
                <c:pt idx="2224">
                  <c:v>665</c:v>
                </c:pt>
                <c:pt idx="2225">
                  <c:v>658</c:v>
                </c:pt>
                <c:pt idx="2226">
                  <c:v>652</c:v>
                </c:pt>
                <c:pt idx="2227">
                  <c:v>668</c:v>
                </c:pt>
                <c:pt idx="2228">
                  <c:v>661</c:v>
                </c:pt>
                <c:pt idx="2229">
                  <c:v>663</c:v>
                </c:pt>
                <c:pt idx="2230">
                  <c:v>668</c:v>
                </c:pt>
                <c:pt idx="2231">
                  <c:v>667</c:v>
                </c:pt>
                <c:pt idx="2232">
                  <c:v>672</c:v>
                </c:pt>
                <c:pt idx="2233">
                  <c:v>660</c:v>
                </c:pt>
                <c:pt idx="2234">
                  <c:v>655</c:v>
                </c:pt>
                <c:pt idx="2235">
                  <c:v>654</c:v>
                </c:pt>
                <c:pt idx="2236">
                  <c:v>654</c:v>
                </c:pt>
                <c:pt idx="2237">
                  <c:v>647</c:v>
                </c:pt>
                <c:pt idx="2238">
                  <c:v>659</c:v>
                </c:pt>
                <c:pt idx="2239">
                  <c:v>666</c:v>
                </c:pt>
                <c:pt idx="2240">
                  <c:v>667</c:v>
                </c:pt>
                <c:pt idx="2241">
                  <c:v>674</c:v>
                </c:pt>
                <c:pt idx="2242">
                  <c:v>671</c:v>
                </c:pt>
                <c:pt idx="2243">
                  <c:v>666</c:v>
                </c:pt>
                <c:pt idx="2244">
                  <c:v>653</c:v>
                </c:pt>
                <c:pt idx="2245">
                  <c:v>655</c:v>
                </c:pt>
                <c:pt idx="2246">
                  <c:v>632</c:v>
                </c:pt>
                <c:pt idx="2247">
                  <c:v>633</c:v>
                </c:pt>
                <c:pt idx="2248">
                  <c:v>633</c:v>
                </c:pt>
                <c:pt idx="2249">
                  <c:v>657</c:v>
                </c:pt>
                <c:pt idx="2250">
                  <c:v>670</c:v>
                </c:pt>
                <c:pt idx="2251">
                  <c:v>667</c:v>
                </c:pt>
                <c:pt idx="2252">
                  <c:v>668</c:v>
                </c:pt>
                <c:pt idx="2253">
                  <c:v>669</c:v>
                </c:pt>
                <c:pt idx="2254">
                  <c:v>655</c:v>
                </c:pt>
                <c:pt idx="2255">
                  <c:v>656</c:v>
                </c:pt>
                <c:pt idx="2256">
                  <c:v>658</c:v>
                </c:pt>
                <c:pt idx="2257">
                  <c:v>655</c:v>
                </c:pt>
                <c:pt idx="2258">
                  <c:v>659</c:v>
                </c:pt>
                <c:pt idx="2259">
                  <c:v>663</c:v>
                </c:pt>
                <c:pt idx="2260">
                  <c:v>668</c:v>
                </c:pt>
                <c:pt idx="2261">
                  <c:v>662</c:v>
                </c:pt>
                <c:pt idx="2262">
                  <c:v>665</c:v>
                </c:pt>
                <c:pt idx="2263">
                  <c:v>663</c:v>
                </c:pt>
                <c:pt idx="2264">
                  <c:v>664</c:v>
                </c:pt>
                <c:pt idx="2265">
                  <c:v>664</c:v>
                </c:pt>
                <c:pt idx="2266">
                  <c:v>668</c:v>
                </c:pt>
                <c:pt idx="2267">
                  <c:v>664</c:v>
                </c:pt>
                <c:pt idx="2268">
                  <c:v>664</c:v>
                </c:pt>
                <c:pt idx="2269">
                  <c:v>668</c:v>
                </c:pt>
                <c:pt idx="2270">
                  <c:v>667</c:v>
                </c:pt>
                <c:pt idx="2271">
                  <c:v>665</c:v>
                </c:pt>
                <c:pt idx="2272">
                  <c:v>666</c:v>
                </c:pt>
                <c:pt idx="2273">
                  <c:v>664</c:v>
                </c:pt>
                <c:pt idx="2274">
                  <c:v>657</c:v>
                </c:pt>
                <c:pt idx="2275">
                  <c:v>641</c:v>
                </c:pt>
                <c:pt idx="2276">
                  <c:v>646</c:v>
                </c:pt>
                <c:pt idx="2277">
                  <c:v>649</c:v>
                </c:pt>
                <c:pt idx="2278">
                  <c:v>667</c:v>
                </c:pt>
                <c:pt idx="2279">
                  <c:v>673</c:v>
                </c:pt>
                <c:pt idx="2280">
                  <c:v>671</c:v>
                </c:pt>
                <c:pt idx="2281">
                  <c:v>662</c:v>
                </c:pt>
                <c:pt idx="2282">
                  <c:v>661</c:v>
                </c:pt>
                <c:pt idx="2283">
                  <c:v>670</c:v>
                </c:pt>
                <c:pt idx="2284">
                  <c:v>662</c:v>
                </c:pt>
                <c:pt idx="2285">
                  <c:v>656</c:v>
                </c:pt>
                <c:pt idx="2286">
                  <c:v>645</c:v>
                </c:pt>
                <c:pt idx="2287">
                  <c:v>645</c:v>
                </c:pt>
                <c:pt idx="2288">
                  <c:v>654</c:v>
                </c:pt>
                <c:pt idx="2289">
                  <c:v>659</c:v>
                </c:pt>
                <c:pt idx="2290">
                  <c:v>662</c:v>
                </c:pt>
                <c:pt idx="2291">
                  <c:v>667</c:v>
                </c:pt>
                <c:pt idx="2292">
                  <c:v>659</c:v>
                </c:pt>
                <c:pt idx="2293">
                  <c:v>665</c:v>
                </c:pt>
                <c:pt idx="2294">
                  <c:v>670</c:v>
                </c:pt>
                <c:pt idx="2295">
                  <c:v>671</c:v>
                </c:pt>
                <c:pt idx="2296">
                  <c:v>671</c:v>
                </c:pt>
                <c:pt idx="2297">
                  <c:v>660</c:v>
                </c:pt>
                <c:pt idx="2298">
                  <c:v>654</c:v>
                </c:pt>
                <c:pt idx="2299">
                  <c:v>653</c:v>
                </c:pt>
                <c:pt idx="2300">
                  <c:v>613</c:v>
                </c:pt>
                <c:pt idx="2301">
                  <c:v>616</c:v>
                </c:pt>
                <c:pt idx="2302">
                  <c:v>615</c:v>
                </c:pt>
                <c:pt idx="2303">
                  <c:v>636</c:v>
                </c:pt>
                <c:pt idx="2304">
                  <c:v>649</c:v>
                </c:pt>
                <c:pt idx="2305">
                  <c:v>637</c:v>
                </c:pt>
                <c:pt idx="2306">
                  <c:v>628</c:v>
                </c:pt>
                <c:pt idx="2307">
                  <c:v>629</c:v>
                </c:pt>
                <c:pt idx="2308">
                  <c:v>640</c:v>
                </c:pt>
                <c:pt idx="2309">
                  <c:v>652</c:v>
                </c:pt>
                <c:pt idx="2310">
                  <c:v>657</c:v>
                </c:pt>
                <c:pt idx="2311">
                  <c:v>651</c:v>
                </c:pt>
                <c:pt idx="2312">
                  <c:v>644</c:v>
                </c:pt>
                <c:pt idx="2313">
                  <c:v>643</c:v>
                </c:pt>
                <c:pt idx="2314">
                  <c:v>652</c:v>
                </c:pt>
                <c:pt idx="2315">
                  <c:v>661</c:v>
                </c:pt>
                <c:pt idx="2316">
                  <c:v>669</c:v>
                </c:pt>
                <c:pt idx="2317">
                  <c:v>669</c:v>
                </c:pt>
                <c:pt idx="2318">
                  <c:v>663</c:v>
                </c:pt>
                <c:pt idx="2319">
                  <c:v>656</c:v>
                </c:pt>
                <c:pt idx="2320">
                  <c:v>651</c:v>
                </c:pt>
                <c:pt idx="2321">
                  <c:v>646</c:v>
                </c:pt>
                <c:pt idx="2322">
                  <c:v>644</c:v>
                </c:pt>
                <c:pt idx="2323">
                  <c:v>654</c:v>
                </c:pt>
                <c:pt idx="2324">
                  <c:v>658</c:v>
                </c:pt>
                <c:pt idx="2325">
                  <c:v>659</c:v>
                </c:pt>
                <c:pt idx="2326">
                  <c:v>647</c:v>
                </c:pt>
                <c:pt idx="2327">
                  <c:v>656</c:v>
                </c:pt>
                <c:pt idx="2328">
                  <c:v>654</c:v>
                </c:pt>
                <c:pt idx="2329">
                  <c:v>661</c:v>
                </c:pt>
                <c:pt idx="2330">
                  <c:v>668</c:v>
                </c:pt>
                <c:pt idx="2331">
                  <c:v>657</c:v>
                </c:pt>
                <c:pt idx="2332">
                  <c:v>663</c:v>
                </c:pt>
                <c:pt idx="2333">
                  <c:v>666</c:v>
                </c:pt>
                <c:pt idx="2334">
                  <c:v>677</c:v>
                </c:pt>
                <c:pt idx="2335">
                  <c:v>667</c:v>
                </c:pt>
                <c:pt idx="2336">
                  <c:v>659</c:v>
                </c:pt>
                <c:pt idx="2337">
                  <c:v>653</c:v>
                </c:pt>
                <c:pt idx="2338">
                  <c:v>650</c:v>
                </c:pt>
                <c:pt idx="2339">
                  <c:v>649</c:v>
                </c:pt>
                <c:pt idx="2340">
                  <c:v>654</c:v>
                </c:pt>
                <c:pt idx="2341">
                  <c:v>661</c:v>
                </c:pt>
                <c:pt idx="2342">
                  <c:v>663</c:v>
                </c:pt>
                <c:pt idx="2343">
                  <c:v>661</c:v>
                </c:pt>
                <c:pt idx="2344">
                  <c:v>650</c:v>
                </c:pt>
                <c:pt idx="2345">
                  <c:v>649</c:v>
                </c:pt>
                <c:pt idx="2346">
                  <c:v>662</c:v>
                </c:pt>
                <c:pt idx="2347">
                  <c:v>669</c:v>
                </c:pt>
                <c:pt idx="2348">
                  <c:v>666</c:v>
                </c:pt>
                <c:pt idx="2349">
                  <c:v>665</c:v>
                </c:pt>
                <c:pt idx="2350">
                  <c:v>663</c:v>
                </c:pt>
                <c:pt idx="2351">
                  <c:v>660</c:v>
                </c:pt>
                <c:pt idx="2352">
                  <c:v>664</c:v>
                </c:pt>
                <c:pt idx="2353">
                  <c:v>669</c:v>
                </c:pt>
                <c:pt idx="2354">
                  <c:v>665</c:v>
                </c:pt>
                <c:pt idx="2355">
                  <c:v>671</c:v>
                </c:pt>
                <c:pt idx="2356">
                  <c:v>668</c:v>
                </c:pt>
                <c:pt idx="2357">
                  <c:v>669</c:v>
                </c:pt>
                <c:pt idx="2358">
                  <c:v>669</c:v>
                </c:pt>
                <c:pt idx="2359">
                  <c:v>670</c:v>
                </c:pt>
                <c:pt idx="2360">
                  <c:v>663</c:v>
                </c:pt>
                <c:pt idx="2361">
                  <c:v>662</c:v>
                </c:pt>
                <c:pt idx="2362">
                  <c:v>659</c:v>
                </c:pt>
                <c:pt idx="2363">
                  <c:v>661</c:v>
                </c:pt>
                <c:pt idx="2364">
                  <c:v>661</c:v>
                </c:pt>
                <c:pt idx="2365">
                  <c:v>660</c:v>
                </c:pt>
                <c:pt idx="2366">
                  <c:v>660</c:v>
                </c:pt>
                <c:pt idx="2367">
                  <c:v>666</c:v>
                </c:pt>
                <c:pt idx="2368">
                  <c:v>668</c:v>
                </c:pt>
                <c:pt idx="2369">
                  <c:v>670</c:v>
                </c:pt>
                <c:pt idx="2370">
                  <c:v>660</c:v>
                </c:pt>
                <c:pt idx="2371">
                  <c:v>662</c:v>
                </c:pt>
                <c:pt idx="2372">
                  <c:v>655</c:v>
                </c:pt>
                <c:pt idx="2373">
                  <c:v>659</c:v>
                </c:pt>
                <c:pt idx="2374">
                  <c:v>656</c:v>
                </c:pt>
                <c:pt idx="2375">
                  <c:v>656</c:v>
                </c:pt>
                <c:pt idx="2376">
                  <c:v>661</c:v>
                </c:pt>
                <c:pt idx="2377">
                  <c:v>654</c:v>
                </c:pt>
                <c:pt idx="2378">
                  <c:v>661</c:v>
                </c:pt>
                <c:pt idx="2379">
                  <c:v>663</c:v>
                </c:pt>
                <c:pt idx="2380">
                  <c:v>665</c:v>
                </c:pt>
                <c:pt idx="2381">
                  <c:v>667</c:v>
                </c:pt>
                <c:pt idx="2382">
                  <c:v>664</c:v>
                </c:pt>
                <c:pt idx="2383">
                  <c:v>662</c:v>
                </c:pt>
                <c:pt idx="2384">
                  <c:v>661</c:v>
                </c:pt>
                <c:pt idx="2385">
                  <c:v>664</c:v>
                </c:pt>
                <c:pt idx="2386">
                  <c:v>658</c:v>
                </c:pt>
                <c:pt idx="2387">
                  <c:v>659</c:v>
                </c:pt>
                <c:pt idx="2388">
                  <c:v>659</c:v>
                </c:pt>
                <c:pt idx="2389">
                  <c:v>665</c:v>
                </c:pt>
                <c:pt idx="2390">
                  <c:v>663</c:v>
                </c:pt>
                <c:pt idx="2391">
                  <c:v>664</c:v>
                </c:pt>
                <c:pt idx="2392">
                  <c:v>658</c:v>
                </c:pt>
                <c:pt idx="2393">
                  <c:v>662</c:v>
                </c:pt>
                <c:pt idx="2394">
                  <c:v>662</c:v>
                </c:pt>
                <c:pt idx="2395">
                  <c:v>662</c:v>
                </c:pt>
                <c:pt idx="2396">
                  <c:v>664</c:v>
                </c:pt>
                <c:pt idx="2397">
                  <c:v>655</c:v>
                </c:pt>
                <c:pt idx="2398">
                  <c:v>658</c:v>
                </c:pt>
                <c:pt idx="2399">
                  <c:v>654</c:v>
                </c:pt>
                <c:pt idx="2400">
                  <c:v>661</c:v>
                </c:pt>
                <c:pt idx="2401">
                  <c:v>663</c:v>
                </c:pt>
                <c:pt idx="2402">
                  <c:v>668</c:v>
                </c:pt>
                <c:pt idx="2403">
                  <c:v>667</c:v>
                </c:pt>
                <c:pt idx="2404">
                  <c:v>660</c:v>
                </c:pt>
                <c:pt idx="2405">
                  <c:v>658</c:v>
                </c:pt>
                <c:pt idx="2406">
                  <c:v>659</c:v>
                </c:pt>
                <c:pt idx="2407">
                  <c:v>657</c:v>
                </c:pt>
                <c:pt idx="2408">
                  <c:v>657</c:v>
                </c:pt>
                <c:pt idx="2409">
                  <c:v>668</c:v>
                </c:pt>
                <c:pt idx="2410">
                  <c:v>664</c:v>
                </c:pt>
                <c:pt idx="2411">
                  <c:v>667</c:v>
                </c:pt>
                <c:pt idx="2412">
                  <c:v>667</c:v>
                </c:pt>
                <c:pt idx="2413">
                  <c:v>660</c:v>
                </c:pt>
                <c:pt idx="2414">
                  <c:v>656</c:v>
                </c:pt>
                <c:pt idx="2415">
                  <c:v>652</c:v>
                </c:pt>
                <c:pt idx="2416">
                  <c:v>657</c:v>
                </c:pt>
                <c:pt idx="2417">
                  <c:v>658</c:v>
                </c:pt>
                <c:pt idx="2418">
                  <c:v>666</c:v>
                </c:pt>
                <c:pt idx="2419">
                  <c:v>677</c:v>
                </c:pt>
                <c:pt idx="2420">
                  <c:v>664</c:v>
                </c:pt>
                <c:pt idx="2421">
                  <c:v>661</c:v>
                </c:pt>
                <c:pt idx="2422">
                  <c:v>652</c:v>
                </c:pt>
                <c:pt idx="2423">
                  <c:v>652</c:v>
                </c:pt>
                <c:pt idx="2424">
                  <c:v>659</c:v>
                </c:pt>
                <c:pt idx="2425">
                  <c:v>659</c:v>
                </c:pt>
                <c:pt idx="2426">
                  <c:v>662</c:v>
                </c:pt>
                <c:pt idx="2427">
                  <c:v>661</c:v>
                </c:pt>
                <c:pt idx="2428">
                  <c:v>665</c:v>
                </c:pt>
                <c:pt idx="2429">
                  <c:v>664</c:v>
                </c:pt>
                <c:pt idx="2430">
                  <c:v>667</c:v>
                </c:pt>
                <c:pt idx="2431">
                  <c:v>663</c:v>
                </c:pt>
                <c:pt idx="2432">
                  <c:v>659</c:v>
                </c:pt>
                <c:pt idx="2433">
                  <c:v>658</c:v>
                </c:pt>
                <c:pt idx="2434">
                  <c:v>653</c:v>
                </c:pt>
                <c:pt idx="2435">
                  <c:v>657</c:v>
                </c:pt>
                <c:pt idx="2436">
                  <c:v>656</c:v>
                </c:pt>
                <c:pt idx="2437">
                  <c:v>662</c:v>
                </c:pt>
                <c:pt idx="2438">
                  <c:v>667</c:v>
                </c:pt>
                <c:pt idx="2439">
                  <c:v>666</c:v>
                </c:pt>
                <c:pt idx="2440">
                  <c:v>664</c:v>
                </c:pt>
                <c:pt idx="2441">
                  <c:v>664</c:v>
                </c:pt>
                <c:pt idx="2442">
                  <c:v>663</c:v>
                </c:pt>
                <c:pt idx="2443">
                  <c:v>662</c:v>
                </c:pt>
                <c:pt idx="2444">
                  <c:v>661</c:v>
                </c:pt>
                <c:pt idx="2445">
                  <c:v>657</c:v>
                </c:pt>
                <c:pt idx="2446">
                  <c:v>662</c:v>
                </c:pt>
                <c:pt idx="2447">
                  <c:v>655</c:v>
                </c:pt>
                <c:pt idx="2448">
                  <c:v>653</c:v>
                </c:pt>
                <c:pt idx="2449">
                  <c:v>650</c:v>
                </c:pt>
                <c:pt idx="2450">
                  <c:v>657</c:v>
                </c:pt>
                <c:pt idx="2451">
                  <c:v>658</c:v>
                </c:pt>
                <c:pt idx="2452">
                  <c:v>660</c:v>
                </c:pt>
                <c:pt idx="2453">
                  <c:v>661</c:v>
                </c:pt>
                <c:pt idx="2454">
                  <c:v>663</c:v>
                </c:pt>
                <c:pt idx="2455">
                  <c:v>665</c:v>
                </c:pt>
                <c:pt idx="2456">
                  <c:v>664</c:v>
                </c:pt>
                <c:pt idx="2457">
                  <c:v>659</c:v>
                </c:pt>
                <c:pt idx="2458">
                  <c:v>656</c:v>
                </c:pt>
                <c:pt idx="2459">
                  <c:v>649</c:v>
                </c:pt>
                <c:pt idx="2460">
                  <c:v>652</c:v>
                </c:pt>
                <c:pt idx="2461">
                  <c:v>650</c:v>
                </c:pt>
                <c:pt idx="2462">
                  <c:v>665</c:v>
                </c:pt>
                <c:pt idx="2463">
                  <c:v>662</c:v>
                </c:pt>
                <c:pt idx="2464">
                  <c:v>658</c:v>
                </c:pt>
                <c:pt idx="2465">
                  <c:v>661</c:v>
                </c:pt>
                <c:pt idx="2466">
                  <c:v>660</c:v>
                </c:pt>
                <c:pt idx="2467">
                  <c:v>667</c:v>
                </c:pt>
                <c:pt idx="2468">
                  <c:v>666</c:v>
                </c:pt>
                <c:pt idx="2469">
                  <c:v>662</c:v>
                </c:pt>
                <c:pt idx="2470">
                  <c:v>660</c:v>
                </c:pt>
                <c:pt idx="2471">
                  <c:v>656</c:v>
                </c:pt>
                <c:pt idx="2472">
                  <c:v>658</c:v>
                </c:pt>
                <c:pt idx="2473">
                  <c:v>660</c:v>
                </c:pt>
                <c:pt idx="2474">
                  <c:v>661</c:v>
                </c:pt>
                <c:pt idx="2475">
                  <c:v>656</c:v>
                </c:pt>
                <c:pt idx="2476">
                  <c:v>657</c:v>
                </c:pt>
                <c:pt idx="2477">
                  <c:v>655</c:v>
                </c:pt>
                <c:pt idx="2478">
                  <c:v>655</c:v>
                </c:pt>
                <c:pt idx="2479">
                  <c:v>664</c:v>
                </c:pt>
                <c:pt idx="2480">
                  <c:v>665</c:v>
                </c:pt>
                <c:pt idx="2481">
                  <c:v>658</c:v>
                </c:pt>
                <c:pt idx="2482">
                  <c:v>656</c:v>
                </c:pt>
                <c:pt idx="2483">
                  <c:v>654</c:v>
                </c:pt>
                <c:pt idx="2484">
                  <c:v>652</c:v>
                </c:pt>
                <c:pt idx="2485">
                  <c:v>654</c:v>
                </c:pt>
                <c:pt idx="2486">
                  <c:v>656</c:v>
                </c:pt>
                <c:pt idx="2487">
                  <c:v>656</c:v>
                </c:pt>
                <c:pt idx="2488">
                  <c:v>661</c:v>
                </c:pt>
                <c:pt idx="2489">
                  <c:v>657</c:v>
                </c:pt>
                <c:pt idx="2490">
                  <c:v>652</c:v>
                </c:pt>
                <c:pt idx="2491">
                  <c:v>658</c:v>
                </c:pt>
                <c:pt idx="2492">
                  <c:v>651</c:v>
                </c:pt>
                <c:pt idx="2493">
                  <c:v>660</c:v>
                </c:pt>
                <c:pt idx="2494">
                  <c:v>661</c:v>
                </c:pt>
                <c:pt idx="2495">
                  <c:v>658</c:v>
                </c:pt>
                <c:pt idx="2496">
                  <c:v>658</c:v>
                </c:pt>
                <c:pt idx="2497">
                  <c:v>656</c:v>
                </c:pt>
                <c:pt idx="2498">
                  <c:v>657</c:v>
                </c:pt>
                <c:pt idx="2499">
                  <c:v>653</c:v>
                </c:pt>
                <c:pt idx="2500">
                  <c:v>649</c:v>
                </c:pt>
                <c:pt idx="2501">
                  <c:v>658</c:v>
                </c:pt>
                <c:pt idx="2502">
                  <c:v>668</c:v>
                </c:pt>
                <c:pt idx="2503">
                  <c:v>668</c:v>
                </c:pt>
                <c:pt idx="2504">
                  <c:v>660</c:v>
                </c:pt>
                <c:pt idx="2505">
                  <c:v>661</c:v>
                </c:pt>
                <c:pt idx="2506">
                  <c:v>646</c:v>
                </c:pt>
                <c:pt idx="2507">
                  <c:v>647</c:v>
                </c:pt>
                <c:pt idx="2508">
                  <c:v>655</c:v>
                </c:pt>
                <c:pt idx="2509">
                  <c:v>650</c:v>
                </c:pt>
                <c:pt idx="2510">
                  <c:v>648</c:v>
                </c:pt>
                <c:pt idx="2511">
                  <c:v>649</c:v>
                </c:pt>
                <c:pt idx="2512">
                  <c:v>652</c:v>
                </c:pt>
                <c:pt idx="2513">
                  <c:v>660</c:v>
                </c:pt>
                <c:pt idx="2514">
                  <c:v>656</c:v>
                </c:pt>
                <c:pt idx="2515">
                  <c:v>654</c:v>
                </c:pt>
                <c:pt idx="2516">
                  <c:v>647</c:v>
                </c:pt>
                <c:pt idx="2517">
                  <c:v>658</c:v>
                </c:pt>
                <c:pt idx="2518">
                  <c:v>660</c:v>
                </c:pt>
                <c:pt idx="2519">
                  <c:v>657</c:v>
                </c:pt>
                <c:pt idx="2520">
                  <c:v>660</c:v>
                </c:pt>
                <c:pt idx="2521">
                  <c:v>655</c:v>
                </c:pt>
                <c:pt idx="2522">
                  <c:v>655</c:v>
                </c:pt>
                <c:pt idx="2523">
                  <c:v>660</c:v>
                </c:pt>
                <c:pt idx="2524">
                  <c:v>657</c:v>
                </c:pt>
                <c:pt idx="2525">
                  <c:v>653</c:v>
                </c:pt>
                <c:pt idx="2526">
                  <c:v>654</c:v>
                </c:pt>
                <c:pt idx="2527">
                  <c:v>662</c:v>
                </c:pt>
                <c:pt idx="2528">
                  <c:v>663</c:v>
                </c:pt>
                <c:pt idx="2529">
                  <c:v>663</c:v>
                </c:pt>
                <c:pt idx="2530">
                  <c:v>663</c:v>
                </c:pt>
                <c:pt idx="2531">
                  <c:v>659</c:v>
                </c:pt>
                <c:pt idx="2532">
                  <c:v>659</c:v>
                </c:pt>
                <c:pt idx="2533">
                  <c:v>652</c:v>
                </c:pt>
                <c:pt idx="2534">
                  <c:v>654</c:v>
                </c:pt>
                <c:pt idx="2535">
                  <c:v>658</c:v>
                </c:pt>
                <c:pt idx="2536">
                  <c:v>666</c:v>
                </c:pt>
                <c:pt idx="2537">
                  <c:v>677</c:v>
                </c:pt>
                <c:pt idx="2538">
                  <c:v>669</c:v>
                </c:pt>
                <c:pt idx="2539">
                  <c:v>671</c:v>
                </c:pt>
                <c:pt idx="2540">
                  <c:v>652</c:v>
                </c:pt>
                <c:pt idx="2541">
                  <c:v>654</c:v>
                </c:pt>
                <c:pt idx="2542">
                  <c:v>636</c:v>
                </c:pt>
                <c:pt idx="2543">
                  <c:v>649</c:v>
                </c:pt>
                <c:pt idx="2544">
                  <c:v>640</c:v>
                </c:pt>
                <c:pt idx="2545">
                  <c:v>650</c:v>
                </c:pt>
                <c:pt idx="2546">
                  <c:v>647</c:v>
                </c:pt>
                <c:pt idx="2547">
                  <c:v>645</c:v>
                </c:pt>
                <c:pt idx="2548">
                  <c:v>645</c:v>
                </c:pt>
                <c:pt idx="2549">
                  <c:v>653</c:v>
                </c:pt>
                <c:pt idx="2550">
                  <c:v>652</c:v>
                </c:pt>
                <c:pt idx="2551">
                  <c:v>664</c:v>
                </c:pt>
                <c:pt idx="2552">
                  <c:v>670</c:v>
                </c:pt>
                <c:pt idx="2553">
                  <c:v>675</c:v>
                </c:pt>
                <c:pt idx="2554">
                  <c:v>673</c:v>
                </c:pt>
                <c:pt idx="2555">
                  <c:v>668</c:v>
                </c:pt>
                <c:pt idx="2556">
                  <c:v>656</c:v>
                </c:pt>
                <c:pt idx="2557">
                  <c:v>644</c:v>
                </c:pt>
                <c:pt idx="2558">
                  <c:v>644</c:v>
                </c:pt>
                <c:pt idx="2559">
                  <c:v>653</c:v>
                </c:pt>
                <c:pt idx="2560">
                  <c:v>662</c:v>
                </c:pt>
                <c:pt idx="2561">
                  <c:v>665</c:v>
                </c:pt>
                <c:pt idx="2562">
                  <c:v>667</c:v>
                </c:pt>
                <c:pt idx="2563">
                  <c:v>665</c:v>
                </c:pt>
                <c:pt idx="2564">
                  <c:v>648</c:v>
                </c:pt>
                <c:pt idx="2565">
                  <c:v>653</c:v>
                </c:pt>
                <c:pt idx="2566">
                  <c:v>659</c:v>
                </c:pt>
                <c:pt idx="2567">
                  <c:v>656</c:v>
                </c:pt>
                <c:pt idx="2568">
                  <c:v>668</c:v>
                </c:pt>
                <c:pt idx="2569">
                  <c:v>669</c:v>
                </c:pt>
                <c:pt idx="2570">
                  <c:v>664</c:v>
                </c:pt>
                <c:pt idx="2571">
                  <c:v>666</c:v>
                </c:pt>
                <c:pt idx="2572">
                  <c:v>660</c:v>
                </c:pt>
                <c:pt idx="2573">
                  <c:v>646</c:v>
                </c:pt>
                <c:pt idx="2574">
                  <c:v>645</c:v>
                </c:pt>
                <c:pt idx="2575">
                  <c:v>652</c:v>
                </c:pt>
                <c:pt idx="2576">
                  <c:v>656</c:v>
                </c:pt>
                <c:pt idx="2577">
                  <c:v>665</c:v>
                </c:pt>
                <c:pt idx="2578">
                  <c:v>656</c:v>
                </c:pt>
                <c:pt idx="2579">
                  <c:v>661</c:v>
                </c:pt>
                <c:pt idx="2580">
                  <c:v>652</c:v>
                </c:pt>
                <c:pt idx="2581">
                  <c:v>651</c:v>
                </c:pt>
                <c:pt idx="2582">
                  <c:v>655</c:v>
                </c:pt>
                <c:pt idx="2583">
                  <c:v>662</c:v>
                </c:pt>
                <c:pt idx="2584">
                  <c:v>650</c:v>
                </c:pt>
                <c:pt idx="2585">
                  <c:v>652</c:v>
                </c:pt>
                <c:pt idx="2586">
                  <c:v>656</c:v>
                </c:pt>
                <c:pt idx="2587">
                  <c:v>660</c:v>
                </c:pt>
                <c:pt idx="2588">
                  <c:v>657</c:v>
                </c:pt>
                <c:pt idx="2589">
                  <c:v>657</c:v>
                </c:pt>
                <c:pt idx="2590">
                  <c:v>641</c:v>
                </c:pt>
                <c:pt idx="2591">
                  <c:v>653</c:v>
                </c:pt>
                <c:pt idx="2592">
                  <c:v>647</c:v>
                </c:pt>
                <c:pt idx="2593">
                  <c:v>657</c:v>
                </c:pt>
                <c:pt idx="2594">
                  <c:v>649</c:v>
                </c:pt>
                <c:pt idx="2595">
                  <c:v>645</c:v>
                </c:pt>
                <c:pt idx="2596">
                  <c:v>651</c:v>
                </c:pt>
                <c:pt idx="2597">
                  <c:v>655</c:v>
                </c:pt>
                <c:pt idx="2598">
                  <c:v>657</c:v>
                </c:pt>
                <c:pt idx="2599">
                  <c:v>656</c:v>
                </c:pt>
                <c:pt idx="2600">
                  <c:v>664</c:v>
                </c:pt>
                <c:pt idx="2601">
                  <c:v>670</c:v>
                </c:pt>
                <c:pt idx="2602">
                  <c:v>667</c:v>
                </c:pt>
                <c:pt idx="2603">
                  <c:v>667</c:v>
                </c:pt>
                <c:pt idx="2604">
                  <c:v>658</c:v>
                </c:pt>
                <c:pt idx="2605">
                  <c:v>651</c:v>
                </c:pt>
                <c:pt idx="2606">
                  <c:v>651</c:v>
                </c:pt>
                <c:pt idx="2607">
                  <c:v>647</c:v>
                </c:pt>
                <c:pt idx="2608">
                  <c:v>644</c:v>
                </c:pt>
                <c:pt idx="2609">
                  <c:v>647</c:v>
                </c:pt>
                <c:pt idx="2610">
                  <c:v>651</c:v>
                </c:pt>
                <c:pt idx="2611">
                  <c:v>659</c:v>
                </c:pt>
                <c:pt idx="2612">
                  <c:v>662</c:v>
                </c:pt>
                <c:pt idx="2613">
                  <c:v>661</c:v>
                </c:pt>
                <c:pt idx="2614">
                  <c:v>657</c:v>
                </c:pt>
                <c:pt idx="2615">
                  <c:v>660</c:v>
                </c:pt>
                <c:pt idx="2616">
                  <c:v>655</c:v>
                </c:pt>
                <c:pt idx="2617">
                  <c:v>658</c:v>
                </c:pt>
                <c:pt idx="2618">
                  <c:v>663</c:v>
                </c:pt>
                <c:pt idx="2619">
                  <c:v>662</c:v>
                </c:pt>
                <c:pt idx="2620">
                  <c:v>659</c:v>
                </c:pt>
                <c:pt idx="2621">
                  <c:v>655</c:v>
                </c:pt>
                <c:pt idx="2622">
                  <c:v>661</c:v>
                </c:pt>
                <c:pt idx="2623">
                  <c:v>657</c:v>
                </c:pt>
                <c:pt idx="2624">
                  <c:v>659</c:v>
                </c:pt>
                <c:pt idx="2625">
                  <c:v>654</c:v>
                </c:pt>
                <c:pt idx="2626">
                  <c:v>657</c:v>
                </c:pt>
                <c:pt idx="2627">
                  <c:v>656</c:v>
                </c:pt>
                <c:pt idx="2628">
                  <c:v>657</c:v>
                </c:pt>
                <c:pt idx="2629">
                  <c:v>659</c:v>
                </c:pt>
                <c:pt idx="2630">
                  <c:v>646</c:v>
                </c:pt>
                <c:pt idx="2631">
                  <c:v>639</c:v>
                </c:pt>
                <c:pt idx="2632">
                  <c:v>644</c:v>
                </c:pt>
                <c:pt idx="2633">
                  <c:v>663</c:v>
                </c:pt>
                <c:pt idx="2634">
                  <c:v>666</c:v>
                </c:pt>
                <c:pt idx="2635">
                  <c:v>666</c:v>
                </c:pt>
                <c:pt idx="2636">
                  <c:v>662</c:v>
                </c:pt>
                <c:pt idx="2637">
                  <c:v>656</c:v>
                </c:pt>
                <c:pt idx="2638">
                  <c:v>657</c:v>
                </c:pt>
                <c:pt idx="2639">
                  <c:v>666</c:v>
                </c:pt>
                <c:pt idx="2640">
                  <c:v>668</c:v>
                </c:pt>
                <c:pt idx="2641">
                  <c:v>667</c:v>
                </c:pt>
                <c:pt idx="2642">
                  <c:v>666</c:v>
                </c:pt>
                <c:pt idx="2643">
                  <c:v>655</c:v>
                </c:pt>
                <c:pt idx="2644">
                  <c:v>657</c:v>
                </c:pt>
                <c:pt idx="2645">
                  <c:v>650</c:v>
                </c:pt>
                <c:pt idx="2646">
                  <c:v>656</c:v>
                </c:pt>
                <c:pt idx="2647">
                  <c:v>652</c:v>
                </c:pt>
                <c:pt idx="2648">
                  <c:v>652</c:v>
                </c:pt>
                <c:pt idx="2649">
                  <c:v>652</c:v>
                </c:pt>
                <c:pt idx="2650">
                  <c:v>655</c:v>
                </c:pt>
                <c:pt idx="2651">
                  <c:v>657</c:v>
                </c:pt>
                <c:pt idx="2652">
                  <c:v>652</c:v>
                </c:pt>
                <c:pt idx="2653">
                  <c:v>658</c:v>
                </c:pt>
                <c:pt idx="2654">
                  <c:v>658</c:v>
                </c:pt>
                <c:pt idx="2655">
                  <c:v>656</c:v>
                </c:pt>
                <c:pt idx="2656">
                  <c:v>660</c:v>
                </c:pt>
                <c:pt idx="2657">
                  <c:v>662</c:v>
                </c:pt>
                <c:pt idx="2658">
                  <c:v>658</c:v>
                </c:pt>
                <c:pt idx="2659">
                  <c:v>660</c:v>
                </c:pt>
                <c:pt idx="2660">
                  <c:v>658</c:v>
                </c:pt>
                <c:pt idx="2661">
                  <c:v>658</c:v>
                </c:pt>
                <c:pt idx="2662">
                  <c:v>653</c:v>
                </c:pt>
                <c:pt idx="2663">
                  <c:v>660</c:v>
                </c:pt>
                <c:pt idx="2664">
                  <c:v>660</c:v>
                </c:pt>
                <c:pt idx="2665">
                  <c:v>658</c:v>
                </c:pt>
                <c:pt idx="2666">
                  <c:v>654</c:v>
                </c:pt>
                <c:pt idx="2667">
                  <c:v>655</c:v>
                </c:pt>
                <c:pt idx="2668">
                  <c:v>653</c:v>
                </c:pt>
                <c:pt idx="2669">
                  <c:v>654</c:v>
                </c:pt>
                <c:pt idx="2670">
                  <c:v>656</c:v>
                </c:pt>
                <c:pt idx="2671">
                  <c:v>655</c:v>
                </c:pt>
                <c:pt idx="2672">
                  <c:v>652</c:v>
                </c:pt>
                <c:pt idx="2673">
                  <c:v>650</c:v>
                </c:pt>
                <c:pt idx="2674">
                  <c:v>651</c:v>
                </c:pt>
                <c:pt idx="2675">
                  <c:v>650</c:v>
                </c:pt>
                <c:pt idx="2676">
                  <c:v>648</c:v>
                </c:pt>
                <c:pt idx="2677">
                  <c:v>653</c:v>
                </c:pt>
                <c:pt idx="2678">
                  <c:v>655</c:v>
                </c:pt>
                <c:pt idx="2679">
                  <c:v>655</c:v>
                </c:pt>
                <c:pt idx="2680">
                  <c:v>657</c:v>
                </c:pt>
                <c:pt idx="2681">
                  <c:v>657</c:v>
                </c:pt>
                <c:pt idx="2682">
                  <c:v>657</c:v>
                </c:pt>
                <c:pt idx="2683">
                  <c:v>655</c:v>
                </c:pt>
                <c:pt idx="2684">
                  <c:v>657</c:v>
                </c:pt>
                <c:pt idx="2685">
                  <c:v>654</c:v>
                </c:pt>
                <c:pt idx="2686">
                  <c:v>651</c:v>
                </c:pt>
                <c:pt idx="2687">
                  <c:v>650</c:v>
                </c:pt>
                <c:pt idx="2688">
                  <c:v>652</c:v>
                </c:pt>
                <c:pt idx="2689">
                  <c:v>649</c:v>
                </c:pt>
                <c:pt idx="2690">
                  <c:v>647</c:v>
                </c:pt>
                <c:pt idx="2691">
                  <c:v>646</c:v>
                </c:pt>
                <c:pt idx="2692">
                  <c:v>653</c:v>
                </c:pt>
                <c:pt idx="2693">
                  <c:v>642</c:v>
                </c:pt>
                <c:pt idx="2694">
                  <c:v>655</c:v>
                </c:pt>
                <c:pt idx="2695">
                  <c:v>653</c:v>
                </c:pt>
                <c:pt idx="2696">
                  <c:v>665</c:v>
                </c:pt>
                <c:pt idx="2697">
                  <c:v>666</c:v>
                </c:pt>
                <c:pt idx="2698">
                  <c:v>660</c:v>
                </c:pt>
                <c:pt idx="2699">
                  <c:v>654</c:v>
                </c:pt>
                <c:pt idx="2700">
                  <c:v>642</c:v>
                </c:pt>
                <c:pt idx="2701">
                  <c:v>651</c:v>
                </c:pt>
                <c:pt idx="2702">
                  <c:v>653</c:v>
                </c:pt>
                <c:pt idx="2703">
                  <c:v>649</c:v>
                </c:pt>
                <c:pt idx="2704">
                  <c:v>652</c:v>
                </c:pt>
                <c:pt idx="2705">
                  <c:v>659</c:v>
                </c:pt>
                <c:pt idx="2706">
                  <c:v>666</c:v>
                </c:pt>
                <c:pt idx="2707">
                  <c:v>661</c:v>
                </c:pt>
                <c:pt idx="2708">
                  <c:v>665</c:v>
                </c:pt>
                <c:pt idx="2709">
                  <c:v>653</c:v>
                </c:pt>
                <c:pt idx="2710">
                  <c:v>657</c:v>
                </c:pt>
                <c:pt idx="2711">
                  <c:v>658</c:v>
                </c:pt>
                <c:pt idx="2712">
                  <c:v>663</c:v>
                </c:pt>
                <c:pt idx="2713">
                  <c:v>660</c:v>
                </c:pt>
                <c:pt idx="2714">
                  <c:v>653</c:v>
                </c:pt>
                <c:pt idx="2715">
                  <c:v>653</c:v>
                </c:pt>
                <c:pt idx="2716">
                  <c:v>647</c:v>
                </c:pt>
                <c:pt idx="2717">
                  <c:v>651</c:v>
                </c:pt>
                <c:pt idx="2718">
                  <c:v>651</c:v>
                </c:pt>
                <c:pt idx="2719">
                  <c:v>657</c:v>
                </c:pt>
                <c:pt idx="2720">
                  <c:v>654</c:v>
                </c:pt>
                <c:pt idx="2721">
                  <c:v>656</c:v>
                </c:pt>
                <c:pt idx="2722">
                  <c:v>656</c:v>
                </c:pt>
                <c:pt idx="2723">
                  <c:v>651</c:v>
                </c:pt>
                <c:pt idx="2724">
                  <c:v>653</c:v>
                </c:pt>
                <c:pt idx="2725">
                  <c:v>652</c:v>
                </c:pt>
                <c:pt idx="2726">
                  <c:v>657</c:v>
                </c:pt>
                <c:pt idx="2727">
                  <c:v>657</c:v>
                </c:pt>
                <c:pt idx="2728">
                  <c:v>663</c:v>
                </c:pt>
                <c:pt idx="2729">
                  <c:v>659</c:v>
                </c:pt>
                <c:pt idx="2730">
                  <c:v>648</c:v>
                </c:pt>
                <c:pt idx="2731">
                  <c:v>644</c:v>
                </c:pt>
                <c:pt idx="2732">
                  <c:v>644</c:v>
                </c:pt>
                <c:pt idx="2733">
                  <c:v>648</c:v>
                </c:pt>
                <c:pt idx="2734">
                  <c:v>641</c:v>
                </c:pt>
                <c:pt idx="2735">
                  <c:v>642</c:v>
                </c:pt>
                <c:pt idx="2736">
                  <c:v>644</c:v>
                </c:pt>
                <c:pt idx="2737">
                  <c:v>651</c:v>
                </c:pt>
                <c:pt idx="2738">
                  <c:v>653</c:v>
                </c:pt>
                <c:pt idx="2739">
                  <c:v>657</c:v>
                </c:pt>
                <c:pt idx="2740">
                  <c:v>664</c:v>
                </c:pt>
                <c:pt idx="2741">
                  <c:v>662</c:v>
                </c:pt>
                <c:pt idx="2742">
                  <c:v>673</c:v>
                </c:pt>
                <c:pt idx="2743">
                  <c:v>660</c:v>
                </c:pt>
                <c:pt idx="2744">
                  <c:v>664</c:v>
                </c:pt>
                <c:pt idx="2745">
                  <c:v>659</c:v>
                </c:pt>
                <c:pt idx="2746">
                  <c:v>651</c:v>
                </c:pt>
                <c:pt idx="2747">
                  <c:v>645</c:v>
                </c:pt>
                <c:pt idx="2748">
                  <c:v>646</c:v>
                </c:pt>
                <c:pt idx="2749">
                  <c:v>650</c:v>
                </c:pt>
                <c:pt idx="2750">
                  <c:v>654</c:v>
                </c:pt>
                <c:pt idx="2751">
                  <c:v>661</c:v>
                </c:pt>
                <c:pt idx="2752">
                  <c:v>653</c:v>
                </c:pt>
                <c:pt idx="2753">
                  <c:v>654</c:v>
                </c:pt>
                <c:pt idx="2754">
                  <c:v>661</c:v>
                </c:pt>
                <c:pt idx="2755">
                  <c:v>652</c:v>
                </c:pt>
                <c:pt idx="2756">
                  <c:v>659</c:v>
                </c:pt>
                <c:pt idx="2757">
                  <c:v>653</c:v>
                </c:pt>
                <c:pt idx="2758">
                  <c:v>667</c:v>
                </c:pt>
                <c:pt idx="2759">
                  <c:v>665</c:v>
                </c:pt>
                <c:pt idx="2760">
                  <c:v>660</c:v>
                </c:pt>
                <c:pt idx="2761">
                  <c:v>658</c:v>
                </c:pt>
                <c:pt idx="2762">
                  <c:v>649</c:v>
                </c:pt>
                <c:pt idx="2763">
                  <c:v>648</c:v>
                </c:pt>
                <c:pt idx="2764">
                  <c:v>654</c:v>
                </c:pt>
                <c:pt idx="2765">
                  <c:v>649</c:v>
                </c:pt>
                <c:pt idx="2766">
                  <c:v>651</c:v>
                </c:pt>
                <c:pt idx="2767">
                  <c:v>650</c:v>
                </c:pt>
                <c:pt idx="2768">
                  <c:v>650</c:v>
                </c:pt>
                <c:pt idx="2769">
                  <c:v>656</c:v>
                </c:pt>
                <c:pt idx="2770">
                  <c:v>658</c:v>
                </c:pt>
                <c:pt idx="2771">
                  <c:v>661</c:v>
                </c:pt>
                <c:pt idx="2772">
                  <c:v>658</c:v>
                </c:pt>
                <c:pt idx="2773">
                  <c:v>662</c:v>
                </c:pt>
                <c:pt idx="2774">
                  <c:v>656</c:v>
                </c:pt>
                <c:pt idx="2775">
                  <c:v>652</c:v>
                </c:pt>
                <c:pt idx="2776">
                  <c:v>648</c:v>
                </c:pt>
                <c:pt idx="2777">
                  <c:v>649</c:v>
                </c:pt>
                <c:pt idx="2778">
                  <c:v>652</c:v>
                </c:pt>
                <c:pt idx="2779">
                  <c:v>651</c:v>
                </c:pt>
                <c:pt idx="2780">
                  <c:v>647</c:v>
                </c:pt>
                <c:pt idx="2781">
                  <c:v>646</c:v>
                </c:pt>
                <c:pt idx="2782">
                  <c:v>648</c:v>
                </c:pt>
                <c:pt idx="2783">
                  <c:v>658</c:v>
                </c:pt>
                <c:pt idx="2784">
                  <c:v>650</c:v>
                </c:pt>
                <c:pt idx="2785">
                  <c:v>651</c:v>
                </c:pt>
                <c:pt idx="2786">
                  <c:v>650</c:v>
                </c:pt>
                <c:pt idx="2787">
                  <c:v>656</c:v>
                </c:pt>
                <c:pt idx="2788">
                  <c:v>655</c:v>
                </c:pt>
                <c:pt idx="2789">
                  <c:v>649</c:v>
                </c:pt>
                <c:pt idx="2790">
                  <c:v>645</c:v>
                </c:pt>
                <c:pt idx="2791">
                  <c:v>640</c:v>
                </c:pt>
                <c:pt idx="2792">
                  <c:v>646</c:v>
                </c:pt>
                <c:pt idx="2793">
                  <c:v>655</c:v>
                </c:pt>
                <c:pt idx="2794">
                  <c:v>650</c:v>
                </c:pt>
                <c:pt idx="2795">
                  <c:v>645</c:v>
                </c:pt>
                <c:pt idx="2796">
                  <c:v>644</c:v>
                </c:pt>
                <c:pt idx="2797">
                  <c:v>644</c:v>
                </c:pt>
                <c:pt idx="2798">
                  <c:v>651</c:v>
                </c:pt>
                <c:pt idx="2799">
                  <c:v>652</c:v>
                </c:pt>
                <c:pt idx="2800">
                  <c:v>647</c:v>
                </c:pt>
                <c:pt idx="2801">
                  <c:v>646</c:v>
                </c:pt>
                <c:pt idx="2802">
                  <c:v>643</c:v>
                </c:pt>
                <c:pt idx="2803">
                  <c:v>645</c:v>
                </c:pt>
                <c:pt idx="2804">
                  <c:v>646</c:v>
                </c:pt>
                <c:pt idx="2805">
                  <c:v>646</c:v>
                </c:pt>
                <c:pt idx="2806">
                  <c:v>649</c:v>
                </c:pt>
                <c:pt idx="2807">
                  <c:v>645</c:v>
                </c:pt>
                <c:pt idx="2808">
                  <c:v>654</c:v>
                </c:pt>
                <c:pt idx="2809">
                  <c:v>654</c:v>
                </c:pt>
                <c:pt idx="2810">
                  <c:v>656</c:v>
                </c:pt>
                <c:pt idx="2811">
                  <c:v>653</c:v>
                </c:pt>
                <c:pt idx="2812">
                  <c:v>653</c:v>
                </c:pt>
                <c:pt idx="2813">
                  <c:v>653</c:v>
                </c:pt>
                <c:pt idx="2814">
                  <c:v>655</c:v>
                </c:pt>
                <c:pt idx="2815">
                  <c:v>653</c:v>
                </c:pt>
                <c:pt idx="2816">
                  <c:v>653</c:v>
                </c:pt>
                <c:pt idx="2817">
                  <c:v>663</c:v>
                </c:pt>
                <c:pt idx="2818">
                  <c:v>661</c:v>
                </c:pt>
                <c:pt idx="2819">
                  <c:v>660</c:v>
                </c:pt>
                <c:pt idx="2820">
                  <c:v>660</c:v>
                </c:pt>
                <c:pt idx="2821">
                  <c:v>648</c:v>
                </c:pt>
                <c:pt idx="2822">
                  <c:v>652</c:v>
                </c:pt>
                <c:pt idx="2823">
                  <c:v>655</c:v>
                </c:pt>
                <c:pt idx="2824">
                  <c:v>661</c:v>
                </c:pt>
                <c:pt idx="2825">
                  <c:v>670</c:v>
                </c:pt>
                <c:pt idx="2826">
                  <c:v>658</c:v>
                </c:pt>
                <c:pt idx="2827">
                  <c:v>662</c:v>
                </c:pt>
                <c:pt idx="2828">
                  <c:v>660</c:v>
                </c:pt>
                <c:pt idx="2829">
                  <c:v>660</c:v>
                </c:pt>
                <c:pt idx="2830">
                  <c:v>658</c:v>
                </c:pt>
                <c:pt idx="2831">
                  <c:v>662</c:v>
                </c:pt>
                <c:pt idx="2832">
                  <c:v>666</c:v>
                </c:pt>
                <c:pt idx="2833">
                  <c:v>666</c:v>
                </c:pt>
                <c:pt idx="2834">
                  <c:v>672</c:v>
                </c:pt>
                <c:pt idx="2835">
                  <c:v>664</c:v>
                </c:pt>
                <c:pt idx="2836">
                  <c:v>661</c:v>
                </c:pt>
                <c:pt idx="2837">
                  <c:v>656</c:v>
                </c:pt>
                <c:pt idx="2838">
                  <c:v>658</c:v>
                </c:pt>
                <c:pt idx="2839">
                  <c:v>657</c:v>
                </c:pt>
                <c:pt idx="2840">
                  <c:v>649</c:v>
                </c:pt>
                <c:pt idx="2841">
                  <c:v>652</c:v>
                </c:pt>
                <c:pt idx="2842">
                  <c:v>654</c:v>
                </c:pt>
                <c:pt idx="2843">
                  <c:v>654</c:v>
                </c:pt>
                <c:pt idx="2844">
                  <c:v>659</c:v>
                </c:pt>
                <c:pt idx="2845">
                  <c:v>662</c:v>
                </c:pt>
                <c:pt idx="2846">
                  <c:v>664</c:v>
                </c:pt>
                <c:pt idx="2847">
                  <c:v>661</c:v>
                </c:pt>
                <c:pt idx="2848">
                  <c:v>658</c:v>
                </c:pt>
                <c:pt idx="2849">
                  <c:v>657</c:v>
                </c:pt>
                <c:pt idx="2850">
                  <c:v>654</c:v>
                </c:pt>
                <c:pt idx="2851">
                  <c:v>651</c:v>
                </c:pt>
                <c:pt idx="2852">
                  <c:v>657</c:v>
                </c:pt>
                <c:pt idx="2853">
                  <c:v>658</c:v>
                </c:pt>
                <c:pt idx="2854">
                  <c:v>659</c:v>
                </c:pt>
                <c:pt idx="2855">
                  <c:v>661</c:v>
                </c:pt>
                <c:pt idx="2856">
                  <c:v>657</c:v>
                </c:pt>
                <c:pt idx="2857">
                  <c:v>660</c:v>
                </c:pt>
                <c:pt idx="2858">
                  <c:v>659</c:v>
                </c:pt>
                <c:pt idx="2859">
                  <c:v>655</c:v>
                </c:pt>
                <c:pt idx="2860">
                  <c:v>656</c:v>
                </c:pt>
                <c:pt idx="2861">
                  <c:v>657</c:v>
                </c:pt>
                <c:pt idx="2862">
                  <c:v>660</c:v>
                </c:pt>
                <c:pt idx="2863">
                  <c:v>659</c:v>
                </c:pt>
                <c:pt idx="2864">
                  <c:v>666</c:v>
                </c:pt>
                <c:pt idx="2865">
                  <c:v>659</c:v>
                </c:pt>
                <c:pt idx="2866">
                  <c:v>656</c:v>
                </c:pt>
                <c:pt idx="2867">
                  <c:v>649</c:v>
                </c:pt>
                <c:pt idx="2868">
                  <c:v>651</c:v>
                </c:pt>
                <c:pt idx="2869">
                  <c:v>654</c:v>
                </c:pt>
                <c:pt idx="2870">
                  <c:v>651</c:v>
                </c:pt>
                <c:pt idx="2871">
                  <c:v>652</c:v>
                </c:pt>
                <c:pt idx="2872">
                  <c:v>653</c:v>
                </c:pt>
                <c:pt idx="2873">
                  <c:v>654</c:v>
                </c:pt>
                <c:pt idx="2874">
                  <c:v>653</c:v>
                </c:pt>
                <c:pt idx="2875">
                  <c:v>661</c:v>
                </c:pt>
                <c:pt idx="2876">
                  <c:v>653</c:v>
                </c:pt>
                <c:pt idx="2877">
                  <c:v>654</c:v>
                </c:pt>
                <c:pt idx="2878">
                  <c:v>647</c:v>
                </c:pt>
                <c:pt idx="2879">
                  <c:v>638</c:v>
                </c:pt>
                <c:pt idx="2880">
                  <c:v>635</c:v>
                </c:pt>
                <c:pt idx="2881">
                  <c:v>643</c:v>
                </c:pt>
                <c:pt idx="2882">
                  <c:v>656</c:v>
                </c:pt>
                <c:pt idx="2883">
                  <c:v>667</c:v>
                </c:pt>
                <c:pt idx="2884">
                  <c:v>663</c:v>
                </c:pt>
                <c:pt idx="2885">
                  <c:v>661</c:v>
                </c:pt>
                <c:pt idx="2886">
                  <c:v>658</c:v>
                </c:pt>
                <c:pt idx="2887">
                  <c:v>655</c:v>
                </c:pt>
                <c:pt idx="2888">
                  <c:v>657</c:v>
                </c:pt>
                <c:pt idx="2889">
                  <c:v>648</c:v>
                </c:pt>
                <c:pt idx="2890">
                  <c:v>648</c:v>
                </c:pt>
                <c:pt idx="2891">
                  <c:v>648</c:v>
                </c:pt>
                <c:pt idx="2892">
                  <c:v>650</c:v>
                </c:pt>
                <c:pt idx="2893">
                  <c:v>661</c:v>
                </c:pt>
                <c:pt idx="2894">
                  <c:v>659</c:v>
                </c:pt>
                <c:pt idx="2895">
                  <c:v>660</c:v>
                </c:pt>
                <c:pt idx="2896">
                  <c:v>648</c:v>
                </c:pt>
                <c:pt idx="2897">
                  <c:v>647</c:v>
                </c:pt>
                <c:pt idx="2898">
                  <c:v>642</c:v>
                </c:pt>
                <c:pt idx="2899">
                  <c:v>643</c:v>
                </c:pt>
                <c:pt idx="2900">
                  <c:v>644</c:v>
                </c:pt>
                <c:pt idx="2901">
                  <c:v>651</c:v>
                </c:pt>
                <c:pt idx="2902">
                  <c:v>657</c:v>
                </c:pt>
                <c:pt idx="2903">
                  <c:v>660</c:v>
                </c:pt>
                <c:pt idx="2904">
                  <c:v>670</c:v>
                </c:pt>
                <c:pt idx="2905">
                  <c:v>667</c:v>
                </c:pt>
                <c:pt idx="2906">
                  <c:v>662</c:v>
                </c:pt>
                <c:pt idx="2907">
                  <c:v>651</c:v>
                </c:pt>
                <c:pt idx="2908">
                  <c:v>642</c:v>
                </c:pt>
                <c:pt idx="2909">
                  <c:v>640</c:v>
                </c:pt>
                <c:pt idx="2910">
                  <c:v>638</c:v>
                </c:pt>
                <c:pt idx="2911">
                  <c:v>640</c:v>
                </c:pt>
                <c:pt idx="2912">
                  <c:v>655</c:v>
                </c:pt>
                <c:pt idx="2913">
                  <c:v>658</c:v>
                </c:pt>
                <c:pt idx="2914">
                  <c:v>653</c:v>
                </c:pt>
                <c:pt idx="2915">
                  <c:v>650</c:v>
                </c:pt>
                <c:pt idx="2916">
                  <c:v>651</c:v>
                </c:pt>
                <c:pt idx="2917">
                  <c:v>648</c:v>
                </c:pt>
                <c:pt idx="2918">
                  <c:v>658</c:v>
                </c:pt>
                <c:pt idx="2919">
                  <c:v>655</c:v>
                </c:pt>
                <c:pt idx="2920">
                  <c:v>662</c:v>
                </c:pt>
                <c:pt idx="2921">
                  <c:v>658</c:v>
                </c:pt>
                <c:pt idx="2922">
                  <c:v>660</c:v>
                </c:pt>
                <c:pt idx="2923">
                  <c:v>658</c:v>
                </c:pt>
                <c:pt idx="2924">
                  <c:v>652</c:v>
                </c:pt>
                <c:pt idx="2925">
                  <c:v>650</c:v>
                </c:pt>
                <c:pt idx="2926">
                  <c:v>649</c:v>
                </c:pt>
                <c:pt idx="2927">
                  <c:v>653</c:v>
                </c:pt>
                <c:pt idx="2928">
                  <c:v>661</c:v>
                </c:pt>
                <c:pt idx="2929">
                  <c:v>656</c:v>
                </c:pt>
                <c:pt idx="2930">
                  <c:v>652</c:v>
                </c:pt>
                <c:pt idx="2931">
                  <c:v>645</c:v>
                </c:pt>
                <c:pt idx="2932">
                  <c:v>649</c:v>
                </c:pt>
                <c:pt idx="2933">
                  <c:v>654</c:v>
                </c:pt>
                <c:pt idx="2934">
                  <c:v>660</c:v>
                </c:pt>
                <c:pt idx="2935">
                  <c:v>650</c:v>
                </c:pt>
                <c:pt idx="2936">
                  <c:v>650</c:v>
                </c:pt>
                <c:pt idx="2937">
                  <c:v>662</c:v>
                </c:pt>
                <c:pt idx="2938">
                  <c:v>665</c:v>
                </c:pt>
                <c:pt idx="2939">
                  <c:v>658</c:v>
                </c:pt>
                <c:pt idx="2940">
                  <c:v>664</c:v>
                </c:pt>
                <c:pt idx="2941">
                  <c:v>661</c:v>
                </c:pt>
                <c:pt idx="2942">
                  <c:v>660</c:v>
                </c:pt>
                <c:pt idx="2943">
                  <c:v>660</c:v>
                </c:pt>
                <c:pt idx="2944">
                  <c:v>655</c:v>
                </c:pt>
                <c:pt idx="2945">
                  <c:v>656</c:v>
                </c:pt>
                <c:pt idx="2946">
                  <c:v>658</c:v>
                </c:pt>
                <c:pt idx="2947">
                  <c:v>662</c:v>
                </c:pt>
                <c:pt idx="2948">
                  <c:v>652</c:v>
                </c:pt>
                <c:pt idx="2949">
                  <c:v>653</c:v>
                </c:pt>
                <c:pt idx="2950">
                  <c:v>645</c:v>
                </c:pt>
                <c:pt idx="2951">
                  <c:v>654</c:v>
                </c:pt>
                <c:pt idx="2952">
                  <c:v>658</c:v>
                </c:pt>
                <c:pt idx="2953">
                  <c:v>667</c:v>
                </c:pt>
                <c:pt idx="2954">
                  <c:v>656</c:v>
                </c:pt>
                <c:pt idx="2955">
                  <c:v>665</c:v>
                </c:pt>
                <c:pt idx="2956">
                  <c:v>660</c:v>
                </c:pt>
                <c:pt idx="2957">
                  <c:v>659</c:v>
                </c:pt>
                <c:pt idx="2958">
                  <c:v>637</c:v>
                </c:pt>
                <c:pt idx="2959">
                  <c:v>636</c:v>
                </c:pt>
                <c:pt idx="2960">
                  <c:v>623</c:v>
                </c:pt>
                <c:pt idx="2961">
                  <c:v>637</c:v>
                </c:pt>
                <c:pt idx="2962">
                  <c:v>645</c:v>
                </c:pt>
                <c:pt idx="2963">
                  <c:v>657</c:v>
                </c:pt>
                <c:pt idx="2964">
                  <c:v>661</c:v>
                </c:pt>
                <c:pt idx="2965">
                  <c:v>659</c:v>
                </c:pt>
                <c:pt idx="2966">
                  <c:v>648</c:v>
                </c:pt>
                <c:pt idx="2967">
                  <c:v>651</c:v>
                </c:pt>
                <c:pt idx="2968">
                  <c:v>648</c:v>
                </c:pt>
                <c:pt idx="2969">
                  <c:v>643</c:v>
                </c:pt>
                <c:pt idx="2970">
                  <c:v>640</c:v>
                </c:pt>
                <c:pt idx="2971">
                  <c:v>647</c:v>
                </c:pt>
                <c:pt idx="2972">
                  <c:v>646</c:v>
                </c:pt>
                <c:pt idx="2973">
                  <c:v>647</c:v>
                </c:pt>
                <c:pt idx="2974">
                  <c:v>638</c:v>
                </c:pt>
                <c:pt idx="2975">
                  <c:v>643</c:v>
                </c:pt>
                <c:pt idx="2976">
                  <c:v>651</c:v>
                </c:pt>
                <c:pt idx="2977">
                  <c:v>656</c:v>
                </c:pt>
                <c:pt idx="2978">
                  <c:v>669</c:v>
                </c:pt>
                <c:pt idx="2979">
                  <c:v>670</c:v>
                </c:pt>
                <c:pt idx="2980">
                  <c:v>643</c:v>
                </c:pt>
                <c:pt idx="2981">
                  <c:v>638</c:v>
                </c:pt>
                <c:pt idx="2982">
                  <c:v>635</c:v>
                </c:pt>
                <c:pt idx="2983">
                  <c:v>644</c:v>
                </c:pt>
                <c:pt idx="2984">
                  <c:v>647</c:v>
                </c:pt>
                <c:pt idx="2985">
                  <c:v>652</c:v>
                </c:pt>
                <c:pt idx="2986">
                  <c:v>645</c:v>
                </c:pt>
                <c:pt idx="2987">
                  <c:v>645</c:v>
                </c:pt>
                <c:pt idx="2988">
                  <c:v>637</c:v>
                </c:pt>
                <c:pt idx="2989">
                  <c:v>639</c:v>
                </c:pt>
                <c:pt idx="2990">
                  <c:v>647</c:v>
                </c:pt>
                <c:pt idx="2991">
                  <c:v>648</c:v>
                </c:pt>
                <c:pt idx="2992">
                  <c:v>628</c:v>
                </c:pt>
                <c:pt idx="2993">
                  <c:v>619</c:v>
                </c:pt>
                <c:pt idx="2994">
                  <c:v>619</c:v>
                </c:pt>
                <c:pt idx="2995">
                  <c:v>635</c:v>
                </c:pt>
                <c:pt idx="2996">
                  <c:v>650</c:v>
                </c:pt>
                <c:pt idx="2997">
                  <c:v>656</c:v>
                </c:pt>
                <c:pt idx="2998">
                  <c:v>686</c:v>
                </c:pt>
                <c:pt idx="2999">
                  <c:v>679</c:v>
                </c:pt>
                <c:pt idx="3000">
                  <c:v>666</c:v>
                </c:pt>
                <c:pt idx="3001">
                  <c:v>657</c:v>
                </c:pt>
                <c:pt idx="3002">
                  <c:v>654</c:v>
                </c:pt>
                <c:pt idx="3003">
                  <c:v>662</c:v>
                </c:pt>
                <c:pt idx="3004">
                  <c:v>664</c:v>
                </c:pt>
                <c:pt idx="3005">
                  <c:v>661</c:v>
                </c:pt>
                <c:pt idx="3006">
                  <c:v>663</c:v>
                </c:pt>
                <c:pt idx="3007">
                  <c:v>656</c:v>
                </c:pt>
                <c:pt idx="3008">
                  <c:v>659</c:v>
                </c:pt>
                <c:pt idx="3009">
                  <c:v>655</c:v>
                </c:pt>
                <c:pt idx="3010">
                  <c:v>652</c:v>
                </c:pt>
                <c:pt idx="3011">
                  <c:v>658</c:v>
                </c:pt>
                <c:pt idx="3012">
                  <c:v>656</c:v>
                </c:pt>
                <c:pt idx="3013">
                  <c:v>655</c:v>
                </c:pt>
                <c:pt idx="3014">
                  <c:v>654</c:v>
                </c:pt>
                <c:pt idx="3015">
                  <c:v>661</c:v>
                </c:pt>
                <c:pt idx="3016">
                  <c:v>651</c:v>
                </c:pt>
                <c:pt idx="3017">
                  <c:v>641</c:v>
                </c:pt>
                <c:pt idx="3018">
                  <c:v>645</c:v>
                </c:pt>
                <c:pt idx="3019">
                  <c:v>651</c:v>
                </c:pt>
                <c:pt idx="3020">
                  <c:v>664</c:v>
                </c:pt>
                <c:pt idx="3021">
                  <c:v>657</c:v>
                </c:pt>
                <c:pt idx="3022">
                  <c:v>651</c:v>
                </c:pt>
                <c:pt idx="3023">
                  <c:v>652</c:v>
                </c:pt>
                <c:pt idx="3024">
                  <c:v>646</c:v>
                </c:pt>
                <c:pt idx="3025">
                  <c:v>645</c:v>
                </c:pt>
                <c:pt idx="3026">
                  <c:v>645</c:v>
                </c:pt>
                <c:pt idx="3027">
                  <c:v>638</c:v>
                </c:pt>
                <c:pt idx="3028">
                  <c:v>646</c:v>
                </c:pt>
                <c:pt idx="3029">
                  <c:v>644</c:v>
                </c:pt>
                <c:pt idx="3030">
                  <c:v>645</c:v>
                </c:pt>
                <c:pt idx="3031">
                  <c:v>647</c:v>
                </c:pt>
                <c:pt idx="3032">
                  <c:v>648</c:v>
                </c:pt>
                <c:pt idx="3033">
                  <c:v>648</c:v>
                </c:pt>
                <c:pt idx="3034">
                  <c:v>645</c:v>
                </c:pt>
                <c:pt idx="3035">
                  <c:v>646</c:v>
                </c:pt>
                <c:pt idx="3036">
                  <c:v>646</c:v>
                </c:pt>
                <c:pt idx="3037">
                  <c:v>642</c:v>
                </c:pt>
                <c:pt idx="3038">
                  <c:v>653</c:v>
                </c:pt>
                <c:pt idx="3039">
                  <c:v>659</c:v>
                </c:pt>
                <c:pt idx="3040">
                  <c:v>656</c:v>
                </c:pt>
                <c:pt idx="3041">
                  <c:v>660</c:v>
                </c:pt>
                <c:pt idx="3042">
                  <c:v>648</c:v>
                </c:pt>
                <c:pt idx="3043">
                  <c:v>644</c:v>
                </c:pt>
                <c:pt idx="3044">
                  <c:v>659</c:v>
                </c:pt>
                <c:pt idx="3045">
                  <c:v>660</c:v>
                </c:pt>
                <c:pt idx="3046">
                  <c:v>662</c:v>
                </c:pt>
                <c:pt idx="3047">
                  <c:v>664</c:v>
                </c:pt>
                <c:pt idx="3048">
                  <c:v>655</c:v>
                </c:pt>
                <c:pt idx="3049">
                  <c:v>655</c:v>
                </c:pt>
                <c:pt idx="3050">
                  <c:v>656</c:v>
                </c:pt>
                <c:pt idx="3051">
                  <c:v>655</c:v>
                </c:pt>
                <c:pt idx="3052">
                  <c:v>650</c:v>
                </c:pt>
                <c:pt idx="3053">
                  <c:v>639</c:v>
                </c:pt>
                <c:pt idx="3054">
                  <c:v>649</c:v>
                </c:pt>
                <c:pt idx="3055">
                  <c:v>647</c:v>
                </c:pt>
                <c:pt idx="3056">
                  <c:v>650</c:v>
                </c:pt>
                <c:pt idx="3057">
                  <c:v>650</c:v>
                </c:pt>
                <c:pt idx="3058">
                  <c:v>649</c:v>
                </c:pt>
                <c:pt idx="3059">
                  <c:v>643</c:v>
                </c:pt>
                <c:pt idx="3060">
                  <c:v>639</c:v>
                </c:pt>
                <c:pt idx="3061">
                  <c:v>629</c:v>
                </c:pt>
                <c:pt idx="3062">
                  <c:v>635</c:v>
                </c:pt>
                <c:pt idx="3063">
                  <c:v>648</c:v>
                </c:pt>
                <c:pt idx="3064">
                  <c:v>644</c:v>
                </c:pt>
                <c:pt idx="3065">
                  <c:v>658</c:v>
                </c:pt>
                <c:pt idx="3066">
                  <c:v>658</c:v>
                </c:pt>
                <c:pt idx="3067">
                  <c:v>653</c:v>
                </c:pt>
                <c:pt idx="3068">
                  <c:v>643</c:v>
                </c:pt>
                <c:pt idx="3069">
                  <c:v>647</c:v>
                </c:pt>
                <c:pt idx="3070">
                  <c:v>645</c:v>
                </c:pt>
                <c:pt idx="3071">
                  <c:v>650</c:v>
                </c:pt>
                <c:pt idx="3072">
                  <c:v>651</c:v>
                </c:pt>
                <c:pt idx="3073">
                  <c:v>666</c:v>
                </c:pt>
                <c:pt idx="3074">
                  <c:v>654</c:v>
                </c:pt>
                <c:pt idx="3075">
                  <c:v>658</c:v>
                </c:pt>
                <c:pt idx="3076">
                  <c:v>657</c:v>
                </c:pt>
                <c:pt idx="3077">
                  <c:v>649</c:v>
                </c:pt>
                <c:pt idx="3078">
                  <c:v>653</c:v>
                </c:pt>
                <c:pt idx="3079">
                  <c:v>655</c:v>
                </c:pt>
                <c:pt idx="3080">
                  <c:v>661</c:v>
                </c:pt>
                <c:pt idx="3081">
                  <c:v>659</c:v>
                </c:pt>
                <c:pt idx="3082">
                  <c:v>653</c:v>
                </c:pt>
                <c:pt idx="3083">
                  <c:v>664</c:v>
                </c:pt>
                <c:pt idx="3084">
                  <c:v>650</c:v>
                </c:pt>
                <c:pt idx="3085">
                  <c:v>651</c:v>
                </c:pt>
                <c:pt idx="3086">
                  <c:v>641</c:v>
                </c:pt>
                <c:pt idx="3087">
                  <c:v>642</c:v>
                </c:pt>
                <c:pt idx="3088">
                  <c:v>643</c:v>
                </c:pt>
                <c:pt idx="3089">
                  <c:v>649</c:v>
                </c:pt>
                <c:pt idx="3090">
                  <c:v>651</c:v>
                </c:pt>
                <c:pt idx="3091">
                  <c:v>653</c:v>
                </c:pt>
                <c:pt idx="3092">
                  <c:v>655</c:v>
                </c:pt>
                <c:pt idx="3093">
                  <c:v>662</c:v>
                </c:pt>
                <c:pt idx="3094">
                  <c:v>658</c:v>
                </c:pt>
                <c:pt idx="3095">
                  <c:v>658</c:v>
                </c:pt>
                <c:pt idx="3096">
                  <c:v>650</c:v>
                </c:pt>
                <c:pt idx="3097">
                  <c:v>651</c:v>
                </c:pt>
                <c:pt idx="3098">
                  <c:v>643</c:v>
                </c:pt>
                <c:pt idx="3099">
                  <c:v>644</c:v>
                </c:pt>
                <c:pt idx="3100">
                  <c:v>644</c:v>
                </c:pt>
                <c:pt idx="3101">
                  <c:v>647</c:v>
                </c:pt>
                <c:pt idx="3102">
                  <c:v>655</c:v>
                </c:pt>
                <c:pt idx="3103">
                  <c:v>649</c:v>
                </c:pt>
                <c:pt idx="3104">
                  <c:v>647</c:v>
                </c:pt>
                <c:pt idx="3105">
                  <c:v>644</c:v>
                </c:pt>
                <c:pt idx="3106">
                  <c:v>650</c:v>
                </c:pt>
                <c:pt idx="3107">
                  <c:v>656</c:v>
                </c:pt>
                <c:pt idx="3108">
                  <c:v>651</c:v>
                </c:pt>
                <c:pt idx="3109">
                  <c:v>645</c:v>
                </c:pt>
                <c:pt idx="3110">
                  <c:v>642</c:v>
                </c:pt>
                <c:pt idx="3111">
                  <c:v>645</c:v>
                </c:pt>
                <c:pt idx="3112">
                  <c:v>652</c:v>
                </c:pt>
                <c:pt idx="3113">
                  <c:v>659</c:v>
                </c:pt>
                <c:pt idx="3114">
                  <c:v>653</c:v>
                </c:pt>
                <c:pt idx="3115">
                  <c:v>652</c:v>
                </c:pt>
                <c:pt idx="3116">
                  <c:v>651</c:v>
                </c:pt>
                <c:pt idx="3117">
                  <c:v>640</c:v>
                </c:pt>
                <c:pt idx="3118">
                  <c:v>648</c:v>
                </c:pt>
                <c:pt idx="3119">
                  <c:v>644</c:v>
                </c:pt>
                <c:pt idx="3120">
                  <c:v>649</c:v>
                </c:pt>
                <c:pt idx="3121">
                  <c:v>651</c:v>
                </c:pt>
                <c:pt idx="3122">
                  <c:v>653</c:v>
                </c:pt>
                <c:pt idx="3123">
                  <c:v>658</c:v>
                </c:pt>
                <c:pt idx="3124">
                  <c:v>663</c:v>
                </c:pt>
                <c:pt idx="3125">
                  <c:v>669</c:v>
                </c:pt>
                <c:pt idx="3126">
                  <c:v>663</c:v>
                </c:pt>
                <c:pt idx="3127">
                  <c:v>653</c:v>
                </c:pt>
                <c:pt idx="3128">
                  <c:v>652</c:v>
                </c:pt>
                <c:pt idx="3129">
                  <c:v>642</c:v>
                </c:pt>
                <c:pt idx="3130">
                  <c:v>632</c:v>
                </c:pt>
                <c:pt idx="3131">
                  <c:v>639</c:v>
                </c:pt>
                <c:pt idx="3132">
                  <c:v>642</c:v>
                </c:pt>
                <c:pt idx="3133">
                  <c:v>637</c:v>
                </c:pt>
                <c:pt idx="3134">
                  <c:v>650</c:v>
                </c:pt>
                <c:pt idx="3135">
                  <c:v>656</c:v>
                </c:pt>
                <c:pt idx="3136">
                  <c:v>666</c:v>
                </c:pt>
                <c:pt idx="3137">
                  <c:v>661</c:v>
                </c:pt>
                <c:pt idx="3138">
                  <c:v>652</c:v>
                </c:pt>
                <c:pt idx="3139">
                  <c:v>645</c:v>
                </c:pt>
                <c:pt idx="3140">
                  <c:v>648</c:v>
                </c:pt>
                <c:pt idx="3141">
                  <c:v>648</c:v>
                </c:pt>
                <c:pt idx="3142">
                  <c:v>647</c:v>
                </c:pt>
                <c:pt idx="3143">
                  <c:v>652</c:v>
                </c:pt>
                <c:pt idx="3144">
                  <c:v>645</c:v>
                </c:pt>
                <c:pt idx="3145">
                  <c:v>645</c:v>
                </c:pt>
                <c:pt idx="3146">
                  <c:v>645</c:v>
                </c:pt>
                <c:pt idx="3147">
                  <c:v>660</c:v>
                </c:pt>
                <c:pt idx="3148">
                  <c:v>657</c:v>
                </c:pt>
                <c:pt idx="3149">
                  <c:v>647</c:v>
                </c:pt>
                <c:pt idx="3150">
                  <c:v>645</c:v>
                </c:pt>
                <c:pt idx="3151">
                  <c:v>646</c:v>
                </c:pt>
                <c:pt idx="3152">
                  <c:v>656</c:v>
                </c:pt>
                <c:pt idx="3153">
                  <c:v>656</c:v>
                </c:pt>
                <c:pt idx="3154">
                  <c:v>659</c:v>
                </c:pt>
                <c:pt idx="3155">
                  <c:v>658</c:v>
                </c:pt>
                <c:pt idx="3156">
                  <c:v>657</c:v>
                </c:pt>
                <c:pt idx="3157">
                  <c:v>653</c:v>
                </c:pt>
                <c:pt idx="3158">
                  <c:v>645</c:v>
                </c:pt>
                <c:pt idx="3159">
                  <c:v>645</c:v>
                </c:pt>
                <c:pt idx="3160">
                  <c:v>651</c:v>
                </c:pt>
                <c:pt idx="3161">
                  <c:v>645</c:v>
                </c:pt>
                <c:pt idx="3162">
                  <c:v>648</c:v>
                </c:pt>
                <c:pt idx="3163">
                  <c:v>657</c:v>
                </c:pt>
                <c:pt idx="3164">
                  <c:v>655</c:v>
                </c:pt>
                <c:pt idx="3165">
                  <c:v>649</c:v>
                </c:pt>
                <c:pt idx="3166">
                  <c:v>651</c:v>
                </c:pt>
                <c:pt idx="3167">
                  <c:v>655</c:v>
                </c:pt>
                <c:pt idx="3168">
                  <c:v>659</c:v>
                </c:pt>
                <c:pt idx="3169">
                  <c:v>648</c:v>
                </c:pt>
                <c:pt idx="3170">
                  <c:v>649</c:v>
                </c:pt>
                <c:pt idx="3171">
                  <c:v>657</c:v>
                </c:pt>
                <c:pt idx="3172">
                  <c:v>651</c:v>
                </c:pt>
                <c:pt idx="3173">
                  <c:v>653</c:v>
                </c:pt>
                <c:pt idx="3174">
                  <c:v>647</c:v>
                </c:pt>
                <c:pt idx="3175">
                  <c:v>644</c:v>
                </c:pt>
                <c:pt idx="3176">
                  <c:v>646</c:v>
                </c:pt>
                <c:pt idx="3177">
                  <c:v>647</c:v>
                </c:pt>
                <c:pt idx="3178">
                  <c:v>649</c:v>
                </c:pt>
                <c:pt idx="3179">
                  <c:v>661</c:v>
                </c:pt>
                <c:pt idx="3180">
                  <c:v>663</c:v>
                </c:pt>
                <c:pt idx="3181">
                  <c:v>655</c:v>
                </c:pt>
                <c:pt idx="3182">
                  <c:v>650</c:v>
                </c:pt>
                <c:pt idx="3183">
                  <c:v>649</c:v>
                </c:pt>
                <c:pt idx="3184">
                  <c:v>654</c:v>
                </c:pt>
                <c:pt idx="3185">
                  <c:v>666</c:v>
                </c:pt>
                <c:pt idx="3186">
                  <c:v>659</c:v>
                </c:pt>
                <c:pt idx="3187">
                  <c:v>656</c:v>
                </c:pt>
                <c:pt idx="3188">
                  <c:v>662</c:v>
                </c:pt>
                <c:pt idx="3189">
                  <c:v>672</c:v>
                </c:pt>
                <c:pt idx="3190">
                  <c:v>673</c:v>
                </c:pt>
                <c:pt idx="3191">
                  <c:v>670</c:v>
                </c:pt>
                <c:pt idx="3192">
                  <c:v>661</c:v>
                </c:pt>
                <c:pt idx="3193">
                  <c:v>660</c:v>
                </c:pt>
                <c:pt idx="3194">
                  <c:v>663</c:v>
                </c:pt>
                <c:pt idx="3195">
                  <c:v>668</c:v>
                </c:pt>
                <c:pt idx="3196">
                  <c:v>666</c:v>
                </c:pt>
                <c:pt idx="3197">
                  <c:v>657</c:v>
                </c:pt>
                <c:pt idx="3198">
                  <c:v>647</c:v>
                </c:pt>
                <c:pt idx="3199">
                  <c:v>644</c:v>
                </c:pt>
                <c:pt idx="3200">
                  <c:v>646</c:v>
                </c:pt>
                <c:pt idx="3201">
                  <c:v>652</c:v>
                </c:pt>
                <c:pt idx="3202">
                  <c:v>656</c:v>
                </c:pt>
                <c:pt idx="3203">
                  <c:v>657</c:v>
                </c:pt>
                <c:pt idx="3204">
                  <c:v>654</c:v>
                </c:pt>
                <c:pt idx="3205">
                  <c:v>649</c:v>
                </c:pt>
                <c:pt idx="3206">
                  <c:v>650</c:v>
                </c:pt>
                <c:pt idx="3207">
                  <c:v>648</c:v>
                </c:pt>
                <c:pt idx="3208">
                  <c:v>647</c:v>
                </c:pt>
                <c:pt idx="3209">
                  <c:v>647</c:v>
                </c:pt>
                <c:pt idx="3210">
                  <c:v>653</c:v>
                </c:pt>
                <c:pt idx="3211">
                  <c:v>647</c:v>
                </c:pt>
                <c:pt idx="3212">
                  <c:v>648</c:v>
                </c:pt>
                <c:pt idx="3213">
                  <c:v>647</c:v>
                </c:pt>
                <c:pt idx="3214">
                  <c:v>648</c:v>
                </c:pt>
                <c:pt idx="3215">
                  <c:v>646</c:v>
                </c:pt>
                <c:pt idx="3216">
                  <c:v>644</c:v>
                </c:pt>
                <c:pt idx="3217">
                  <c:v>647</c:v>
                </c:pt>
                <c:pt idx="3218">
                  <c:v>649</c:v>
                </c:pt>
                <c:pt idx="3219">
                  <c:v>651</c:v>
                </c:pt>
                <c:pt idx="3220">
                  <c:v>655</c:v>
                </c:pt>
                <c:pt idx="3221">
                  <c:v>651</c:v>
                </c:pt>
                <c:pt idx="3222">
                  <c:v>643</c:v>
                </c:pt>
                <c:pt idx="3223">
                  <c:v>648</c:v>
                </c:pt>
                <c:pt idx="3224">
                  <c:v>647</c:v>
                </c:pt>
                <c:pt idx="3225">
                  <c:v>647</c:v>
                </c:pt>
                <c:pt idx="3226">
                  <c:v>642</c:v>
                </c:pt>
                <c:pt idx="3227">
                  <c:v>652</c:v>
                </c:pt>
                <c:pt idx="3228">
                  <c:v>661</c:v>
                </c:pt>
                <c:pt idx="3229">
                  <c:v>644</c:v>
                </c:pt>
                <c:pt idx="3230">
                  <c:v>654</c:v>
                </c:pt>
                <c:pt idx="3231">
                  <c:v>675</c:v>
                </c:pt>
                <c:pt idx="3232">
                  <c:v>674</c:v>
                </c:pt>
                <c:pt idx="3233">
                  <c:v>696</c:v>
                </c:pt>
                <c:pt idx="3234">
                  <c:v>690</c:v>
                </c:pt>
                <c:pt idx="3235">
                  <c:v>668</c:v>
                </c:pt>
                <c:pt idx="3236">
                  <c:v>668</c:v>
                </c:pt>
                <c:pt idx="3237">
                  <c:v>663</c:v>
                </c:pt>
                <c:pt idx="3238">
                  <c:v>650</c:v>
                </c:pt>
                <c:pt idx="3239">
                  <c:v>639</c:v>
                </c:pt>
                <c:pt idx="3240">
                  <c:v>643</c:v>
                </c:pt>
                <c:pt idx="3241">
                  <c:v>645</c:v>
                </c:pt>
                <c:pt idx="3242">
                  <c:v>643</c:v>
                </c:pt>
                <c:pt idx="3243">
                  <c:v>658</c:v>
                </c:pt>
                <c:pt idx="3244">
                  <c:v>653</c:v>
                </c:pt>
                <c:pt idx="3245">
                  <c:v>659</c:v>
                </c:pt>
                <c:pt idx="3246">
                  <c:v>658</c:v>
                </c:pt>
                <c:pt idx="3247">
                  <c:v>651</c:v>
                </c:pt>
                <c:pt idx="3248">
                  <c:v>641</c:v>
                </c:pt>
                <c:pt idx="3249">
                  <c:v>643</c:v>
                </c:pt>
                <c:pt idx="3250">
                  <c:v>651</c:v>
                </c:pt>
                <c:pt idx="3251">
                  <c:v>661</c:v>
                </c:pt>
                <c:pt idx="3252">
                  <c:v>656</c:v>
                </c:pt>
                <c:pt idx="3253">
                  <c:v>654</c:v>
                </c:pt>
                <c:pt idx="3254">
                  <c:v>652</c:v>
                </c:pt>
                <c:pt idx="3255">
                  <c:v>656</c:v>
                </c:pt>
                <c:pt idx="3256">
                  <c:v>648</c:v>
                </c:pt>
                <c:pt idx="3257">
                  <c:v>650</c:v>
                </c:pt>
                <c:pt idx="3258">
                  <c:v>640</c:v>
                </c:pt>
                <c:pt idx="3259">
                  <c:v>641</c:v>
                </c:pt>
                <c:pt idx="3260">
                  <c:v>641</c:v>
                </c:pt>
                <c:pt idx="3261">
                  <c:v>663</c:v>
                </c:pt>
                <c:pt idx="3262">
                  <c:v>655</c:v>
                </c:pt>
                <c:pt idx="3263">
                  <c:v>659</c:v>
                </c:pt>
                <c:pt idx="3264">
                  <c:v>669</c:v>
                </c:pt>
                <c:pt idx="3265">
                  <c:v>658</c:v>
                </c:pt>
                <c:pt idx="3266">
                  <c:v>661</c:v>
                </c:pt>
                <c:pt idx="3267">
                  <c:v>666</c:v>
                </c:pt>
                <c:pt idx="3268">
                  <c:v>671</c:v>
                </c:pt>
                <c:pt idx="3269">
                  <c:v>683</c:v>
                </c:pt>
                <c:pt idx="3270">
                  <c:v>670</c:v>
                </c:pt>
                <c:pt idx="3271">
                  <c:v>658</c:v>
                </c:pt>
                <c:pt idx="3272">
                  <c:v>657</c:v>
                </c:pt>
                <c:pt idx="3273">
                  <c:v>650</c:v>
                </c:pt>
                <c:pt idx="3274">
                  <c:v>641</c:v>
                </c:pt>
                <c:pt idx="3275">
                  <c:v>637</c:v>
                </c:pt>
                <c:pt idx="3276">
                  <c:v>649</c:v>
                </c:pt>
                <c:pt idx="3277">
                  <c:v>648</c:v>
                </c:pt>
                <c:pt idx="3278">
                  <c:v>652</c:v>
                </c:pt>
                <c:pt idx="3279">
                  <c:v>653</c:v>
                </c:pt>
                <c:pt idx="3280">
                  <c:v>645</c:v>
                </c:pt>
                <c:pt idx="3281">
                  <c:v>643</c:v>
                </c:pt>
                <c:pt idx="3282">
                  <c:v>643</c:v>
                </c:pt>
                <c:pt idx="3283">
                  <c:v>642</c:v>
                </c:pt>
                <c:pt idx="3284">
                  <c:v>644</c:v>
                </c:pt>
                <c:pt idx="3285">
                  <c:v>667</c:v>
                </c:pt>
                <c:pt idx="3286">
                  <c:v>668</c:v>
                </c:pt>
                <c:pt idx="3287">
                  <c:v>658</c:v>
                </c:pt>
                <c:pt idx="3288">
                  <c:v>656</c:v>
                </c:pt>
                <c:pt idx="3289">
                  <c:v>654</c:v>
                </c:pt>
                <c:pt idx="3290">
                  <c:v>660</c:v>
                </c:pt>
                <c:pt idx="3291">
                  <c:v>646</c:v>
                </c:pt>
                <c:pt idx="3292">
                  <c:v>638</c:v>
                </c:pt>
                <c:pt idx="3293">
                  <c:v>641</c:v>
                </c:pt>
                <c:pt idx="3294">
                  <c:v>647</c:v>
                </c:pt>
                <c:pt idx="3295">
                  <c:v>650</c:v>
                </c:pt>
                <c:pt idx="3296">
                  <c:v>654</c:v>
                </c:pt>
                <c:pt idx="3297">
                  <c:v>653</c:v>
                </c:pt>
                <c:pt idx="3298">
                  <c:v>653</c:v>
                </c:pt>
                <c:pt idx="3299">
                  <c:v>639</c:v>
                </c:pt>
                <c:pt idx="3300">
                  <c:v>636</c:v>
                </c:pt>
                <c:pt idx="3301">
                  <c:v>651</c:v>
                </c:pt>
                <c:pt idx="3302">
                  <c:v>675</c:v>
                </c:pt>
                <c:pt idx="3303">
                  <c:v>670</c:v>
                </c:pt>
                <c:pt idx="3304">
                  <c:v>673</c:v>
                </c:pt>
                <c:pt idx="3305">
                  <c:v>646</c:v>
                </c:pt>
                <c:pt idx="3306">
                  <c:v>642</c:v>
                </c:pt>
                <c:pt idx="3307">
                  <c:v>624</c:v>
                </c:pt>
                <c:pt idx="3308">
                  <c:v>631</c:v>
                </c:pt>
                <c:pt idx="3309">
                  <c:v>629</c:v>
                </c:pt>
                <c:pt idx="3310">
                  <c:v>629</c:v>
                </c:pt>
                <c:pt idx="3311">
                  <c:v>637</c:v>
                </c:pt>
                <c:pt idx="3312">
                  <c:v>637</c:v>
                </c:pt>
                <c:pt idx="3313">
                  <c:v>636</c:v>
                </c:pt>
                <c:pt idx="3314">
                  <c:v>629</c:v>
                </c:pt>
                <c:pt idx="3315">
                  <c:v>648</c:v>
                </c:pt>
                <c:pt idx="3316">
                  <c:v>656</c:v>
                </c:pt>
                <c:pt idx="3317">
                  <c:v>648</c:v>
                </c:pt>
                <c:pt idx="3318">
                  <c:v>665</c:v>
                </c:pt>
                <c:pt idx="3319">
                  <c:v>654</c:v>
                </c:pt>
                <c:pt idx="3320">
                  <c:v>661</c:v>
                </c:pt>
                <c:pt idx="3321">
                  <c:v>660</c:v>
                </c:pt>
                <c:pt idx="3322">
                  <c:v>663</c:v>
                </c:pt>
                <c:pt idx="3323">
                  <c:v>652</c:v>
                </c:pt>
                <c:pt idx="3324">
                  <c:v>647</c:v>
                </c:pt>
                <c:pt idx="3325">
                  <c:v>649</c:v>
                </c:pt>
                <c:pt idx="3326">
                  <c:v>667</c:v>
                </c:pt>
                <c:pt idx="3327">
                  <c:v>663</c:v>
                </c:pt>
                <c:pt idx="3328">
                  <c:v>654</c:v>
                </c:pt>
                <c:pt idx="3329">
                  <c:v>662</c:v>
                </c:pt>
                <c:pt idx="3330">
                  <c:v>655</c:v>
                </c:pt>
                <c:pt idx="3331">
                  <c:v>645</c:v>
                </c:pt>
                <c:pt idx="3332">
                  <c:v>653</c:v>
                </c:pt>
                <c:pt idx="3333">
                  <c:v>652</c:v>
                </c:pt>
                <c:pt idx="3334">
                  <c:v>647</c:v>
                </c:pt>
                <c:pt idx="3335">
                  <c:v>636</c:v>
                </c:pt>
                <c:pt idx="3336">
                  <c:v>651</c:v>
                </c:pt>
                <c:pt idx="3337">
                  <c:v>653</c:v>
                </c:pt>
                <c:pt idx="3338">
                  <c:v>662</c:v>
                </c:pt>
                <c:pt idx="3339">
                  <c:v>665</c:v>
                </c:pt>
                <c:pt idx="3340">
                  <c:v>663</c:v>
                </c:pt>
                <c:pt idx="3341">
                  <c:v>662</c:v>
                </c:pt>
                <c:pt idx="3342">
                  <c:v>661</c:v>
                </c:pt>
                <c:pt idx="3343">
                  <c:v>671</c:v>
                </c:pt>
                <c:pt idx="3344">
                  <c:v>663</c:v>
                </c:pt>
                <c:pt idx="3345">
                  <c:v>658</c:v>
                </c:pt>
                <c:pt idx="3346">
                  <c:v>646</c:v>
                </c:pt>
                <c:pt idx="3347">
                  <c:v>645</c:v>
                </c:pt>
                <c:pt idx="3348">
                  <c:v>649</c:v>
                </c:pt>
                <c:pt idx="3349">
                  <c:v>654</c:v>
                </c:pt>
                <c:pt idx="3350">
                  <c:v>649</c:v>
                </c:pt>
                <c:pt idx="3351">
                  <c:v>647</c:v>
                </c:pt>
                <c:pt idx="3352">
                  <c:v>649</c:v>
                </c:pt>
                <c:pt idx="3353">
                  <c:v>653</c:v>
                </c:pt>
                <c:pt idx="3354">
                  <c:v>653</c:v>
                </c:pt>
                <c:pt idx="3355">
                  <c:v>660</c:v>
                </c:pt>
                <c:pt idx="3356">
                  <c:v>660</c:v>
                </c:pt>
                <c:pt idx="3357">
                  <c:v>668</c:v>
                </c:pt>
                <c:pt idx="3358">
                  <c:v>662</c:v>
                </c:pt>
                <c:pt idx="3359">
                  <c:v>667</c:v>
                </c:pt>
                <c:pt idx="3360">
                  <c:v>656</c:v>
                </c:pt>
                <c:pt idx="3361">
                  <c:v>667</c:v>
                </c:pt>
                <c:pt idx="3362">
                  <c:v>662</c:v>
                </c:pt>
                <c:pt idx="3363">
                  <c:v>670</c:v>
                </c:pt>
                <c:pt idx="3364">
                  <c:v>668</c:v>
                </c:pt>
                <c:pt idx="3365">
                  <c:v>658</c:v>
                </c:pt>
                <c:pt idx="3366">
                  <c:v>666</c:v>
                </c:pt>
                <c:pt idx="3367">
                  <c:v>653</c:v>
                </c:pt>
                <c:pt idx="3368">
                  <c:v>649</c:v>
                </c:pt>
                <c:pt idx="3369">
                  <c:v>656</c:v>
                </c:pt>
                <c:pt idx="3370">
                  <c:v>656</c:v>
                </c:pt>
                <c:pt idx="3371">
                  <c:v>652</c:v>
                </c:pt>
                <c:pt idx="3372">
                  <c:v>645</c:v>
                </c:pt>
                <c:pt idx="3373">
                  <c:v>653</c:v>
                </c:pt>
                <c:pt idx="3374">
                  <c:v>644</c:v>
                </c:pt>
                <c:pt idx="3375">
                  <c:v>646</c:v>
                </c:pt>
                <c:pt idx="3376">
                  <c:v>645</c:v>
                </c:pt>
                <c:pt idx="3377">
                  <c:v>646</c:v>
                </c:pt>
                <c:pt idx="3378">
                  <c:v>659</c:v>
                </c:pt>
                <c:pt idx="3379">
                  <c:v>659</c:v>
                </c:pt>
                <c:pt idx="3380">
                  <c:v>652</c:v>
                </c:pt>
                <c:pt idx="3381">
                  <c:v>647</c:v>
                </c:pt>
                <c:pt idx="3382">
                  <c:v>654</c:v>
                </c:pt>
                <c:pt idx="3383">
                  <c:v>659</c:v>
                </c:pt>
                <c:pt idx="3384">
                  <c:v>659</c:v>
                </c:pt>
                <c:pt idx="3385">
                  <c:v>683</c:v>
                </c:pt>
                <c:pt idx="3386">
                  <c:v>665</c:v>
                </c:pt>
                <c:pt idx="3387">
                  <c:v>656</c:v>
                </c:pt>
                <c:pt idx="3388">
                  <c:v>657</c:v>
                </c:pt>
                <c:pt idx="3389">
                  <c:v>628</c:v>
                </c:pt>
                <c:pt idx="3390">
                  <c:v>639</c:v>
                </c:pt>
                <c:pt idx="3391">
                  <c:v>631</c:v>
                </c:pt>
                <c:pt idx="3392">
                  <c:v>636</c:v>
                </c:pt>
                <c:pt idx="3393">
                  <c:v>656</c:v>
                </c:pt>
                <c:pt idx="3394">
                  <c:v>658</c:v>
                </c:pt>
                <c:pt idx="3395">
                  <c:v>657</c:v>
                </c:pt>
                <c:pt idx="3396">
                  <c:v>658</c:v>
                </c:pt>
                <c:pt idx="3397">
                  <c:v>659</c:v>
                </c:pt>
                <c:pt idx="3398">
                  <c:v>662</c:v>
                </c:pt>
                <c:pt idx="3399">
                  <c:v>659</c:v>
                </c:pt>
                <c:pt idx="3400">
                  <c:v>654</c:v>
                </c:pt>
                <c:pt idx="3401">
                  <c:v>650</c:v>
                </c:pt>
                <c:pt idx="3402">
                  <c:v>644</c:v>
                </c:pt>
                <c:pt idx="3403">
                  <c:v>645</c:v>
                </c:pt>
                <c:pt idx="3404">
                  <c:v>651</c:v>
                </c:pt>
                <c:pt idx="3405">
                  <c:v>650</c:v>
                </c:pt>
                <c:pt idx="3406">
                  <c:v>646</c:v>
                </c:pt>
                <c:pt idx="3407">
                  <c:v>651</c:v>
                </c:pt>
                <c:pt idx="3408">
                  <c:v>643</c:v>
                </c:pt>
                <c:pt idx="3409">
                  <c:v>652</c:v>
                </c:pt>
                <c:pt idx="3410">
                  <c:v>658</c:v>
                </c:pt>
                <c:pt idx="3411">
                  <c:v>663</c:v>
                </c:pt>
                <c:pt idx="3412">
                  <c:v>666</c:v>
                </c:pt>
                <c:pt idx="3413">
                  <c:v>665</c:v>
                </c:pt>
                <c:pt idx="3414">
                  <c:v>664</c:v>
                </c:pt>
                <c:pt idx="3415">
                  <c:v>662</c:v>
                </c:pt>
                <c:pt idx="3416">
                  <c:v>658</c:v>
                </c:pt>
                <c:pt idx="3417">
                  <c:v>650</c:v>
                </c:pt>
                <c:pt idx="3418">
                  <c:v>652</c:v>
                </c:pt>
                <c:pt idx="3419">
                  <c:v>652</c:v>
                </c:pt>
                <c:pt idx="3420">
                  <c:v>657</c:v>
                </c:pt>
                <c:pt idx="3421">
                  <c:v>656</c:v>
                </c:pt>
                <c:pt idx="3422">
                  <c:v>663</c:v>
                </c:pt>
                <c:pt idx="3423">
                  <c:v>663</c:v>
                </c:pt>
                <c:pt idx="3424">
                  <c:v>663</c:v>
                </c:pt>
                <c:pt idx="3425">
                  <c:v>661</c:v>
                </c:pt>
                <c:pt idx="3426">
                  <c:v>658</c:v>
                </c:pt>
                <c:pt idx="3427">
                  <c:v>653</c:v>
                </c:pt>
                <c:pt idx="3428">
                  <c:v>655</c:v>
                </c:pt>
                <c:pt idx="3429">
                  <c:v>657</c:v>
                </c:pt>
                <c:pt idx="3430">
                  <c:v>658</c:v>
                </c:pt>
                <c:pt idx="3431">
                  <c:v>663</c:v>
                </c:pt>
                <c:pt idx="3432">
                  <c:v>665</c:v>
                </c:pt>
                <c:pt idx="3433">
                  <c:v>654</c:v>
                </c:pt>
                <c:pt idx="3434">
                  <c:v>658</c:v>
                </c:pt>
                <c:pt idx="3435">
                  <c:v>657</c:v>
                </c:pt>
                <c:pt idx="3436">
                  <c:v>669</c:v>
                </c:pt>
                <c:pt idx="3437">
                  <c:v>656</c:v>
                </c:pt>
                <c:pt idx="3438">
                  <c:v>651</c:v>
                </c:pt>
                <c:pt idx="3439">
                  <c:v>655</c:v>
                </c:pt>
                <c:pt idx="3440">
                  <c:v>659</c:v>
                </c:pt>
                <c:pt idx="3441">
                  <c:v>656</c:v>
                </c:pt>
                <c:pt idx="3442">
                  <c:v>653</c:v>
                </c:pt>
                <c:pt idx="3443">
                  <c:v>653</c:v>
                </c:pt>
                <c:pt idx="3444">
                  <c:v>651</c:v>
                </c:pt>
                <c:pt idx="3445">
                  <c:v>652</c:v>
                </c:pt>
                <c:pt idx="3446">
                  <c:v>646</c:v>
                </c:pt>
                <c:pt idx="3447">
                  <c:v>649</c:v>
                </c:pt>
                <c:pt idx="3448">
                  <c:v>655</c:v>
                </c:pt>
                <c:pt idx="3449">
                  <c:v>654</c:v>
                </c:pt>
                <c:pt idx="3450">
                  <c:v>657</c:v>
                </c:pt>
                <c:pt idx="3451">
                  <c:v>650</c:v>
                </c:pt>
                <c:pt idx="3452">
                  <c:v>647</c:v>
                </c:pt>
                <c:pt idx="3453">
                  <c:v>651</c:v>
                </c:pt>
                <c:pt idx="3454">
                  <c:v>649</c:v>
                </c:pt>
                <c:pt idx="3455">
                  <c:v>653</c:v>
                </c:pt>
                <c:pt idx="3456">
                  <c:v>653</c:v>
                </c:pt>
                <c:pt idx="3457">
                  <c:v>649</c:v>
                </c:pt>
                <c:pt idx="3458">
                  <c:v>644</c:v>
                </c:pt>
                <c:pt idx="3459">
                  <c:v>646</c:v>
                </c:pt>
                <c:pt idx="3460">
                  <c:v>647</c:v>
                </c:pt>
                <c:pt idx="3461">
                  <c:v>650</c:v>
                </c:pt>
                <c:pt idx="3462">
                  <c:v>655</c:v>
                </c:pt>
                <c:pt idx="3463">
                  <c:v>656</c:v>
                </c:pt>
                <c:pt idx="3464">
                  <c:v>662</c:v>
                </c:pt>
                <c:pt idx="3465">
                  <c:v>661</c:v>
                </c:pt>
                <c:pt idx="3466">
                  <c:v>651</c:v>
                </c:pt>
                <c:pt idx="3467">
                  <c:v>653</c:v>
                </c:pt>
                <c:pt idx="3468">
                  <c:v>655</c:v>
                </c:pt>
                <c:pt idx="3469">
                  <c:v>650</c:v>
                </c:pt>
                <c:pt idx="3470">
                  <c:v>644</c:v>
                </c:pt>
                <c:pt idx="3471">
                  <c:v>643</c:v>
                </c:pt>
                <c:pt idx="3472">
                  <c:v>648</c:v>
                </c:pt>
                <c:pt idx="3473">
                  <c:v>658</c:v>
                </c:pt>
                <c:pt idx="3474">
                  <c:v>653</c:v>
                </c:pt>
                <c:pt idx="3475">
                  <c:v>662</c:v>
                </c:pt>
                <c:pt idx="3476">
                  <c:v>658</c:v>
                </c:pt>
                <c:pt idx="3477">
                  <c:v>656</c:v>
                </c:pt>
                <c:pt idx="3478">
                  <c:v>649</c:v>
                </c:pt>
                <c:pt idx="3479">
                  <c:v>645</c:v>
                </c:pt>
                <c:pt idx="3480">
                  <c:v>651</c:v>
                </c:pt>
                <c:pt idx="3481">
                  <c:v>650</c:v>
                </c:pt>
                <c:pt idx="3482">
                  <c:v>647</c:v>
                </c:pt>
                <c:pt idx="3483">
                  <c:v>649</c:v>
                </c:pt>
                <c:pt idx="3484">
                  <c:v>646</c:v>
                </c:pt>
                <c:pt idx="3485">
                  <c:v>652</c:v>
                </c:pt>
                <c:pt idx="3486">
                  <c:v>657</c:v>
                </c:pt>
                <c:pt idx="3487">
                  <c:v>656</c:v>
                </c:pt>
                <c:pt idx="3488">
                  <c:v>656</c:v>
                </c:pt>
                <c:pt idx="3489">
                  <c:v>656</c:v>
                </c:pt>
                <c:pt idx="3490">
                  <c:v>651</c:v>
                </c:pt>
                <c:pt idx="3491">
                  <c:v>647</c:v>
                </c:pt>
                <c:pt idx="3492">
                  <c:v>645</c:v>
                </c:pt>
                <c:pt idx="3493">
                  <c:v>652</c:v>
                </c:pt>
                <c:pt idx="3494">
                  <c:v>645</c:v>
                </c:pt>
                <c:pt idx="3495">
                  <c:v>647</c:v>
                </c:pt>
                <c:pt idx="3496">
                  <c:v>653</c:v>
                </c:pt>
                <c:pt idx="3497">
                  <c:v>655</c:v>
                </c:pt>
                <c:pt idx="3498">
                  <c:v>656</c:v>
                </c:pt>
                <c:pt idx="3499">
                  <c:v>652</c:v>
                </c:pt>
                <c:pt idx="3500">
                  <c:v>660</c:v>
                </c:pt>
                <c:pt idx="3501">
                  <c:v>652</c:v>
                </c:pt>
                <c:pt idx="3502">
                  <c:v>656</c:v>
                </c:pt>
                <c:pt idx="3503">
                  <c:v>653</c:v>
                </c:pt>
                <c:pt idx="3504">
                  <c:v>661</c:v>
                </c:pt>
                <c:pt idx="3505">
                  <c:v>658</c:v>
                </c:pt>
                <c:pt idx="3506">
                  <c:v>652</c:v>
                </c:pt>
                <c:pt idx="3507">
                  <c:v>646</c:v>
                </c:pt>
                <c:pt idx="3508">
                  <c:v>653</c:v>
                </c:pt>
                <c:pt idx="3509">
                  <c:v>654</c:v>
                </c:pt>
                <c:pt idx="3510">
                  <c:v>652</c:v>
                </c:pt>
                <c:pt idx="3511">
                  <c:v>647</c:v>
                </c:pt>
                <c:pt idx="3512">
                  <c:v>651</c:v>
                </c:pt>
                <c:pt idx="3513">
                  <c:v>652</c:v>
                </c:pt>
                <c:pt idx="3514">
                  <c:v>653</c:v>
                </c:pt>
                <c:pt idx="3515">
                  <c:v>656</c:v>
                </c:pt>
                <c:pt idx="3516">
                  <c:v>656</c:v>
                </c:pt>
                <c:pt idx="3517">
                  <c:v>652</c:v>
                </c:pt>
                <c:pt idx="3518">
                  <c:v>646</c:v>
                </c:pt>
                <c:pt idx="3519">
                  <c:v>644</c:v>
                </c:pt>
                <c:pt idx="3520">
                  <c:v>643</c:v>
                </c:pt>
                <c:pt idx="3521">
                  <c:v>647</c:v>
                </c:pt>
                <c:pt idx="3522">
                  <c:v>655</c:v>
                </c:pt>
                <c:pt idx="3523">
                  <c:v>658</c:v>
                </c:pt>
                <c:pt idx="3524">
                  <c:v>655</c:v>
                </c:pt>
                <c:pt idx="3525">
                  <c:v>651</c:v>
                </c:pt>
                <c:pt idx="3526">
                  <c:v>648</c:v>
                </c:pt>
                <c:pt idx="3527">
                  <c:v>647</c:v>
                </c:pt>
                <c:pt idx="3528">
                  <c:v>651</c:v>
                </c:pt>
                <c:pt idx="3529">
                  <c:v>657</c:v>
                </c:pt>
                <c:pt idx="3530">
                  <c:v>659</c:v>
                </c:pt>
                <c:pt idx="3531">
                  <c:v>655</c:v>
                </c:pt>
                <c:pt idx="3532">
                  <c:v>653</c:v>
                </c:pt>
                <c:pt idx="3533">
                  <c:v>656</c:v>
                </c:pt>
                <c:pt idx="3534">
                  <c:v>658</c:v>
                </c:pt>
                <c:pt idx="3535">
                  <c:v>655</c:v>
                </c:pt>
                <c:pt idx="3536">
                  <c:v>655</c:v>
                </c:pt>
                <c:pt idx="3537">
                  <c:v>655</c:v>
                </c:pt>
                <c:pt idx="3538">
                  <c:v>660</c:v>
                </c:pt>
                <c:pt idx="3539">
                  <c:v>657</c:v>
                </c:pt>
                <c:pt idx="3540">
                  <c:v>653</c:v>
                </c:pt>
                <c:pt idx="3541">
                  <c:v>655</c:v>
                </c:pt>
                <c:pt idx="3542">
                  <c:v>659</c:v>
                </c:pt>
                <c:pt idx="3543">
                  <c:v>667</c:v>
                </c:pt>
                <c:pt idx="3544">
                  <c:v>664</c:v>
                </c:pt>
                <c:pt idx="3545">
                  <c:v>658</c:v>
                </c:pt>
                <c:pt idx="3546">
                  <c:v>661</c:v>
                </c:pt>
                <c:pt idx="3547">
                  <c:v>663</c:v>
                </c:pt>
                <c:pt idx="3548">
                  <c:v>666</c:v>
                </c:pt>
                <c:pt idx="3549">
                  <c:v>666</c:v>
                </c:pt>
                <c:pt idx="3550">
                  <c:v>670</c:v>
                </c:pt>
                <c:pt idx="3551">
                  <c:v>664</c:v>
                </c:pt>
                <c:pt idx="3552">
                  <c:v>663</c:v>
                </c:pt>
                <c:pt idx="3553">
                  <c:v>661</c:v>
                </c:pt>
                <c:pt idx="3554">
                  <c:v>656</c:v>
                </c:pt>
                <c:pt idx="3555">
                  <c:v>660</c:v>
                </c:pt>
                <c:pt idx="3556">
                  <c:v>666</c:v>
                </c:pt>
                <c:pt idx="3557">
                  <c:v>661</c:v>
                </c:pt>
                <c:pt idx="3558">
                  <c:v>657</c:v>
                </c:pt>
                <c:pt idx="3559">
                  <c:v>657</c:v>
                </c:pt>
                <c:pt idx="3560">
                  <c:v>658</c:v>
                </c:pt>
                <c:pt idx="3561">
                  <c:v>660</c:v>
                </c:pt>
                <c:pt idx="3562">
                  <c:v>653</c:v>
                </c:pt>
                <c:pt idx="3563">
                  <c:v>657</c:v>
                </c:pt>
                <c:pt idx="3564">
                  <c:v>645</c:v>
                </c:pt>
                <c:pt idx="3565">
                  <c:v>645</c:v>
                </c:pt>
                <c:pt idx="3566">
                  <c:v>648</c:v>
                </c:pt>
                <c:pt idx="3567">
                  <c:v>650</c:v>
                </c:pt>
                <c:pt idx="3568">
                  <c:v>651</c:v>
                </c:pt>
                <c:pt idx="3569">
                  <c:v>654</c:v>
                </c:pt>
                <c:pt idx="3570">
                  <c:v>654</c:v>
                </c:pt>
                <c:pt idx="3571">
                  <c:v>650</c:v>
                </c:pt>
                <c:pt idx="3572">
                  <c:v>650</c:v>
                </c:pt>
                <c:pt idx="3573">
                  <c:v>651</c:v>
                </c:pt>
                <c:pt idx="3574">
                  <c:v>649</c:v>
                </c:pt>
                <c:pt idx="3575">
                  <c:v>650</c:v>
                </c:pt>
                <c:pt idx="3576">
                  <c:v>654</c:v>
                </c:pt>
                <c:pt idx="3577">
                  <c:v>651</c:v>
                </c:pt>
                <c:pt idx="3578">
                  <c:v>652</c:v>
                </c:pt>
                <c:pt idx="3579">
                  <c:v>651</c:v>
                </c:pt>
                <c:pt idx="3580">
                  <c:v>653</c:v>
                </c:pt>
                <c:pt idx="3581">
                  <c:v>645</c:v>
                </c:pt>
                <c:pt idx="3582">
                  <c:v>651</c:v>
                </c:pt>
                <c:pt idx="3583">
                  <c:v>655</c:v>
                </c:pt>
                <c:pt idx="3584">
                  <c:v>656</c:v>
                </c:pt>
                <c:pt idx="3585">
                  <c:v>660</c:v>
                </c:pt>
                <c:pt idx="3586">
                  <c:v>662</c:v>
                </c:pt>
                <c:pt idx="3587">
                  <c:v>659</c:v>
                </c:pt>
                <c:pt idx="3588">
                  <c:v>645</c:v>
                </c:pt>
                <c:pt idx="3589">
                  <c:v>642</c:v>
                </c:pt>
                <c:pt idx="3590">
                  <c:v>642</c:v>
                </c:pt>
                <c:pt idx="3591">
                  <c:v>647</c:v>
                </c:pt>
                <c:pt idx="3592">
                  <c:v>650</c:v>
                </c:pt>
                <c:pt idx="3593">
                  <c:v>661</c:v>
                </c:pt>
                <c:pt idx="3594">
                  <c:v>659</c:v>
                </c:pt>
                <c:pt idx="3595">
                  <c:v>656</c:v>
                </c:pt>
                <c:pt idx="3596">
                  <c:v>652</c:v>
                </c:pt>
                <c:pt idx="3597">
                  <c:v>655</c:v>
                </c:pt>
                <c:pt idx="3598">
                  <c:v>656</c:v>
                </c:pt>
                <c:pt idx="3599">
                  <c:v>654</c:v>
                </c:pt>
                <c:pt idx="3600">
                  <c:v>650</c:v>
                </c:pt>
                <c:pt idx="3601">
                  <c:v>646</c:v>
                </c:pt>
                <c:pt idx="3602">
                  <c:v>644</c:v>
                </c:pt>
                <c:pt idx="3603">
                  <c:v>652</c:v>
                </c:pt>
                <c:pt idx="3604">
                  <c:v>653</c:v>
                </c:pt>
                <c:pt idx="3605">
                  <c:v>659</c:v>
                </c:pt>
                <c:pt idx="3606">
                  <c:v>665</c:v>
                </c:pt>
                <c:pt idx="3607">
                  <c:v>664</c:v>
                </c:pt>
                <c:pt idx="3608">
                  <c:v>661</c:v>
                </c:pt>
                <c:pt idx="3609">
                  <c:v>662</c:v>
                </c:pt>
                <c:pt idx="3610">
                  <c:v>661</c:v>
                </c:pt>
                <c:pt idx="3611">
                  <c:v>656</c:v>
                </c:pt>
                <c:pt idx="3612">
                  <c:v>649</c:v>
                </c:pt>
                <c:pt idx="3613">
                  <c:v>648</c:v>
                </c:pt>
                <c:pt idx="3614">
                  <c:v>645</c:v>
                </c:pt>
                <c:pt idx="3615">
                  <c:v>647</c:v>
                </c:pt>
                <c:pt idx="3616">
                  <c:v>646</c:v>
                </c:pt>
                <c:pt idx="3617">
                  <c:v>650</c:v>
                </c:pt>
                <c:pt idx="3618">
                  <c:v>644</c:v>
                </c:pt>
                <c:pt idx="3619">
                  <c:v>645</c:v>
                </c:pt>
                <c:pt idx="3620">
                  <c:v>645</c:v>
                </c:pt>
                <c:pt idx="3621">
                  <c:v>647</c:v>
                </c:pt>
                <c:pt idx="3622">
                  <c:v>645</c:v>
                </c:pt>
                <c:pt idx="3623">
                  <c:v>647</c:v>
                </c:pt>
                <c:pt idx="3624">
                  <c:v>644</c:v>
                </c:pt>
                <c:pt idx="3625">
                  <c:v>642</c:v>
                </c:pt>
                <c:pt idx="3626">
                  <c:v>639</c:v>
                </c:pt>
                <c:pt idx="3627">
                  <c:v>641</c:v>
                </c:pt>
                <c:pt idx="3628">
                  <c:v>640</c:v>
                </c:pt>
                <c:pt idx="3629">
                  <c:v>640</c:v>
                </c:pt>
                <c:pt idx="3630">
                  <c:v>636</c:v>
                </c:pt>
                <c:pt idx="3631">
                  <c:v>640</c:v>
                </c:pt>
                <c:pt idx="3632">
                  <c:v>640</c:v>
                </c:pt>
                <c:pt idx="3633">
                  <c:v>650</c:v>
                </c:pt>
                <c:pt idx="3634">
                  <c:v>656</c:v>
                </c:pt>
                <c:pt idx="3635">
                  <c:v>664</c:v>
                </c:pt>
                <c:pt idx="3636">
                  <c:v>658</c:v>
                </c:pt>
                <c:pt idx="3637">
                  <c:v>660</c:v>
                </c:pt>
                <c:pt idx="3638">
                  <c:v>656</c:v>
                </c:pt>
                <c:pt idx="3639">
                  <c:v>657</c:v>
                </c:pt>
                <c:pt idx="3640">
                  <c:v>651</c:v>
                </c:pt>
                <c:pt idx="3641">
                  <c:v>652</c:v>
                </c:pt>
                <c:pt idx="3642">
                  <c:v>656</c:v>
                </c:pt>
                <c:pt idx="3643">
                  <c:v>654</c:v>
                </c:pt>
                <c:pt idx="3644">
                  <c:v>657</c:v>
                </c:pt>
                <c:pt idx="3645">
                  <c:v>654</c:v>
                </c:pt>
                <c:pt idx="3646">
                  <c:v>647</c:v>
                </c:pt>
                <c:pt idx="3647">
                  <c:v>642</c:v>
                </c:pt>
                <c:pt idx="3648">
                  <c:v>639</c:v>
                </c:pt>
                <c:pt idx="3649">
                  <c:v>636</c:v>
                </c:pt>
                <c:pt idx="3650">
                  <c:v>652</c:v>
                </c:pt>
                <c:pt idx="3651">
                  <c:v>657</c:v>
                </c:pt>
                <c:pt idx="3652">
                  <c:v>657</c:v>
                </c:pt>
                <c:pt idx="3653">
                  <c:v>662</c:v>
                </c:pt>
                <c:pt idx="3654">
                  <c:v>656</c:v>
                </c:pt>
                <c:pt idx="3655">
                  <c:v>659</c:v>
                </c:pt>
                <c:pt idx="3656">
                  <c:v>661</c:v>
                </c:pt>
                <c:pt idx="3657">
                  <c:v>672</c:v>
                </c:pt>
                <c:pt idx="3658">
                  <c:v>668</c:v>
                </c:pt>
                <c:pt idx="3659">
                  <c:v>668</c:v>
                </c:pt>
                <c:pt idx="3660">
                  <c:v>658</c:v>
                </c:pt>
                <c:pt idx="3661">
                  <c:v>654</c:v>
                </c:pt>
                <c:pt idx="3662">
                  <c:v>651</c:v>
                </c:pt>
                <c:pt idx="3663">
                  <c:v>650</c:v>
                </c:pt>
                <c:pt idx="3664">
                  <c:v>654</c:v>
                </c:pt>
                <c:pt idx="3665">
                  <c:v>655</c:v>
                </c:pt>
                <c:pt idx="3666">
                  <c:v>651</c:v>
                </c:pt>
                <c:pt idx="3667">
                  <c:v>648</c:v>
                </c:pt>
                <c:pt idx="3668">
                  <c:v>652</c:v>
                </c:pt>
                <c:pt idx="3669">
                  <c:v>651</c:v>
                </c:pt>
                <c:pt idx="3670">
                  <c:v>651</c:v>
                </c:pt>
                <c:pt idx="3671">
                  <c:v>651</c:v>
                </c:pt>
                <c:pt idx="3672">
                  <c:v>651</c:v>
                </c:pt>
                <c:pt idx="3673">
                  <c:v>655</c:v>
                </c:pt>
                <c:pt idx="3674">
                  <c:v>665</c:v>
                </c:pt>
                <c:pt idx="3675">
                  <c:v>669</c:v>
                </c:pt>
                <c:pt idx="3676">
                  <c:v>668</c:v>
                </c:pt>
                <c:pt idx="3677">
                  <c:v>663</c:v>
                </c:pt>
                <c:pt idx="3678">
                  <c:v>659</c:v>
                </c:pt>
                <c:pt idx="3679">
                  <c:v>657</c:v>
                </c:pt>
                <c:pt idx="3680">
                  <c:v>660</c:v>
                </c:pt>
                <c:pt idx="3681">
                  <c:v>667</c:v>
                </c:pt>
                <c:pt idx="3682">
                  <c:v>662</c:v>
                </c:pt>
                <c:pt idx="3683">
                  <c:v>664</c:v>
                </c:pt>
                <c:pt idx="3684">
                  <c:v>659</c:v>
                </c:pt>
                <c:pt idx="3685">
                  <c:v>662</c:v>
                </c:pt>
                <c:pt idx="3686">
                  <c:v>663</c:v>
                </c:pt>
                <c:pt idx="3687">
                  <c:v>662</c:v>
                </c:pt>
                <c:pt idx="3688">
                  <c:v>658</c:v>
                </c:pt>
                <c:pt idx="3689">
                  <c:v>653</c:v>
                </c:pt>
                <c:pt idx="3690">
                  <c:v>645</c:v>
                </c:pt>
                <c:pt idx="3691">
                  <c:v>643</c:v>
                </c:pt>
                <c:pt idx="3692">
                  <c:v>649</c:v>
                </c:pt>
                <c:pt idx="3693">
                  <c:v>652</c:v>
                </c:pt>
                <c:pt idx="3694">
                  <c:v>664</c:v>
                </c:pt>
                <c:pt idx="3695">
                  <c:v>665</c:v>
                </c:pt>
                <c:pt idx="3696">
                  <c:v>663</c:v>
                </c:pt>
                <c:pt idx="3697">
                  <c:v>667</c:v>
                </c:pt>
                <c:pt idx="3698">
                  <c:v>667</c:v>
                </c:pt>
                <c:pt idx="3699">
                  <c:v>662</c:v>
                </c:pt>
                <c:pt idx="3700">
                  <c:v>664</c:v>
                </c:pt>
                <c:pt idx="3701">
                  <c:v>662</c:v>
                </c:pt>
                <c:pt idx="3702">
                  <c:v>660</c:v>
                </c:pt>
                <c:pt idx="3703">
                  <c:v>658</c:v>
                </c:pt>
                <c:pt idx="3704">
                  <c:v>656</c:v>
                </c:pt>
                <c:pt idx="3705">
                  <c:v>659</c:v>
                </c:pt>
                <c:pt idx="3706">
                  <c:v>661</c:v>
                </c:pt>
                <c:pt idx="3707">
                  <c:v>660</c:v>
                </c:pt>
                <c:pt idx="3708">
                  <c:v>663</c:v>
                </c:pt>
                <c:pt idx="3709">
                  <c:v>662</c:v>
                </c:pt>
                <c:pt idx="3710">
                  <c:v>662</c:v>
                </c:pt>
                <c:pt idx="3711">
                  <c:v>662</c:v>
                </c:pt>
                <c:pt idx="3712">
                  <c:v>661</c:v>
                </c:pt>
                <c:pt idx="3713">
                  <c:v>663</c:v>
                </c:pt>
                <c:pt idx="3714">
                  <c:v>665</c:v>
                </c:pt>
                <c:pt idx="3715">
                  <c:v>664</c:v>
                </c:pt>
                <c:pt idx="3716">
                  <c:v>663</c:v>
                </c:pt>
                <c:pt idx="3717">
                  <c:v>660</c:v>
                </c:pt>
                <c:pt idx="3718">
                  <c:v>658</c:v>
                </c:pt>
                <c:pt idx="3719">
                  <c:v>656</c:v>
                </c:pt>
                <c:pt idx="3720">
                  <c:v>656</c:v>
                </c:pt>
                <c:pt idx="3721">
                  <c:v>656</c:v>
                </c:pt>
                <c:pt idx="3722">
                  <c:v>658</c:v>
                </c:pt>
                <c:pt idx="3723">
                  <c:v>657</c:v>
                </c:pt>
                <c:pt idx="3724">
                  <c:v>656</c:v>
                </c:pt>
                <c:pt idx="3725">
                  <c:v>651</c:v>
                </c:pt>
                <c:pt idx="3726">
                  <c:v>653</c:v>
                </c:pt>
                <c:pt idx="3727">
                  <c:v>656</c:v>
                </c:pt>
                <c:pt idx="3728">
                  <c:v>657</c:v>
                </c:pt>
                <c:pt idx="3729">
                  <c:v>657</c:v>
                </c:pt>
                <c:pt idx="3730">
                  <c:v>656</c:v>
                </c:pt>
                <c:pt idx="3731">
                  <c:v>655</c:v>
                </c:pt>
                <c:pt idx="3732">
                  <c:v>656</c:v>
                </c:pt>
                <c:pt idx="3733">
                  <c:v>657</c:v>
                </c:pt>
                <c:pt idx="3734">
                  <c:v>655</c:v>
                </c:pt>
                <c:pt idx="3735">
                  <c:v>652</c:v>
                </c:pt>
                <c:pt idx="3736">
                  <c:v>655</c:v>
                </c:pt>
                <c:pt idx="3737">
                  <c:v>655</c:v>
                </c:pt>
                <c:pt idx="3738">
                  <c:v>654</c:v>
                </c:pt>
                <c:pt idx="3739">
                  <c:v>654</c:v>
                </c:pt>
                <c:pt idx="3740">
                  <c:v>651</c:v>
                </c:pt>
                <c:pt idx="3741">
                  <c:v>653</c:v>
                </c:pt>
                <c:pt idx="3742">
                  <c:v>655</c:v>
                </c:pt>
                <c:pt idx="3743">
                  <c:v>658</c:v>
                </c:pt>
                <c:pt idx="3744">
                  <c:v>658</c:v>
                </c:pt>
                <c:pt idx="3745">
                  <c:v>658</c:v>
                </c:pt>
                <c:pt idx="3746">
                  <c:v>656</c:v>
                </c:pt>
                <c:pt idx="3747">
                  <c:v>659</c:v>
                </c:pt>
                <c:pt idx="3748">
                  <c:v>660</c:v>
                </c:pt>
                <c:pt idx="3749">
                  <c:v>662</c:v>
                </c:pt>
                <c:pt idx="3750">
                  <c:v>660</c:v>
                </c:pt>
                <c:pt idx="3751">
                  <c:v>659</c:v>
                </c:pt>
                <c:pt idx="3752">
                  <c:v>657</c:v>
                </c:pt>
                <c:pt idx="3753">
                  <c:v>657</c:v>
                </c:pt>
                <c:pt idx="3754">
                  <c:v>659</c:v>
                </c:pt>
                <c:pt idx="3755">
                  <c:v>659</c:v>
                </c:pt>
                <c:pt idx="3756">
                  <c:v>657</c:v>
                </c:pt>
                <c:pt idx="3757">
                  <c:v>659</c:v>
                </c:pt>
                <c:pt idx="3758">
                  <c:v>655</c:v>
                </c:pt>
                <c:pt idx="3759">
                  <c:v>657</c:v>
                </c:pt>
                <c:pt idx="3760">
                  <c:v>661</c:v>
                </c:pt>
                <c:pt idx="3761">
                  <c:v>648</c:v>
                </c:pt>
                <c:pt idx="3762">
                  <c:v>649</c:v>
                </c:pt>
                <c:pt idx="3763">
                  <c:v>653</c:v>
                </c:pt>
                <c:pt idx="3764">
                  <c:v>650</c:v>
                </c:pt>
                <c:pt idx="3765">
                  <c:v>652</c:v>
                </c:pt>
                <c:pt idx="3766">
                  <c:v>650</c:v>
                </c:pt>
                <c:pt idx="3767">
                  <c:v>649</c:v>
                </c:pt>
                <c:pt idx="3768">
                  <c:v>650</c:v>
                </c:pt>
                <c:pt idx="3769">
                  <c:v>652</c:v>
                </c:pt>
                <c:pt idx="3770">
                  <c:v>656</c:v>
                </c:pt>
                <c:pt idx="3771">
                  <c:v>660</c:v>
                </c:pt>
                <c:pt idx="3772">
                  <c:v>663</c:v>
                </c:pt>
                <c:pt idx="3773">
                  <c:v>663</c:v>
                </c:pt>
                <c:pt idx="3774">
                  <c:v>662</c:v>
                </c:pt>
                <c:pt idx="3775">
                  <c:v>653</c:v>
                </c:pt>
                <c:pt idx="3776">
                  <c:v>655</c:v>
                </c:pt>
                <c:pt idx="3777">
                  <c:v>651</c:v>
                </c:pt>
                <c:pt idx="3778">
                  <c:v>647</c:v>
                </c:pt>
                <c:pt idx="3779">
                  <c:v>648</c:v>
                </c:pt>
                <c:pt idx="3780">
                  <c:v>648</c:v>
                </c:pt>
                <c:pt idx="3781">
                  <c:v>650</c:v>
                </c:pt>
                <c:pt idx="3782">
                  <c:v>654</c:v>
                </c:pt>
                <c:pt idx="3783">
                  <c:v>656</c:v>
                </c:pt>
                <c:pt idx="3784">
                  <c:v>661</c:v>
                </c:pt>
                <c:pt idx="3785">
                  <c:v>665</c:v>
                </c:pt>
                <c:pt idx="3786">
                  <c:v>665</c:v>
                </c:pt>
                <c:pt idx="3787">
                  <c:v>664</c:v>
                </c:pt>
                <c:pt idx="3788">
                  <c:v>663</c:v>
                </c:pt>
                <c:pt idx="3789">
                  <c:v>659</c:v>
                </c:pt>
                <c:pt idx="3790">
                  <c:v>657</c:v>
                </c:pt>
                <c:pt idx="3791">
                  <c:v>653</c:v>
                </c:pt>
                <c:pt idx="3792">
                  <c:v>653</c:v>
                </c:pt>
                <c:pt idx="3793">
                  <c:v>653</c:v>
                </c:pt>
                <c:pt idx="3794">
                  <c:v>651</c:v>
                </c:pt>
                <c:pt idx="3795">
                  <c:v>650</c:v>
                </c:pt>
                <c:pt idx="3796">
                  <c:v>651</c:v>
                </c:pt>
                <c:pt idx="3797">
                  <c:v>656</c:v>
                </c:pt>
                <c:pt idx="3798">
                  <c:v>658</c:v>
                </c:pt>
                <c:pt idx="3799">
                  <c:v>662</c:v>
                </c:pt>
                <c:pt idx="3800">
                  <c:v>665</c:v>
                </c:pt>
                <c:pt idx="3801">
                  <c:v>667</c:v>
                </c:pt>
                <c:pt idx="3802">
                  <c:v>665</c:v>
                </c:pt>
                <c:pt idx="3803">
                  <c:v>657</c:v>
                </c:pt>
                <c:pt idx="3804">
                  <c:v>654</c:v>
                </c:pt>
                <c:pt idx="3805">
                  <c:v>650</c:v>
                </c:pt>
                <c:pt idx="3806">
                  <c:v>651</c:v>
                </c:pt>
                <c:pt idx="3807">
                  <c:v>649</c:v>
                </c:pt>
                <c:pt idx="3808">
                  <c:v>648</c:v>
                </c:pt>
                <c:pt idx="3809">
                  <c:v>648</c:v>
                </c:pt>
                <c:pt idx="3810">
                  <c:v>649</c:v>
                </c:pt>
                <c:pt idx="3811">
                  <c:v>650</c:v>
                </c:pt>
                <c:pt idx="3812">
                  <c:v>652</c:v>
                </c:pt>
                <c:pt idx="3813">
                  <c:v>657</c:v>
                </c:pt>
                <c:pt idx="3814">
                  <c:v>660</c:v>
                </c:pt>
                <c:pt idx="3815">
                  <c:v>661</c:v>
                </c:pt>
                <c:pt idx="3816">
                  <c:v>661</c:v>
                </c:pt>
                <c:pt idx="3817">
                  <c:v>658</c:v>
                </c:pt>
                <c:pt idx="3818">
                  <c:v>653</c:v>
                </c:pt>
                <c:pt idx="3819">
                  <c:v>652</c:v>
                </c:pt>
                <c:pt idx="3820">
                  <c:v>652</c:v>
                </c:pt>
                <c:pt idx="3821">
                  <c:v>650</c:v>
                </c:pt>
                <c:pt idx="3822">
                  <c:v>650</c:v>
                </c:pt>
                <c:pt idx="3823">
                  <c:v>649</c:v>
                </c:pt>
                <c:pt idx="3824">
                  <c:v>652</c:v>
                </c:pt>
                <c:pt idx="3825">
                  <c:v>655</c:v>
                </c:pt>
                <c:pt idx="3826">
                  <c:v>661</c:v>
                </c:pt>
                <c:pt idx="3827">
                  <c:v>664</c:v>
                </c:pt>
                <c:pt idx="3828">
                  <c:v>665</c:v>
                </c:pt>
                <c:pt idx="3829">
                  <c:v>661</c:v>
                </c:pt>
                <c:pt idx="3830">
                  <c:v>659</c:v>
                </c:pt>
                <c:pt idx="3831">
                  <c:v>656</c:v>
                </c:pt>
                <c:pt idx="3832">
                  <c:v>654</c:v>
                </c:pt>
                <c:pt idx="3833">
                  <c:v>651</c:v>
                </c:pt>
                <c:pt idx="3834">
                  <c:v>651</c:v>
                </c:pt>
                <c:pt idx="3835">
                  <c:v>651</c:v>
                </c:pt>
                <c:pt idx="3836">
                  <c:v>654</c:v>
                </c:pt>
                <c:pt idx="3837">
                  <c:v>658</c:v>
                </c:pt>
                <c:pt idx="3838">
                  <c:v>662</c:v>
                </c:pt>
                <c:pt idx="3839">
                  <c:v>661</c:v>
                </c:pt>
                <c:pt idx="3840">
                  <c:v>660</c:v>
                </c:pt>
                <c:pt idx="3841">
                  <c:v>655</c:v>
                </c:pt>
                <c:pt idx="3842">
                  <c:v>651</c:v>
                </c:pt>
                <c:pt idx="3843">
                  <c:v>648</c:v>
                </c:pt>
                <c:pt idx="3844">
                  <c:v>650</c:v>
                </c:pt>
                <c:pt idx="3845">
                  <c:v>652</c:v>
                </c:pt>
                <c:pt idx="3846">
                  <c:v>651</c:v>
                </c:pt>
                <c:pt idx="3847">
                  <c:v>652</c:v>
                </c:pt>
                <c:pt idx="3848">
                  <c:v>655</c:v>
                </c:pt>
                <c:pt idx="3849">
                  <c:v>659</c:v>
                </c:pt>
                <c:pt idx="3850">
                  <c:v>661</c:v>
                </c:pt>
                <c:pt idx="3851">
                  <c:v>660</c:v>
                </c:pt>
                <c:pt idx="3852">
                  <c:v>658</c:v>
                </c:pt>
                <c:pt idx="3853">
                  <c:v>656</c:v>
                </c:pt>
                <c:pt idx="3854">
                  <c:v>653</c:v>
                </c:pt>
                <c:pt idx="3855">
                  <c:v>650</c:v>
                </c:pt>
                <c:pt idx="3856">
                  <c:v>650</c:v>
                </c:pt>
                <c:pt idx="3857">
                  <c:v>651</c:v>
                </c:pt>
                <c:pt idx="3858">
                  <c:v>652</c:v>
                </c:pt>
                <c:pt idx="3859">
                  <c:v>652</c:v>
                </c:pt>
                <c:pt idx="3860">
                  <c:v>655</c:v>
                </c:pt>
                <c:pt idx="3861">
                  <c:v>659</c:v>
                </c:pt>
                <c:pt idx="3862">
                  <c:v>662</c:v>
                </c:pt>
                <c:pt idx="3863">
                  <c:v>664</c:v>
                </c:pt>
                <c:pt idx="3864">
                  <c:v>662</c:v>
                </c:pt>
                <c:pt idx="3865">
                  <c:v>660</c:v>
                </c:pt>
                <c:pt idx="3866">
                  <c:v>657</c:v>
                </c:pt>
                <c:pt idx="3867">
                  <c:v>655</c:v>
                </c:pt>
                <c:pt idx="3868">
                  <c:v>652</c:v>
                </c:pt>
                <c:pt idx="3869">
                  <c:v>650</c:v>
                </c:pt>
                <c:pt idx="3870">
                  <c:v>649</c:v>
                </c:pt>
                <c:pt idx="3871">
                  <c:v>649</c:v>
                </c:pt>
                <c:pt idx="3872">
                  <c:v>649</c:v>
                </c:pt>
                <c:pt idx="3873">
                  <c:v>652</c:v>
                </c:pt>
                <c:pt idx="3874">
                  <c:v>655</c:v>
                </c:pt>
                <c:pt idx="3875">
                  <c:v>660</c:v>
                </c:pt>
                <c:pt idx="3876">
                  <c:v>661</c:v>
                </c:pt>
                <c:pt idx="3877">
                  <c:v>664</c:v>
                </c:pt>
                <c:pt idx="3878">
                  <c:v>664</c:v>
                </c:pt>
                <c:pt idx="3879">
                  <c:v>663</c:v>
                </c:pt>
                <c:pt idx="3880">
                  <c:v>659</c:v>
                </c:pt>
                <c:pt idx="3881">
                  <c:v>654</c:v>
                </c:pt>
                <c:pt idx="3882">
                  <c:v>652</c:v>
                </c:pt>
                <c:pt idx="3883">
                  <c:v>650</c:v>
                </c:pt>
                <c:pt idx="3884">
                  <c:v>647</c:v>
                </c:pt>
                <c:pt idx="3885">
                  <c:v>647</c:v>
                </c:pt>
                <c:pt idx="3886">
                  <c:v>646</c:v>
                </c:pt>
                <c:pt idx="3887">
                  <c:v>646</c:v>
                </c:pt>
                <c:pt idx="3888">
                  <c:v>648</c:v>
                </c:pt>
                <c:pt idx="3889">
                  <c:v>652</c:v>
                </c:pt>
                <c:pt idx="3890">
                  <c:v>658</c:v>
                </c:pt>
                <c:pt idx="3891">
                  <c:v>661</c:v>
                </c:pt>
                <c:pt idx="3892">
                  <c:v>661</c:v>
                </c:pt>
                <c:pt idx="3893">
                  <c:v>659</c:v>
                </c:pt>
                <c:pt idx="3894">
                  <c:v>658</c:v>
                </c:pt>
                <c:pt idx="3895">
                  <c:v>661</c:v>
                </c:pt>
                <c:pt idx="3896">
                  <c:v>658</c:v>
                </c:pt>
                <c:pt idx="3897">
                  <c:v>654</c:v>
                </c:pt>
                <c:pt idx="3898">
                  <c:v>650</c:v>
                </c:pt>
                <c:pt idx="3899">
                  <c:v>652</c:v>
                </c:pt>
                <c:pt idx="3900">
                  <c:v>656</c:v>
                </c:pt>
                <c:pt idx="3901">
                  <c:v>660</c:v>
                </c:pt>
                <c:pt idx="3902">
                  <c:v>662</c:v>
                </c:pt>
                <c:pt idx="3903">
                  <c:v>663</c:v>
                </c:pt>
                <c:pt idx="3904">
                  <c:v>664</c:v>
                </c:pt>
                <c:pt idx="3905">
                  <c:v>663</c:v>
                </c:pt>
                <c:pt idx="3906">
                  <c:v>661</c:v>
                </c:pt>
                <c:pt idx="3907">
                  <c:v>659</c:v>
                </c:pt>
                <c:pt idx="3908">
                  <c:v>656</c:v>
                </c:pt>
                <c:pt idx="3909">
                  <c:v>656</c:v>
                </c:pt>
                <c:pt idx="3910">
                  <c:v>651</c:v>
                </c:pt>
                <c:pt idx="3911">
                  <c:v>652</c:v>
                </c:pt>
                <c:pt idx="3912">
                  <c:v>653</c:v>
                </c:pt>
                <c:pt idx="3913">
                  <c:v>659</c:v>
                </c:pt>
                <c:pt idx="3914">
                  <c:v>663</c:v>
                </c:pt>
                <c:pt idx="3915">
                  <c:v>663</c:v>
                </c:pt>
                <c:pt idx="3916">
                  <c:v>658</c:v>
                </c:pt>
                <c:pt idx="3917">
                  <c:v>653</c:v>
                </c:pt>
                <c:pt idx="3918">
                  <c:v>651</c:v>
                </c:pt>
                <c:pt idx="3919">
                  <c:v>649</c:v>
                </c:pt>
                <c:pt idx="3920">
                  <c:v>646</c:v>
                </c:pt>
                <c:pt idx="3921">
                  <c:v>635</c:v>
                </c:pt>
                <c:pt idx="3922">
                  <c:v>624</c:v>
                </c:pt>
                <c:pt idx="3923">
                  <c:v>616</c:v>
                </c:pt>
                <c:pt idx="3924">
                  <c:v>616</c:v>
                </c:pt>
                <c:pt idx="3925">
                  <c:v>620</c:v>
                </c:pt>
                <c:pt idx="3926">
                  <c:v>623</c:v>
                </c:pt>
                <c:pt idx="3927">
                  <c:v>626</c:v>
                </c:pt>
                <c:pt idx="3928">
                  <c:v>626</c:v>
                </c:pt>
                <c:pt idx="3929">
                  <c:v>625</c:v>
                </c:pt>
                <c:pt idx="3930">
                  <c:v>621</c:v>
                </c:pt>
                <c:pt idx="3931">
                  <c:v>618</c:v>
                </c:pt>
                <c:pt idx="3932">
                  <c:v>617</c:v>
                </c:pt>
                <c:pt idx="3933">
                  <c:v>615</c:v>
                </c:pt>
                <c:pt idx="3934">
                  <c:v>613</c:v>
                </c:pt>
                <c:pt idx="3935">
                  <c:v>612</c:v>
                </c:pt>
                <c:pt idx="3936">
                  <c:v>613</c:v>
                </c:pt>
                <c:pt idx="3937">
                  <c:v>615</c:v>
                </c:pt>
                <c:pt idx="3938">
                  <c:v>615</c:v>
                </c:pt>
                <c:pt idx="3939">
                  <c:v>618</c:v>
                </c:pt>
                <c:pt idx="3940">
                  <c:v>622</c:v>
                </c:pt>
                <c:pt idx="3941">
                  <c:v>625</c:v>
                </c:pt>
                <c:pt idx="3942">
                  <c:v>624</c:v>
                </c:pt>
                <c:pt idx="3943">
                  <c:v>622</c:v>
                </c:pt>
                <c:pt idx="3944">
                  <c:v>617</c:v>
                </c:pt>
                <c:pt idx="3945">
                  <c:v>616</c:v>
                </c:pt>
                <c:pt idx="3946">
                  <c:v>615</c:v>
                </c:pt>
                <c:pt idx="3947">
                  <c:v>615</c:v>
                </c:pt>
                <c:pt idx="3948">
                  <c:v>615</c:v>
                </c:pt>
                <c:pt idx="3949">
                  <c:v>614</c:v>
                </c:pt>
                <c:pt idx="3950">
                  <c:v>616</c:v>
                </c:pt>
                <c:pt idx="3951">
                  <c:v>615</c:v>
                </c:pt>
                <c:pt idx="3952">
                  <c:v>617</c:v>
                </c:pt>
                <c:pt idx="3953">
                  <c:v>619</c:v>
                </c:pt>
                <c:pt idx="3954">
                  <c:v>624</c:v>
                </c:pt>
                <c:pt idx="3955">
                  <c:v>626</c:v>
                </c:pt>
                <c:pt idx="3956">
                  <c:v>627</c:v>
                </c:pt>
                <c:pt idx="3957">
                  <c:v>623</c:v>
                </c:pt>
                <c:pt idx="3958">
                  <c:v>621</c:v>
                </c:pt>
                <c:pt idx="3959">
                  <c:v>618</c:v>
                </c:pt>
                <c:pt idx="3960">
                  <c:v>616</c:v>
                </c:pt>
                <c:pt idx="3961">
                  <c:v>613</c:v>
                </c:pt>
                <c:pt idx="3962">
                  <c:v>613</c:v>
                </c:pt>
                <c:pt idx="3963">
                  <c:v>613</c:v>
                </c:pt>
                <c:pt idx="3964">
                  <c:v>613</c:v>
                </c:pt>
                <c:pt idx="3965">
                  <c:v>617</c:v>
                </c:pt>
                <c:pt idx="3966">
                  <c:v>625</c:v>
                </c:pt>
                <c:pt idx="3967">
                  <c:v>627</c:v>
                </c:pt>
                <c:pt idx="3968">
                  <c:v>629</c:v>
                </c:pt>
                <c:pt idx="3969">
                  <c:v>625</c:v>
                </c:pt>
                <c:pt idx="3970">
                  <c:v>621</c:v>
                </c:pt>
                <c:pt idx="3971">
                  <c:v>619</c:v>
                </c:pt>
                <c:pt idx="3972">
                  <c:v>619</c:v>
                </c:pt>
                <c:pt idx="3973">
                  <c:v>619</c:v>
                </c:pt>
                <c:pt idx="3974">
                  <c:v>618</c:v>
                </c:pt>
                <c:pt idx="3975">
                  <c:v>616</c:v>
                </c:pt>
                <c:pt idx="3976">
                  <c:v>613</c:v>
                </c:pt>
                <c:pt idx="3977">
                  <c:v>611</c:v>
                </c:pt>
                <c:pt idx="3978">
                  <c:v>612</c:v>
                </c:pt>
                <c:pt idx="3979">
                  <c:v>617</c:v>
                </c:pt>
                <c:pt idx="3980">
                  <c:v>623</c:v>
                </c:pt>
                <c:pt idx="3981">
                  <c:v>628</c:v>
                </c:pt>
                <c:pt idx="3982">
                  <c:v>629</c:v>
                </c:pt>
                <c:pt idx="3983">
                  <c:v>628</c:v>
                </c:pt>
                <c:pt idx="3984">
                  <c:v>627</c:v>
                </c:pt>
                <c:pt idx="3985">
                  <c:v>625</c:v>
                </c:pt>
                <c:pt idx="3986">
                  <c:v>622</c:v>
                </c:pt>
                <c:pt idx="3987">
                  <c:v>618</c:v>
                </c:pt>
                <c:pt idx="3988">
                  <c:v>615</c:v>
                </c:pt>
                <c:pt idx="3989">
                  <c:v>614</c:v>
                </c:pt>
                <c:pt idx="3990">
                  <c:v>617</c:v>
                </c:pt>
                <c:pt idx="3991">
                  <c:v>622</c:v>
                </c:pt>
                <c:pt idx="3992">
                  <c:v>625</c:v>
                </c:pt>
                <c:pt idx="3993">
                  <c:v>625</c:v>
                </c:pt>
                <c:pt idx="3994">
                  <c:v>622</c:v>
                </c:pt>
                <c:pt idx="3995">
                  <c:v>619</c:v>
                </c:pt>
                <c:pt idx="3996">
                  <c:v>615</c:v>
                </c:pt>
                <c:pt idx="3997">
                  <c:v>612</c:v>
                </c:pt>
                <c:pt idx="3998">
                  <c:v>611</c:v>
                </c:pt>
                <c:pt idx="3999">
                  <c:v>609</c:v>
                </c:pt>
                <c:pt idx="4000">
                  <c:v>611</c:v>
                </c:pt>
                <c:pt idx="4001">
                  <c:v>614</c:v>
                </c:pt>
                <c:pt idx="4002">
                  <c:v>619</c:v>
                </c:pt>
                <c:pt idx="4003">
                  <c:v>625</c:v>
                </c:pt>
                <c:pt idx="4004">
                  <c:v>626</c:v>
                </c:pt>
                <c:pt idx="4005">
                  <c:v>627</c:v>
                </c:pt>
                <c:pt idx="4006">
                  <c:v>625</c:v>
                </c:pt>
                <c:pt idx="4007">
                  <c:v>623</c:v>
                </c:pt>
                <c:pt idx="4008">
                  <c:v>622</c:v>
                </c:pt>
                <c:pt idx="4009">
                  <c:v>622</c:v>
                </c:pt>
                <c:pt idx="4010">
                  <c:v>623</c:v>
                </c:pt>
                <c:pt idx="4011">
                  <c:v>623</c:v>
                </c:pt>
                <c:pt idx="4012">
                  <c:v>621</c:v>
                </c:pt>
                <c:pt idx="4013">
                  <c:v>618</c:v>
                </c:pt>
                <c:pt idx="4014">
                  <c:v>615</c:v>
                </c:pt>
                <c:pt idx="4015">
                  <c:v>616</c:v>
                </c:pt>
                <c:pt idx="4016">
                  <c:v>619</c:v>
                </c:pt>
                <c:pt idx="4017">
                  <c:v>625</c:v>
                </c:pt>
                <c:pt idx="4018">
                  <c:v>626</c:v>
                </c:pt>
                <c:pt idx="4019">
                  <c:v>628</c:v>
                </c:pt>
                <c:pt idx="4020">
                  <c:v>623</c:v>
                </c:pt>
                <c:pt idx="4021">
                  <c:v>620</c:v>
                </c:pt>
                <c:pt idx="4022">
                  <c:v>618</c:v>
                </c:pt>
                <c:pt idx="4023">
                  <c:v>617</c:v>
                </c:pt>
                <c:pt idx="4024">
                  <c:v>620</c:v>
                </c:pt>
                <c:pt idx="4025">
                  <c:v>622</c:v>
                </c:pt>
                <c:pt idx="4026">
                  <c:v>625</c:v>
                </c:pt>
                <c:pt idx="4027">
                  <c:v>624</c:v>
                </c:pt>
                <c:pt idx="4028">
                  <c:v>624</c:v>
                </c:pt>
                <c:pt idx="4029">
                  <c:v>626</c:v>
                </c:pt>
                <c:pt idx="4030">
                  <c:v>628</c:v>
                </c:pt>
                <c:pt idx="4031">
                  <c:v>629</c:v>
                </c:pt>
                <c:pt idx="4032">
                  <c:v>631</c:v>
                </c:pt>
                <c:pt idx="4033">
                  <c:v>628</c:v>
                </c:pt>
                <c:pt idx="4034">
                  <c:v>627</c:v>
                </c:pt>
                <c:pt idx="4035">
                  <c:v>624</c:v>
                </c:pt>
                <c:pt idx="4036">
                  <c:v>624</c:v>
                </c:pt>
                <c:pt idx="4037">
                  <c:v>623</c:v>
                </c:pt>
                <c:pt idx="4038">
                  <c:v>623</c:v>
                </c:pt>
                <c:pt idx="4039">
                  <c:v>621</c:v>
                </c:pt>
                <c:pt idx="4040">
                  <c:v>618</c:v>
                </c:pt>
                <c:pt idx="4041">
                  <c:v>616</c:v>
                </c:pt>
                <c:pt idx="4042">
                  <c:v>615</c:v>
                </c:pt>
                <c:pt idx="4043">
                  <c:v>615</c:v>
                </c:pt>
                <c:pt idx="4044">
                  <c:v>617</c:v>
                </c:pt>
                <c:pt idx="4045">
                  <c:v>619</c:v>
                </c:pt>
                <c:pt idx="4046">
                  <c:v>625</c:v>
                </c:pt>
                <c:pt idx="4047">
                  <c:v>625</c:v>
                </c:pt>
                <c:pt idx="4048">
                  <c:v>628</c:v>
                </c:pt>
                <c:pt idx="4049">
                  <c:v>625</c:v>
                </c:pt>
                <c:pt idx="4050">
                  <c:v>623</c:v>
                </c:pt>
                <c:pt idx="4051">
                  <c:v>624</c:v>
                </c:pt>
                <c:pt idx="4052">
                  <c:v>622</c:v>
                </c:pt>
                <c:pt idx="4053">
                  <c:v>623</c:v>
                </c:pt>
                <c:pt idx="4054">
                  <c:v>620</c:v>
                </c:pt>
                <c:pt idx="4055">
                  <c:v>618</c:v>
                </c:pt>
                <c:pt idx="4056">
                  <c:v>617</c:v>
                </c:pt>
                <c:pt idx="4057">
                  <c:v>618</c:v>
                </c:pt>
                <c:pt idx="4058">
                  <c:v>621</c:v>
                </c:pt>
                <c:pt idx="4059">
                  <c:v>625</c:v>
                </c:pt>
                <c:pt idx="4060">
                  <c:v>625</c:v>
                </c:pt>
                <c:pt idx="4061">
                  <c:v>629</c:v>
                </c:pt>
                <c:pt idx="4062">
                  <c:v>627</c:v>
                </c:pt>
                <c:pt idx="4063">
                  <c:v>624</c:v>
                </c:pt>
                <c:pt idx="4064">
                  <c:v>620</c:v>
                </c:pt>
                <c:pt idx="4065">
                  <c:v>616</c:v>
                </c:pt>
                <c:pt idx="4066">
                  <c:v>615</c:v>
                </c:pt>
                <c:pt idx="4067">
                  <c:v>618</c:v>
                </c:pt>
                <c:pt idx="4068">
                  <c:v>622</c:v>
                </c:pt>
                <c:pt idx="4069">
                  <c:v>624</c:v>
                </c:pt>
                <c:pt idx="4070">
                  <c:v>628</c:v>
                </c:pt>
                <c:pt idx="4071">
                  <c:v>624</c:v>
                </c:pt>
                <c:pt idx="4072">
                  <c:v>624</c:v>
                </c:pt>
                <c:pt idx="4073">
                  <c:v>621</c:v>
                </c:pt>
                <c:pt idx="4074">
                  <c:v>620</c:v>
                </c:pt>
                <c:pt idx="4075">
                  <c:v>618</c:v>
                </c:pt>
                <c:pt idx="4076">
                  <c:v>615</c:v>
                </c:pt>
                <c:pt idx="4077">
                  <c:v>614</c:v>
                </c:pt>
                <c:pt idx="4078">
                  <c:v>617</c:v>
                </c:pt>
                <c:pt idx="4079">
                  <c:v>617</c:v>
                </c:pt>
                <c:pt idx="4080">
                  <c:v>616</c:v>
                </c:pt>
                <c:pt idx="4081">
                  <c:v>616</c:v>
                </c:pt>
                <c:pt idx="4082">
                  <c:v>618</c:v>
                </c:pt>
                <c:pt idx="4083">
                  <c:v>621</c:v>
                </c:pt>
                <c:pt idx="4084">
                  <c:v>625</c:v>
                </c:pt>
                <c:pt idx="4085">
                  <c:v>627</c:v>
                </c:pt>
                <c:pt idx="4086">
                  <c:v>626</c:v>
                </c:pt>
                <c:pt idx="4087">
                  <c:v>621</c:v>
                </c:pt>
                <c:pt idx="4088">
                  <c:v>617</c:v>
                </c:pt>
                <c:pt idx="4089">
                  <c:v>614</c:v>
                </c:pt>
                <c:pt idx="4090">
                  <c:v>614</c:v>
                </c:pt>
                <c:pt idx="4091">
                  <c:v>615</c:v>
                </c:pt>
                <c:pt idx="4092">
                  <c:v>618</c:v>
                </c:pt>
                <c:pt idx="4093">
                  <c:v>617</c:v>
                </c:pt>
                <c:pt idx="4094">
                  <c:v>619</c:v>
                </c:pt>
                <c:pt idx="4095">
                  <c:v>619</c:v>
                </c:pt>
                <c:pt idx="4096">
                  <c:v>623</c:v>
                </c:pt>
                <c:pt idx="4097">
                  <c:v>625</c:v>
                </c:pt>
                <c:pt idx="4098">
                  <c:v>628</c:v>
                </c:pt>
                <c:pt idx="4099">
                  <c:v>628</c:v>
                </c:pt>
                <c:pt idx="4100">
                  <c:v>627</c:v>
                </c:pt>
                <c:pt idx="4101">
                  <c:v>627</c:v>
                </c:pt>
                <c:pt idx="4102">
                  <c:v>625</c:v>
                </c:pt>
                <c:pt idx="4103">
                  <c:v>620</c:v>
                </c:pt>
                <c:pt idx="4104">
                  <c:v>617</c:v>
                </c:pt>
                <c:pt idx="4105">
                  <c:v>617</c:v>
                </c:pt>
                <c:pt idx="4106">
                  <c:v>621</c:v>
                </c:pt>
                <c:pt idx="4107">
                  <c:v>623</c:v>
                </c:pt>
                <c:pt idx="4108">
                  <c:v>621</c:v>
                </c:pt>
                <c:pt idx="4109">
                  <c:v>621</c:v>
                </c:pt>
                <c:pt idx="4110">
                  <c:v>622</c:v>
                </c:pt>
                <c:pt idx="4111">
                  <c:v>627</c:v>
                </c:pt>
                <c:pt idx="4112">
                  <c:v>626</c:v>
                </c:pt>
                <c:pt idx="4113">
                  <c:v>629</c:v>
                </c:pt>
                <c:pt idx="4114">
                  <c:v>626</c:v>
                </c:pt>
                <c:pt idx="4115">
                  <c:v>624</c:v>
                </c:pt>
                <c:pt idx="4116">
                  <c:v>621</c:v>
                </c:pt>
                <c:pt idx="4117">
                  <c:v>617</c:v>
                </c:pt>
                <c:pt idx="4118">
                  <c:v>616</c:v>
                </c:pt>
                <c:pt idx="4119">
                  <c:v>616</c:v>
                </c:pt>
                <c:pt idx="4120">
                  <c:v>616</c:v>
                </c:pt>
                <c:pt idx="4121">
                  <c:v>621</c:v>
                </c:pt>
                <c:pt idx="4122">
                  <c:v>617</c:v>
                </c:pt>
                <c:pt idx="4123">
                  <c:v>619</c:v>
                </c:pt>
                <c:pt idx="4124">
                  <c:v>622</c:v>
                </c:pt>
                <c:pt idx="4125">
                  <c:v>624</c:v>
                </c:pt>
                <c:pt idx="4126">
                  <c:v>628</c:v>
                </c:pt>
                <c:pt idx="4127">
                  <c:v>627</c:v>
                </c:pt>
                <c:pt idx="4128">
                  <c:v>624</c:v>
                </c:pt>
                <c:pt idx="4129">
                  <c:v>625</c:v>
                </c:pt>
                <c:pt idx="4130">
                  <c:v>621</c:v>
                </c:pt>
                <c:pt idx="4131">
                  <c:v>616</c:v>
                </c:pt>
                <c:pt idx="4132">
                  <c:v>614</c:v>
                </c:pt>
                <c:pt idx="4133">
                  <c:v>614</c:v>
                </c:pt>
                <c:pt idx="4134">
                  <c:v>617</c:v>
                </c:pt>
                <c:pt idx="4135">
                  <c:v>618</c:v>
                </c:pt>
                <c:pt idx="4136">
                  <c:v>619</c:v>
                </c:pt>
                <c:pt idx="4137">
                  <c:v>624</c:v>
                </c:pt>
                <c:pt idx="4138">
                  <c:v>626</c:v>
                </c:pt>
                <c:pt idx="4139">
                  <c:v>629</c:v>
                </c:pt>
                <c:pt idx="4140">
                  <c:v>628</c:v>
                </c:pt>
                <c:pt idx="4141">
                  <c:v>628</c:v>
                </c:pt>
                <c:pt idx="4142">
                  <c:v>625</c:v>
                </c:pt>
                <c:pt idx="4143">
                  <c:v>624</c:v>
                </c:pt>
                <c:pt idx="4144">
                  <c:v>621</c:v>
                </c:pt>
                <c:pt idx="4145">
                  <c:v>621</c:v>
                </c:pt>
                <c:pt idx="4146">
                  <c:v>621</c:v>
                </c:pt>
                <c:pt idx="4147">
                  <c:v>625</c:v>
                </c:pt>
                <c:pt idx="4148">
                  <c:v>630</c:v>
                </c:pt>
                <c:pt idx="4149">
                  <c:v>631</c:v>
                </c:pt>
                <c:pt idx="4150">
                  <c:v>629</c:v>
                </c:pt>
                <c:pt idx="4151">
                  <c:v>628</c:v>
                </c:pt>
                <c:pt idx="4152">
                  <c:v>625</c:v>
                </c:pt>
                <c:pt idx="4153">
                  <c:v>623</c:v>
                </c:pt>
                <c:pt idx="4154">
                  <c:v>620</c:v>
                </c:pt>
                <c:pt idx="4155">
                  <c:v>619</c:v>
                </c:pt>
                <c:pt idx="4156">
                  <c:v>618</c:v>
                </c:pt>
                <c:pt idx="4157">
                  <c:v>617</c:v>
                </c:pt>
                <c:pt idx="4158">
                  <c:v>616</c:v>
                </c:pt>
                <c:pt idx="4159">
                  <c:v>616</c:v>
                </c:pt>
                <c:pt idx="4160">
                  <c:v>617</c:v>
                </c:pt>
                <c:pt idx="4161">
                  <c:v>618</c:v>
                </c:pt>
                <c:pt idx="4162">
                  <c:v>621</c:v>
                </c:pt>
                <c:pt idx="4163">
                  <c:v>623</c:v>
                </c:pt>
                <c:pt idx="4164">
                  <c:v>624</c:v>
                </c:pt>
                <c:pt idx="4165">
                  <c:v>621</c:v>
                </c:pt>
                <c:pt idx="4166">
                  <c:v>614</c:v>
                </c:pt>
                <c:pt idx="4167">
                  <c:v>611</c:v>
                </c:pt>
                <c:pt idx="4168">
                  <c:v>613</c:v>
                </c:pt>
                <c:pt idx="4169">
                  <c:v>614</c:v>
                </c:pt>
                <c:pt idx="4170">
                  <c:v>619</c:v>
                </c:pt>
                <c:pt idx="4171">
                  <c:v>620</c:v>
                </c:pt>
                <c:pt idx="4172">
                  <c:v>618</c:v>
                </c:pt>
                <c:pt idx="4173">
                  <c:v>617</c:v>
                </c:pt>
                <c:pt idx="4174">
                  <c:v>617</c:v>
                </c:pt>
                <c:pt idx="4175">
                  <c:v>619</c:v>
                </c:pt>
                <c:pt idx="4176">
                  <c:v>622</c:v>
                </c:pt>
                <c:pt idx="4177">
                  <c:v>624</c:v>
                </c:pt>
                <c:pt idx="4178">
                  <c:v>625</c:v>
                </c:pt>
                <c:pt idx="4179">
                  <c:v>625</c:v>
                </c:pt>
                <c:pt idx="4180">
                  <c:v>627</c:v>
                </c:pt>
                <c:pt idx="4181">
                  <c:v>628</c:v>
                </c:pt>
                <c:pt idx="4182">
                  <c:v>627</c:v>
                </c:pt>
                <c:pt idx="4183">
                  <c:v>624</c:v>
                </c:pt>
                <c:pt idx="4184">
                  <c:v>623</c:v>
                </c:pt>
                <c:pt idx="4185">
                  <c:v>623</c:v>
                </c:pt>
                <c:pt idx="4186">
                  <c:v>626</c:v>
                </c:pt>
                <c:pt idx="4187">
                  <c:v>630</c:v>
                </c:pt>
                <c:pt idx="4188">
                  <c:v>631</c:v>
                </c:pt>
                <c:pt idx="4189">
                  <c:v>629</c:v>
                </c:pt>
                <c:pt idx="4190">
                  <c:v>628</c:v>
                </c:pt>
                <c:pt idx="4191">
                  <c:v>623</c:v>
                </c:pt>
                <c:pt idx="4192">
                  <c:v>622</c:v>
                </c:pt>
                <c:pt idx="4193">
                  <c:v>620</c:v>
                </c:pt>
                <c:pt idx="4194">
                  <c:v>617</c:v>
                </c:pt>
                <c:pt idx="4195">
                  <c:v>615</c:v>
                </c:pt>
                <c:pt idx="4196">
                  <c:v>616</c:v>
                </c:pt>
                <c:pt idx="4197">
                  <c:v>620</c:v>
                </c:pt>
                <c:pt idx="4198">
                  <c:v>620</c:v>
                </c:pt>
                <c:pt idx="4199">
                  <c:v>617</c:v>
                </c:pt>
                <c:pt idx="4200">
                  <c:v>617</c:v>
                </c:pt>
                <c:pt idx="4201">
                  <c:v>618</c:v>
                </c:pt>
                <c:pt idx="4202">
                  <c:v>622</c:v>
                </c:pt>
                <c:pt idx="4203">
                  <c:v>622</c:v>
                </c:pt>
                <c:pt idx="4204">
                  <c:v>618</c:v>
                </c:pt>
                <c:pt idx="4205">
                  <c:v>617</c:v>
                </c:pt>
                <c:pt idx="4206">
                  <c:v>615</c:v>
                </c:pt>
                <c:pt idx="4207">
                  <c:v>615</c:v>
                </c:pt>
                <c:pt idx="4208">
                  <c:v>616</c:v>
                </c:pt>
                <c:pt idx="4209">
                  <c:v>618</c:v>
                </c:pt>
                <c:pt idx="4210">
                  <c:v>620</c:v>
                </c:pt>
                <c:pt idx="4211">
                  <c:v>621</c:v>
                </c:pt>
                <c:pt idx="4212">
                  <c:v>619</c:v>
                </c:pt>
                <c:pt idx="4213">
                  <c:v>618</c:v>
                </c:pt>
                <c:pt idx="4214">
                  <c:v>620</c:v>
                </c:pt>
                <c:pt idx="4215">
                  <c:v>625</c:v>
                </c:pt>
                <c:pt idx="4216">
                  <c:v>627</c:v>
                </c:pt>
                <c:pt idx="4217">
                  <c:v>626</c:v>
                </c:pt>
                <c:pt idx="4218">
                  <c:v>623</c:v>
                </c:pt>
                <c:pt idx="4219">
                  <c:v>618</c:v>
                </c:pt>
                <c:pt idx="4220">
                  <c:v>618</c:v>
                </c:pt>
                <c:pt idx="4221">
                  <c:v>618</c:v>
                </c:pt>
                <c:pt idx="4222">
                  <c:v>620</c:v>
                </c:pt>
                <c:pt idx="4223">
                  <c:v>621</c:v>
                </c:pt>
                <c:pt idx="4224">
                  <c:v>620</c:v>
                </c:pt>
                <c:pt idx="4225">
                  <c:v>622</c:v>
                </c:pt>
                <c:pt idx="4226">
                  <c:v>624</c:v>
                </c:pt>
                <c:pt idx="4227">
                  <c:v>628</c:v>
                </c:pt>
                <c:pt idx="4228">
                  <c:v>631</c:v>
                </c:pt>
                <c:pt idx="4229">
                  <c:v>630</c:v>
                </c:pt>
                <c:pt idx="4230">
                  <c:v>627</c:v>
                </c:pt>
                <c:pt idx="4231">
                  <c:v>624</c:v>
                </c:pt>
                <c:pt idx="4232">
                  <c:v>623</c:v>
                </c:pt>
                <c:pt idx="4233">
                  <c:v>621</c:v>
                </c:pt>
                <c:pt idx="4234">
                  <c:v>618</c:v>
                </c:pt>
                <c:pt idx="4235">
                  <c:v>618</c:v>
                </c:pt>
                <c:pt idx="4236">
                  <c:v>617</c:v>
                </c:pt>
                <c:pt idx="4237">
                  <c:v>617</c:v>
                </c:pt>
                <c:pt idx="4238">
                  <c:v>618</c:v>
                </c:pt>
                <c:pt idx="4239">
                  <c:v>618</c:v>
                </c:pt>
                <c:pt idx="4240">
                  <c:v>619</c:v>
                </c:pt>
                <c:pt idx="4241">
                  <c:v>622</c:v>
                </c:pt>
                <c:pt idx="4242">
                  <c:v>622</c:v>
                </c:pt>
                <c:pt idx="4243">
                  <c:v>623</c:v>
                </c:pt>
                <c:pt idx="4244">
                  <c:v>619</c:v>
                </c:pt>
                <c:pt idx="4245">
                  <c:v>617</c:v>
                </c:pt>
                <c:pt idx="4246">
                  <c:v>616</c:v>
                </c:pt>
                <c:pt idx="4247">
                  <c:v>616</c:v>
                </c:pt>
                <c:pt idx="4248">
                  <c:v>616</c:v>
                </c:pt>
                <c:pt idx="4249">
                  <c:v>618</c:v>
                </c:pt>
                <c:pt idx="4250">
                  <c:v>618</c:v>
                </c:pt>
                <c:pt idx="4251">
                  <c:v>619</c:v>
                </c:pt>
                <c:pt idx="4252">
                  <c:v>618</c:v>
                </c:pt>
                <c:pt idx="4253">
                  <c:v>622</c:v>
                </c:pt>
                <c:pt idx="4254">
                  <c:v>624</c:v>
                </c:pt>
                <c:pt idx="4255">
                  <c:v>621</c:v>
                </c:pt>
                <c:pt idx="4256">
                  <c:v>620</c:v>
                </c:pt>
                <c:pt idx="4257">
                  <c:v>617</c:v>
                </c:pt>
                <c:pt idx="4258">
                  <c:v>615</c:v>
                </c:pt>
                <c:pt idx="4259">
                  <c:v>616</c:v>
                </c:pt>
                <c:pt idx="4260">
                  <c:v>621</c:v>
                </c:pt>
                <c:pt idx="4261">
                  <c:v>626</c:v>
                </c:pt>
                <c:pt idx="4262">
                  <c:v>629</c:v>
                </c:pt>
                <c:pt idx="4263">
                  <c:v>626</c:v>
                </c:pt>
                <c:pt idx="4264">
                  <c:v>625</c:v>
                </c:pt>
                <c:pt idx="4265">
                  <c:v>623</c:v>
                </c:pt>
                <c:pt idx="4266">
                  <c:v>619</c:v>
                </c:pt>
                <c:pt idx="4267">
                  <c:v>618</c:v>
                </c:pt>
                <c:pt idx="4268">
                  <c:v>617</c:v>
                </c:pt>
                <c:pt idx="4269">
                  <c:v>619</c:v>
                </c:pt>
                <c:pt idx="4270">
                  <c:v>621</c:v>
                </c:pt>
                <c:pt idx="4271">
                  <c:v>620</c:v>
                </c:pt>
                <c:pt idx="4272">
                  <c:v>618</c:v>
                </c:pt>
                <c:pt idx="4273">
                  <c:v>617</c:v>
                </c:pt>
                <c:pt idx="4274">
                  <c:v>618</c:v>
                </c:pt>
                <c:pt idx="4275">
                  <c:v>618</c:v>
                </c:pt>
                <c:pt idx="4276">
                  <c:v>623</c:v>
                </c:pt>
                <c:pt idx="4277">
                  <c:v>626</c:v>
                </c:pt>
                <c:pt idx="4278">
                  <c:v>628</c:v>
                </c:pt>
                <c:pt idx="4279">
                  <c:v>626</c:v>
                </c:pt>
                <c:pt idx="4280">
                  <c:v>622</c:v>
                </c:pt>
                <c:pt idx="4281">
                  <c:v>618</c:v>
                </c:pt>
                <c:pt idx="4282">
                  <c:v>619</c:v>
                </c:pt>
                <c:pt idx="4283">
                  <c:v>621</c:v>
                </c:pt>
                <c:pt idx="4284">
                  <c:v>623</c:v>
                </c:pt>
                <c:pt idx="4285">
                  <c:v>624</c:v>
                </c:pt>
                <c:pt idx="4286">
                  <c:v>623</c:v>
                </c:pt>
                <c:pt idx="4287">
                  <c:v>625</c:v>
                </c:pt>
                <c:pt idx="4288">
                  <c:v>628</c:v>
                </c:pt>
                <c:pt idx="4289">
                  <c:v>629</c:v>
                </c:pt>
                <c:pt idx="4290">
                  <c:v>629</c:v>
                </c:pt>
                <c:pt idx="4291">
                  <c:v>626</c:v>
                </c:pt>
                <c:pt idx="4292">
                  <c:v>625</c:v>
                </c:pt>
                <c:pt idx="4293">
                  <c:v>625</c:v>
                </c:pt>
                <c:pt idx="4294">
                  <c:v>623</c:v>
                </c:pt>
                <c:pt idx="4295">
                  <c:v>622</c:v>
                </c:pt>
                <c:pt idx="4296">
                  <c:v>619</c:v>
                </c:pt>
                <c:pt idx="4297">
                  <c:v>618</c:v>
                </c:pt>
                <c:pt idx="4298">
                  <c:v>619</c:v>
                </c:pt>
                <c:pt idx="4299">
                  <c:v>624</c:v>
                </c:pt>
                <c:pt idx="4300">
                  <c:v>627</c:v>
                </c:pt>
                <c:pt idx="4301">
                  <c:v>630</c:v>
                </c:pt>
                <c:pt idx="4302">
                  <c:v>627</c:v>
                </c:pt>
                <c:pt idx="4303">
                  <c:v>625</c:v>
                </c:pt>
                <c:pt idx="4304">
                  <c:v>625</c:v>
                </c:pt>
                <c:pt idx="4305">
                  <c:v>624</c:v>
                </c:pt>
                <c:pt idx="4306">
                  <c:v>622</c:v>
                </c:pt>
                <c:pt idx="4307">
                  <c:v>619</c:v>
                </c:pt>
                <c:pt idx="4308">
                  <c:v>620</c:v>
                </c:pt>
                <c:pt idx="4309">
                  <c:v>620</c:v>
                </c:pt>
                <c:pt idx="4310">
                  <c:v>621</c:v>
                </c:pt>
                <c:pt idx="4311">
                  <c:v>622</c:v>
                </c:pt>
                <c:pt idx="4312">
                  <c:v>619</c:v>
                </c:pt>
                <c:pt idx="4313">
                  <c:v>618</c:v>
                </c:pt>
                <c:pt idx="4314">
                  <c:v>618</c:v>
                </c:pt>
                <c:pt idx="4315">
                  <c:v>622</c:v>
                </c:pt>
                <c:pt idx="4316">
                  <c:v>626</c:v>
                </c:pt>
                <c:pt idx="4317">
                  <c:v>629</c:v>
                </c:pt>
                <c:pt idx="4318">
                  <c:v>628</c:v>
                </c:pt>
                <c:pt idx="4319">
                  <c:v>626</c:v>
                </c:pt>
                <c:pt idx="4320">
                  <c:v>623</c:v>
                </c:pt>
                <c:pt idx="4321">
                  <c:v>620</c:v>
                </c:pt>
                <c:pt idx="4322">
                  <c:v>617</c:v>
                </c:pt>
                <c:pt idx="4323">
                  <c:v>618</c:v>
                </c:pt>
                <c:pt idx="4324">
                  <c:v>621</c:v>
                </c:pt>
                <c:pt idx="4325">
                  <c:v>621</c:v>
                </c:pt>
                <c:pt idx="4326">
                  <c:v>621</c:v>
                </c:pt>
                <c:pt idx="4327">
                  <c:v>623</c:v>
                </c:pt>
                <c:pt idx="4328">
                  <c:v>628</c:v>
                </c:pt>
                <c:pt idx="4329">
                  <c:v>630</c:v>
                </c:pt>
                <c:pt idx="4330">
                  <c:v>629</c:v>
                </c:pt>
                <c:pt idx="4331">
                  <c:v>627</c:v>
                </c:pt>
                <c:pt idx="4332">
                  <c:v>623</c:v>
                </c:pt>
                <c:pt idx="4333">
                  <c:v>619</c:v>
                </c:pt>
                <c:pt idx="4334">
                  <c:v>616</c:v>
                </c:pt>
                <c:pt idx="4335">
                  <c:v>616</c:v>
                </c:pt>
                <c:pt idx="4336">
                  <c:v>619</c:v>
                </c:pt>
                <c:pt idx="4337">
                  <c:v>624</c:v>
                </c:pt>
                <c:pt idx="4338">
                  <c:v>627</c:v>
                </c:pt>
                <c:pt idx="4339">
                  <c:v>627</c:v>
                </c:pt>
                <c:pt idx="4340">
                  <c:v>625</c:v>
                </c:pt>
                <c:pt idx="4341">
                  <c:v>624</c:v>
                </c:pt>
                <c:pt idx="4342">
                  <c:v>621</c:v>
                </c:pt>
                <c:pt idx="4343">
                  <c:v>618</c:v>
                </c:pt>
                <c:pt idx="4344">
                  <c:v>618</c:v>
                </c:pt>
                <c:pt idx="4345">
                  <c:v>618</c:v>
                </c:pt>
                <c:pt idx="4346">
                  <c:v>618</c:v>
                </c:pt>
                <c:pt idx="4347">
                  <c:v>618</c:v>
                </c:pt>
                <c:pt idx="4348">
                  <c:v>618</c:v>
                </c:pt>
                <c:pt idx="4349">
                  <c:v>620</c:v>
                </c:pt>
                <c:pt idx="4350">
                  <c:v>624</c:v>
                </c:pt>
                <c:pt idx="4351">
                  <c:v>627</c:v>
                </c:pt>
                <c:pt idx="4352">
                  <c:v>629</c:v>
                </c:pt>
                <c:pt idx="4353">
                  <c:v>629</c:v>
                </c:pt>
                <c:pt idx="4354">
                  <c:v>625</c:v>
                </c:pt>
                <c:pt idx="4355">
                  <c:v>622</c:v>
                </c:pt>
                <c:pt idx="4356">
                  <c:v>619</c:v>
                </c:pt>
                <c:pt idx="4357">
                  <c:v>616</c:v>
                </c:pt>
                <c:pt idx="4358">
                  <c:v>614</c:v>
                </c:pt>
                <c:pt idx="4359">
                  <c:v>613</c:v>
                </c:pt>
                <c:pt idx="4360">
                  <c:v>614</c:v>
                </c:pt>
                <c:pt idx="4361">
                  <c:v>619</c:v>
                </c:pt>
                <c:pt idx="4362">
                  <c:v>624</c:v>
                </c:pt>
                <c:pt idx="4363">
                  <c:v>629</c:v>
                </c:pt>
                <c:pt idx="4364">
                  <c:v>629</c:v>
                </c:pt>
                <c:pt idx="4365">
                  <c:v>626</c:v>
                </c:pt>
                <c:pt idx="4366">
                  <c:v>625</c:v>
                </c:pt>
                <c:pt idx="4367">
                  <c:v>624</c:v>
                </c:pt>
                <c:pt idx="4368">
                  <c:v>621</c:v>
                </c:pt>
                <c:pt idx="4369">
                  <c:v>619</c:v>
                </c:pt>
                <c:pt idx="4370">
                  <c:v>620</c:v>
                </c:pt>
                <c:pt idx="4371">
                  <c:v>620</c:v>
                </c:pt>
                <c:pt idx="4372">
                  <c:v>624</c:v>
                </c:pt>
                <c:pt idx="4373">
                  <c:v>624</c:v>
                </c:pt>
                <c:pt idx="4374">
                  <c:v>624</c:v>
                </c:pt>
                <c:pt idx="4375">
                  <c:v>626</c:v>
                </c:pt>
                <c:pt idx="4376">
                  <c:v>629</c:v>
                </c:pt>
                <c:pt idx="4377">
                  <c:v>629</c:v>
                </c:pt>
                <c:pt idx="4378">
                  <c:v>625</c:v>
                </c:pt>
                <c:pt idx="4379">
                  <c:v>618</c:v>
                </c:pt>
                <c:pt idx="4380">
                  <c:v>614</c:v>
                </c:pt>
                <c:pt idx="4381">
                  <c:v>614</c:v>
                </c:pt>
                <c:pt idx="4382">
                  <c:v>616</c:v>
                </c:pt>
                <c:pt idx="4383">
                  <c:v>618</c:v>
                </c:pt>
                <c:pt idx="4384">
                  <c:v>619</c:v>
                </c:pt>
                <c:pt idx="4385">
                  <c:v>619</c:v>
                </c:pt>
                <c:pt idx="4386">
                  <c:v>617</c:v>
                </c:pt>
                <c:pt idx="4387">
                  <c:v>617</c:v>
                </c:pt>
                <c:pt idx="4388">
                  <c:v>616</c:v>
                </c:pt>
                <c:pt idx="4389">
                  <c:v>621</c:v>
                </c:pt>
                <c:pt idx="4390">
                  <c:v>623</c:v>
                </c:pt>
                <c:pt idx="4391">
                  <c:v>628</c:v>
                </c:pt>
                <c:pt idx="4392">
                  <c:v>626</c:v>
                </c:pt>
                <c:pt idx="4393">
                  <c:v>625</c:v>
                </c:pt>
                <c:pt idx="4394">
                  <c:v>623</c:v>
                </c:pt>
                <c:pt idx="4395">
                  <c:v>622</c:v>
                </c:pt>
                <c:pt idx="4396">
                  <c:v>618</c:v>
                </c:pt>
                <c:pt idx="4397">
                  <c:v>617</c:v>
                </c:pt>
                <c:pt idx="4398">
                  <c:v>618</c:v>
                </c:pt>
                <c:pt idx="4399">
                  <c:v>621</c:v>
                </c:pt>
                <c:pt idx="4400">
                  <c:v>623</c:v>
                </c:pt>
                <c:pt idx="4401">
                  <c:v>622</c:v>
                </c:pt>
                <c:pt idx="4402">
                  <c:v>623</c:v>
                </c:pt>
                <c:pt idx="4403">
                  <c:v>624</c:v>
                </c:pt>
                <c:pt idx="4404">
                  <c:v>627</c:v>
                </c:pt>
                <c:pt idx="4405">
                  <c:v>630</c:v>
                </c:pt>
                <c:pt idx="4406">
                  <c:v>631</c:v>
                </c:pt>
                <c:pt idx="4407">
                  <c:v>630</c:v>
                </c:pt>
                <c:pt idx="4408">
                  <c:v>629</c:v>
                </c:pt>
                <c:pt idx="4409">
                  <c:v>625</c:v>
                </c:pt>
                <c:pt idx="4410">
                  <c:v>622</c:v>
                </c:pt>
                <c:pt idx="4411">
                  <c:v>621</c:v>
                </c:pt>
                <c:pt idx="4412">
                  <c:v>620</c:v>
                </c:pt>
                <c:pt idx="4413">
                  <c:v>619</c:v>
                </c:pt>
                <c:pt idx="4414">
                  <c:v>622</c:v>
                </c:pt>
                <c:pt idx="4415">
                  <c:v>621</c:v>
                </c:pt>
                <c:pt idx="4416">
                  <c:v>621</c:v>
                </c:pt>
                <c:pt idx="4417">
                  <c:v>618</c:v>
                </c:pt>
                <c:pt idx="4418">
                  <c:v>617</c:v>
                </c:pt>
                <c:pt idx="4419">
                  <c:v>618</c:v>
                </c:pt>
                <c:pt idx="4420">
                  <c:v>618</c:v>
                </c:pt>
                <c:pt idx="4421">
                  <c:v>617</c:v>
                </c:pt>
                <c:pt idx="4422">
                  <c:v>618</c:v>
                </c:pt>
                <c:pt idx="4423">
                  <c:v>621</c:v>
                </c:pt>
                <c:pt idx="4424">
                  <c:v>625</c:v>
                </c:pt>
                <c:pt idx="4425">
                  <c:v>628</c:v>
                </c:pt>
                <c:pt idx="4426">
                  <c:v>629</c:v>
                </c:pt>
                <c:pt idx="4427">
                  <c:v>628</c:v>
                </c:pt>
                <c:pt idx="4428">
                  <c:v>625</c:v>
                </c:pt>
                <c:pt idx="4429">
                  <c:v>622</c:v>
                </c:pt>
                <c:pt idx="4430">
                  <c:v>620</c:v>
                </c:pt>
                <c:pt idx="4431">
                  <c:v>617</c:v>
                </c:pt>
                <c:pt idx="4432">
                  <c:v>616</c:v>
                </c:pt>
                <c:pt idx="4433">
                  <c:v>617</c:v>
                </c:pt>
                <c:pt idx="4434">
                  <c:v>618</c:v>
                </c:pt>
                <c:pt idx="4435">
                  <c:v>621</c:v>
                </c:pt>
                <c:pt idx="4436">
                  <c:v>621</c:v>
                </c:pt>
                <c:pt idx="4437">
                  <c:v>619</c:v>
                </c:pt>
                <c:pt idx="4438">
                  <c:v>619</c:v>
                </c:pt>
                <c:pt idx="4439">
                  <c:v>620</c:v>
                </c:pt>
                <c:pt idx="4440">
                  <c:v>624</c:v>
                </c:pt>
                <c:pt idx="4441">
                  <c:v>626</c:v>
                </c:pt>
                <c:pt idx="4442">
                  <c:v>627</c:v>
                </c:pt>
                <c:pt idx="4443">
                  <c:v>623</c:v>
                </c:pt>
                <c:pt idx="4444">
                  <c:v>619</c:v>
                </c:pt>
                <c:pt idx="4445">
                  <c:v>619</c:v>
                </c:pt>
                <c:pt idx="4446">
                  <c:v>622</c:v>
                </c:pt>
                <c:pt idx="4447">
                  <c:v>624</c:v>
                </c:pt>
                <c:pt idx="4448">
                  <c:v>623</c:v>
                </c:pt>
                <c:pt idx="4449">
                  <c:v>622</c:v>
                </c:pt>
                <c:pt idx="4450">
                  <c:v>622</c:v>
                </c:pt>
                <c:pt idx="4451">
                  <c:v>625</c:v>
                </c:pt>
                <c:pt idx="4452">
                  <c:v>627</c:v>
                </c:pt>
                <c:pt idx="4453">
                  <c:v>627</c:v>
                </c:pt>
                <c:pt idx="4454">
                  <c:v>624</c:v>
                </c:pt>
                <c:pt idx="4455">
                  <c:v>623</c:v>
                </c:pt>
                <c:pt idx="4456">
                  <c:v>620</c:v>
                </c:pt>
                <c:pt idx="4457">
                  <c:v>618</c:v>
                </c:pt>
                <c:pt idx="4458">
                  <c:v>617</c:v>
                </c:pt>
                <c:pt idx="4459">
                  <c:v>615</c:v>
                </c:pt>
                <c:pt idx="4460">
                  <c:v>617</c:v>
                </c:pt>
                <c:pt idx="4461">
                  <c:v>616</c:v>
                </c:pt>
                <c:pt idx="4462">
                  <c:v>616</c:v>
                </c:pt>
                <c:pt idx="4463">
                  <c:v>615</c:v>
                </c:pt>
                <c:pt idx="4464">
                  <c:v>612</c:v>
                </c:pt>
                <c:pt idx="4465">
                  <c:v>616</c:v>
                </c:pt>
                <c:pt idx="4466">
                  <c:v>618</c:v>
                </c:pt>
                <c:pt idx="4467">
                  <c:v>624</c:v>
                </c:pt>
                <c:pt idx="4468">
                  <c:v>627</c:v>
                </c:pt>
                <c:pt idx="4469">
                  <c:v>626</c:v>
                </c:pt>
                <c:pt idx="4470">
                  <c:v>624</c:v>
                </c:pt>
                <c:pt idx="4471">
                  <c:v>621</c:v>
                </c:pt>
                <c:pt idx="4472">
                  <c:v>620</c:v>
                </c:pt>
                <c:pt idx="4473">
                  <c:v>618</c:v>
                </c:pt>
                <c:pt idx="4474">
                  <c:v>619</c:v>
                </c:pt>
                <c:pt idx="4475">
                  <c:v>620</c:v>
                </c:pt>
                <c:pt idx="4476">
                  <c:v>622</c:v>
                </c:pt>
                <c:pt idx="4477">
                  <c:v>621</c:v>
                </c:pt>
                <c:pt idx="4478">
                  <c:v>622</c:v>
                </c:pt>
                <c:pt idx="4479">
                  <c:v>621</c:v>
                </c:pt>
                <c:pt idx="4480">
                  <c:v>623</c:v>
                </c:pt>
                <c:pt idx="4481">
                  <c:v>626</c:v>
                </c:pt>
                <c:pt idx="4482">
                  <c:v>628</c:v>
                </c:pt>
                <c:pt idx="4483">
                  <c:v>627</c:v>
                </c:pt>
                <c:pt idx="4484">
                  <c:v>624</c:v>
                </c:pt>
                <c:pt idx="4485">
                  <c:v>620</c:v>
                </c:pt>
                <c:pt idx="4486">
                  <c:v>619</c:v>
                </c:pt>
                <c:pt idx="4487">
                  <c:v>617</c:v>
                </c:pt>
                <c:pt idx="4488">
                  <c:v>621</c:v>
                </c:pt>
                <c:pt idx="4489">
                  <c:v>623</c:v>
                </c:pt>
                <c:pt idx="4490">
                  <c:v>624</c:v>
                </c:pt>
                <c:pt idx="4491">
                  <c:v>625</c:v>
                </c:pt>
                <c:pt idx="4492">
                  <c:v>621</c:v>
                </c:pt>
                <c:pt idx="4493">
                  <c:v>619</c:v>
                </c:pt>
                <c:pt idx="4494">
                  <c:v>616</c:v>
                </c:pt>
                <c:pt idx="4495">
                  <c:v>617</c:v>
                </c:pt>
                <c:pt idx="4496">
                  <c:v>620</c:v>
                </c:pt>
                <c:pt idx="4497">
                  <c:v>622</c:v>
                </c:pt>
                <c:pt idx="4498">
                  <c:v>622</c:v>
                </c:pt>
                <c:pt idx="4499">
                  <c:v>620</c:v>
                </c:pt>
                <c:pt idx="4500">
                  <c:v>622</c:v>
                </c:pt>
                <c:pt idx="4501">
                  <c:v>624</c:v>
                </c:pt>
                <c:pt idx="4502">
                  <c:v>628</c:v>
                </c:pt>
                <c:pt idx="4503">
                  <c:v>629</c:v>
                </c:pt>
                <c:pt idx="4504">
                  <c:v>626</c:v>
                </c:pt>
                <c:pt idx="4505">
                  <c:v>623</c:v>
                </c:pt>
                <c:pt idx="4506">
                  <c:v>621</c:v>
                </c:pt>
                <c:pt idx="4507">
                  <c:v>616</c:v>
                </c:pt>
                <c:pt idx="4508">
                  <c:v>615</c:v>
                </c:pt>
                <c:pt idx="4509">
                  <c:v>616</c:v>
                </c:pt>
                <c:pt idx="4510">
                  <c:v>618</c:v>
                </c:pt>
                <c:pt idx="4511">
                  <c:v>621</c:v>
                </c:pt>
                <c:pt idx="4512">
                  <c:v>620</c:v>
                </c:pt>
                <c:pt idx="4513">
                  <c:v>621</c:v>
                </c:pt>
                <c:pt idx="4514">
                  <c:v>621</c:v>
                </c:pt>
                <c:pt idx="4515">
                  <c:v>623</c:v>
                </c:pt>
                <c:pt idx="4516">
                  <c:v>626</c:v>
                </c:pt>
                <c:pt idx="4517">
                  <c:v>627</c:v>
                </c:pt>
                <c:pt idx="4518">
                  <c:v>628</c:v>
                </c:pt>
                <c:pt idx="4519">
                  <c:v>628</c:v>
                </c:pt>
                <c:pt idx="4520">
                  <c:v>628</c:v>
                </c:pt>
                <c:pt idx="4521">
                  <c:v>622</c:v>
                </c:pt>
                <c:pt idx="4522">
                  <c:v>620</c:v>
                </c:pt>
                <c:pt idx="4523">
                  <c:v>618</c:v>
                </c:pt>
                <c:pt idx="4524">
                  <c:v>621</c:v>
                </c:pt>
                <c:pt idx="4525">
                  <c:v>622</c:v>
                </c:pt>
                <c:pt idx="4526">
                  <c:v>622</c:v>
                </c:pt>
                <c:pt idx="4527">
                  <c:v>622</c:v>
                </c:pt>
                <c:pt idx="4528">
                  <c:v>621</c:v>
                </c:pt>
                <c:pt idx="4529">
                  <c:v>622</c:v>
                </c:pt>
                <c:pt idx="4530">
                  <c:v>624</c:v>
                </c:pt>
                <c:pt idx="4531">
                  <c:v>625</c:v>
                </c:pt>
                <c:pt idx="4532">
                  <c:v>623</c:v>
                </c:pt>
                <c:pt idx="4533">
                  <c:v>622</c:v>
                </c:pt>
                <c:pt idx="4534">
                  <c:v>622</c:v>
                </c:pt>
                <c:pt idx="4535">
                  <c:v>620</c:v>
                </c:pt>
                <c:pt idx="4536">
                  <c:v>617</c:v>
                </c:pt>
                <c:pt idx="4537">
                  <c:v>615</c:v>
                </c:pt>
                <c:pt idx="4538">
                  <c:v>618</c:v>
                </c:pt>
                <c:pt idx="4539">
                  <c:v>620</c:v>
                </c:pt>
                <c:pt idx="4540">
                  <c:v>621</c:v>
                </c:pt>
                <c:pt idx="4541">
                  <c:v>619</c:v>
                </c:pt>
                <c:pt idx="4542">
                  <c:v>616</c:v>
                </c:pt>
                <c:pt idx="4543">
                  <c:v>619</c:v>
                </c:pt>
                <c:pt idx="4544">
                  <c:v>622</c:v>
                </c:pt>
                <c:pt idx="4545">
                  <c:v>627</c:v>
                </c:pt>
                <c:pt idx="4546">
                  <c:v>629</c:v>
                </c:pt>
                <c:pt idx="4547">
                  <c:v>629</c:v>
                </c:pt>
                <c:pt idx="4548">
                  <c:v>626</c:v>
                </c:pt>
                <c:pt idx="4549">
                  <c:v>622</c:v>
                </c:pt>
                <c:pt idx="4550">
                  <c:v>619</c:v>
                </c:pt>
                <c:pt idx="4551">
                  <c:v>616</c:v>
                </c:pt>
                <c:pt idx="4552">
                  <c:v>614</c:v>
                </c:pt>
                <c:pt idx="4553">
                  <c:v>615</c:v>
                </c:pt>
                <c:pt idx="4554">
                  <c:v>615</c:v>
                </c:pt>
                <c:pt idx="4555">
                  <c:v>616</c:v>
                </c:pt>
                <c:pt idx="4556">
                  <c:v>617</c:v>
                </c:pt>
                <c:pt idx="4557">
                  <c:v>618</c:v>
                </c:pt>
                <c:pt idx="4558">
                  <c:v>621</c:v>
                </c:pt>
                <c:pt idx="4559">
                  <c:v>626</c:v>
                </c:pt>
                <c:pt idx="4560">
                  <c:v>628</c:v>
                </c:pt>
                <c:pt idx="4561">
                  <c:v>628</c:v>
                </c:pt>
                <c:pt idx="4562">
                  <c:v>625</c:v>
                </c:pt>
                <c:pt idx="4563">
                  <c:v>619</c:v>
                </c:pt>
                <c:pt idx="4564">
                  <c:v>619</c:v>
                </c:pt>
                <c:pt idx="4565">
                  <c:v>618</c:v>
                </c:pt>
                <c:pt idx="4566">
                  <c:v>618</c:v>
                </c:pt>
                <c:pt idx="4567">
                  <c:v>619</c:v>
                </c:pt>
                <c:pt idx="4568">
                  <c:v>618</c:v>
                </c:pt>
                <c:pt idx="4569">
                  <c:v>617</c:v>
                </c:pt>
                <c:pt idx="4570">
                  <c:v>616</c:v>
                </c:pt>
                <c:pt idx="4571">
                  <c:v>616</c:v>
                </c:pt>
                <c:pt idx="4572">
                  <c:v>615</c:v>
                </c:pt>
                <c:pt idx="4573">
                  <c:v>618</c:v>
                </c:pt>
                <c:pt idx="4574">
                  <c:v>619</c:v>
                </c:pt>
                <c:pt idx="4575">
                  <c:v>618</c:v>
                </c:pt>
                <c:pt idx="4576">
                  <c:v>618</c:v>
                </c:pt>
                <c:pt idx="4577">
                  <c:v>618</c:v>
                </c:pt>
                <c:pt idx="4578">
                  <c:v>623</c:v>
                </c:pt>
                <c:pt idx="4579">
                  <c:v>628</c:v>
                </c:pt>
                <c:pt idx="4580">
                  <c:v>628</c:v>
                </c:pt>
                <c:pt idx="4581">
                  <c:v>625</c:v>
                </c:pt>
                <c:pt idx="4582">
                  <c:v>620</c:v>
                </c:pt>
                <c:pt idx="4583">
                  <c:v>619</c:v>
                </c:pt>
                <c:pt idx="4584">
                  <c:v>618</c:v>
                </c:pt>
                <c:pt idx="4585">
                  <c:v>615</c:v>
                </c:pt>
                <c:pt idx="4586">
                  <c:v>617</c:v>
                </c:pt>
                <c:pt idx="4587">
                  <c:v>618</c:v>
                </c:pt>
                <c:pt idx="4588">
                  <c:v>620</c:v>
                </c:pt>
                <c:pt idx="4589">
                  <c:v>620</c:v>
                </c:pt>
                <c:pt idx="4590">
                  <c:v>621</c:v>
                </c:pt>
                <c:pt idx="4591">
                  <c:v>620</c:v>
                </c:pt>
                <c:pt idx="4592">
                  <c:v>622</c:v>
                </c:pt>
                <c:pt idx="4593">
                  <c:v>625</c:v>
                </c:pt>
                <c:pt idx="4594">
                  <c:v>626</c:v>
                </c:pt>
                <c:pt idx="4595">
                  <c:v>629</c:v>
                </c:pt>
                <c:pt idx="4596">
                  <c:v>630</c:v>
                </c:pt>
                <c:pt idx="4597">
                  <c:v>630</c:v>
                </c:pt>
                <c:pt idx="4598">
                  <c:v>628</c:v>
                </c:pt>
                <c:pt idx="4599">
                  <c:v>622</c:v>
                </c:pt>
                <c:pt idx="4600">
                  <c:v>618</c:v>
                </c:pt>
                <c:pt idx="4601">
                  <c:v>617</c:v>
                </c:pt>
                <c:pt idx="4602">
                  <c:v>619</c:v>
                </c:pt>
                <c:pt idx="4603">
                  <c:v>622</c:v>
                </c:pt>
                <c:pt idx="4604">
                  <c:v>623</c:v>
                </c:pt>
                <c:pt idx="4605">
                  <c:v>623</c:v>
                </c:pt>
                <c:pt idx="4606">
                  <c:v>625</c:v>
                </c:pt>
                <c:pt idx="4607">
                  <c:v>627</c:v>
                </c:pt>
                <c:pt idx="4608">
                  <c:v>629</c:v>
                </c:pt>
                <c:pt idx="4609">
                  <c:v>627</c:v>
                </c:pt>
                <c:pt idx="4610">
                  <c:v>624</c:v>
                </c:pt>
                <c:pt idx="4611">
                  <c:v>620</c:v>
                </c:pt>
                <c:pt idx="4612">
                  <c:v>616</c:v>
                </c:pt>
                <c:pt idx="4613">
                  <c:v>616</c:v>
                </c:pt>
                <c:pt idx="4614">
                  <c:v>619</c:v>
                </c:pt>
                <c:pt idx="4615">
                  <c:v>619</c:v>
                </c:pt>
                <c:pt idx="4616">
                  <c:v>621</c:v>
                </c:pt>
                <c:pt idx="4617">
                  <c:v>620</c:v>
                </c:pt>
                <c:pt idx="4618">
                  <c:v>619</c:v>
                </c:pt>
                <c:pt idx="4619">
                  <c:v>620</c:v>
                </c:pt>
                <c:pt idx="4620">
                  <c:v>623</c:v>
                </c:pt>
                <c:pt idx="4621">
                  <c:v>626</c:v>
                </c:pt>
                <c:pt idx="4622">
                  <c:v>629</c:v>
                </c:pt>
                <c:pt idx="4623">
                  <c:v>630</c:v>
                </c:pt>
                <c:pt idx="4624">
                  <c:v>627</c:v>
                </c:pt>
                <c:pt idx="4625">
                  <c:v>622</c:v>
                </c:pt>
                <c:pt idx="4626">
                  <c:v>619</c:v>
                </c:pt>
                <c:pt idx="4627">
                  <c:v>619</c:v>
                </c:pt>
                <c:pt idx="4628">
                  <c:v>617</c:v>
                </c:pt>
                <c:pt idx="4629">
                  <c:v>615</c:v>
                </c:pt>
                <c:pt idx="4630">
                  <c:v>615</c:v>
                </c:pt>
                <c:pt idx="4631">
                  <c:v>616</c:v>
                </c:pt>
                <c:pt idx="4632">
                  <c:v>619</c:v>
                </c:pt>
                <c:pt idx="4633">
                  <c:v>622</c:v>
                </c:pt>
                <c:pt idx="4634">
                  <c:v>621</c:v>
                </c:pt>
                <c:pt idx="4635">
                  <c:v>622</c:v>
                </c:pt>
                <c:pt idx="4636">
                  <c:v>622</c:v>
                </c:pt>
                <c:pt idx="4637">
                  <c:v>625</c:v>
                </c:pt>
                <c:pt idx="4638">
                  <c:v>629</c:v>
                </c:pt>
                <c:pt idx="4639">
                  <c:v>631</c:v>
                </c:pt>
                <c:pt idx="4640">
                  <c:v>629</c:v>
                </c:pt>
                <c:pt idx="4641">
                  <c:v>624</c:v>
                </c:pt>
                <c:pt idx="4642">
                  <c:v>624</c:v>
                </c:pt>
                <c:pt idx="4643">
                  <c:v>623</c:v>
                </c:pt>
                <c:pt idx="4644">
                  <c:v>623</c:v>
                </c:pt>
                <c:pt idx="4645">
                  <c:v>625</c:v>
                </c:pt>
                <c:pt idx="4646">
                  <c:v>626</c:v>
                </c:pt>
                <c:pt idx="4647">
                  <c:v>624</c:v>
                </c:pt>
                <c:pt idx="4648">
                  <c:v>618</c:v>
                </c:pt>
                <c:pt idx="4649">
                  <c:v>616</c:v>
                </c:pt>
                <c:pt idx="4650">
                  <c:v>617</c:v>
                </c:pt>
                <c:pt idx="4651">
                  <c:v>620</c:v>
                </c:pt>
                <c:pt idx="4652">
                  <c:v>619</c:v>
                </c:pt>
                <c:pt idx="4653">
                  <c:v>619</c:v>
                </c:pt>
                <c:pt idx="4654">
                  <c:v>618</c:v>
                </c:pt>
                <c:pt idx="4655">
                  <c:v>617</c:v>
                </c:pt>
                <c:pt idx="4656">
                  <c:v>620</c:v>
                </c:pt>
                <c:pt idx="4657">
                  <c:v>624</c:v>
                </c:pt>
                <c:pt idx="4658">
                  <c:v>627</c:v>
                </c:pt>
                <c:pt idx="4659">
                  <c:v>627</c:v>
                </c:pt>
                <c:pt idx="4660">
                  <c:v>627</c:v>
                </c:pt>
                <c:pt idx="4661">
                  <c:v>627</c:v>
                </c:pt>
                <c:pt idx="4662">
                  <c:v>624</c:v>
                </c:pt>
                <c:pt idx="4663">
                  <c:v>623</c:v>
                </c:pt>
                <c:pt idx="4664">
                  <c:v>620</c:v>
                </c:pt>
                <c:pt idx="4665">
                  <c:v>617</c:v>
                </c:pt>
                <c:pt idx="4666">
                  <c:v>617</c:v>
                </c:pt>
                <c:pt idx="4667">
                  <c:v>619</c:v>
                </c:pt>
                <c:pt idx="4668">
                  <c:v>618</c:v>
                </c:pt>
                <c:pt idx="4669">
                  <c:v>620</c:v>
                </c:pt>
                <c:pt idx="4670">
                  <c:v>620</c:v>
                </c:pt>
                <c:pt idx="4671">
                  <c:v>621</c:v>
                </c:pt>
                <c:pt idx="4672">
                  <c:v>621</c:v>
                </c:pt>
                <c:pt idx="4673">
                  <c:v>624</c:v>
                </c:pt>
                <c:pt idx="4674">
                  <c:v>626</c:v>
                </c:pt>
                <c:pt idx="4675">
                  <c:v>630</c:v>
                </c:pt>
                <c:pt idx="4676">
                  <c:v>631</c:v>
                </c:pt>
                <c:pt idx="4677">
                  <c:v>630</c:v>
                </c:pt>
                <c:pt idx="4678">
                  <c:v>628</c:v>
                </c:pt>
                <c:pt idx="4679">
                  <c:v>624</c:v>
                </c:pt>
                <c:pt idx="4680">
                  <c:v>619</c:v>
                </c:pt>
                <c:pt idx="4681">
                  <c:v>619</c:v>
                </c:pt>
                <c:pt idx="4682">
                  <c:v>620</c:v>
                </c:pt>
                <c:pt idx="4683">
                  <c:v>622</c:v>
                </c:pt>
                <c:pt idx="4684">
                  <c:v>626</c:v>
                </c:pt>
                <c:pt idx="4685">
                  <c:v>626</c:v>
                </c:pt>
                <c:pt idx="4686">
                  <c:v>630</c:v>
                </c:pt>
                <c:pt idx="4687">
                  <c:v>631</c:v>
                </c:pt>
                <c:pt idx="4688">
                  <c:v>629</c:v>
                </c:pt>
                <c:pt idx="4689">
                  <c:v>625</c:v>
                </c:pt>
                <c:pt idx="4690">
                  <c:v>619</c:v>
                </c:pt>
                <c:pt idx="4691">
                  <c:v>617</c:v>
                </c:pt>
                <c:pt idx="4692">
                  <c:v>614</c:v>
                </c:pt>
                <c:pt idx="4693">
                  <c:v>613</c:v>
                </c:pt>
                <c:pt idx="4694">
                  <c:v>614</c:v>
                </c:pt>
                <c:pt idx="4695">
                  <c:v>616</c:v>
                </c:pt>
                <c:pt idx="4696">
                  <c:v>617</c:v>
                </c:pt>
                <c:pt idx="4697">
                  <c:v>619</c:v>
                </c:pt>
                <c:pt idx="4698">
                  <c:v>621</c:v>
                </c:pt>
                <c:pt idx="4699">
                  <c:v>625</c:v>
                </c:pt>
                <c:pt idx="4700">
                  <c:v>627</c:v>
                </c:pt>
                <c:pt idx="4701">
                  <c:v>629</c:v>
                </c:pt>
                <c:pt idx="4702">
                  <c:v>628</c:v>
                </c:pt>
                <c:pt idx="4703">
                  <c:v>623</c:v>
                </c:pt>
                <c:pt idx="4704">
                  <c:v>622</c:v>
                </c:pt>
                <c:pt idx="4705">
                  <c:v>621</c:v>
                </c:pt>
                <c:pt idx="4706">
                  <c:v>620</c:v>
                </c:pt>
                <c:pt idx="4707">
                  <c:v>616</c:v>
                </c:pt>
                <c:pt idx="4708">
                  <c:v>616</c:v>
                </c:pt>
                <c:pt idx="4709">
                  <c:v>618</c:v>
                </c:pt>
                <c:pt idx="4710">
                  <c:v>621</c:v>
                </c:pt>
                <c:pt idx="4711">
                  <c:v>622</c:v>
                </c:pt>
                <c:pt idx="4712">
                  <c:v>620</c:v>
                </c:pt>
                <c:pt idx="4713">
                  <c:v>619</c:v>
                </c:pt>
                <c:pt idx="4714">
                  <c:v>621</c:v>
                </c:pt>
                <c:pt idx="4715">
                  <c:v>625</c:v>
                </c:pt>
                <c:pt idx="4716">
                  <c:v>628</c:v>
                </c:pt>
                <c:pt idx="4717">
                  <c:v>629</c:v>
                </c:pt>
                <c:pt idx="4718">
                  <c:v>628</c:v>
                </c:pt>
                <c:pt idx="4719">
                  <c:v>626</c:v>
                </c:pt>
                <c:pt idx="4720">
                  <c:v>624</c:v>
                </c:pt>
                <c:pt idx="4721">
                  <c:v>620</c:v>
                </c:pt>
                <c:pt idx="4722">
                  <c:v>621</c:v>
                </c:pt>
                <c:pt idx="4723">
                  <c:v>621</c:v>
                </c:pt>
                <c:pt idx="4724">
                  <c:v>623</c:v>
                </c:pt>
                <c:pt idx="4725">
                  <c:v>622</c:v>
                </c:pt>
                <c:pt idx="4726">
                  <c:v>621</c:v>
                </c:pt>
                <c:pt idx="4727">
                  <c:v>623</c:v>
                </c:pt>
                <c:pt idx="4728">
                  <c:v>625</c:v>
                </c:pt>
                <c:pt idx="4729">
                  <c:v>627</c:v>
                </c:pt>
                <c:pt idx="4730">
                  <c:v>627</c:v>
                </c:pt>
                <c:pt idx="4731">
                  <c:v>627</c:v>
                </c:pt>
                <c:pt idx="4732">
                  <c:v>626</c:v>
                </c:pt>
                <c:pt idx="4733">
                  <c:v>623</c:v>
                </c:pt>
                <c:pt idx="4734">
                  <c:v>621</c:v>
                </c:pt>
                <c:pt idx="4735">
                  <c:v>621</c:v>
                </c:pt>
                <c:pt idx="4736">
                  <c:v>620</c:v>
                </c:pt>
                <c:pt idx="4737">
                  <c:v>617</c:v>
                </c:pt>
                <c:pt idx="4738">
                  <c:v>616</c:v>
                </c:pt>
                <c:pt idx="4739">
                  <c:v>616</c:v>
                </c:pt>
                <c:pt idx="4740">
                  <c:v>618</c:v>
                </c:pt>
                <c:pt idx="4741">
                  <c:v>622</c:v>
                </c:pt>
                <c:pt idx="4742">
                  <c:v>621</c:v>
                </c:pt>
                <c:pt idx="4743">
                  <c:v>622</c:v>
                </c:pt>
                <c:pt idx="4744">
                  <c:v>622</c:v>
                </c:pt>
                <c:pt idx="4745">
                  <c:v>624</c:v>
                </c:pt>
                <c:pt idx="4746">
                  <c:v>627</c:v>
                </c:pt>
                <c:pt idx="4747">
                  <c:v>629</c:v>
                </c:pt>
                <c:pt idx="4748">
                  <c:v>631</c:v>
                </c:pt>
                <c:pt idx="4749">
                  <c:v>630</c:v>
                </c:pt>
                <c:pt idx="4750">
                  <c:v>624</c:v>
                </c:pt>
                <c:pt idx="4751">
                  <c:v>619</c:v>
                </c:pt>
                <c:pt idx="4752">
                  <c:v>614</c:v>
                </c:pt>
                <c:pt idx="4753">
                  <c:v>614</c:v>
                </c:pt>
                <c:pt idx="4754">
                  <c:v>616</c:v>
                </c:pt>
                <c:pt idx="4755">
                  <c:v>618</c:v>
                </c:pt>
                <c:pt idx="4756">
                  <c:v>620</c:v>
                </c:pt>
                <c:pt idx="4757">
                  <c:v>622</c:v>
                </c:pt>
                <c:pt idx="4758">
                  <c:v>620</c:v>
                </c:pt>
                <c:pt idx="4759">
                  <c:v>619</c:v>
                </c:pt>
                <c:pt idx="4760">
                  <c:v>618</c:v>
                </c:pt>
                <c:pt idx="4761">
                  <c:v>620</c:v>
                </c:pt>
                <c:pt idx="4762">
                  <c:v>620</c:v>
                </c:pt>
                <c:pt idx="4763">
                  <c:v>622</c:v>
                </c:pt>
                <c:pt idx="4764">
                  <c:v>623</c:v>
                </c:pt>
                <c:pt idx="4765">
                  <c:v>624</c:v>
                </c:pt>
                <c:pt idx="4766">
                  <c:v>626</c:v>
                </c:pt>
                <c:pt idx="4767">
                  <c:v>628</c:v>
                </c:pt>
                <c:pt idx="4768">
                  <c:v>629</c:v>
                </c:pt>
                <c:pt idx="4769">
                  <c:v>629</c:v>
                </c:pt>
                <c:pt idx="4770">
                  <c:v>627</c:v>
                </c:pt>
                <c:pt idx="4771">
                  <c:v>626</c:v>
                </c:pt>
                <c:pt idx="4772">
                  <c:v>621</c:v>
                </c:pt>
                <c:pt idx="4773">
                  <c:v>617</c:v>
                </c:pt>
                <c:pt idx="4774">
                  <c:v>616</c:v>
                </c:pt>
                <c:pt idx="4775">
                  <c:v>617</c:v>
                </c:pt>
                <c:pt idx="4776">
                  <c:v>619</c:v>
                </c:pt>
                <c:pt idx="4777">
                  <c:v>621</c:v>
                </c:pt>
                <c:pt idx="4778">
                  <c:v>620</c:v>
                </c:pt>
                <c:pt idx="4779">
                  <c:v>620</c:v>
                </c:pt>
                <c:pt idx="4780">
                  <c:v>619</c:v>
                </c:pt>
                <c:pt idx="4781">
                  <c:v>620</c:v>
                </c:pt>
                <c:pt idx="4782">
                  <c:v>621</c:v>
                </c:pt>
                <c:pt idx="4783">
                  <c:v>625</c:v>
                </c:pt>
                <c:pt idx="4784">
                  <c:v>628</c:v>
                </c:pt>
                <c:pt idx="4785">
                  <c:v>627</c:v>
                </c:pt>
                <c:pt idx="4786">
                  <c:v>625</c:v>
                </c:pt>
                <c:pt idx="4787">
                  <c:v>622</c:v>
                </c:pt>
                <c:pt idx="4788">
                  <c:v>622</c:v>
                </c:pt>
                <c:pt idx="4789">
                  <c:v>620</c:v>
                </c:pt>
                <c:pt idx="4790">
                  <c:v>619</c:v>
                </c:pt>
                <c:pt idx="4791">
                  <c:v>619</c:v>
                </c:pt>
                <c:pt idx="4792">
                  <c:v>619</c:v>
                </c:pt>
                <c:pt idx="4793">
                  <c:v>620</c:v>
                </c:pt>
                <c:pt idx="4794">
                  <c:v>618</c:v>
                </c:pt>
                <c:pt idx="4795">
                  <c:v>618</c:v>
                </c:pt>
                <c:pt idx="4796">
                  <c:v>620</c:v>
                </c:pt>
                <c:pt idx="4797">
                  <c:v>624</c:v>
                </c:pt>
                <c:pt idx="4798">
                  <c:v>627</c:v>
                </c:pt>
                <c:pt idx="4799">
                  <c:v>629</c:v>
                </c:pt>
                <c:pt idx="4800">
                  <c:v>629</c:v>
                </c:pt>
                <c:pt idx="4801">
                  <c:v>626</c:v>
                </c:pt>
                <c:pt idx="4802">
                  <c:v>623</c:v>
                </c:pt>
                <c:pt idx="4803">
                  <c:v>618</c:v>
                </c:pt>
                <c:pt idx="4804">
                  <c:v>619</c:v>
                </c:pt>
                <c:pt idx="4805">
                  <c:v>618</c:v>
                </c:pt>
                <c:pt idx="4806">
                  <c:v>621</c:v>
                </c:pt>
                <c:pt idx="4807">
                  <c:v>623</c:v>
                </c:pt>
                <c:pt idx="4808">
                  <c:v>624</c:v>
                </c:pt>
                <c:pt idx="4809">
                  <c:v>628</c:v>
                </c:pt>
                <c:pt idx="4810">
                  <c:v>630</c:v>
                </c:pt>
                <c:pt idx="4811">
                  <c:v>629</c:v>
                </c:pt>
                <c:pt idx="4812">
                  <c:v>628</c:v>
                </c:pt>
                <c:pt idx="4813">
                  <c:v>625</c:v>
                </c:pt>
                <c:pt idx="4814">
                  <c:v>621</c:v>
                </c:pt>
                <c:pt idx="4815">
                  <c:v>617</c:v>
                </c:pt>
                <c:pt idx="4816">
                  <c:v>615</c:v>
                </c:pt>
                <c:pt idx="4817">
                  <c:v>615</c:v>
                </c:pt>
                <c:pt idx="4818">
                  <c:v>615</c:v>
                </c:pt>
                <c:pt idx="4819">
                  <c:v>617</c:v>
                </c:pt>
                <c:pt idx="4820">
                  <c:v>618</c:v>
                </c:pt>
                <c:pt idx="4821">
                  <c:v>617</c:v>
                </c:pt>
                <c:pt idx="4822">
                  <c:v>617</c:v>
                </c:pt>
                <c:pt idx="4823">
                  <c:v>618</c:v>
                </c:pt>
                <c:pt idx="4824">
                  <c:v>618</c:v>
                </c:pt>
                <c:pt idx="4825">
                  <c:v>623</c:v>
                </c:pt>
                <c:pt idx="4826">
                  <c:v>628</c:v>
                </c:pt>
                <c:pt idx="4827">
                  <c:v>629</c:v>
                </c:pt>
                <c:pt idx="4828">
                  <c:v>627</c:v>
                </c:pt>
                <c:pt idx="4829">
                  <c:v>622</c:v>
                </c:pt>
                <c:pt idx="4830">
                  <c:v>620</c:v>
                </c:pt>
                <c:pt idx="4831">
                  <c:v>618</c:v>
                </c:pt>
                <c:pt idx="4832">
                  <c:v>616</c:v>
                </c:pt>
                <c:pt idx="4833">
                  <c:v>614</c:v>
                </c:pt>
                <c:pt idx="4834">
                  <c:v>615</c:v>
                </c:pt>
                <c:pt idx="4835">
                  <c:v>618</c:v>
                </c:pt>
                <c:pt idx="4836">
                  <c:v>620</c:v>
                </c:pt>
                <c:pt idx="4837">
                  <c:v>620</c:v>
                </c:pt>
                <c:pt idx="4838">
                  <c:v>622</c:v>
                </c:pt>
                <c:pt idx="4839">
                  <c:v>623</c:v>
                </c:pt>
                <c:pt idx="4840">
                  <c:v>623</c:v>
                </c:pt>
                <c:pt idx="4841">
                  <c:v>620</c:v>
                </c:pt>
                <c:pt idx="4842">
                  <c:v>620</c:v>
                </c:pt>
                <c:pt idx="4843">
                  <c:v>621</c:v>
                </c:pt>
                <c:pt idx="4844">
                  <c:v>623</c:v>
                </c:pt>
                <c:pt idx="4845">
                  <c:v>622</c:v>
                </c:pt>
                <c:pt idx="4846">
                  <c:v>618</c:v>
                </c:pt>
                <c:pt idx="4847">
                  <c:v>616</c:v>
                </c:pt>
                <c:pt idx="4848">
                  <c:v>617</c:v>
                </c:pt>
                <c:pt idx="4849">
                  <c:v>616</c:v>
                </c:pt>
                <c:pt idx="4850">
                  <c:v>621</c:v>
                </c:pt>
                <c:pt idx="4851">
                  <c:v>625</c:v>
                </c:pt>
                <c:pt idx="4852">
                  <c:v>629</c:v>
                </c:pt>
                <c:pt idx="4853">
                  <c:v>628</c:v>
                </c:pt>
                <c:pt idx="4854">
                  <c:v>625</c:v>
                </c:pt>
                <c:pt idx="4855">
                  <c:v>622</c:v>
                </c:pt>
                <c:pt idx="4856">
                  <c:v>619</c:v>
                </c:pt>
                <c:pt idx="4857">
                  <c:v>617</c:v>
                </c:pt>
                <c:pt idx="4858">
                  <c:v>618</c:v>
                </c:pt>
                <c:pt idx="4859">
                  <c:v>619</c:v>
                </c:pt>
                <c:pt idx="4860">
                  <c:v>621</c:v>
                </c:pt>
                <c:pt idx="4861">
                  <c:v>621</c:v>
                </c:pt>
                <c:pt idx="4862">
                  <c:v>620</c:v>
                </c:pt>
                <c:pt idx="4863">
                  <c:v>621</c:v>
                </c:pt>
                <c:pt idx="4864">
                  <c:v>622</c:v>
                </c:pt>
                <c:pt idx="4865">
                  <c:v>624</c:v>
                </c:pt>
                <c:pt idx="4866">
                  <c:v>629</c:v>
                </c:pt>
                <c:pt idx="4867">
                  <c:v>630</c:v>
                </c:pt>
                <c:pt idx="4868">
                  <c:v>632</c:v>
                </c:pt>
                <c:pt idx="4869">
                  <c:v>631</c:v>
                </c:pt>
                <c:pt idx="4870">
                  <c:v>626</c:v>
                </c:pt>
                <c:pt idx="4871">
                  <c:v>623</c:v>
                </c:pt>
                <c:pt idx="4872">
                  <c:v>617</c:v>
                </c:pt>
                <c:pt idx="4873">
                  <c:v>615</c:v>
                </c:pt>
                <c:pt idx="4874">
                  <c:v>612</c:v>
                </c:pt>
                <c:pt idx="4875">
                  <c:v>615</c:v>
                </c:pt>
                <c:pt idx="4876">
                  <c:v>617</c:v>
                </c:pt>
                <c:pt idx="4877">
                  <c:v>621</c:v>
                </c:pt>
                <c:pt idx="4878">
                  <c:v>619</c:v>
                </c:pt>
                <c:pt idx="4879">
                  <c:v>619</c:v>
                </c:pt>
                <c:pt idx="4880">
                  <c:v>621</c:v>
                </c:pt>
                <c:pt idx="4881">
                  <c:v>625</c:v>
                </c:pt>
                <c:pt idx="4882">
                  <c:v>628</c:v>
                </c:pt>
                <c:pt idx="4883">
                  <c:v>626</c:v>
                </c:pt>
                <c:pt idx="4884">
                  <c:v>619</c:v>
                </c:pt>
                <c:pt idx="4885">
                  <c:v>613</c:v>
                </c:pt>
                <c:pt idx="4886">
                  <c:v>615</c:v>
                </c:pt>
                <c:pt idx="4887">
                  <c:v>617</c:v>
                </c:pt>
                <c:pt idx="4888">
                  <c:v>619</c:v>
                </c:pt>
                <c:pt idx="4889">
                  <c:v>618</c:v>
                </c:pt>
                <c:pt idx="4890">
                  <c:v>619</c:v>
                </c:pt>
                <c:pt idx="4891">
                  <c:v>619</c:v>
                </c:pt>
                <c:pt idx="4892">
                  <c:v>623</c:v>
                </c:pt>
                <c:pt idx="4893">
                  <c:v>626</c:v>
                </c:pt>
                <c:pt idx="4894">
                  <c:v>628</c:v>
                </c:pt>
                <c:pt idx="4895">
                  <c:v>629</c:v>
                </c:pt>
                <c:pt idx="4896">
                  <c:v>627</c:v>
                </c:pt>
                <c:pt idx="4897">
                  <c:v>626</c:v>
                </c:pt>
                <c:pt idx="4898">
                  <c:v>623</c:v>
                </c:pt>
                <c:pt idx="4899">
                  <c:v>617</c:v>
                </c:pt>
                <c:pt idx="4900">
                  <c:v>618</c:v>
                </c:pt>
                <c:pt idx="4901">
                  <c:v>618</c:v>
                </c:pt>
                <c:pt idx="4902">
                  <c:v>620</c:v>
                </c:pt>
                <c:pt idx="4903">
                  <c:v>623</c:v>
                </c:pt>
                <c:pt idx="4904">
                  <c:v>623</c:v>
                </c:pt>
                <c:pt idx="4905">
                  <c:v>623</c:v>
                </c:pt>
                <c:pt idx="4906">
                  <c:v>622</c:v>
                </c:pt>
                <c:pt idx="4907">
                  <c:v>620</c:v>
                </c:pt>
                <c:pt idx="4908">
                  <c:v>620</c:v>
                </c:pt>
                <c:pt idx="4909">
                  <c:v>623</c:v>
                </c:pt>
                <c:pt idx="4910">
                  <c:v>627</c:v>
                </c:pt>
                <c:pt idx="4911">
                  <c:v>629</c:v>
                </c:pt>
                <c:pt idx="4912">
                  <c:v>630</c:v>
                </c:pt>
                <c:pt idx="4913">
                  <c:v>630</c:v>
                </c:pt>
                <c:pt idx="4914">
                  <c:v>628</c:v>
                </c:pt>
                <c:pt idx="4915">
                  <c:v>624</c:v>
                </c:pt>
                <c:pt idx="4916">
                  <c:v>620</c:v>
                </c:pt>
                <c:pt idx="4917">
                  <c:v>621</c:v>
                </c:pt>
                <c:pt idx="4918">
                  <c:v>624</c:v>
                </c:pt>
                <c:pt idx="4919">
                  <c:v>629</c:v>
                </c:pt>
                <c:pt idx="4920">
                  <c:v>632</c:v>
                </c:pt>
                <c:pt idx="4921">
                  <c:v>627</c:v>
                </c:pt>
                <c:pt idx="4922">
                  <c:v>623</c:v>
                </c:pt>
                <c:pt idx="4923">
                  <c:v>617</c:v>
                </c:pt>
                <c:pt idx="4924">
                  <c:v>619</c:v>
                </c:pt>
                <c:pt idx="4925">
                  <c:v>619</c:v>
                </c:pt>
                <c:pt idx="4926">
                  <c:v>620</c:v>
                </c:pt>
                <c:pt idx="4927">
                  <c:v>623</c:v>
                </c:pt>
                <c:pt idx="4928">
                  <c:v>625</c:v>
                </c:pt>
                <c:pt idx="4929">
                  <c:v>627</c:v>
                </c:pt>
                <c:pt idx="4930">
                  <c:v>628</c:v>
                </c:pt>
                <c:pt idx="4931">
                  <c:v>627</c:v>
                </c:pt>
                <c:pt idx="4932">
                  <c:v>627</c:v>
                </c:pt>
                <c:pt idx="4933">
                  <c:v>623</c:v>
                </c:pt>
                <c:pt idx="4934">
                  <c:v>618</c:v>
                </c:pt>
                <c:pt idx="4935">
                  <c:v>613</c:v>
                </c:pt>
                <c:pt idx="4936">
                  <c:v>612</c:v>
                </c:pt>
                <c:pt idx="4937">
                  <c:v>612</c:v>
                </c:pt>
                <c:pt idx="4938">
                  <c:v>614</c:v>
                </c:pt>
                <c:pt idx="4939">
                  <c:v>617</c:v>
                </c:pt>
                <c:pt idx="4940">
                  <c:v>618</c:v>
                </c:pt>
                <c:pt idx="4941">
                  <c:v>620</c:v>
                </c:pt>
                <c:pt idx="4942">
                  <c:v>621</c:v>
                </c:pt>
                <c:pt idx="4943">
                  <c:v>623</c:v>
                </c:pt>
                <c:pt idx="4944">
                  <c:v>624</c:v>
                </c:pt>
                <c:pt idx="4945">
                  <c:v>627</c:v>
                </c:pt>
                <c:pt idx="4946">
                  <c:v>629</c:v>
                </c:pt>
                <c:pt idx="4947">
                  <c:v>631</c:v>
                </c:pt>
                <c:pt idx="4948">
                  <c:v>630</c:v>
                </c:pt>
                <c:pt idx="4949">
                  <c:v>629</c:v>
                </c:pt>
                <c:pt idx="4950">
                  <c:v>629</c:v>
                </c:pt>
                <c:pt idx="4951">
                  <c:v>625</c:v>
                </c:pt>
                <c:pt idx="4952">
                  <c:v>622</c:v>
                </c:pt>
                <c:pt idx="4953">
                  <c:v>617</c:v>
                </c:pt>
                <c:pt idx="4954">
                  <c:v>616</c:v>
                </c:pt>
                <c:pt idx="4955">
                  <c:v>616</c:v>
                </c:pt>
                <c:pt idx="4956">
                  <c:v>619</c:v>
                </c:pt>
                <c:pt idx="4957">
                  <c:v>621</c:v>
                </c:pt>
                <c:pt idx="4958">
                  <c:v>621</c:v>
                </c:pt>
                <c:pt idx="4959">
                  <c:v>621</c:v>
                </c:pt>
                <c:pt idx="4960">
                  <c:v>624</c:v>
                </c:pt>
                <c:pt idx="4961">
                  <c:v>627</c:v>
                </c:pt>
                <c:pt idx="4962">
                  <c:v>625</c:v>
                </c:pt>
                <c:pt idx="4963">
                  <c:v>622</c:v>
                </c:pt>
                <c:pt idx="4964">
                  <c:v>616</c:v>
                </c:pt>
                <c:pt idx="4965">
                  <c:v>615</c:v>
                </c:pt>
                <c:pt idx="4966">
                  <c:v>616</c:v>
                </c:pt>
                <c:pt idx="4967">
                  <c:v>616</c:v>
                </c:pt>
                <c:pt idx="4968">
                  <c:v>616</c:v>
                </c:pt>
                <c:pt idx="4969">
                  <c:v>616</c:v>
                </c:pt>
                <c:pt idx="4970">
                  <c:v>620</c:v>
                </c:pt>
                <c:pt idx="4971">
                  <c:v>623</c:v>
                </c:pt>
                <c:pt idx="4972">
                  <c:v>627</c:v>
                </c:pt>
                <c:pt idx="4973">
                  <c:v>627</c:v>
                </c:pt>
                <c:pt idx="4974">
                  <c:v>627</c:v>
                </c:pt>
                <c:pt idx="4975">
                  <c:v>625</c:v>
                </c:pt>
                <c:pt idx="4976">
                  <c:v>624</c:v>
                </c:pt>
                <c:pt idx="4977">
                  <c:v>622</c:v>
                </c:pt>
                <c:pt idx="4978">
                  <c:v>618</c:v>
                </c:pt>
                <c:pt idx="4979">
                  <c:v>616</c:v>
                </c:pt>
                <c:pt idx="4980">
                  <c:v>614</c:v>
                </c:pt>
                <c:pt idx="4981">
                  <c:v>615</c:v>
                </c:pt>
                <c:pt idx="4982">
                  <c:v>617</c:v>
                </c:pt>
                <c:pt idx="4983">
                  <c:v>619</c:v>
                </c:pt>
                <c:pt idx="4984">
                  <c:v>620</c:v>
                </c:pt>
                <c:pt idx="4985">
                  <c:v>619</c:v>
                </c:pt>
                <c:pt idx="4986">
                  <c:v>618</c:v>
                </c:pt>
                <c:pt idx="4987">
                  <c:v>620</c:v>
                </c:pt>
                <c:pt idx="4988">
                  <c:v>623</c:v>
                </c:pt>
                <c:pt idx="4989">
                  <c:v>628</c:v>
                </c:pt>
                <c:pt idx="4990">
                  <c:v>630</c:v>
                </c:pt>
                <c:pt idx="4991">
                  <c:v>630</c:v>
                </c:pt>
                <c:pt idx="4992">
                  <c:v>625</c:v>
                </c:pt>
                <c:pt idx="4993">
                  <c:v>623</c:v>
                </c:pt>
                <c:pt idx="4994">
                  <c:v>620</c:v>
                </c:pt>
                <c:pt idx="4995">
                  <c:v>621</c:v>
                </c:pt>
                <c:pt idx="4996">
                  <c:v>623</c:v>
                </c:pt>
                <c:pt idx="4997">
                  <c:v>624</c:v>
                </c:pt>
                <c:pt idx="4998">
                  <c:v>629</c:v>
                </c:pt>
                <c:pt idx="4999">
                  <c:v>632</c:v>
                </c:pt>
                <c:pt idx="5000">
                  <c:v>632</c:v>
                </c:pt>
                <c:pt idx="5001">
                  <c:v>627</c:v>
                </c:pt>
                <c:pt idx="5002">
                  <c:v>622</c:v>
                </c:pt>
                <c:pt idx="5003">
                  <c:v>617</c:v>
                </c:pt>
                <c:pt idx="5004">
                  <c:v>619</c:v>
                </c:pt>
                <c:pt idx="5005">
                  <c:v>620</c:v>
                </c:pt>
                <c:pt idx="5006">
                  <c:v>619</c:v>
                </c:pt>
                <c:pt idx="5007">
                  <c:v>618</c:v>
                </c:pt>
                <c:pt idx="5008">
                  <c:v>619</c:v>
                </c:pt>
                <c:pt idx="5009">
                  <c:v>624</c:v>
                </c:pt>
                <c:pt idx="5010">
                  <c:v>628</c:v>
                </c:pt>
                <c:pt idx="5011">
                  <c:v>630</c:v>
                </c:pt>
                <c:pt idx="5012">
                  <c:v>628</c:v>
                </c:pt>
                <c:pt idx="5013">
                  <c:v>627</c:v>
                </c:pt>
                <c:pt idx="5014">
                  <c:v>624</c:v>
                </c:pt>
                <c:pt idx="5015">
                  <c:v>620</c:v>
                </c:pt>
                <c:pt idx="5016">
                  <c:v>616</c:v>
                </c:pt>
                <c:pt idx="5017">
                  <c:v>616</c:v>
                </c:pt>
                <c:pt idx="5018">
                  <c:v>615</c:v>
                </c:pt>
                <c:pt idx="5019">
                  <c:v>617</c:v>
                </c:pt>
                <c:pt idx="5020">
                  <c:v>618</c:v>
                </c:pt>
                <c:pt idx="5021">
                  <c:v>618</c:v>
                </c:pt>
                <c:pt idx="5022">
                  <c:v>620</c:v>
                </c:pt>
                <c:pt idx="5023">
                  <c:v>622</c:v>
                </c:pt>
                <c:pt idx="5024">
                  <c:v>624</c:v>
                </c:pt>
                <c:pt idx="5025">
                  <c:v>629</c:v>
                </c:pt>
                <c:pt idx="5026">
                  <c:v>630</c:v>
                </c:pt>
                <c:pt idx="5027">
                  <c:v>630</c:v>
                </c:pt>
                <c:pt idx="5028">
                  <c:v>630</c:v>
                </c:pt>
                <c:pt idx="5029">
                  <c:v>629</c:v>
                </c:pt>
                <c:pt idx="5030">
                  <c:v>628</c:v>
                </c:pt>
                <c:pt idx="5031">
                  <c:v>626</c:v>
                </c:pt>
                <c:pt idx="5032">
                  <c:v>624</c:v>
                </c:pt>
                <c:pt idx="5033">
                  <c:v>621</c:v>
                </c:pt>
                <c:pt idx="5034">
                  <c:v>621</c:v>
                </c:pt>
                <c:pt idx="5035">
                  <c:v>621</c:v>
                </c:pt>
                <c:pt idx="5036">
                  <c:v>622</c:v>
                </c:pt>
                <c:pt idx="5037">
                  <c:v>622</c:v>
                </c:pt>
                <c:pt idx="5038">
                  <c:v>620</c:v>
                </c:pt>
                <c:pt idx="5039">
                  <c:v>621</c:v>
                </c:pt>
                <c:pt idx="5040">
                  <c:v>622</c:v>
                </c:pt>
                <c:pt idx="5041">
                  <c:v>624</c:v>
                </c:pt>
                <c:pt idx="5042">
                  <c:v>623</c:v>
                </c:pt>
                <c:pt idx="5043">
                  <c:v>620</c:v>
                </c:pt>
                <c:pt idx="5044">
                  <c:v>618</c:v>
                </c:pt>
                <c:pt idx="5045">
                  <c:v>617</c:v>
                </c:pt>
                <c:pt idx="5046">
                  <c:v>617</c:v>
                </c:pt>
                <c:pt idx="5047">
                  <c:v>618</c:v>
                </c:pt>
                <c:pt idx="5048">
                  <c:v>622</c:v>
                </c:pt>
                <c:pt idx="5049">
                  <c:v>625</c:v>
                </c:pt>
                <c:pt idx="5050">
                  <c:v>630</c:v>
                </c:pt>
                <c:pt idx="5051">
                  <c:v>630</c:v>
                </c:pt>
                <c:pt idx="5052">
                  <c:v>630</c:v>
                </c:pt>
                <c:pt idx="5053">
                  <c:v>627</c:v>
                </c:pt>
                <c:pt idx="5054">
                  <c:v>622</c:v>
                </c:pt>
                <c:pt idx="5055">
                  <c:v>620</c:v>
                </c:pt>
                <c:pt idx="5056">
                  <c:v>617</c:v>
                </c:pt>
                <c:pt idx="5057">
                  <c:v>617</c:v>
                </c:pt>
                <c:pt idx="5058">
                  <c:v>618</c:v>
                </c:pt>
                <c:pt idx="5059">
                  <c:v>618</c:v>
                </c:pt>
                <c:pt idx="5060">
                  <c:v>620</c:v>
                </c:pt>
                <c:pt idx="5061">
                  <c:v>622</c:v>
                </c:pt>
                <c:pt idx="5062">
                  <c:v>622</c:v>
                </c:pt>
                <c:pt idx="5063">
                  <c:v>623</c:v>
                </c:pt>
                <c:pt idx="5064">
                  <c:v>625</c:v>
                </c:pt>
                <c:pt idx="5065">
                  <c:v>628</c:v>
                </c:pt>
                <c:pt idx="5066">
                  <c:v>631</c:v>
                </c:pt>
                <c:pt idx="5067">
                  <c:v>631</c:v>
                </c:pt>
                <c:pt idx="5068">
                  <c:v>630</c:v>
                </c:pt>
                <c:pt idx="5069">
                  <c:v>625</c:v>
                </c:pt>
                <c:pt idx="5070">
                  <c:v>623</c:v>
                </c:pt>
                <c:pt idx="5071">
                  <c:v>621</c:v>
                </c:pt>
                <c:pt idx="5072">
                  <c:v>623</c:v>
                </c:pt>
                <c:pt idx="5073">
                  <c:v>624</c:v>
                </c:pt>
                <c:pt idx="5074">
                  <c:v>626</c:v>
                </c:pt>
                <c:pt idx="5075">
                  <c:v>628</c:v>
                </c:pt>
                <c:pt idx="5076">
                  <c:v>629</c:v>
                </c:pt>
                <c:pt idx="5077">
                  <c:v>629</c:v>
                </c:pt>
                <c:pt idx="5078">
                  <c:v>627</c:v>
                </c:pt>
                <c:pt idx="5079">
                  <c:v>626</c:v>
                </c:pt>
                <c:pt idx="5080">
                  <c:v>622</c:v>
                </c:pt>
                <c:pt idx="5081">
                  <c:v>620</c:v>
                </c:pt>
                <c:pt idx="5082">
                  <c:v>619</c:v>
                </c:pt>
                <c:pt idx="5083">
                  <c:v>620</c:v>
                </c:pt>
                <c:pt idx="5084">
                  <c:v>619</c:v>
                </c:pt>
                <c:pt idx="5085">
                  <c:v>618</c:v>
                </c:pt>
                <c:pt idx="5086">
                  <c:v>619</c:v>
                </c:pt>
                <c:pt idx="5087">
                  <c:v>623</c:v>
                </c:pt>
                <c:pt idx="5088">
                  <c:v>627</c:v>
                </c:pt>
                <c:pt idx="5089">
                  <c:v>630</c:v>
                </c:pt>
                <c:pt idx="5090">
                  <c:v>628</c:v>
                </c:pt>
                <c:pt idx="5091">
                  <c:v>624</c:v>
                </c:pt>
                <c:pt idx="5092">
                  <c:v>622</c:v>
                </c:pt>
                <c:pt idx="5093">
                  <c:v>619</c:v>
                </c:pt>
                <c:pt idx="5094">
                  <c:v>616</c:v>
                </c:pt>
                <c:pt idx="5095">
                  <c:v>615</c:v>
                </c:pt>
                <c:pt idx="5096">
                  <c:v>615</c:v>
                </c:pt>
                <c:pt idx="5097">
                  <c:v>616</c:v>
                </c:pt>
                <c:pt idx="5098">
                  <c:v>618</c:v>
                </c:pt>
                <c:pt idx="5099">
                  <c:v>619</c:v>
                </c:pt>
                <c:pt idx="5100">
                  <c:v>621</c:v>
                </c:pt>
                <c:pt idx="5101">
                  <c:v>625</c:v>
                </c:pt>
                <c:pt idx="5102">
                  <c:v>629</c:v>
                </c:pt>
                <c:pt idx="5103">
                  <c:v>631</c:v>
                </c:pt>
                <c:pt idx="5104">
                  <c:v>631</c:v>
                </c:pt>
                <c:pt idx="5105">
                  <c:v>628</c:v>
                </c:pt>
                <c:pt idx="5106">
                  <c:v>623</c:v>
                </c:pt>
                <c:pt idx="5107">
                  <c:v>617</c:v>
                </c:pt>
                <c:pt idx="5108">
                  <c:v>618</c:v>
                </c:pt>
                <c:pt idx="5109">
                  <c:v>618</c:v>
                </c:pt>
                <c:pt idx="5110">
                  <c:v>622</c:v>
                </c:pt>
                <c:pt idx="5111">
                  <c:v>621</c:v>
                </c:pt>
                <c:pt idx="5112">
                  <c:v>620</c:v>
                </c:pt>
                <c:pt idx="5113">
                  <c:v>620</c:v>
                </c:pt>
                <c:pt idx="5114">
                  <c:v>622</c:v>
                </c:pt>
                <c:pt idx="5115">
                  <c:v>626</c:v>
                </c:pt>
                <c:pt idx="5116">
                  <c:v>630</c:v>
                </c:pt>
                <c:pt idx="5117">
                  <c:v>631</c:v>
                </c:pt>
                <c:pt idx="5118">
                  <c:v>630</c:v>
                </c:pt>
                <c:pt idx="5119">
                  <c:v>627</c:v>
                </c:pt>
                <c:pt idx="5120">
                  <c:v>621</c:v>
                </c:pt>
                <c:pt idx="5121">
                  <c:v>618</c:v>
                </c:pt>
                <c:pt idx="5122">
                  <c:v>618</c:v>
                </c:pt>
                <c:pt idx="5123">
                  <c:v>622</c:v>
                </c:pt>
                <c:pt idx="5124">
                  <c:v>622</c:v>
                </c:pt>
                <c:pt idx="5125">
                  <c:v>620</c:v>
                </c:pt>
                <c:pt idx="5126">
                  <c:v>619</c:v>
                </c:pt>
                <c:pt idx="5127">
                  <c:v>622</c:v>
                </c:pt>
                <c:pt idx="5128">
                  <c:v>627</c:v>
                </c:pt>
                <c:pt idx="5129">
                  <c:v>627</c:v>
                </c:pt>
                <c:pt idx="5130">
                  <c:v>627</c:v>
                </c:pt>
                <c:pt idx="5131">
                  <c:v>626</c:v>
                </c:pt>
                <c:pt idx="5132">
                  <c:v>624</c:v>
                </c:pt>
                <c:pt idx="5133">
                  <c:v>622</c:v>
                </c:pt>
                <c:pt idx="5134">
                  <c:v>617</c:v>
                </c:pt>
                <c:pt idx="5135">
                  <c:v>615</c:v>
                </c:pt>
                <c:pt idx="5136">
                  <c:v>617</c:v>
                </c:pt>
                <c:pt idx="5137">
                  <c:v>620</c:v>
                </c:pt>
                <c:pt idx="5138">
                  <c:v>621</c:v>
                </c:pt>
                <c:pt idx="5139">
                  <c:v>620</c:v>
                </c:pt>
                <c:pt idx="5140">
                  <c:v>620</c:v>
                </c:pt>
                <c:pt idx="5141">
                  <c:v>624</c:v>
                </c:pt>
                <c:pt idx="5142">
                  <c:v>629</c:v>
                </c:pt>
                <c:pt idx="5143">
                  <c:v>632</c:v>
                </c:pt>
                <c:pt idx="5144">
                  <c:v>631</c:v>
                </c:pt>
                <c:pt idx="5145">
                  <c:v>629</c:v>
                </c:pt>
                <c:pt idx="5146">
                  <c:v>625</c:v>
                </c:pt>
                <c:pt idx="5147">
                  <c:v>621</c:v>
                </c:pt>
                <c:pt idx="5148">
                  <c:v>619</c:v>
                </c:pt>
                <c:pt idx="5149">
                  <c:v>620</c:v>
                </c:pt>
                <c:pt idx="5150">
                  <c:v>624</c:v>
                </c:pt>
                <c:pt idx="5151">
                  <c:v>626</c:v>
                </c:pt>
                <c:pt idx="5152">
                  <c:v>630</c:v>
                </c:pt>
                <c:pt idx="5153">
                  <c:v>629</c:v>
                </c:pt>
                <c:pt idx="5154">
                  <c:v>628</c:v>
                </c:pt>
                <c:pt idx="5155">
                  <c:v>626</c:v>
                </c:pt>
                <c:pt idx="5156">
                  <c:v>625</c:v>
                </c:pt>
                <c:pt idx="5157">
                  <c:v>622</c:v>
                </c:pt>
                <c:pt idx="5158">
                  <c:v>619</c:v>
                </c:pt>
                <c:pt idx="5159">
                  <c:v>618</c:v>
                </c:pt>
                <c:pt idx="5160">
                  <c:v>619</c:v>
                </c:pt>
                <c:pt idx="5161">
                  <c:v>619</c:v>
                </c:pt>
                <c:pt idx="5162">
                  <c:v>620</c:v>
                </c:pt>
                <c:pt idx="5163">
                  <c:v>623</c:v>
                </c:pt>
                <c:pt idx="5164">
                  <c:v>624</c:v>
                </c:pt>
                <c:pt idx="5165">
                  <c:v>629</c:v>
                </c:pt>
                <c:pt idx="5166">
                  <c:v>627</c:v>
                </c:pt>
                <c:pt idx="5167">
                  <c:v>623</c:v>
                </c:pt>
                <c:pt idx="5168">
                  <c:v>622</c:v>
                </c:pt>
                <c:pt idx="5169">
                  <c:v>619</c:v>
                </c:pt>
                <c:pt idx="5170">
                  <c:v>618</c:v>
                </c:pt>
                <c:pt idx="5171">
                  <c:v>619</c:v>
                </c:pt>
                <c:pt idx="5172">
                  <c:v>619</c:v>
                </c:pt>
                <c:pt idx="5173">
                  <c:v>619</c:v>
                </c:pt>
                <c:pt idx="5174">
                  <c:v>618</c:v>
                </c:pt>
                <c:pt idx="5175">
                  <c:v>618</c:v>
                </c:pt>
                <c:pt idx="5176">
                  <c:v>619</c:v>
                </c:pt>
                <c:pt idx="5177">
                  <c:v>623</c:v>
                </c:pt>
                <c:pt idx="5178">
                  <c:v>627</c:v>
                </c:pt>
                <c:pt idx="5179">
                  <c:v>630</c:v>
                </c:pt>
                <c:pt idx="5180">
                  <c:v>632</c:v>
                </c:pt>
                <c:pt idx="5181">
                  <c:v>631</c:v>
                </c:pt>
                <c:pt idx="5182">
                  <c:v>629</c:v>
                </c:pt>
                <c:pt idx="5183">
                  <c:v>625</c:v>
                </c:pt>
                <c:pt idx="5184">
                  <c:v>622</c:v>
                </c:pt>
                <c:pt idx="5185">
                  <c:v>619</c:v>
                </c:pt>
                <c:pt idx="5186">
                  <c:v>620</c:v>
                </c:pt>
                <c:pt idx="5187">
                  <c:v>622</c:v>
                </c:pt>
                <c:pt idx="5188">
                  <c:v>624</c:v>
                </c:pt>
                <c:pt idx="5189">
                  <c:v>624</c:v>
                </c:pt>
                <c:pt idx="5190">
                  <c:v>624</c:v>
                </c:pt>
                <c:pt idx="5191">
                  <c:v>624</c:v>
                </c:pt>
                <c:pt idx="5192">
                  <c:v>626</c:v>
                </c:pt>
                <c:pt idx="5193">
                  <c:v>627</c:v>
                </c:pt>
                <c:pt idx="5194">
                  <c:v>629</c:v>
                </c:pt>
                <c:pt idx="5195">
                  <c:v>628</c:v>
                </c:pt>
                <c:pt idx="5196">
                  <c:v>627</c:v>
                </c:pt>
                <c:pt idx="5197">
                  <c:v>622</c:v>
                </c:pt>
                <c:pt idx="5198">
                  <c:v>618</c:v>
                </c:pt>
                <c:pt idx="5199">
                  <c:v>615</c:v>
                </c:pt>
                <c:pt idx="5200">
                  <c:v>614</c:v>
                </c:pt>
                <c:pt idx="5201">
                  <c:v>616</c:v>
                </c:pt>
                <c:pt idx="5202">
                  <c:v>616</c:v>
                </c:pt>
                <c:pt idx="5203">
                  <c:v>620</c:v>
                </c:pt>
                <c:pt idx="5204">
                  <c:v>623</c:v>
                </c:pt>
                <c:pt idx="5205">
                  <c:v>626</c:v>
                </c:pt>
                <c:pt idx="5206">
                  <c:v>628</c:v>
                </c:pt>
                <c:pt idx="5207">
                  <c:v>627</c:v>
                </c:pt>
                <c:pt idx="5208">
                  <c:v>625</c:v>
                </c:pt>
                <c:pt idx="5209">
                  <c:v>624</c:v>
                </c:pt>
                <c:pt idx="5210">
                  <c:v>622</c:v>
                </c:pt>
                <c:pt idx="5211">
                  <c:v>621</c:v>
                </c:pt>
                <c:pt idx="5212">
                  <c:v>623</c:v>
                </c:pt>
                <c:pt idx="5213">
                  <c:v>623</c:v>
                </c:pt>
                <c:pt idx="5214">
                  <c:v>624</c:v>
                </c:pt>
                <c:pt idx="5215">
                  <c:v>622</c:v>
                </c:pt>
                <c:pt idx="5216">
                  <c:v>624</c:v>
                </c:pt>
                <c:pt idx="5217">
                  <c:v>626</c:v>
                </c:pt>
                <c:pt idx="5218">
                  <c:v>629</c:v>
                </c:pt>
                <c:pt idx="5219">
                  <c:v>630</c:v>
                </c:pt>
                <c:pt idx="5220">
                  <c:v>630</c:v>
                </c:pt>
                <c:pt idx="5221">
                  <c:v>628</c:v>
                </c:pt>
                <c:pt idx="5222">
                  <c:v>624</c:v>
                </c:pt>
                <c:pt idx="5223">
                  <c:v>620</c:v>
                </c:pt>
                <c:pt idx="5224">
                  <c:v>614</c:v>
                </c:pt>
                <c:pt idx="5225">
                  <c:v>613</c:v>
                </c:pt>
                <c:pt idx="5226">
                  <c:v>614</c:v>
                </c:pt>
                <c:pt idx="5227">
                  <c:v>617</c:v>
                </c:pt>
                <c:pt idx="5228">
                  <c:v>618</c:v>
                </c:pt>
                <c:pt idx="5229">
                  <c:v>619</c:v>
                </c:pt>
                <c:pt idx="5230">
                  <c:v>620</c:v>
                </c:pt>
                <c:pt idx="5231">
                  <c:v>622</c:v>
                </c:pt>
                <c:pt idx="5232">
                  <c:v>625</c:v>
                </c:pt>
                <c:pt idx="5233">
                  <c:v>628</c:v>
                </c:pt>
                <c:pt idx="5234">
                  <c:v>630</c:v>
                </c:pt>
                <c:pt idx="5235">
                  <c:v>630</c:v>
                </c:pt>
                <c:pt idx="5236">
                  <c:v>628</c:v>
                </c:pt>
                <c:pt idx="5237">
                  <c:v>627</c:v>
                </c:pt>
                <c:pt idx="5238">
                  <c:v>622</c:v>
                </c:pt>
                <c:pt idx="5239">
                  <c:v>619</c:v>
                </c:pt>
                <c:pt idx="5240">
                  <c:v>618</c:v>
                </c:pt>
                <c:pt idx="5241">
                  <c:v>620</c:v>
                </c:pt>
                <c:pt idx="5242">
                  <c:v>621</c:v>
                </c:pt>
                <c:pt idx="5243">
                  <c:v>625</c:v>
                </c:pt>
                <c:pt idx="5244">
                  <c:v>628</c:v>
                </c:pt>
                <c:pt idx="5245">
                  <c:v>631</c:v>
                </c:pt>
                <c:pt idx="5246">
                  <c:v>630</c:v>
                </c:pt>
                <c:pt idx="5247">
                  <c:v>626</c:v>
                </c:pt>
                <c:pt idx="5248">
                  <c:v>621</c:v>
                </c:pt>
                <c:pt idx="5249">
                  <c:v>616</c:v>
                </c:pt>
                <c:pt idx="5250">
                  <c:v>615</c:v>
                </c:pt>
                <c:pt idx="5251">
                  <c:v>617</c:v>
                </c:pt>
                <c:pt idx="5252">
                  <c:v>619</c:v>
                </c:pt>
                <c:pt idx="5253">
                  <c:v>621</c:v>
                </c:pt>
                <c:pt idx="5254">
                  <c:v>621</c:v>
                </c:pt>
                <c:pt idx="5255">
                  <c:v>620</c:v>
                </c:pt>
                <c:pt idx="5256">
                  <c:v>619</c:v>
                </c:pt>
                <c:pt idx="5257">
                  <c:v>618</c:v>
                </c:pt>
                <c:pt idx="5258">
                  <c:v>620</c:v>
                </c:pt>
                <c:pt idx="5259">
                  <c:v>624</c:v>
                </c:pt>
                <c:pt idx="5260">
                  <c:v>629</c:v>
                </c:pt>
                <c:pt idx="5261">
                  <c:v>631</c:v>
                </c:pt>
                <c:pt idx="5262">
                  <c:v>627</c:v>
                </c:pt>
                <c:pt idx="5263">
                  <c:v>623</c:v>
                </c:pt>
                <c:pt idx="5264">
                  <c:v>621</c:v>
                </c:pt>
                <c:pt idx="5265">
                  <c:v>622</c:v>
                </c:pt>
                <c:pt idx="5266">
                  <c:v>625</c:v>
                </c:pt>
                <c:pt idx="5267">
                  <c:v>626</c:v>
                </c:pt>
                <c:pt idx="5268">
                  <c:v>628</c:v>
                </c:pt>
                <c:pt idx="5269">
                  <c:v>628</c:v>
                </c:pt>
                <c:pt idx="5270">
                  <c:v>627</c:v>
                </c:pt>
                <c:pt idx="5271">
                  <c:v>626</c:v>
                </c:pt>
                <c:pt idx="5272">
                  <c:v>621</c:v>
                </c:pt>
                <c:pt idx="5273">
                  <c:v>617</c:v>
                </c:pt>
                <c:pt idx="5274">
                  <c:v>616</c:v>
                </c:pt>
                <c:pt idx="5275">
                  <c:v>619</c:v>
                </c:pt>
                <c:pt idx="5276">
                  <c:v>621</c:v>
                </c:pt>
                <c:pt idx="5277">
                  <c:v>620</c:v>
                </c:pt>
                <c:pt idx="5278">
                  <c:v>622</c:v>
                </c:pt>
                <c:pt idx="5279">
                  <c:v>623</c:v>
                </c:pt>
                <c:pt idx="5280">
                  <c:v>626</c:v>
                </c:pt>
                <c:pt idx="5281">
                  <c:v>625</c:v>
                </c:pt>
                <c:pt idx="5282">
                  <c:v>620</c:v>
                </c:pt>
                <c:pt idx="5283">
                  <c:v>613</c:v>
                </c:pt>
                <c:pt idx="5284">
                  <c:v>614</c:v>
                </c:pt>
                <c:pt idx="5285">
                  <c:v>614</c:v>
                </c:pt>
                <c:pt idx="5286">
                  <c:v>618</c:v>
                </c:pt>
                <c:pt idx="5287">
                  <c:v>619</c:v>
                </c:pt>
                <c:pt idx="5288">
                  <c:v>619</c:v>
                </c:pt>
                <c:pt idx="5289">
                  <c:v>617</c:v>
                </c:pt>
                <c:pt idx="5290">
                  <c:v>618</c:v>
                </c:pt>
                <c:pt idx="5291">
                  <c:v>621</c:v>
                </c:pt>
                <c:pt idx="5292">
                  <c:v>626</c:v>
                </c:pt>
                <c:pt idx="5293">
                  <c:v>630</c:v>
                </c:pt>
                <c:pt idx="5294">
                  <c:v>630</c:v>
                </c:pt>
                <c:pt idx="5295">
                  <c:v>630</c:v>
                </c:pt>
                <c:pt idx="5296">
                  <c:v>629</c:v>
                </c:pt>
                <c:pt idx="5297">
                  <c:v>625</c:v>
                </c:pt>
                <c:pt idx="5298">
                  <c:v>620</c:v>
                </c:pt>
                <c:pt idx="5299">
                  <c:v>615</c:v>
                </c:pt>
                <c:pt idx="5300">
                  <c:v>616</c:v>
                </c:pt>
                <c:pt idx="5301">
                  <c:v>618</c:v>
                </c:pt>
                <c:pt idx="5302">
                  <c:v>619</c:v>
                </c:pt>
                <c:pt idx="5303">
                  <c:v>621</c:v>
                </c:pt>
                <c:pt idx="5304">
                  <c:v>622</c:v>
                </c:pt>
                <c:pt idx="5305">
                  <c:v>625</c:v>
                </c:pt>
                <c:pt idx="5306">
                  <c:v>629</c:v>
                </c:pt>
                <c:pt idx="5307">
                  <c:v>632</c:v>
                </c:pt>
                <c:pt idx="5308">
                  <c:v>632</c:v>
                </c:pt>
                <c:pt idx="5309">
                  <c:v>631</c:v>
                </c:pt>
                <c:pt idx="5310">
                  <c:v>629</c:v>
                </c:pt>
                <c:pt idx="5311">
                  <c:v>627</c:v>
                </c:pt>
                <c:pt idx="5312">
                  <c:v>623</c:v>
                </c:pt>
                <c:pt idx="5313">
                  <c:v>620</c:v>
                </c:pt>
                <c:pt idx="5314">
                  <c:v>617</c:v>
                </c:pt>
                <c:pt idx="5315">
                  <c:v>615</c:v>
                </c:pt>
                <c:pt idx="5316">
                  <c:v>616</c:v>
                </c:pt>
                <c:pt idx="5317">
                  <c:v>619</c:v>
                </c:pt>
                <c:pt idx="5318">
                  <c:v>620</c:v>
                </c:pt>
                <c:pt idx="5319">
                  <c:v>625</c:v>
                </c:pt>
                <c:pt idx="5320">
                  <c:v>627</c:v>
                </c:pt>
                <c:pt idx="5321">
                  <c:v>627</c:v>
                </c:pt>
                <c:pt idx="5322">
                  <c:v>625</c:v>
                </c:pt>
                <c:pt idx="5323">
                  <c:v>619</c:v>
                </c:pt>
                <c:pt idx="5324">
                  <c:v>616</c:v>
                </c:pt>
                <c:pt idx="5325">
                  <c:v>620</c:v>
                </c:pt>
                <c:pt idx="5326">
                  <c:v>620</c:v>
                </c:pt>
                <c:pt idx="5327">
                  <c:v>622</c:v>
                </c:pt>
                <c:pt idx="5328">
                  <c:v>619</c:v>
                </c:pt>
                <c:pt idx="5329">
                  <c:v>619</c:v>
                </c:pt>
                <c:pt idx="5330">
                  <c:v>620</c:v>
                </c:pt>
                <c:pt idx="5331">
                  <c:v>621</c:v>
                </c:pt>
                <c:pt idx="5332">
                  <c:v>626</c:v>
                </c:pt>
                <c:pt idx="5333">
                  <c:v>630</c:v>
                </c:pt>
                <c:pt idx="5334">
                  <c:v>631</c:v>
                </c:pt>
                <c:pt idx="5335">
                  <c:v>627</c:v>
                </c:pt>
                <c:pt idx="5336">
                  <c:v>624</c:v>
                </c:pt>
                <c:pt idx="5337">
                  <c:v>622</c:v>
                </c:pt>
                <c:pt idx="5338">
                  <c:v>621</c:v>
                </c:pt>
                <c:pt idx="5339">
                  <c:v>622</c:v>
                </c:pt>
                <c:pt idx="5340">
                  <c:v>623</c:v>
                </c:pt>
                <c:pt idx="5341">
                  <c:v>625</c:v>
                </c:pt>
                <c:pt idx="5342">
                  <c:v>628</c:v>
                </c:pt>
                <c:pt idx="5343">
                  <c:v>629</c:v>
                </c:pt>
                <c:pt idx="5344">
                  <c:v>629</c:v>
                </c:pt>
                <c:pt idx="5345">
                  <c:v>626</c:v>
                </c:pt>
                <c:pt idx="5346">
                  <c:v>621</c:v>
                </c:pt>
                <c:pt idx="5347">
                  <c:v>617</c:v>
                </c:pt>
                <c:pt idx="5348">
                  <c:v>613</c:v>
                </c:pt>
                <c:pt idx="5349">
                  <c:v>612</c:v>
                </c:pt>
                <c:pt idx="5350">
                  <c:v>612</c:v>
                </c:pt>
                <c:pt idx="5351">
                  <c:v>616</c:v>
                </c:pt>
                <c:pt idx="5352">
                  <c:v>617</c:v>
                </c:pt>
                <c:pt idx="5353">
                  <c:v>619</c:v>
                </c:pt>
                <c:pt idx="5354">
                  <c:v>621</c:v>
                </c:pt>
                <c:pt idx="5355">
                  <c:v>623</c:v>
                </c:pt>
                <c:pt idx="5356">
                  <c:v>627</c:v>
                </c:pt>
                <c:pt idx="5357">
                  <c:v>625</c:v>
                </c:pt>
                <c:pt idx="5358">
                  <c:v>623</c:v>
                </c:pt>
                <c:pt idx="5359">
                  <c:v>616</c:v>
                </c:pt>
                <c:pt idx="5360">
                  <c:v>613</c:v>
                </c:pt>
                <c:pt idx="5361">
                  <c:v>614</c:v>
                </c:pt>
                <c:pt idx="5362">
                  <c:v>615</c:v>
                </c:pt>
                <c:pt idx="5363">
                  <c:v>617</c:v>
                </c:pt>
                <c:pt idx="5364">
                  <c:v>621</c:v>
                </c:pt>
                <c:pt idx="5365">
                  <c:v>624</c:v>
                </c:pt>
                <c:pt idx="5366">
                  <c:v>627</c:v>
                </c:pt>
                <c:pt idx="5367">
                  <c:v>630</c:v>
                </c:pt>
                <c:pt idx="5368">
                  <c:v>630</c:v>
                </c:pt>
                <c:pt idx="5369">
                  <c:v>630</c:v>
                </c:pt>
                <c:pt idx="5370">
                  <c:v>627</c:v>
                </c:pt>
                <c:pt idx="5371">
                  <c:v>624</c:v>
                </c:pt>
                <c:pt idx="5372">
                  <c:v>619</c:v>
                </c:pt>
                <c:pt idx="5373">
                  <c:v>618</c:v>
                </c:pt>
                <c:pt idx="5374">
                  <c:v>620</c:v>
                </c:pt>
                <c:pt idx="5375">
                  <c:v>620</c:v>
                </c:pt>
                <c:pt idx="5376">
                  <c:v>622</c:v>
                </c:pt>
                <c:pt idx="5377">
                  <c:v>621</c:v>
                </c:pt>
                <c:pt idx="5378">
                  <c:v>623</c:v>
                </c:pt>
                <c:pt idx="5379">
                  <c:v>626</c:v>
                </c:pt>
                <c:pt idx="5380">
                  <c:v>629</c:v>
                </c:pt>
                <c:pt idx="5381">
                  <c:v>630</c:v>
                </c:pt>
                <c:pt idx="5382">
                  <c:v>629</c:v>
                </c:pt>
                <c:pt idx="5383">
                  <c:v>627</c:v>
                </c:pt>
                <c:pt idx="5384">
                  <c:v>623</c:v>
                </c:pt>
                <c:pt idx="5385">
                  <c:v>619</c:v>
                </c:pt>
                <c:pt idx="5386">
                  <c:v>616</c:v>
                </c:pt>
                <c:pt idx="5387">
                  <c:v>618</c:v>
                </c:pt>
                <c:pt idx="5388">
                  <c:v>620</c:v>
                </c:pt>
                <c:pt idx="5389">
                  <c:v>622</c:v>
                </c:pt>
                <c:pt idx="5390">
                  <c:v>621</c:v>
                </c:pt>
                <c:pt idx="5391">
                  <c:v>618</c:v>
                </c:pt>
                <c:pt idx="5392">
                  <c:v>619</c:v>
                </c:pt>
                <c:pt idx="5393">
                  <c:v>623</c:v>
                </c:pt>
                <c:pt idx="5394">
                  <c:v>627</c:v>
                </c:pt>
                <c:pt idx="5395">
                  <c:v>628</c:v>
                </c:pt>
                <c:pt idx="5396">
                  <c:v>624</c:v>
                </c:pt>
                <c:pt idx="5397">
                  <c:v>621</c:v>
                </c:pt>
                <c:pt idx="5398">
                  <c:v>617</c:v>
                </c:pt>
                <c:pt idx="5399">
                  <c:v>618</c:v>
                </c:pt>
                <c:pt idx="5400">
                  <c:v>619</c:v>
                </c:pt>
                <c:pt idx="5401">
                  <c:v>621</c:v>
                </c:pt>
                <c:pt idx="5402">
                  <c:v>620</c:v>
                </c:pt>
                <c:pt idx="5403">
                  <c:v>624</c:v>
                </c:pt>
                <c:pt idx="5404">
                  <c:v>626</c:v>
                </c:pt>
                <c:pt idx="5405">
                  <c:v>630</c:v>
                </c:pt>
                <c:pt idx="5406">
                  <c:v>630</c:v>
                </c:pt>
                <c:pt idx="5407">
                  <c:v>627</c:v>
                </c:pt>
                <c:pt idx="5408">
                  <c:v>624</c:v>
                </c:pt>
                <c:pt idx="5409">
                  <c:v>622</c:v>
                </c:pt>
                <c:pt idx="5410">
                  <c:v>622</c:v>
                </c:pt>
                <c:pt idx="5411">
                  <c:v>622</c:v>
                </c:pt>
                <c:pt idx="5412">
                  <c:v>623</c:v>
                </c:pt>
                <c:pt idx="5413">
                  <c:v>623</c:v>
                </c:pt>
                <c:pt idx="5414">
                  <c:v>623</c:v>
                </c:pt>
                <c:pt idx="5415">
                  <c:v>621</c:v>
                </c:pt>
                <c:pt idx="5416">
                  <c:v>623</c:v>
                </c:pt>
                <c:pt idx="5417">
                  <c:v>622</c:v>
                </c:pt>
                <c:pt idx="5418">
                  <c:v>621</c:v>
                </c:pt>
                <c:pt idx="5419">
                  <c:v>618</c:v>
                </c:pt>
                <c:pt idx="5420">
                  <c:v>616</c:v>
                </c:pt>
                <c:pt idx="5421">
                  <c:v>617</c:v>
                </c:pt>
                <c:pt idx="5422">
                  <c:v>615</c:v>
                </c:pt>
                <c:pt idx="5423">
                  <c:v>615</c:v>
                </c:pt>
                <c:pt idx="5424">
                  <c:v>616</c:v>
                </c:pt>
                <c:pt idx="5425">
                  <c:v>617</c:v>
                </c:pt>
                <c:pt idx="5426">
                  <c:v>619</c:v>
                </c:pt>
                <c:pt idx="5427">
                  <c:v>622</c:v>
                </c:pt>
                <c:pt idx="5428">
                  <c:v>622</c:v>
                </c:pt>
                <c:pt idx="5429">
                  <c:v>620</c:v>
                </c:pt>
                <c:pt idx="5430">
                  <c:v>618</c:v>
                </c:pt>
                <c:pt idx="5431">
                  <c:v>615</c:v>
                </c:pt>
                <c:pt idx="5432">
                  <c:v>618</c:v>
                </c:pt>
                <c:pt idx="5433">
                  <c:v>621</c:v>
                </c:pt>
                <c:pt idx="5434">
                  <c:v>625</c:v>
                </c:pt>
                <c:pt idx="5435">
                  <c:v>628</c:v>
                </c:pt>
                <c:pt idx="5436">
                  <c:v>626</c:v>
                </c:pt>
                <c:pt idx="5437">
                  <c:v>627</c:v>
                </c:pt>
                <c:pt idx="5438">
                  <c:v>628</c:v>
                </c:pt>
                <c:pt idx="5439">
                  <c:v>629</c:v>
                </c:pt>
                <c:pt idx="5440">
                  <c:v>628</c:v>
                </c:pt>
                <c:pt idx="5441">
                  <c:v>629</c:v>
                </c:pt>
                <c:pt idx="5442">
                  <c:v>625</c:v>
                </c:pt>
                <c:pt idx="5443">
                  <c:v>621</c:v>
                </c:pt>
                <c:pt idx="5444">
                  <c:v>617</c:v>
                </c:pt>
                <c:pt idx="5445">
                  <c:v>620</c:v>
                </c:pt>
                <c:pt idx="5446">
                  <c:v>620</c:v>
                </c:pt>
                <c:pt idx="5447">
                  <c:v>619</c:v>
                </c:pt>
                <c:pt idx="5448">
                  <c:v>622</c:v>
                </c:pt>
                <c:pt idx="5449">
                  <c:v>620</c:v>
                </c:pt>
                <c:pt idx="5450">
                  <c:v>623</c:v>
                </c:pt>
                <c:pt idx="5451">
                  <c:v>623</c:v>
                </c:pt>
                <c:pt idx="5452">
                  <c:v>623</c:v>
                </c:pt>
                <c:pt idx="5453">
                  <c:v>623</c:v>
                </c:pt>
                <c:pt idx="5454">
                  <c:v>623</c:v>
                </c:pt>
                <c:pt idx="5455">
                  <c:v>624</c:v>
                </c:pt>
                <c:pt idx="5456">
                  <c:v>623</c:v>
                </c:pt>
                <c:pt idx="5457">
                  <c:v>623</c:v>
                </c:pt>
                <c:pt idx="5458">
                  <c:v>624</c:v>
                </c:pt>
                <c:pt idx="5459">
                  <c:v>624</c:v>
                </c:pt>
                <c:pt idx="5460">
                  <c:v>623</c:v>
                </c:pt>
                <c:pt idx="5461">
                  <c:v>622</c:v>
                </c:pt>
                <c:pt idx="5462">
                  <c:v>621</c:v>
                </c:pt>
                <c:pt idx="5463">
                  <c:v>627</c:v>
                </c:pt>
                <c:pt idx="5464">
                  <c:v>623</c:v>
                </c:pt>
                <c:pt idx="5465">
                  <c:v>622</c:v>
                </c:pt>
                <c:pt idx="5466">
                  <c:v>622</c:v>
                </c:pt>
                <c:pt idx="5467">
                  <c:v>618</c:v>
                </c:pt>
                <c:pt idx="5468">
                  <c:v>623</c:v>
                </c:pt>
                <c:pt idx="5469">
                  <c:v>622</c:v>
                </c:pt>
                <c:pt idx="5470">
                  <c:v>623</c:v>
                </c:pt>
                <c:pt idx="5471">
                  <c:v>618</c:v>
                </c:pt>
                <c:pt idx="5472">
                  <c:v>617</c:v>
                </c:pt>
                <c:pt idx="5473">
                  <c:v>618</c:v>
                </c:pt>
                <c:pt idx="5474">
                  <c:v>617</c:v>
                </c:pt>
                <c:pt idx="5475">
                  <c:v>619</c:v>
                </c:pt>
                <c:pt idx="5476">
                  <c:v>619</c:v>
                </c:pt>
                <c:pt idx="5477">
                  <c:v>620</c:v>
                </c:pt>
                <c:pt idx="5478">
                  <c:v>620</c:v>
                </c:pt>
                <c:pt idx="5479">
                  <c:v>620</c:v>
                </c:pt>
                <c:pt idx="5480">
                  <c:v>620</c:v>
                </c:pt>
                <c:pt idx="5481">
                  <c:v>622</c:v>
                </c:pt>
                <c:pt idx="5482">
                  <c:v>622</c:v>
                </c:pt>
                <c:pt idx="5483">
                  <c:v>621</c:v>
                </c:pt>
                <c:pt idx="5484">
                  <c:v>621</c:v>
                </c:pt>
                <c:pt idx="5485">
                  <c:v>621</c:v>
                </c:pt>
                <c:pt idx="5486">
                  <c:v>620</c:v>
                </c:pt>
                <c:pt idx="5487">
                  <c:v>622</c:v>
                </c:pt>
                <c:pt idx="5488">
                  <c:v>623</c:v>
                </c:pt>
                <c:pt idx="5489">
                  <c:v>624</c:v>
                </c:pt>
                <c:pt idx="5490">
                  <c:v>624</c:v>
                </c:pt>
                <c:pt idx="5491">
                  <c:v>623</c:v>
                </c:pt>
                <c:pt idx="5492">
                  <c:v>624</c:v>
                </c:pt>
                <c:pt idx="5493">
                  <c:v>622</c:v>
                </c:pt>
                <c:pt idx="5494">
                  <c:v>619</c:v>
                </c:pt>
                <c:pt idx="5495">
                  <c:v>618</c:v>
                </c:pt>
                <c:pt idx="5496">
                  <c:v>613</c:v>
                </c:pt>
                <c:pt idx="5497">
                  <c:v>619</c:v>
                </c:pt>
                <c:pt idx="5498">
                  <c:v>620</c:v>
                </c:pt>
                <c:pt idx="5499">
                  <c:v>619</c:v>
                </c:pt>
                <c:pt idx="5500">
                  <c:v>620</c:v>
                </c:pt>
                <c:pt idx="5501">
                  <c:v>621</c:v>
                </c:pt>
                <c:pt idx="5502">
                  <c:v>622</c:v>
                </c:pt>
                <c:pt idx="5503">
                  <c:v>622</c:v>
                </c:pt>
                <c:pt idx="5504">
                  <c:v>621</c:v>
                </c:pt>
                <c:pt idx="5505">
                  <c:v>618</c:v>
                </c:pt>
                <c:pt idx="5506">
                  <c:v>617</c:v>
                </c:pt>
                <c:pt idx="5507">
                  <c:v>619</c:v>
                </c:pt>
                <c:pt idx="5508">
                  <c:v>620</c:v>
                </c:pt>
                <c:pt idx="5509">
                  <c:v>619</c:v>
                </c:pt>
                <c:pt idx="5510">
                  <c:v>619</c:v>
                </c:pt>
                <c:pt idx="5511">
                  <c:v>618</c:v>
                </c:pt>
                <c:pt idx="5512">
                  <c:v>619</c:v>
                </c:pt>
                <c:pt idx="5513">
                  <c:v>619</c:v>
                </c:pt>
                <c:pt idx="5514">
                  <c:v>621</c:v>
                </c:pt>
                <c:pt idx="5515">
                  <c:v>623</c:v>
                </c:pt>
                <c:pt idx="5516">
                  <c:v>625</c:v>
                </c:pt>
                <c:pt idx="5517">
                  <c:v>624</c:v>
                </c:pt>
                <c:pt idx="5518">
                  <c:v>624</c:v>
                </c:pt>
                <c:pt idx="5519">
                  <c:v>622</c:v>
                </c:pt>
                <c:pt idx="5520">
                  <c:v>622</c:v>
                </c:pt>
                <c:pt idx="5521">
                  <c:v>622</c:v>
                </c:pt>
                <c:pt idx="5522">
                  <c:v>621</c:v>
                </c:pt>
                <c:pt idx="5523">
                  <c:v>622</c:v>
                </c:pt>
                <c:pt idx="5524">
                  <c:v>623</c:v>
                </c:pt>
                <c:pt idx="5525">
                  <c:v>622</c:v>
                </c:pt>
                <c:pt idx="5526">
                  <c:v>623</c:v>
                </c:pt>
                <c:pt idx="5527">
                  <c:v>623</c:v>
                </c:pt>
                <c:pt idx="5528">
                  <c:v>625</c:v>
                </c:pt>
                <c:pt idx="5529">
                  <c:v>624</c:v>
                </c:pt>
                <c:pt idx="5530">
                  <c:v>624</c:v>
                </c:pt>
                <c:pt idx="5531">
                  <c:v>622</c:v>
                </c:pt>
                <c:pt idx="5532">
                  <c:v>621</c:v>
                </c:pt>
                <c:pt idx="5533">
                  <c:v>622</c:v>
                </c:pt>
                <c:pt idx="5534">
                  <c:v>620</c:v>
                </c:pt>
                <c:pt idx="5535">
                  <c:v>620</c:v>
                </c:pt>
                <c:pt idx="5536">
                  <c:v>619</c:v>
                </c:pt>
                <c:pt idx="5537">
                  <c:v>618</c:v>
                </c:pt>
                <c:pt idx="5538">
                  <c:v>618</c:v>
                </c:pt>
                <c:pt idx="5539">
                  <c:v>617</c:v>
                </c:pt>
                <c:pt idx="5540">
                  <c:v>618</c:v>
                </c:pt>
                <c:pt idx="5541">
                  <c:v>618</c:v>
                </c:pt>
                <c:pt idx="5542">
                  <c:v>620</c:v>
                </c:pt>
                <c:pt idx="5543">
                  <c:v>621</c:v>
                </c:pt>
                <c:pt idx="5544">
                  <c:v>621</c:v>
                </c:pt>
                <c:pt idx="5545">
                  <c:v>621</c:v>
                </c:pt>
                <c:pt idx="5546">
                  <c:v>622</c:v>
                </c:pt>
                <c:pt idx="5547">
                  <c:v>623</c:v>
                </c:pt>
                <c:pt idx="5548">
                  <c:v>622</c:v>
                </c:pt>
                <c:pt idx="5549">
                  <c:v>620</c:v>
                </c:pt>
                <c:pt idx="5550">
                  <c:v>619</c:v>
                </c:pt>
                <c:pt idx="5551">
                  <c:v>620</c:v>
                </c:pt>
                <c:pt idx="5552">
                  <c:v>619</c:v>
                </c:pt>
                <c:pt idx="5553">
                  <c:v>620</c:v>
                </c:pt>
                <c:pt idx="5554">
                  <c:v>621</c:v>
                </c:pt>
                <c:pt idx="5555">
                  <c:v>624</c:v>
                </c:pt>
                <c:pt idx="5556">
                  <c:v>625</c:v>
                </c:pt>
                <c:pt idx="5557">
                  <c:v>625</c:v>
                </c:pt>
                <c:pt idx="5558">
                  <c:v>623</c:v>
                </c:pt>
                <c:pt idx="5559">
                  <c:v>624</c:v>
                </c:pt>
                <c:pt idx="5560">
                  <c:v>624</c:v>
                </c:pt>
                <c:pt idx="5561">
                  <c:v>621</c:v>
                </c:pt>
                <c:pt idx="5562">
                  <c:v>622</c:v>
                </c:pt>
                <c:pt idx="5563">
                  <c:v>623</c:v>
                </c:pt>
                <c:pt idx="5564">
                  <c:v>623</c:v>
                </c:pt>
                <c:pt idx="5565">
                  <c:v>624</c:v>
                </c:pt>
                <c:pt idx="5566">
                  <c:v>623</c:v>
                </c:pt>
                <c:pt idx="5567">
                  <c:v>624</c:v>
                </c:pt>
                <c:pt idx="5568">
                  <c:v>624</c:v>
                </c:pt>
                <c:pt idx="5569">
                  <c:v>624</c:v>
                </c:pt>
                <c:pt idx="5570">
                  <c:v>622</c:v>
                </c:pt>
                <c:pt idx="5571">
                  <c:v>619</c:v>
                </c:pt>
                <c:pt idx="5572">
                  <c:v>618</c:v>
                </c:pt>
                <c:pt idx="5573">
                  <c:v>618</c:v>
                </c:pt>
                <c:pt idx="5574">
                  <c:v>618</c:v>
                </c:pt>
                <c:pt idx="5575">
                  <c:v>620</c:v>
                </c:pt>
                <c:pt idx="5576">
                  <c:v>621</c:v>
                </c:pt>
                <c:pt idx="5577">
                  <c:v>621</c:v>
                </c:pt>
                <c:pt idx="5578">
                  <c:v>621</c:v>
                </c:pt>
                <c:pt idx="5579">
                  <c:v>622</c:v>
                </c:pt>
                <c:pt idx="5580">
                  <c:v>621</c:v>
                </c:pt>
                <c:pt idx="5581">
                  <c:v>620</c:v>
                </c:pt>
                <c:pt idx="5582">
                  <c:v>620</c:v>
                </c:pt>
                <c:pt idx="5583">
                  <c:v>617</c:v>
                </c:pt>
                <c:pt idx="5584">
                  <c:v>618</c:v>
                </c:pt>
                <c:pt idx="5585">
                  <c:v>618</c:v>
                </c:pt>
                <c:pt idx="5586">
                  <c:v>619</c:v>
                </c:pt>
                <c:pt idx="5587">
                  <c:v>620</c:v>
                </c:pt>
                <c:pt idx="5588">
                  <c:v>623</c:v>
                </c:pt>
                <c:pt idx="5589">
                  <c:v>624</c:v>
                </c:pt>
                <c:pt idx="5590">
                  <c:v>625</c:v>
                </c:pt>
                <c:pt idx="5591">
                  <c:v>625</c:v>
                </c:pt>
                <c:pt idx="5592">
                  <c:v>625</c:v>
                </c:pt>
                <c:pt idx="5593">
                  <c:v>624</c:v>
                </c:pt>
                <c:pt idx="5594">
                  <c:v>623</c:v>
                </c:pt>
                <c:pt idx="5595">
                  <c:v>620</c:v>
                </c:pt>
                <c:pt idx="5596">
                  <c:v>619</c:v>
                </c:pt>
                <c:pt idx="5597">
                  <c:v>619</c:v>
                </c:pt>
                <c:pt idx="5598">
                  <c:v>619</c:v>
                </c:pt>
                <c:pt idx="5599">
                  <c:v>621</c:v>
                </c:pt>
                <c:pt idx="5600">
                  <c:v>622</c:v>
                </c:pt>
                <c:pt idx="5601">
                  <c:v>622</c:v>
                </c:pt>
                <c:pt idx="5602">
                  <c:v>623</c:v>
                </c:pt>
                <c:pt idx="5603">
                  <c:v>623</c:v>
                </c:pt>
                <c:pt idx="5604">
                  <c:v>623</c:v>
                </c:pt>
                <c:pt idx="5605">
                  <c:v>621</c:v>
                </c:pt>
                <c:pt idx="5606">
                  <c:v>619</c:v>
                </c:pt>
                <c:pt idx="5607">
                  <c:v>619</c:v>
                </c:pt>
                <c:pt idx="5608">
                  <c:v>619</c:v>
                </c:pt>
                <c:pt idx="5609">
                  <c:v>619</c:v>
                </c:pt>
                <c:pt idx="5610">
                  <c:v>619</c:v>
                </c:pt>
                <c:pt idx="5611">
                  <c:v>619</c:v>
                </c:pt>
                <c:pt idx="5612">
                  <c:v>618</c:v>
                </c:pt>
                <c:pt idx="5613">
                  <c:v>618</c:v>
                </c:pt>
                <c:pt idx="5614">
                  <c:v>617</c:v>
                </c:pt>
                <c:pt idx="5615">
                  <c:v>619</c:v>
                </c:pt>
                <c:pt idx="5616">
                  <c:v>621</c:v>
                </c:pt>
                <c:pt idx="5617">
                  <c:v>623</c:v>
                </c:pt>
                <c:pt idx="5618">
                  <c:v>623</c:v>
                </c:pt>
                <c:pt idx="5619">
                  <c:v>623</c:v>
                </c:pt>
                <c:pt idx="5620">
                  <c:v>622</c:v>
                </c:pt>
                <c:pt idx="5621">
                  <c:v>620</c:v>
                </c:pt>
                <c:pt idx="5622">
                  <c:v>619</c:v>
                </c:pt>
                <c:pt idx="5623">
                  <c:v>620</c:v>
                </c:pt>
                <c:pt idx="5624">
                  <c:v>618</c:v>
                </c:pt>
                <c:pt idx="5625">
                  <c:v>619</c:v>
                </c:pt>
                <c:pt idx="5626">
                  <c:v>618</c:v>
                </c:pt>
                <c:pt idx="5627">
                  <c:v>619</c:v>
                </c:pt>
                <c:pt idx="5628">
                  <c:v>618</c:v>
                </c:pt>
                <c:pt idx="5629">
                  <c:v>619</c:v>
                </c:pt>
                <c:pt idx="5630">
                  <c:v>620</c:v>
                </c:pt>
                <c:pt idx="5631">
                  <c:v>623</c:v>
                </c:pt>
                <c:pt idx="5632">
                  <c:v>624</c:v>
                </c:pt>
                <c:pt idx="5633">
                  <c:v>624</c:v>
                </c:pt>
                <c:pt idx="5634">
                  <c:v>624</c:v>
                </c:pt>
                <c:pt idx="5635">
                  <c:v>622</c:v>
                </c:pt>
                <c:pt idx="5636">
                  <c:v>622</c:v>
                </c:pt>
                <c:pt idx="5637">
                  <c:v>619</c:v>
                </c:pt>
                <c:pt idx="5638">
                  <c:v>619</c:v>
                </c:pt>
                <c:pt idx="5639">
                  <c:v>619</c:v>
                </c:pt>
                <c:pt idx="5640">
                  <c:v>619</c:v>
                </c:pt>
                <c:pt idx="5641">
                  <c:v>621</c:v>
                </c:pt>
                <c:pt idx="5642">
                  <c:v>624</c:v>
                </c:pt>
                <c:pt idx="5643">
                  <c:v>624</c:v>
                </c:pt>
                <c:pt idx="5644">
                  <c:v>623</c:v>
                </c:pt>
                <c:pt idx="5645">
                  <c:v>622</c:v>
                </c:pt>
                <c:pt idx="5646">
                  <c:v>620</c:v>
                </c:pt>
                <c:pt idx="5647">
                  <c:v>620</c:v>
                </c:pt>
                <c:pt idx="5648">
                  <c:v>619</c:v>
                </c:pt>
                <c:pt idx="5649">
                  <c:v>620</c:v>
                </c:pt>
                <c:pt idx="5650">
                  <c:v>621</c:v>
                </c:pt>
                <c:pt idx="5651">
                  <c:v>621</c:v>
                </c:pt>
                <c:pt idx="5652">
                  <c:v>621</c:v>
                </c:pt>
                <c:pt idx="5653">
                  <c:v>621</c:v>
                </c:pt>
                <c:pt idx="5654">
                  <c:v>621</c:v>
                </c:pt>
                <c:pt idx="5655">
                  <c:v>620</c:v>
                </c:pt>
                <c:pt idx="5656">
                  <c:v>620</c:v>
                </c:pt>
                <c:pt idx="5657">
                  <c:v>619</c:v>
                </c:pt>
                <c:pt idx="5658">
                  <c:v>619</c:v>
                </c:pt>
                <c:pt idx="5659">
                  <c:v>620</c:v>
                </c:pt>
                <c:pt idx="5660">
                  <c:v>621</c:v>
                </c:pt>
                <c:pt idx="5661">
                  <c:v>620</c:v>
                </c:pt>
                <c:pt idx="5662">
                  <c:v>620</c:v>
                </c:pt>
                <c:pt idx="5663">
                  <c:v>621</c:v>
                </c:pt>
                <c:pt idx="5664">
                  <c:v>623</c:v>
                </c:pt>
                <c:pt idx="5665">
                  <c:v>624</c:v>
                </c:pt>
                <c:pt idx="5666">
                  <c:v>625</c:v>
                </c:pt>
                <c:pt idx="5667">
                  <c:v>625</c:v>
                </c:pt>
                <c:pt idx="5668">
                  <c:v>625</c:v>
                </c:pt>
                <c:pt idx="5669">
                  <c:v>624</c:v>
                </c:pt>
                <c:pt idx="5670">
                  <c:v>623</c:v>
                </c:pt>
                <c:pt idx="5671">
                  <c:v>621</c:v>
                </c:pt>
                <c:pt idx="5672">
                  <c:v>620</c:v>
                </c:pt>
                <c:pt idx="5673">
                  <c:v>619</c:v>
                </c:pt>
                <c:pt idx="5674">
                  <c:v>619</c:v>
                </c:pt>
                <c:pt idx="5675">
                  <c:v>620</c:v>
                </c:pt>
                <c:pt idx="5676">
                  <c:v>621</c:v>
                </c:pt>
                <c:pt idx="5677">
                  <c:v>622</c:v>
                </c:pt>
                <c:pt idx="5678">
                  <c:v>623</c:v>
                </c:pt>
                <c:pt idx="5679">
                  <c:v>624</c:v>
                </c:pt>
                <c:pt idx="5680">
                  <c:v>624</c:v>
                </c:pt>
                <c:pt idx="5681">
                  <c:v>623</c:v>
                </c:pt>
                <c:pt idx="5682">
                  <c:v>621</c:v>
                </c:pt>
                <c:pt idx="5683">
                  <c:v>619</c:v>
                </c:pt>
                <c:pt idx="5684">
                  <c:v>619</c:v>
                </c:pt>
                <c:pt idx="5685">
                  <c:v>617</c:v>
                </c:pt>
                <c:pt idx="5686">
                  <c:v>617</c:v>
                </c:pt>
                <c:pt idx="5687">
                  <c:v>618</c:v>
                </c:pt>
                <c:pt idx="5688">
                  <c:v>618</c:v>
                </c:pt>
                <c:pt idx="5689">
                  <c:v>618</c:v>
                </c:pt>
                <c:pt idx="5690">
                  <c:v>620</c:v>
                </c:pt>
                <c:pt idx="5691">
                  <c:v>621</c:v>
                </c:pt>
                <c:pt idx="5692">
                  <c:v>623</c:v>
                </c:pt>
                <c:pt idx="5693">
                  <c:v>623</c:v>
                </c:pt>
                <c:pt idx="5694">
                  <c:v>620</c:v>
                </c:pt>
                <c:pt idx="5695">
                  <c:v>618</c:v>
                </c:pt>
                <c:pt idx="5696">
                  <c:v>618</c:v>
                </c:pt>
                <c:pt idx="5697">
                  <c:v>619</c:v>
                </c:pt>
                <c:pt idx="5698">
                  <c:v>620</c:v>
                </c:pt>
                <c:pt idx="5699">
                  <c:v>620</c:v>
                </c:pt>
                <c:pt idx="5700">
                  <c:v>620</c:v>
                </c:pt>
                <c:pt idx="5701">
                  <c:v>623</c:v>
                </c:pt>
                <c:pt idx="5702">
                  <c:v>624</c:v>
                </c:pt>
                <c:pt idx="5703">
                  <c:v>624</c:v>
                </c:pt>
                <c:pt idx="5704">
                  <c:v>623</c:v>
                </c:pt>
                <c:pt idx="5705">
                  <c:v>623</c:v>
                </c:pt>
                <c:pt idx="5706">
                  <c:v>623</c:v>
                </c:pt>
                <c:pt idx="5707">
                  <c:v>624</c:v>
                </c:pt>
                <c:pt idx="5708">
                  <c:v>623</c:v>
                </c:pt>
                <c:pt idx="5709">
                  <c:v>623</c:v>
                </c:pt>
                <c:pt idx="5710">
                  <c:v>621</c:v>
                </c:pt>
                <c:pt idx="5711">
                  <c:v>620</c:v>
                </c:pt>
                <c:pt idx="5712">
                  <c:v>621</c:v>
                </c:pt>
                <c:pt idx="5713">
                  <c:v>621</c:v>
                </c:pt>
                <c:pt idx="5714">
                  <c:v>621</c:v>
                </c:pt>
                <c:pt idx="5715">
                  <c:v>622</c:v>
                </c:pt>
                <c:pt idx="5716">
                  <c:v>621</c:v>
                </c:pt>
                <c:pt idx="5717">
                  <c:v>622</c:v>
                </c:pt>
                <c:pt idx="5718">
                  <c:v>622</c:v>
                </c:pt>
                <c:pt idx="5719">
                  <c:v>620</c:v>
                </c:pt>
                <c:pt idx="5720">
                  <c:v>620</c:v>
                </c:pt>
                <c:pt idx="5721">
                  <c:v>622</c:v>
                </c:pt>
                <c:pt idx="5722">
                  <c:v>623</c:v>
                </c:pt>
                <c:pt idx="5723">
                  <c:v>623</c:v>
                </c:pt>
                <c:pt idx="5724">
                  <c:v>622</c:v>
                </c:pt>
                <c:pt idx="5725">
                  <c:v>622</c:v>
                </c:pt>
                <c:pt idx="5726">
                  <c:v>621</c:v>
                </c:pt>
                <c:pt idx="5727">
                  <c:v>620</c:v>
                </c:pt>
                <c:pt idx="5728">
                  <c:v>620</c:v>
                </c:pt>
                <c:pt idx="5729">
                  <c:v>619</c:v>
                </c:pt>
                <c:pt idx="5730">
                  <c:v>620</c:v>
                </c:pt>
                <c:pt idx="5731">
                  <c:v>621</c:v>
                </c:pt>
                <c:pt idx="5732">
                  <c:v>619</c:v>
                </c:pt>
                <c:pt idx="5733">
                  <c:v>617</c:v>
                </c:pt>
                <c:pt idx="5734">
                  <c:v>617</c:v>
                </c:pt>
                <c:pt idx="5735">
                  <c:v>614</c:v>
                </c:pt>
                <c:pt idx="5736">
                  <c:v>619</c:v>
                </c:pt>
                <c:pt idx="5737">
                  <c:v>620</c:v>
                </c:pt>
                <c:pt idx="5738">
                  <c:v>622</c:v>
                </c:pt>
                <c:pt idx="5739">
                  <c:v>624</c:v>
                </c:pt>
                <c:pt idx="5740">
                  <c:v>621</c:v>
                </c:pt>
                <c:pt idx="5741">
                  <c:v>621</c:v>
                </c:pt>
                <c:pt idx="5742">
                  <c:v>620</c:v>
                </c:pt>
                <c:pt idx="5743">
                  <c:v>619</c:v>
                </c:pt>
                <c:pt idx="5744">
                  <c:v>619</c:v>
                </c:pt>
                <c:pt idx="5745">
                  <c:v>620</c:v>
                </c:pt>
                <c:pt idx="5746">
                  <c:v>619</c:v>
                </c:pt>
                <c:pt idx="5747">
                  <c:v>626</c:v>
                </c:pt>
                <c:pt idx="5748">
                  <c:v>628</c:v>
                </c:pt>
                <c:pt idx="5749">
                  <c:v>627</c:v>
                </c:pt>
                <c:pt idx="5750">
                  <c:v>624</c:v>
                </c:pt>
                <c:pt idx="5751">
                  <c:v>620</c:v>
                </c:pt>
                <c:pt idx="5752">
                  <c:v>622</c:v>
                </c:pt>
                <c:pt idx="5753">
                  <c:v>627</c:v>
                </c:pt>
                <c:pt idx="5754">
                  <c:v>626</c:v>
                </c:pt>
                <c:pt idx="5755">
                  <c:v>620</c:v>
                </c:pt>
                <c:pt idx="5756">
                  <c:v>620</c:v>
                </c:pt>
                <c:pt idx="5757">
                  <c:v>617</c:v>
                </c:pt>
                <c:pt idx="5758">
                  <c:v>619</c:v>
                </c:pt>
                <c:pt idx="5759">
                  <c:v>621</c:v>
                </c:pt>
                <c:pt idx="5760">
                  <c:v>622</c:v>
                </c:pt>
                <c:pt idx="5761">
                  <c:v>621</c:v>
                </c:pt>
                <c:pt idx="5762">
                  <c:v>621</c:v>
                </c:pt>
                <c:pt idx="5763">
                  <c:v>620</c:v>
                </c:pt>
                <c:pt idx="5764">
                  <c:v>622</c:v>
                </c:pt>
                <c:pt idx="5765">
                  <c:v>622</c:v>
                </c:pt>
                <c:pt idx="5766">
                  <c:v>624</c:v>
                </c:pt>
                <c:pt idx="5767">
                  <c:v>621</c:v>
                </c:pt>
                <c:pt idx="5768">
                  <c:v>621</c:v>
                </c:pt>
                <c:pt idx="5769">
                  <c:v>613</c:v>
                </c:pt>
                <c:pt idx="5770">
                  <c:v>614</c:v>
                </c:pt>
                <c:pt idx="5771">
                  <c:v>614</c:v>
                </c:pt>
                <c:pt idx="5772">
                  <c:v>620</c:v>
                </c:pt>
                <c:pt idx="5773">
                  <c:v>625</c:v>
                </c:pt>
                <c:pt idx="5774">
                  <c:v>629</c:v>
                </c:pt>
                <c:pt idx="5775">
                  <c:v>628</c:v>
                </c:pt>
                <c:pt idx="5776">
                  <c:v>627</c:v>
                </c:pt>
                <c:pt idx="5777">
                  <c:v>626</c:v>
                </c:pt>
                <c:pt idx="5778">
                  <c:v>623</c:v>
                </c:pt>
                <c:pt idx="5779">
                  <c:v>620</c:v>
                </c:pt>
                <c:pt idx="5780">
                  <c:v>619</c:v>
                </c:pt>
                <c:pt idx="5781">
                  <c:v>619</c:v>
                </c:pt>
                <c:pt idx="5782">
                  <c:v>620</c:v>
                </c:pt>
                <c:pt idx="5783">
                  <c:v>618</c:v>
                </c:pt>
                <c:pt idx="5784">
                  <c:v>617</c:v>
                </c:pt>
                <c:pt idx="5785">
                  <c:v>617</c:v>
                </c:pt>
                <c:pt idx="5786">
                  <c:v>618</c:v>
                </c:pt>
                <c:pt idx="5787">
                  <c:v>619</c:v>
                </c:pt>
                <c:pt idx="5788">
                  <c:v>622</c:v>
                </c:pt>
                <c:pt idx="5789">
                  <c:v>625</c:v>
                </c:pt>
                <c:pt idx="5790">
                  <c:v>626</c:v>
                </c:pt>
                <c:pt idx="5791">
                  <c:v>625</c:v>
                </c:pt>
                <c:pt idx="5792">
                  <c:v>622</c:v>
                </c:pt>
                <c:pt idx="5793">
                  <c:v>620</c:v>
                </c:pt>
                <c:pt idx="5794">
                  <c:v>620</c:v>
                </c:pt>
                <c:pt idx="5795">
                  <c:v>617</c:v>
                </c:pt>
                <c:pt idx="5796">
                  <c:v>616</c:v>
                </c:pt>
                <c:pt idx="5797">
                  <c:v>615</c:v>
                </c:pt>
                <c:pt idx="5798">
                  <c:v>617</c:v>
                </c:pt>
                <c:pt idx="5799">
                  <c:v>618</c:v>
                </c:pt>
                <c:pt idx="5800">
                  <c:v>619</c:v>
                </c:pt>
                <c:pt idx="5801">
                  <c:v>621</c:v>
                </c:pt>
                <c:pt idx="5802">
                  <c:v>623</c:v>
                </c:pt>
                <c:pt idx="5803">
                  <c:v>628</c:v>
                </c:pt>
                <c:pt idx="5804">
                  <c:v>630</c:v>
                </c:pt>
                <c:pt idx="5805">
                  <c:v>631</c:v>
                </c:pt>
                <c:pt idx="5806">
                  <c:v>629</c:v>
                </c:pt>
                <c:pt idx="5807">
                  <c:v>626</c:v>
                </c:pt>
                <c:pt idx="5808">
                  <c:v>621</c:v>
                </c:pt>
                <c:pt idx="5809">
                  <c:v>617</c:v>
                </c:pt>
                <c:pt idx="5810">
                  <c:v>615</c:v>
                </c:pt>
                <c:pt idx="5811">
                  <c:v>614</c:v>
                </c:pt>
                <c:pt idx="5812">
                  <c:v>614</c:v>
                </c:pt>
                <c:pt idx="5813">
                  <c:v>614</c:v>
                </c:pt>
                <c:pt idx="5814">
                  <c:v>615</c:v>
                </c:pt>
                <c:pt idx="5815">
                  <c:v>615</c:v>
                </c:pt>
                <c:pt idx="5816">
                  <c:v>618</c:v>
                </c:pt>
                <c:pt idx="5817">
                  <c:v>621</c:v>
                </c:pt>
                <c:pt idx="5818">
                  <c:v>624</c:v>
                </c:pt>
                <c:pt idx="5819">
                  <c:v>627</c:v>
                </c:pt>
                <c:pt idx="5820">
                  <c:v>629</c:v>
                </c:pt>
                <c:pt idx="5821">
                  <c:v>628</c:v>
                </c:pt>
                <c:pt idx="5822">
                  <c:v>626</c:v>
                </c:pt>
                <c:pt idx="5823">
                  <c:v>623</c:v>
                </c:pt>
                <c:pt idx="5824">
                  <c:v>621</c:v>
                </c:pt>
                <c:pt idx="5825">
                  <c:v>621</c:v>
                </c:pt>
                <c:pt idx="5826">
                  <c:v>620</c:v>
                </c:pt>
                <c:pt idx="5827">
                  <c:v>623</c:v>
                </c:pt>
                <c:pt idx="5828">
                  <c:v>621</c:v>
                </c:pt>
                <c:pt idx="5829">
                  <c:v>624</c:v>
                </c:pt>
                <c:pt idx="5830">
                  <c:v>624</c:v>
                </c:pt>
                <c:pt idx="5831">
                  <c:v>630</c:v>
                </c:pt>
                <c:pt idx="5832">
                  <c:v>629</c:v>
                </c:pt>
                <c:pt idx="5833">
                  <c:v>629</c:v>
                </c:pt>
                <c:pt idx="5834">
                  <c:v>626</c:v>
                </c:pt>
                <c:pt idx="5835">
                  <c:v>620</c:v>
                </c:pt>
                <c:pt idx="5836">
                  <c:v>618</c:v>
                </c:pt>
                <c:pt idx="5837">
                  <c:v>618</c:v>
                </c:pt>
                <c:pt idx="5838">
                  <c:v>617</c:v>
                </c:pt>
                <c:pt idx="5839">
                  <c:v>617</c:v>
                </c:pt>
                <c:pt idx="5840">
                  <c:v>621</c:v>
                </c:pt>
                <c:pt idx="5841">
                  <c:v>623</c:v>
                </c:pt>
                <c:pt idx="5842">
                  <c:v>624</c:v>
                </c:pt>
                <c:pt idx="5843">
                  <c:v>621</c:v>
                </c:pt>
                <c:pt idx="5844">
                  <c:v>618</c:v>
                </c:pt>
                <c:pt idx="5845">
                  <c:v>615</c:v>
                </c:pt>
                <c:pt idx="5846">
                  <c:v>615</c:v>
                </c:pt>
                <c:pt idx="5847">
                  <c:v>615</c:v>
                </c:pt>
                <c:pt idx="5848">
                  <c:v>616</c:v>
                </c:pt>
                <c:pt idx="5849">
                  <c:v>619</c:v>
                </c:pt>
                <c:pt idx="5850">
                  <c:v>621</c:v>
                </c:pt>
                <c:pt idx="5851">
                  <c:v>622</c:v>
                </c:pt>
                <c:pt idx="5852">
                  <c:v>623</c:v>
                </c:pt>
                <c:pt idx="5853">
                  <c:v>626</c:v>
                </c:pt>
                <c:pt idx="5854">
                  <c:v>626</c:v>
                </c:pt>
                <c:pt idx="5855">
                  <c:v>624</c:v>
                </c:pt>
                <c:pt idx="5856">
                  <c:v>620</c:v>
                </c:pt>
                <c:pt idx="5857">
                  <c:v>619</c:v>
                </c:pt>
                <c:pt idx="5858">
                  <c:v>617</c:v>
                </c:pt>
                <c:pt idx="5859">
                  <c:v>619</c:v>
                </c:pt>
                <c:pt idx="5860">
                  <c:v>616</c:v>
                </c:pt>
                <c:pt idx="5861">
                  <c:v>615</c:v>
                </c:pt>
                <c:pt idx="5862">
                  <c:v>615</c:v>
                </c:pt>
                <c:pt idx="5863">
                  <c:v>614</c:v>
                </c:pt>
                <c:pt idx="5864">
                  <c:v>616</c:v>
                </c:pt>
                <c:pt idx="5865">
                  <c:v>620</c:v>
                </c:pt>
                <c:pt idx="5866">
                  <c:v>624</c:v>
                </c:pt>
                <c:pt idx="5867">
                  <c:v>629</c:v>
                </c:pt>
                <c:pt idx="5868">
                  <c:v>627</c:v>
                </c:pt>
                <c:pt idx="5869">
                  <c:v>624</c:v>
                </c:pt>
                <c:pt idx="5870">
                  <c:v>621</c:v>
                </c:pt>
                <c:pt idx="5871">
                  <c:v>620</c:v>
                </c:pt>
                <c:pt idx="5872">
                  <c:v>617</c:v>
                </c:pt>
                <c:pt idx="5873">
                  <c:v>616</c:v>
                </c:pt>
                <c:pt idx="5874">
                  <c:v>619</c:v>
                </c:pt>
                <c:pt idx="5875">
                  <c:v>620</c:v>
                </c:pt>
                <c:pt idx="5876">
                  <c:v>620</c:v>
                </c:pt>
                <c:pt idx="5877">
                  <c:v>624</c:v>
                </c:pt>
                <c:pt idx="5878">
                  <c:v>626</c:v>
                </c:pt>
                <c:pt idx="5879">
                  <c:v>629</c:v>
                </c:pt>
                <c:pt idx="5880">
                  <c:v>629</c:v>
                </c:pt>
                <c:pt idx="5881">
                  <c:v>626</c:v>
                </c:pt>
                <c:pt idx="5882">
                  <c:v>624</c:v>
                </c:pt>
                <c:pt idx="5883">
                  <c:v>619</c:v>
                </c:pt>
                <c:pt idx="5884">
                  <c:v>615</c:v>
                </c:pt>
                <c:pt idx="5885">
                  <c:v>614</c:v>
                </c:pt>
                <c:pt idx="5886">
                  <c:v>616</c:v>
                </c:pt>
                <c:pt idx="5887">
                  <c:v>618</c:v>
                </c:pt>
                <c:pt idx="5888">
                  <c:v>619</c:v>
                </c:pt>
                <c:pt idx="5889">
                  <c:v>620</c:v>
                </c:pt>
                <c:pt idx="5890">
                  <c:v>624</c:v>
                </c:pt>
                <c:pt idx="5891">
                  <c:v>626</c:v>
                </c:pt>
                <c:pt idx="5892">
                  <c:v>629</c:v>
                </c:pt>
                <c:pt idx="5893">
                  <c:v>628</c:v>
                </c:pt>
                <c:pt idx="5894">
                  <c:v>627</c:v>
                </c:pt>
                <c:pt idx="5895">
                  <c:v>626</c:v>
                </c:pt>
                <c:pt idx="5896">
                  <c:v>621</c:v>
                </c:pt>
                <c:pt idx="5897">
                  <c:v>619</c:v>
                </c:pt>
                <c:pt idx="5898">
                  <c:v>614</c:v>
                </c:pt>
                <c:pt idx="5899">
                  <c:v>614</c:v>
                </c:pt>
                <c:pt idx="5900">
                  <c:v>615</c:v>
                </c:pt>
                <c:pt idx="5901">
                  <c:v>612</c:v>
                </c:pt>
                <c:pt idx="5902">
                  <c:v>612</c:v>
                </c:pt>
                <c:pt idx="5903">
                  <c:v>615</c:v>
                </c:pt>
                <c:pt idx="5904">
                  <c:v>618</c:v>
                </c:pt>
                <c:pt idx="5905">
                  <c:v>622</c:v>
                </c:pt>
                <c:pt idx="5906">
                  <c:v>624</c:v>
                </c:pt>
                <c:pt idx="5907">
                  <c:v>627</c:v>
                </c:pt>
                <c:pt idx="5908">
                  <c:v>628</c:v>
                </c:pt>
                <c:pt idx="5909">
                  <c:v>628</c:v>
                </c:pt>
                <c:pt idx="5910">
                  <c:v>627</c:v>
                </c:pt>
                <c:pt idx="5911">
                  <c:v>624</c:v>
                </c:pt>
                <c:pt idx="5912">
                  <c:v>618</c:v>
                </c:pt>
                <c:pt idx="5913">
                  <c:v>617</c:v>
                </c:pt>
                <c:pt idx="5914">
                  <c:v>616</c:v>
                </c:pt>
                <c:pt idx="5915">
                  <c:v>615</c:v>
                </c:pt>
                <c:pt idx="5916">
                  <c:v>615</c:v>
                </c:pt>
                <c:pt idx="5917">
                  <c:v>619</c:v>
                </c:pt>
                <c:pt idx="5918">
                  <c:v>620</c:v>
                </c:pt>
                <c:pt idx="5919">
                  <c:v>621</c:v>
                </c:pt>
                <c:pt idx="5920">
                  <c:v>620</c:v>
                </c:pt>
                <c:pt idx="5921">
                  <c:v>618</c:v>
                </c:pt>
                <c:pt idx="5922">
                  <c:v>617</c:v>
                </c:pt>
                <c:pt idx="5923">
                  <c:v>612</c:v>
                </c:pt>
                <c:pt idx="5924">
                  <c:v>614</c:v>
                </c:pt>
                <c:pt idx="5925">
                  <c:v>614</c:v>
                </c:pt>
                <c:pt idx="5926">
                  <c:v>616</c:v>
                </c:pt>
                <c:pt idx="5927">
                  <c:v>619</c:v>
                </c:pt>
                <c:pt idx="5928">
                  <c:v>620</c:v>
                </c:pt>
                <c:pt idx="5929">
                  <c:v>621</c:v>
                </c:pt>
                <c:pt idx="5930">
                  <c:v>622</c:v>
                </c:pt>
                <c:pt idx="5931">
                  <c:v>625</c:v>
                </c:pt>
                <c:pt idx="5932">
                  <c:v>627</c:v>
                </c:pt>
                <c:pt idx="5933">
                  <c:v>627</c:v>
                </c:pt>
                <c:pt idx="5934">
                  <c:v>623</c:v>
                </c:pt>
                <c:pt idx="5935">
                  <c:v>621</c:v>
                </c:pt>
                <c:pt idx="5936">
                  <c:v>616</c:v>
                </c:pt>
                <c:pt idx="5937">
                  <c:v>616</c:v>
                </c:pt>
                <c:pt idx="5938">
                  <c:v>619</c:v>
                </c:pt>
                <c:pt idx="5939">
                  <c:v>619</c:v>
                </c:pt>
                <c:pt idx="5940">
                  <c:v>617</c:v>
                </c:pt>
                <c:pt idx="5941">
                  <c:v>615</c:v>
                </c:pt>
                <c:pt idx="5942">
                  <c:v>615</c:v>
                </c:pt>
                <c:pt idx="5943">
                  <c:v>619</c:v>
                </c:pt>
                <c:pt idx="5944">
                  <c:v>622</c:v>
                </c:pt>
                <c:pt idx="5945">
                  <c:v>625</c:v>
                </c:pt>
                <c:pt idx="5946">
                  <c:v>626</c:v>
                </c:pt>
                <c:pt idx="5947">
                  <c:v>626</c:v>
                </c:pt>
                <c:pt idx="5948">
                  <c:v>625</c:v>
                </c:pt>
                <c:pt idx="5949">
                  <c:v>622</c:v>
                </c:pt>
                <c:pt idx="5950">
                  <c:v>618</c:v>
                </c:pt>
                <c:pt idx="5951">
                  <c:v>615</c:v>
                </c:pt>
                <c:pt idx="5952">
                  <c:v>614</c:v>
                </c:pt>
                <c:pt idx="5953">
                  <c:v>614</c:v>
                </c:pt>
                <c:pt idx="5954">
                  <c:v>619</c:v>
                </c:pt>
                <c:pt idx="5955">
                  <c:v>622</c:v>
                </c:pt>
                <c:pt idx="5956">
                  <c:v>624</c:v>
                </c:pt>
                <c:pt idx="5957">
                  <c:v>627</c:v>
                </c:pt>
                <c:pt idx="5958">
                  <c:v>629</c:v>
                </c:pt>
                <c:pt idx="5959">
                  <c:v>629</c:v>
                </c:pt>
                <c:pt idx="5960">
                  <c:v>628</c:v>
                </c:pt>
                <c:pt idx="5961">
                  <c:v>622</c:v>
                </c:pt>
                <c:pt idx="5962">
                  <c:v>616</c:v>
                </c:pt>
                <c:pt idx="5963">
                  <c:v>612</c:v>
                </c:pt>
                <c:pt idx="5964">
                  <c:v>611</c:v>
                </c:pt>
                <c:pt idx="5965">
                  <c:v>612</c:v>
                </c:pt>
                <c:pt idx="5966">
                  <c:v>616</c:v>
                </c:pt>
                <c:pt idx="5967">
                  <c:v>617</c:v>
                </c:pt>
                <c:pt idx="5968">
                  <c:v>620</c:v>
                </c:pt>
                <c:pt idx="5969">
                  <c:v>622</c:v>
                </c:pt>
                <c:pt idx="5970">
                  <c:v>625</c:v>
                </c:pt>
                <c:pt idx="5971">
                  <c:v>626</c:v>
                </c:pt>
                <c:pt idx="5972">
                  <c:v>625</c:v>
                </c:pt>
                <c:pt idx="5973">
                  <c:v>621</c:v>
                </c:pt>
                <c:pt idx="5974">
                  <c:v>619</c:v>
                </c:pt>
                <c:pt idx="5975">
                  <c:v>618</c:v>
                </c:pt>
                <c:pt idx="5976">
                  <c:v>619</c:v>
                </c:pt>
                <c:pt idx="5977">
                  <c:v>619</c:v>
                </c:pt>
                <c:pt idx="5978">
                  <c:v>617</c:v>
                </c:pt>
                <c:pt idx="5979">
                  <c:v>614</c:v>
                </c:pt>
                <c:pt idx="5980">
                  <c:v>613</c:v>
                </c:pt>
                <c:pt idx="5981">
                  <c:v>617</c:v>
                </c:pt>
                <c:pt idx="5982">
                  <c:v>623</c:v>
                </c:pt>
                <c:pt idx="5983">
                  <c:v>627</c:v>
                </c:pt>
                <c:pt idx="5984">
                  <c:v>629</c:v>
                </c:pt>
                <c:pt idx="5985">
                  <c:v>629</c:v>
                </c:pt>
                <c:pt idx="5986">
                  <c:v>626</c:v>
                </c:pt>
                <c:pt idx="5987">
                  <c:v>622</c:v>
                </c:pt>
                <c:pt idx="5988">
                  <c:v>619</c:v>
                </c:pt>
                <c:pt idx="5989">
                  <c:v>616</c:v>
                </c:pt>
                <c:pt idx="5990">
                  <c:v>616</c:v>
                </c:pt>
                <c:pt idx="5991">
                  <c:v>619</c:v>
                </c:pt>
                <c:pt idx="5992">
                  <c:v>620</c:v>
                </c:pt>
                <c:pt idx="5993">
                  <c:v>622</c:v>
                </c:pt>
                <c:pt idx="5994">
                  <c:v>624</c:v>
                </c:pt>
                <c:pt idx="5995">
                  <c:v>623</c:v>
                </c:pt>
                <c:pt idx="5996">
                  <c:v>623</c:v>
                </c:pt>
                <c:pt idx="5997">
                  <c:v>618</c:v>
                </c:pt>
                <c:pt idx="5998">
                  <c:v>618</c:v>
                </c:pt>
                <c:pt idx="5999">
                  <c:v>619</c:v>
                </c:pt>
                <c:pt idx="6000">
                  <c:v>616</c:v>
                </c:pt>
                <c:pt idx="6001">
                  <c:v>621</c:v>
                </c:pt>
                <c:pt idx="6002">
                  <c:v>622</c:v>
                </c:pt>
                <c:pt idx="6003">
                  <c:v>628</c:v>
                </c:pt>
                <c:pt idx="6004">
                  <c:v>630</c:v>
                </c:pt>
                <c:pt idx="6005">
                  <c:v>629</c:v>
                </c:pt>
                <c:pt idx="6006">
                  <c:v>628</c:v>
                </c:pt>
                <c:pt idx="6007">
                  <c:v>625</c:v>
                </c:pt>
                <c:pt idx="6008">
                  <c:v>623</c:v>
                </c:pt>
                <c:pt idx="6009">
                  <c:v>621</c:v>
                </c:pt>
                <c:pt idx="6010">
                  <c:v>618</c:v>
                </c:pt>
                <c:pt idx="6011">
                  <c:v>618</c:v>
                </c:pt>
                <c:pt idx="6012">
                  <c:v>619</c:v>
                </c:pt>
                <c:pt idx="6013">
                  <c:v>618</c:v>
                </c:pt>
                <c:pt idx="6014">
                  <c:v>615</c:v>
                </c:pt>
                <c:pt idx="6015">
                  <c:v>614</c:v>
                </c:pt>
                <c:pt idx="6016">
                  <c:v>613</c:v>
                </c:pt>
                <c:pt idx="6017">
                  <c:v>615</c:v>
                </c:pt>
                <c:pt idx="6018">
                  <c:v>618</c:v>
                </c:pt>
                <c:pt idx="6019">
                  <c:v>621</c:v>
                </c:pt>
                <c:pt idx="6020">
                  <c:v>624</c:v>
                </c:pt>
                <c:pt idx="6021">
                  <c:v>628</c:v>
                </c:pt>
                <c:pt idx="6022">
                  <c:v>630</c:v>
                </c:pt>
                <c:pt idx="6023">
                  <c:v>630</c:v>
                </c:pt>
                <c:pt idx="6024">
                  <c:v>629</c:v>
                </c:pt>
                <c:pt idx="6025">
                  <c:v>626</c:v>
                </c:pt>
                <c:pt idx="6026">
                  <c:v>623</c:v>
                </c:pt>
                <c:pt idx="6027">
                  <c:v>621</c:v>
                </c:pt>
                <c:pt idx="6028">
                  <c:v>620</c:v>
                </c:pt>
                <c:pt idx="6029">
                  <c:v>618</c:v>
                </c:pt>
                <c:pt idx="6030">
                  <c:v>618</c:v>
                </c:pt>
                <c:pt idx="6031">
                  <c:v>620</c:v>
                </c:pt>
                <c:pt idx="6032">
                  <c:v>623</c:v>
                </c:pt>
                <c:pt idx="6033">
                  <c:v>625</c:v>
                </c:pt>
                <c:pt idx="6034">
                  <c:v>625</c:v>
                </c:pt>
                <c:pt idx="6035">
                  <c:v>627</c:v>
                </c:pt>
                <c:pt idx="6036">
                  <c:v>627</c:v>
                </c:pt>
                <c:pt idx="6037">
                  <c:v>627</c:v>
                </c:pt>
                <c:pt idx="6038">
                  <c:v>624</c:v>
                </c:pt>
                <c:pt idx="6039">
                  <c:v>621</c:v>
                </c:pt>
                <c:pt idx="6040">
                  <c:v>619</c:v>
                </c:pt>
                <c:pt idx="6041">
                  <c:v>617</c:v>
                </c:pt>
                <c:pt idx="6042">
                  <c:v>612</c:v>
                </c:pt>
                <c:pt idx="6043">
                  <c:v>612</c:v>
                </c:pt>
                <c:pt idx="6044">
                  <c:v>615</c:v>
                </c:pt>
                <c:pt idx="6045">
                  <c:v>617</c:v>
                </c:pt>
                <c:pt idx="6046">
                  <c:v>619</c:v>
                </c:pt>
                <c:pt idx="6047">
                  <c:v>621</c:v>
                </c:pt>
                <c:pt idx="6048">
                  <c:v>624</c:v>
                </c:pt>
                <c:pt idx="6049">
                  <c:v>626</c:v>
                </c:pt>
                <c:pt idx="6050">
                  <c:v>625</c:v>
                </c:pt>
                <c:pt idx="6051">
                  <c:v>623</c:v>
                </c:pt>
                <c:pt idx="6052">
                  <c:v>621</c:v>
                </c:pt>
                <c:pt idx="6053">
                  <c:v>619</c:v>
                </c:pt>
                <c:pt idx="6054">
                  <c:v>619</c:v>
                </c:pt>
                <c:pt idx="6055">
                  <c:v>619</c:v>
                </c:pt>
                <c:pt idx="6056">
                  <c:v>617</c:v>
                </c:pt>
                <c:pt idx="6057">
                  <c:v>615</c:v>
                </c:pt>
                <c:pt idx="6058">
                  <c:v>617</c:v>
                </c:pt>
                <c:pt idx="6059">
                  <c:v>620</c:v>
                </c:pt>
                <c:pt idx="6060">
                  <c:v>621</c:v>
                </c:pt>
                <c:pt idx="6061">
                  <c:v>624</c:v>
                </c:pt>
                <c:pt idx="6062">
                  <c:v>623</c:v>
                </c:pt>
                <c:pt idx="6063">
                  <c:v>625</c:v>
                </c:pt>
                <c:pt idx="6064">
                  <c:v>625</c:v>
                </c:pt>
                <c:pt idx="6065">
                  <c:v>626</c:v>
                </c:pt>
                <c:pt idx="6066">
                  <c:v>623</c:v>
                </c:pt>
                <c:pt idx="6067">
                  <c:v>619</c:v>
                </c:pt>
                <c:pt idx="6068">
                  <c:v>616</c:v>
                </c:pt>
                <c:pt idx="6069">
                  <c:v>618</c:v>
                </c:pt>
                <c:pt idx="6070">
                  <c:v>617</c:v>
                </c:pt>
                <c:pt idx="6071">
                  <c:v>619</c:v>
                </c:pt>
                <c:pt idx="6072">
                  <c:v>623</c:v>
                </c:pt>
                <c:pt idx="6073">
                  <c:v>627</c:v>
                </c:pt>
                <c:pt idx="6074">
                  <c:v>628</c:v>
                </c:pt>
                <c:pt idx="6075">
                  <c:v>625</c:v>
                </c:pt>
                <c:pt idx="6076">
                  <c:v>622</c:v>
                </c:pt>
                <c:pt idx="6077">
                  <c:v>618</c:v>
                </c:pt>
                <c:pt idx="6078">
                  <c:v>615</c:v>
                </c:pt>
                <c:pt idx="6079">
                  <c:v>616</c:v>
                </c:pt>
                <c:pt idx="6080">
                  <c:v>617</c:v>
                </c:pt>
                <c:pt idx="6081">
                  <c:v>618</c:v>
                </c:pt>
                <c:pt idx="6082">
                  <c:v>619</c:v>
                </c:pt>
                <c:pt idx="6083">
                  <c:v>623</c:v>
                </c:pt>
                <c:pt idx="6084">
                  <c:v>626</c:v>
                </c:pt>
                <c:pt idx="6085">
                  <c:v>627</c:v>
                </c:pt>
                <c:pt idx="6086">
                  <c:v>628</c:v>
                </c:pt>
                <c:pt idx="6087">
                  <c:v>625</c:v>
                </c:pt>
                <c:pt idx="6088">
                  <c:v>623</c:v>
                </c:pt>
                <c:pt idx="6089">
                  <c:v>620</c:v>
                </c:pt>
                <c:pt idx="6090">
                  <c:v>618</c:v>
                </c:pt>
                <c:pt idx="6091">
                  <c:v>619</c:v>
                </c:pt>
                <c:pt idx="6092">
                  <c:v>619</c:v>
                </c:pt>
                <c:pt idx="6093">
                  <c:v>619</c:v>
                </c:pt>
                <c:pt idx="6094">
                  <c:v>616</c:v>
                </c:pt>
                <c:pt idx="6095">
                  <c:v>615</c:v>
                </c:pt>
                <c:pt idx="6096">
                  <c:v>616</c:v>
                </c:pt>
                <c:pt idx="6097">
                  <c:v>619</c:v>
                </c:pt>
                <c:pt idx="6098">
                  <c:v>622</c:v>
                </c:pt>
                <c:pt idx="6099">
                  <c:v>625</c:v>
                </c:pt>
                <c:pt idx="6100">
                  <c:v>625</c:v>
                </c:pt>
                <c:pt idx="6101">
                  <c:v>625</c:v>
                </c:pt>
                <c:pt idx="6102">
                  <c:v>626</c:v>
                </c:pt>
                <c:pt idx="6103">
                  <c:v>626</c:v>
                </c:pt>
                <c:pt idx="6104">
                  <c:v>626</c:v>
                </c:pt>
                <c:pt idx="6105">
                  <c:v>622</c:v>
                </c:pt>
                <c:pt idx="6106">
                  <c:v>618</c:v>
                </c:pt>
                <c:pt idx="6107">
                  <c:v>616</c:v>
                </c:pt>
                <c:pt idx="6108">
                  <c:v>615</c:v>
                </c:pt>
                <c:pt idx="6109">
                  <c:v>615</c:v>
                </c:pt>
                <c:pt idx="6110">
                  <c:v>616</c:v>
                </c:pt>
                <c:pt idx="6111">
                  <c:v>618</c:v>
                </c:pt>
                <c:pt idx="6112">
                  <c:v>620</c:v>
                </c:pt>
                <c:pt idx="6113">
                  <c:v>623</c:v>
                </c:pt>
                <c:pt idx="6114">
                  <c:v>626</c:v>
                </c:pt>
                <c:pt idx="6115">
                  <c:v>627</c:v>
                </c:pt>
                <c:pt idx="6116">
                  <c:v>627</c:v>
                </c:pt>
                <c:pt idx="6117">
                  <c:v>627</c:v>
                </c:pt>
                <c:pt idx="6118">
                  <c:v>625</c:v>
                </c:pt>
                <c:pt idx="6119">
                  <c:v>623</c:v>
                </c:pt>
                <c:pt idx="6120">
                  <c:v>618</c:v>
                </c:pt>
                <c:pt idx="6121">
                  <c:v>616</c:v>
                </c:pt>
                <c:pt idx="6122">
                  <c:v>613</c:v>
                </c:pt>
                <c:pt idx="6123">
                  <c:v>614</c:v>
                </c:pt>
                <c:pt idx="6124">
                  <c:v>618</c:v>
                </c:pt>
                <c:pt idx="6125">
                  <c:v>621</c:v>
                </c:pt>
                <c:pt idx="6126">
                  <c:v>621</c:v>
                </c:pt>
                <c:pt idx="6127">
                  <c:v>623</c:v>
                </c:pt>
                <c:pt idx="6128">
                  <c:v>624</c:v>
                </c:pt>
                <c:pt idx="6129">
                  <c:v>625</c:v>
                </c:pt>
                <c:pt idx="6130">
                  <c:v>622</c:v>
                </c:pt>
                <c:pt idx="6131">
                  <c:v>620</c:v>
                </c:pt>
                <c:pt idx="6132">
                  <c:v>617</c:v>
                </c:pt>
                <c:pt idx="6133">
                  <c:v>617</c:v>
                </c:pt>
                <c:pt idx="6134">
                  <c:v>618</c:v>
                </c:pt>
                <c:pt idx="6135">
                  <c:v>617</c:v>
                </c:pt>
                <c:pt idx="6136">
                  <c:v>618</c:v>
                </c:pt>
                <c:pt idx="6137">
                  <c:v>619</c:v>
                </c:pt>
                <c:pt idx="6138">
                  <c:v>619</c:v>
                </c:pt>
                <c:pt idx="6139">
                  <c:v>621</c:v>
                </c:pt>
                <c:pt idx="6140">
                  <c:v>623</c:v>
                </c:pt>
                <c:pt idx="6141">
                  <c:v>624</c:v>
                </c:pt>
                <c:pt idx="6142">
                  <c:v>628</c:v>
                </c:pt>
                <c:pt idx="6143">
                  <c:v>627</c:v>
                </c:pt>
                <c:pt idx="6144">
                  <c:v>625</c:v>
                </c:pt>
                <c:pt idx="6145">
                  <c:v>620</c:v>
                </c:pt>
                <c:pt idx="6146">
                  <c:v>616</c:v>
                </c:pt>
                <c:pt idx="6147">
                  <c:v>618</c:v>
                </c:pt>
                <c:pt idx="6148">
                  <c:v>622</c:v>
                </c:pt>
                <c:pt idx="6149">
                  <c:v>625</c:v>
                </c:pt>
                <c:pt idx="6150">
                  <c:v>626</c:v>
                </c:pt>
                <c:pt idx="6151">
                  <c:v>622</c:v>
                </c:pt>
                <c:pt idx="6152">
                  <c:v>621</c:v>
                </c:pt>
                <c:pt idx="6153">
                  <c:v>620</c:v>
                </c:pt>
                <c:pt idx="6154">
                  <c:v>621</c:v>
                </c:pt>
                <c:pt idx="6155">
                  <c:v>619</c:v>
                </c:pt>
                <c:pt idx="6156">
                  <c:v>614</c:v>
                </c:pt>
                <c:pt idx="6157">
                  <c:v>613</c:v>
                </c:pt>
                <c:pt idx="6158">
                  <c:v>614</c:v>
                </c:pt>
                <c:pt idx="6159">
                  <c:v>613</c:v>
                </c:pt>
                <c:pt idx="6160">
                  <c:v>617</c:v>
                </c:pt>
                <c:pt idx="6161">
                  <c:v>618</c:v>
                </c:pt>
                <c:pt idx="6162">
                  <c:v>621</c:v>
                </c:pt>
                <c:pt idx="6163">
                  <c:v>621</c:v>
                </c:pt>
                <c:pt idx="6164">
                  <c:v>620</c:v>
                </c:pt>
                <c:pt idx="6165">
                  <c:v>620</c:v>
                </c:pt>
                <c:pt idx="6166">
                  <c:v>619</c:v>
                </c:pt>
                <c:pt idx="6167">
                  <c:v>617</c:v>
                </c:pt>
                <c:pt idx="6168">
                  <c:v>617</c:v>
                </c:pt>
                <c:pt idx="6169">
                  <c:v>618</c:v>
                </c:pt>
                <c:pt idx="6170">
                  <c:v>621</c:v>
                </c:pt>
                <c:pt idx="6171">
                  <c:v>622</c:v>
                </c:pt>
                <c:pt idx="6172">
                  <c:v>623</c:v>
                </c:pt>
                <c:pt idx="6173">
                  <c:v>624</c:v>
                </c:pt>
                <c:pt idx="6174">
                  <c:v>627</c:v>
                </c:pt>
                <c:pt idx="6175">
                  <c:v>628</c:v>
                </c:pt>
                <c:pt idx="6176">
                  <c:v>627</c:v>
                </c:pt>
                <c:pt idx="6177">
                  <c:v>626</c:v>
                </c:pt>
                <c:pt idx="6178">
                  <c:v>627</c:v>
                </c:pt>
                <c:pt idx="6179">
                  <c:v>626</c:v>
                </c:pt>
                <c:pt idx="6180">
                  <c:v>623</c:v>
                </c:pt>
                <c:pt idx="6181">
                  <c:v>619</c:v>
                </c:pt>
                <c:pt idx="6182">
                  <c:v>618</c:v>
                </c:pt>
                <c:pt idx="6183">
                  <c:v>618</c:v>
                </c:pt>
                <c:pt idx="6184">
                  <c:v>620</c:v>
                </c:pt>
                <c:pt idx="6185">
                  <c:v>623</c:v>
                </c:pt>
                <c:pt idx="6186">
                  <c:v>625</c:v>
                </c:pt>
                <c:pt idx="6187">
                  <c:v>628</c:v>
                </c:pt>
                <c:pt idx="6188">
                  <c:v>628</c:v>
                </c:pt>
                <c:pt idx="6189">
                  <c:v>628</c:v>
                </c:pt>
                <c:pt idx="6190">
                  <c:v>627</c:v>
                </c:pt>
                <c:pt idx="6191">
                  <c:v>624</c:v>
                </c:pt>
                <c:pt idx="6192">
                  <c:v>622</c:v>
                </c:pt>
                <c:pt idx="6193">
                  <c:v>620</c:v>
                </c:pt>
                <c:pt idx="6194">
                  <c:v>619</c:v>
                </c:pt>
                <c:pt idx="6195">
                  <c:v>618</c:v>
                </c:pt>
                <c:pt idx="6196">
                  <c:v>617</c:v>
                </c:pt>
                <c:pt idx="6197">
                  <c:v>616</c:v>
                </c:pt>
                <c:pt idx="6198">
                  <c:v>613</c:v>
                </c:pt>
                <c:pt idx="6199">
                  <c:v>614</c:v>
                </c:pt>
                <c:pt idx="6200">
                  <c:v>614</c:v>
                </c:pt>
                <c:pt idx="6201">
                  <c:v>619</c:v>
                </c:pt>
                <c:pt idx="6202">
                  <c:v>624</c:v>
                </c:pt>
                <c:pt idx="6203">
                  <c:v>628</c:v>
                </c:pt>
                <c:pt idx="6204">
                  <c:v>628</c:v>
                </c:pt>
                <c:pt idx="6205">
                  <c:v>624</c:v>
                </c:pt>
                <c:pt idx="6206">
                  <c:v>622</c:v>
                </c:pt>
                <c:pt idx="6207">
                  <c:v>619</c:v>
                </c:pt>
                <c:pt idx="6208">
                  <c:v>617</c:v>
                </c:pt>
                <c:pt idx="6209">
                  <c:v>617</c:v>
                </c:pt>
                <c:pt idx="6210">
                  <c:v>618</c:v>
                </c:pt>
                <c:pt idx="6211">
                  <c:v>617</c:v>
                </c:pt>
                <c:pt idx="6212">
                  <c:v>616</c:v>
                </c:pt>
                <c:pt idx="6213">
                  <c:v>614</c:v>
                </c:pt>
                <c:pt idx="6214">
                  <c:v>614</c:v>
                </c:pt>
                <c:pt idx="6215">
                  <c:v>617</c:v>
                </c:pt>
                <c:pt idx="6216">
                  <c:v>621</c:v>
                </c:pt>
                <c:pt idx="6217">
                  <c:v>623</c:v>
                </c:pt>
                <c:pt idx="6218">
                  <c:v>625</c:v>
                </c:pt>
                <c:pt idx="6219">
                  <c:v>626</c:v>
                </c:pt>
                <c:pt idx="6220">
                  <c:v>626</c:v>
                </c:pt>
                <c:pt idx="6221">
                  <c:v>627</c:v>
                </c:pt>
                <c:pt idx="6222">
                  <c:v>628</c:v>
                </c:pt>
                <c:pt idx="6223">
                  <c:v>628</c:v>
                </c:pt>
                <c:pt idx="6224">
                  <c:v>627</c:v>
                </c:pt>
                <c:pt idx="6225">
                  <c:v>624</c:v>
                </c:pt>
                <c:pt idx="6226">
                  <c:v>621</c:v>
                </c:pt>
                <c:pt idx="6227">
                  <c:v>619</c:v>
                </c:pt>
                <c:pt idx="6228">
                  <c:v>617</c:v>
                </c:pt>
                <c:pt idx="6229">
                  <c:v>618</c:v>
                </c:pt>
                <c:pt idx="6230">
                  <c:v>616</c:v>
                </c:pt>
                <c:pt idx="6231">
                  <c:v>618</c:v>
                </c:pt>
                <c:pt idx="6232">
                  <c:v>619</c:v>
                </c:pt>
                <c:pt idx="6233">
                  <c:v>624</c:v>
                </c:pt>
                <c:pt idx="6234">
                  <c:v>627</c:v>
                </c:pt>
                <c:pt idx="6235">
                  <c:v>629</c:v>
                </c:pt>
                <c:pt idx="6236">
                  <c:v>629</c:v>
                </c:pt>
                <c:pt idx="6237">
                  <c:v>629</c:v>
                </c:pt>
                <c:pt idx="6238">
                  <c:v>624</c:v>
                </c:pt>
                <c:pt idx="6239">
                  <c:v>623</c:v>
                </c:pt>
                <c:pt idx="6240">
                  <c:v>619</c:v>
                </c:pt>
                <c:pt idx="6241">
                  <c:v>618</c:v>
                </c:pt>
                <c:pt idx="6242">
                  <c:v>616</c:v>
                </c:pt>
                <c:pt idx="6243">
                  <c:v>617</c:v>
                </c:pt>
                <c:pt idx="6244">
                  <c:v>616</c:v>
                </c:pt>
                <c:pt idx="6245">
                  <c:v>614</c:v>
                </c:pt>
                <c:pt idx="6246">
                  <c:v>615</c:v>
                </c:pt>
                <c:pt idx="6247">
                  <c:v>618</c:v>
                </c:pt>
                <c:pt idx="6248">
                  <c:v>622</c:v>
                </c:pt>
                <c:pt idx="6249">
                  <c:v>624</c:v>
                </c:pt>
                <c:pt idx="6250">
                  <c:v>626</c:v>
                </c:pt>
                <c:pt idx="6251">
                  <c:v>628</c:v>
                </c:pt>
                <c:pt idx="6252">
                  <c:v>627</c:v>
                </c:pt>
                <c:pt idx="6253">
                  <c:v>628</c:v>
                </c:pt>
                <c:pt idx="6254">
                  <c:v>624</c:v>
                </c:pt>
                <c:pt idx="6255">
                  <c:v>623</c:v>
                </c:pt>
                <c:pt idx="6256">
                  <c:v>620</c:v>
                </c:pt>
                <c:pt idx="6257">
                  <c:v>620</c:v>
                </c:pt>
                <c:pt idx="6258">
                  <c:v>619</c:v>
                </c:pt>
                <c:pt idx="6259">
                  <c:v>618</c:v>
                </c:pt>
                <c:pt idx="6260">
                  <c:v>617</c:v>
                </c:pt>
                <c:pt idx="6261">
                  <c:v>617</c:v>
                </c:pt>
                <c:pt idx="6262">
                  <c:v>619</c:v>
                </c:pt>
                <c:pt idx="6263">
                  <c:v>622</c:v>
                </c:pt>
                <c:pt idx="6264">
                  <c:v>623</c:v>
                </c:pt>
                <c:pt idx="6265">
                  <c:v>621</c:v>
                </c:pt>
                <c:pt idx="6266">
                  <c:v>618</c:v>
                </c:pt>
                <c:pt idx="6267">
                  <c:v>615</c:v>
                </c:pt>
                <c:pt idx="6268">
                  <c:v>615</c:v>
                </c:pt>
                <c:pt idx="6269">
                  <c:v>616</c:v>
                </c:pt>
                <c:pt idx="6270">
                  <c:v>616</c:v>
                </c:pt>
                <c:pt idx="6271">
                  <c:v>618</c:v>
                </c:pt>
                <c:pt idx="6272">
                  <c:v>620</c:v>
                </c:pt>
                <c:pt idx="6273">
                  <c:v>626</c:v>
                </c:pt>
                <c:pt idx="6274">
                  <c:v>628</c:v>
                </c:pt>
                <c:pt idx="6275">
                  <c:v>630</c:v>
                </c:pt>
                <c:pt idx="6276">
                  <c:v>629</c:v>
                </c:pt>
                <c:pt idx="6277">
                  <c:v>626</c:v>
                </c:pt>
                <c:pt idx="6278">
                  <c:v>624</c:v>
                </c:pt>
                <c:pt idx="6279">
                  <c:v>621</c:v>
                </c:pt>
                <c:pt idx="6280">
                  <c:v>620</c:v>
                </c:pt>
                <c:pt idx="6281">
                  <c:v>618</c:v>
                </c:pt>
                <c:pt idx="6282">
                  <c:v>618</c:v>
                </c:pt>
                <c:pt idx="6283">
                  <c:v>617</c:v>
                </c:pt>
                <c:pt idx="6284">
                  <c:v>616</c:v>
                </c:pt>
                <c:pt idx="6285">
                  <c:v>616</c:v>
                </c:pt>
                <c:pt idx="6286">
                  <c:v>613</c:v>
                </c:pt>
                <c:pt idx="6287">
                  <c:v>613</c:v>
                </c:pt>
                <c:pt idx="6288">
                  <c:v>613</c:v>
                </c:pt>
                <c:pt idx="6289">
                  <c:v>618</c:v>
                </c:pt>
                <c:pt idx="6290">
                  <c:v>624</c:v>
                </c:pt>
                <c:pt idx="6291">
                  <c:v>627</c:v>
                </c:pt>
                <c:pt idx="6292">
                  <c:v>627</c:v>
                </c:pt>
                <c:pt idx="6293">
                  <c:v>625</c:v>
                </c:pt>
                <c:pt idx="6294">
                  <c:v>624</c:v>
                </c:pt>
                <c:pt idx="6295">
                  <c:v>622</c:v>
                </c:pt>
                <c:pt idx="6296">
                  <c:v>620</c:v>
                </c:pt>
                <c:pt idx="6297">
                  <c:v>618</c:v>
                </c:pt>
                <c:pt idx="6298">
                  <c:v>615</c:v>
                </c:pt>
                <c:pt idx="6299">
                  <c:v>618</c:v>
                </c:pt>
                <c:pt idx="6300">
                  <c:v>619</c:v>
                </c:pt>
                <c:pt idx="6301">
                  <c:v>619</c:v>
                </c:pt>
                <c:pt idx="6302">
                  <c:v>619</c:v>
                </c:pt>
                <c:pt idx="6303">
                  <c:v>620</c:v>
                </c:pt>
                <c:pt idx="6304">
                  <c:v>621</c:v>
                </c:pt>
                <c:pt idx="6305">
                  <c:v>622</c:v>
                </c:pt>
                <c:pt idx="6306">
                  <c:v>625</c:v>
                </c:pt>
                <c:pt idx="6307">
                  <c:v>627</c:v>
                </c:pt>
                <c:pt idx="6308">
                  <c:v>627</c:v>
                </c:pt>
                <c:pt idx="6309">
                  <c:v>625</c:v>
                </c:pt>
                <c:pt idx="6310">
                  <c:v>622</c:v>
                </c:pt>
                <c:pt idx="6311">
                  <c:v>620</c:v>
                </c:pt>
                <c:pt idx="6312">
                  <c:v>619</c:v>
                </c:pt>
                <c:pt idx="6313">
                  <c:v>618</c:v>
                </c:pt>
                <c:pt idx="6314">
                  <c:v>617</c:v>
                </c:pt>
                <c:pt idx="6315">
                  <c:v>618</c:v>
                </c:pt>
                <c:pt idx="6316">
                  <c:v>618</c:v>
                </c:pt>
                <c:pt idx="6317">
                  <c:v>618</c:v>
                </c:pt>
                <c:pt idx="6318">
                  <c:v>618</c:v>
                </c:pt>
                <c:pt idx="6319">
                  <c:v>619</c:v>
                </c:pt>
                <c:pt idx="6320">
                  <c:v>622</c:v>
                </c:pt>
                <c:pt idx="6321">
                  <c:v>624</c:v>
                </c:pt>
                <c:pt idx="6322">
                  <c:v>627</c:v>
                </c:pt>
                <c:pt idx="6323">
                  <c:v>628</c:v>
                </c:pt>
                <c:pt idx="6324">
                  <c:v>630</c:v>
                </c:pt>
                <c:pt idx="6325">
                  <c:v>628</c:v>
                </c:pt>
                <c:pt idx="6326">
                  <c:v>625</c:v>
                </c:pt>
                <c:pt idx="6327">
                  <c:v>623</c:v>
                </c:pt>
                <c:pt idx="6328">
                  <c:v>620</c:v>
                </c:pt>
                <c:pt idx="6329">
                  <c:v>617</c:v>
                </c:pt>
                <c:pt idx="6330">
                  <c:v>615</c:v>
                </c:pt>
                <c:pt idx="6331">
                  <c:v>614</c:v>
                </c:pt>
                <c:pt idx="6332">
                  <c:v>616</c:v>
                </c:pt>
                <c:pt idx="6333">
                  <c:v>616</c:v>
                </c:pt>
                <c:pt idx="6334">
                  <c:v>618</c:v>
                </c:pt>
                <c:pt idx="6335">
                  <c:v>621</c:v>
                </c:pt>
                <c:pt idx="6336">
                  <c:v>624</c:v>
                </c:pt>
                <c:pt idx="6337">
                  <c:v>628</c:v>
                </c:pt>
                <c:pt idx="6338">
                  <c:v>627</c:v>
                </c:pt>
                <c:pt idx="6339">
                  <c:v>624</c:v>
                </c:pt>
                <c:pt idx="6340">
                  <c:v>621</c:v>
                </c:pt>
                <c:pt idx="6341">
                  <c:v>619</c:v>
                </c:pt>
                <c:pt idx="6342">
                  <c:v>622</c:v>
                </c:pt>
                <c:pt idx="6343">
                  <c:v>622</c:v>
                </c:pt>
                <c:pt idx="6344">
                  <c:v>627</c:v>
                </c:pt>
                <c:pt idx="6345">
                  <c:v>627</c:v>
                </c:pt>
                <c:pt idx="6346">
                  <c:v>628</c:v>
                </c:pt>
                <c:pt idx="6347">
                  <c:v>626</c:v>
                </c:pt>
                <c:pt idx="6348">
                  <c:v>625</c:v>
                </c:pt>
                <c:pt idx="6349">
                  <c:v>623</c:v>
                </c:pt>
                <c:pt idx="6350">
                  <c:v>621</c:v>
                </c:pt>
                <c:pt idx="6351">
                  <c:v>619</c:v>
                </c:pt>
                <c:pt idx="6352">
                  <c:v>617</c:v>
                </c:pt>
                <c:pt idx="6353">
                  <c:v>615</c:v>
                </c:pt>
                <c:pt idx="6354">
                  <c:v>616</c:v>
                </c:pt>
                <c:pt idx="6355">
                  <c:v>617</c:v>
                </c:pt>
                <c:pt idx="6356">
                  <c:v>618</c:v>
                </c:pt>
                <c:pt idx="6357">
                  <c:v>622</c:v>
                </c:pt>
                <c:pt idx="6358">
                  <c:v>624</c:v>
                </c:pt>
                <c:pt idx="6359">
                  <c:v>627</c:v>
                </c:pt>
                <c:pt idx="6360">
                  <c:v>628</c:v>
                </c:pt>
                <c:pt idx="6361">
                  <c:v>627</c:v>
                </c:pt>
                <c:pt idx="6362">
                  <c:v>626</c:v>
                </c:pt>
                <c:pt idx="6363">
                  <c:v>622</c:v>
                </c:pt>
                <c:pt idx="6364">
                  <c:v>619</c:v>
                </c:pt>
                <c:pt idx="6365">
                  <c:v>617</c:v>
                </c:pt>
                <c:pt idx="6366">
                  <c:v>617</c:v>
                </c:pt>
                <c:pt idx="6367">
                  <c:v>616</c:v>
                </c:pt>
                <c:pt idx="6368">
                  <c:v>614</c:v>
                </c:pt>
                <c:pt idx="6369">
                  <c:v>617</c:v>
                </c:pt>
                <c:pt idx="6370">
                  <c:v>616</c:v>
                </c:pt>
                <c:pt idx="6371">
                  <c:v>619</c:v>
                </c:pt>
                <c:pt idx="6372">
                  <c:v>622</c:v>
                </c:pt>
                <c:pt idx="6373">
                  <c:v>624</c:v>
                </c:pt>
                <c:pt idx="6374">
                  <c:v>628</c:v>
                </c:pt>
                <c:pt idx="6375">
                  <c:v>625</c:v>
                </c:pt>
                <c:pt idx="6376">
                  <c:v>621</c:v>
                </c:pt>
                <c:pt idx="6377">
                  <c:v>620</c:v>
                </c:pt>
                <c:pt idx="6378">
                  <c:v>618</c:v>
                </c:pt>
                <c:pt idx="6379">
                  <c:v>620</c:v>
                </c:pt>
                <c:pt idx="6380">
                  <c:v>619</c:v>
                </c:pt>
                <c:pt idx="6381">
                  <c:v>619</c:v>
                </c:pt>
                <c:pt idx="6382">
                  <c:v>621</c:v>
                </c:pt>
                <c:pt idx="6383">
                  <c:v>622</c:v>
                </c:pt>
                <c:pt idx="6384">
                  <c:v>625</c:v>
                </c:pt>
                <c:pt idx="6385">
                  <c:v>626</c:v>
                </c:pt>
                <c:pt idx="6386">
                  <c:v>628</c:v>
                </c:pt>
                <c:pt idx="6387">
                  <c:v>627</c:v>
                </c:pt>
                <c:pt idx="6388">
                  <c:v>625</c:v>
                </c:pt>
                <c:pt idx="6389">
                  <c:v>624</c:v>
                </c:pt>
                <c:pt idx="6390">
                  <c:v>622</c:v>
                </c:pt>
                <c:pt idx="6391">
                  <c:v>621</c:v>
                </c:pt>
                <c:pt idx="6392">
                  <c:v>618</c:v>
                </c:pt>
                <c:pt idx="6393">
                  <c:v>617</c:v>
                </c:pt>
                <c:pt idx="6394">
                  <c:v>618</c:v>
                </c:pt>
                <c:pt idx="6395">
                  <c:v>619</c:v>
                </c:pt>
                <c:pt idx="6396">
                  <c:v>619</c:v>
                </c:pt>
                <c:pt idx="6397">
                  <c:v>620</c:v>
                </c:pt>
                <c:pt idx="6398">
                  <c:v>622</c:v>
                </c:pt>
                <c:pt idx="6399">
                  <c:v>624</c:v>
                </c:pt>
                <c:pt idx="6400">
                  <c:v>627</c:v>
                </c:pt>
                <c:pt idx="6401">
                  <c:v>628</c:v>
                </c:pt>
                <c:pt idx="6402">
                  <c:v>628</c:v>
                </c:pt>
                <c:pt idx="6403">
                  <c:v>626</c:v>
                </c:pt>
                <c:pt idx="6404">
                  <c:v>623</c:v>
                </c:pt>
                <c:pt idx="6405">
                  <c:v>619</c:v>
                </c:pt>
                <c:pt idx="6406">
                  <c:v>617</c:v>
                </c:pt>
                <c:pt idx="6407">
                  <c:v>615</c:v>
                </c:pt>
                <c:pt idx="6408">
                  <c:v>616</c:v>
                </c:pt>
                <c:pt idx="6409">
                  <c:v>614</c:v>
                </c:pt>
                <c:pt idx="6410">
                  <c:v>616</c:v>
                </c:pt>
                <c:pt idx="6411">
                  <c:v>617</c:v>
                </c:pt>
                <c:pt idx="6412">
                  <c:v>620</c:v>
                </c:pt>
                <c:pt idx="6413">
                  <c:v>624</c:v>
                </c:pt>
                <c:pt idx="6414">
                  <c:v>625</c:v>
                </c:pt>
                <c:pt idx="6415">
                  <c:v>628</c:v>
                </c:pt>
                <c:pt idx="6416">
                  <c:v>629</c:v>
                </c:pt>
                <c:pt idx="6417">
                  <c:v>626</c:v>
                </c:pt>
                <c:pt idx="6418">
                  <c:v>621</c:v>
                </c:pt>
                <c:pt idx="6419">
                  <c:v>621</c:v>
                </c:pt>
                <c:pt idx="6420">
                  <c:v>622</c:v>
                </c:pt>
                <c:pt idx="6421">
                  <c:v>629</c:v>
                </c:pt>
                <c:pt idx="6422">
                  <c:v>627</c:v>
                </c:pt>
                <c:pt idx="6423">
                  <c:v>627</c:v>
                </c:pt>
                <c:pt idx="6424">
                  <c:v>624</c:v>
                </c:pt>
                <c:pt idx="6425">
                  <c:v>622</c:v>
                </c:pt>
                <c:pt idx="6426">
                  <c:v>619</c:v>
                </c:pt>
                <c:pt idx="6427">
                  <c:v>618</c:v>
                </c:pt>
                <c:pt idx="6428">
                  <c:v>618</c:v>
                </c:pt>
                <c:pt idx="6429">
                  <c:v>617</c:v>
                </c:pt>
                <c:pt idx="6430">
                  <c:v>618</c:v>
                </c:pt>
                <c:pt idx="6431">
                  <c:v>618</c:v>
                </c:pt>
                <c:pt idx="6432">
                  <c:v>620</c:v>
                </c:pt>
                <c:pt idx="6433">
                  <c:v>623</c:v>
                </c:pt>
                <c:pt idx="6434">
                  <c:v>625</c:v>
                </c:pt>
                <c:pt idx="6435">
                  <c:v>628</c:v>
                </c:pt>
                <c:pt idx="6436">
                  <c:v>629</c:v>
                </c:pt>
                <c:pt idx="6437">
                  <c:v>629</c:v>
                </c:pt>
                <c:pt idx="6438">
                  <c:v>627</c:v>
                </c:pt>
                <c:pt idx="6439">
                  <c:v>623</c:v>
                </c:pt>
                <c:pt idx="6440">
                  <c:v>619</c:v>
                </c:pt>
                <c:pt idx="6441">
                  <c:v>615</c:v>
                </c:pt>
                <c:pt idx="6442">
                  <c:v>615</c:v>
                </c:pt>
                <c:pt idx="6443">
                  <c:v>616</c:v>
                </c:pt>
                <c:pt idx="6444">
                  <c:v>617</c:v>
                </c:pt>
                <c:pt idx="6445">
                  <c:v>618</c:v>
                </c:pt>
                <c:pt idx="6446">
                  <c:v>619</c:v>
                </c:pt>
                <c:pt idx="6447">
                  <c:v>623</c:v>
                </c:pt>
                <c:pt idx="6448">
                  <c:v>627</c:v>
                </c:pt>
                <c:pt idx="6449">
                  <c:v>627</c:v>
                </c:pt>
                <c:pt idx="6450">
                  <c:v>626</c:v>
                </c:pt>
                <c:pt idx="6451">
                  <c:v>622</c:v>
                </c:pt>
                <c:pt idx="6452">
                  <c:v>620</c:v>
                </c:pt>
                <c:pt idx="6453">
                  <c:v>619</c:v>
                </c:pt>
                <c:pt idx="6454">
                  <c:v>618</c:v>
                </c:pt>
                <c:pt idx="6455">
                  <c:v>618</c:v>
                </c:pt>
                <c:pt idx="6456">
                  <c:v>616</c:v>
                </c:pt>
                <c:pt idx="6457">
                  <c:v>615</c:v>
                </c:pt>
                <c:pt idx="6458">
                  <c:v>617</c:v>
                </c:pt>
                <c:pt idx="6459">
                  <c:v>620</c:v>
                </c:pt>
                <c:pt idx="6460">
                  <c:v>624</c:v>
                </c:pt>
                <c:pt idx="6461">
                  <c:v>628</c:v>
                </c:pt>
                <c:pt idx="6462">
                  <c:v>628</c:v>
                </c:pt>
                <c:pt idx="6463">
                  <c:v>629</c:v>
                </c:pt>
                <c:pt idx="6464">
                  <c:v>627</c:v>
                </c:pt>
                <c:pt idx="6465">
                  <c:v>625</c:v>
                </c:pt>
                <c:pt idx="6466">
                  <c:v>623</c:v>
                </c:pt>
                <c:pt idx="6467">
                  <c:v>619</c:v>
                </c:pt>
                <c:pt idx="6468">
                  <c:v>618</c:v>
                </c:pt>
                <c:pt idx="6469">
                  <c:v>616</c:v>
                </c:pt>
                <c:pt idx="6470">
                  <c:v>616</c:v>
                </c:pt>
                <c:pt idx="6471">
                  <c:v>618</c:v>
                </c:pt>
                <c:pt idx="6472">
                  <c:v>617</c:v>
                </c:pt>
                <c:pt idx="6473">
                  <c:v>616</c:v>
                </c:pt>
                <c:pt idx="6474">
                  <c:v>618</c:v>
                </c:pt>
                <c:pt idx="6475">
                  <c:v>621</c:v>
                </c:pt>
                <c:pt idx="6476">
                  <c:v>626</c:v>
                </c:pt>
                <c:pt idx="6477">
                  <c:v>627</c:v>
                </c:pt>
                <c:pt idx="6478">
                  <c:v>628</c:v>
                </c:pt>
                <c:pt idx="6479">
                  <c:v>627</c:v>
                </c:pt>
                <c:pt idx="6480">
                  <c:v>625</c:v>
                </c:pt>
                <c:pt idx="6481">
                  <c:v>622</c:v>
                </c:pt>
                <c:pt idx="6482">
                  <c:v>620</c:v>
                </c:pt>
                <c:pt idx="6483">
                  <c:v>618</c:v>
                </c:pt>
                <c:pt idx="6484">
                  <c:v>618</c:v>
                </c:pt>
                <c:pt idx="6485">
                  <c:v>616</c:v>
                </c:pt>
                <c:pt idx="6486">
                  <c:v>616</c:v>
                </c:pt>
                <c:pt idx="6487">
                  <c:v>614</c:v>
                </c:pt>
                <c:pt idx="6488">
                  <c:v>616</c:v>
                </c:pt>
                <c:pt idx="6489">
                  <c:v>616</c:v>
                </c:pt>
                <c:pt idx="6490">
                  <c:v>618</c:v>
                </c:pt>
                <c:pt idx="6491">
                  <c:v>621</c:v>
                </c:pt>
                <c:pt idx="6492">
                  <c:v>624</c:v>
                </c:pt>
                <c:pt idx="6493">
                  <c:v>627</c:v>
                </c:pt>
                <c:pt idx="6494">
                  <c:v>627</c:v>
                </c:pt>
                <c:pt idx="6495">
                  <c:v>624</c:v>
                </c:pt>
                <c:pt idx="6496">
                  <c:v>619</c:v>
                </c:pt>
                <c:pt idx="6497">
                  <c:v>615</c:v>
                </c:pt>
                <c:pt idx="6498">
                  <c:v>621</c:v>
                </c:pt>
                <c:pt idx="6499">
                  <c:v>625</c:v>
                </c:pt>
                <c:pt idx="6500">
                  <c:v>629</c:v>
                </c:pt>
                <c:pt idx="6501">
                  <c:v>628</c:v>
                </c:pt>
                <c:pt idx="6502">
                  <c:v>627</c:v>
                </c:pt>
                <c:pt idx="6503">
                  <c:v>627</c:v>
                </c:pt>
                <c:pt idx="6504">
                  <c:v>625</c:v>
                </c:pt>
                <c:pt idx="6505">
                  <c:v>623</c:v>
                </c:pt>
                <c:pt idx="6506">
                  <c:v>619</c:v>
                </c:pt>
                <c:pt idx="6507">
                  <c:v>619</c:v>
                </c:pt>
                <c:pt idx="6508">
                  <c:v>619</c:v>
                </c:pt>
                <c:pt idx="6509">
                  <c:v>617</c:v>
                </c:pt>
                <c:pt idx="6510">
                  <c:v>618</c:v>
                </c:pt>
                <c:pt idx="6511">
                  <c:v>617</c:v>
                </c:pt>
                <c:pt idx="6512">
                  <c:v>621</c:v>
                </c:pt>
                <c:pt idx="6513">
                  <c:v>624</c:v>
                </c:pt>
                <c:pt idx="6514">
                  <c:v>626</c:v>
                </c:pt>
                <c:pt idx="6515">
                  <c:v>626</c:v>
                </c:pt>
                <c:pt idx="6516">
                  <c:v>628</c:v>
                </c:pt>
                <c:pt idx="6517">
                  <c:v>627</c:v>
                </c:pt>
                <c:pt idx="6518">
                  <c:v>625</c:v>
                </c:pt>
                <c:pt idx="6519">
                  <c:v>623</c:v>
                </c:pt>
                <c:pt idx="6520">
                  <c:v>621</c:v>
                </c:pt>
                <c:pt idx="6521">
                  <c:v>620</c:v>
                </c:pt>
                <c:pt idx="6522">
                  <c:v>617</c:v>
                </c:pt>
                <c:pt idx="6523">
                  <c:v>615</c:v>
                </c:pt>
                <c:pt idx="6524">
                  <c:v>615</c:v>
                </c:pt>
                <c:pt idx="6525">
                  <c:v>616</c:v>
                </c:pt>
                <c:pt idx="6526">
                  <c:v>619</c:v>
                </c:pt>
                <c:pt idx="6527">
                  <c:v>623</c:v>
                </c:pt>
                <c:pt idx="6528">
                  <c:v>628</c:v>
                </c:pt>
                <c:pt idx="6529">
                  <c:v>628</c:v>
                </c:pt>
                <c:pt idx="6530">
                  <c:v>627</c:v>
                </c:pt>
                <c:pt idx="6531">
                  <c:v>622</c:v>
                </c:pt>
                <c:pt idx="6532">
                  <c:v>621</c:v>
                </c:pt>
                <c:pt idx="6533">
                  <c:v>617</c:v>
                </c:pt>
                <c:pt idx="6534">
                  <c:v>617</c:v>
                </c:pt>
                <c:pt idx="6535">
                  <c:v>618</c:v>
                </c:pt>
                <c:pt idx="6536">
                  <c:v>616</c:v>
                </c:pt>
                <c:pt idx="6537">
                  <c:v>616</c:v>
                </c:pt>
                <c:pt idx="6538">
                  <c:v>617</c:v>
                </c:pt>
                <c:pt idx="6539">
                  <c:v>623</c:v>
                </c:pt>
                <c:pt idx="6540">
                  <c:v>627</c:v>
                </c:pt>
                <c:pt idx="6541">
                  <c:v>629</c:v>
                </c:pt>
                <c:pt idx="6542">
                  <c:v>627</c:v>
                </c:pt>
                <c:pt idx="6543">
                  <c:v>626</c:v>
                </c:pt>
                <c:pt idx="6544">
                  <c:v>626</c:v>
                </c:pt>
                <c:pt idx="6545">
                  <c:v>624</c:v>
                </c:pt>
                <c:pt idx="6546">
                  <c:v>621</c:v>
                </c:pt>
                <c:pt idx="6547">
                  <c:v>619</c:v>
                </c:pt>
                <c:pt idx="6548">
                  <c:v>618</c:v>
                </c:pt>
                <c:pt idx="6549">
                  <c:v>617</c:v>
                </c:pt>
                <c:pt idx="6550">
                  <c:v>618</c:v>
                </c:pt>
                <c:pt idx="6551">
                  <c:v>619</c:v>
                </c:pt>
                <c:pt idx="6552">
                  <c:v>619</c:v>
                </c:pt>
                <c:pt idx="6553">
                  <c:v>621</c:v>
                </c:pt>
                <c:pt idx="6554">
                  <c:v>623</c:v>
                </c:pt>
                <c:pt idx="6555">
                  <c:v>625</c:v>
                </c:pt>
                <c:pt idx="6556">
                  <c:v>627</c:v>
                </c:pt>
                <c:pt idx="6557">
                  <c:v>628</c:v>
                </c:pt>
                <c:pt idx="6558">
                  <c:v>629</c:v>
                </c:pt>
                <c:pt idx="6559">
                  <c:v>628</c:v>
                </c:pt>
                <c:pt idx="6560">
                  <c:v>625</c:v>
                </c:pt>
                <c:pt idx="6561">
                  <c:v>621</c:v>
                </c:pt>
                <c:pt idx="6562">
                  <c:v>617</c:v>
                </c:pt>
                <c:pt idx="6563">
                  <c:v>615</c:v>
                </c:pt>
                <c:pt idx="6564">
                  <c:v>615</c:v>
                </c:pt>
                <c:pt idx="6565">
                  <c:v>618</c:v>
                </c:pt>
                <c:pt idx="6566">
                  <c:v>620</c:v>
                </c:pt>
                <c:pt idx="6567">
                  <c:v>622</c:v>
                </c:pt>
                <c:pt idx="6568">
                  <c:v>624</c:v>
                </c:pt>
                <c:pt idx="6569">
                  <c:v>626</c:v>
                </c:pt>
                <c:pt idx="6570">
                  <c:v>625</c:v>
                </c:pt>
                <c:pt idx="6571">
                  <c:v>624</c:v>
                </c:pt>
                <c:pt idx="6572">
                  <c:v>619</c:v>
                </c:pt>
                <c:pt idx="6573">
                  <c:v>617</c:v>
                </c:pt>
                <c:pt idx="6574">
                  <c:v>615</c:v>
                </c:pt>
                <c:pt idx="6575">
                  <c:v>618</c:v>
                </c:pt>
                <c:pt idx="6576">
                  <c:v>624</c:v>
                </c:pt>
                <c:pt idx="6577">
                  <c:v>627</c:v>
                </c:pt>
                <c:pt idx="6578">
                  <c:v>627</c:v>
                </c:pt>
                <c:pt idx="6579">
                  <c:v>625</c:v>
                </c:pt>
                <c:pt idx="6580">
                  <c:v>623</c:v>
                </c:pt>
                <c:pt idx="6581">
                  <c:v>622</c:v>
                </c:pt>
                <c:pt idx="6582">
                  <c:v>620</c:v>
                </c:pt>
                <c:pt idx="6583">
                  <c:v>618</c:v>
                </c:pt>
                <c:pt idx="6584">
                  <c:v>616</c:v>
                </c:pt>
                <c:pt idx="6585">
                  <c:v>617</c:v>
                </c:pt>
                <c:pt idx="6586">
                  <c:v>621</c:v>
                </c:pt>
                <c:pt idx="6587">
                  <c:v>623</c:v>
                </c:pt>
                <c:pt idx="6588">
                  <c:v>623</c:v>
                </c:pt>
                <c:pt idx="6589">
                  <c:v>625</c:v>
                </c:pt>
                <c:pt idx="6590">
                  <c:v>626</c:v>
                </c:pt>
                <c:pt idx="6591">
                  <c:v>630</c:v>
                </c:pt>
                <c:pt idx="6592">
                  <c:v>628</c:v>
                </c:pt>
                <c:pt idx="6593">
                  <c:v>625</c:v>
                </c:pt>
                <c:pt idx="6594">
                  <c:v>621</c:v>
                </c:pt>
                <c:pt idx="6595">
                  <c:v>617</c:v>
                </c:pt>
                <c:pt idx="6596">
                  <c:v>617</c:v>
                </c:pt>
                <c:pt idx="6597">
                  <c:v>617</c:v>
                </c:pt>
                <c:pt idx="6598">
                  <c:v>615</c:v>
                </c:pt>
                <c:pt idx="6599">
                  <c:v>616</c:v>
                </c:pt>
                <c:pt idx="6600">
                  <c:v>615</c:v>
                </c:pt>
                <c:pt idx="6601">
                  <c:v>617</c:v>
                </c:pt>
                <c:pt idx="6602">
                  <c:v>617</c:v>
                </c:pt>
                <c:pt idx="6603">
                  <c:v>617</c:v>
                </c:pt>
                <c:pt idx="6604">
                  <c:v>620</c:v>
                </c:pt>
                <c:pt idx="6605">
                  <c:v>622</c:v>
                </c:pt>
                <c:pt idx="6606">
                  <c:v>627</c:v>
                </c:pt>
                <c:pt idx="6607">
                  <c:v>628</c:v>
                </c:pt>
                <c:pt idx="6608">
                  <c:v>628</c:v>
                </c:pt>
                <c:pt idx="6609">
                  <c:v>628</c:v>
                </c:pt>
                <c:pt idx="6610">
                  <c:v>625</c:v>
                </c:pt>
                <c:pt idx="6611">
                  <c:v>621</c:v>
                </c:pt>
                <c:pt idx="6612">
                  <c:v>619</c:v>
                </c:pt>
                <c:pt idx="6613">
                  <c:v>616</c:v>
                </c:pt>
                <c:pt idx="6614">
                  <c:v>616</c:v>
                </c:pt>
                <c:pt idx="6615">
                  <c:v>617</c:v>
                </c:pt>
                <c:pt idx="6616">
                  <c:v>616</c:v>
                </c:pt>
                <c:pt idx="6617">
                  <c:v>618</c:v>
                </c:pt>
                <c:pt idx="6618">
                  <c:v>622</c:v>
                </c:pt>
                <c:pt idx="6619">
                  <c:v>626</c:v>
                </c:pt>
                <c:pt idx="6620">
                  <c:v>628</c:v>
                </c:pt>
                <c:pt idx="6621">
                  <c:v>628</c:v>
                </c:pt>
                <c:pt idx="6622">
                  <c:v>627</c:v>
                </c:pt>
                <c:pt idx="6623">
                  <c:v>626</c:v>
                </c:pt>
                <c:pt idx="6624">
                  <c:v>622</c:v>
                </c:pt>
                <c:pt idx="6625">
                  <c:v>618</c:v>
                </c:pt>
                <c:pt idx="6626">
                  <c:v>616</c:v>
                </c:pt>
                <c:pt idx="6627">
                  <c:v>617</c:v>
                </c:pt>
                <c:pt idx="6628">
                  <c:v>620</c:v>
                </c:pt>
                <c:pt idx="6629">
                  <c:v>620</c:v>
                </c:pt>
                <c:pt idx="6630">
                  <c:v>621</c:v>
                </c:pt>
                <c:pt idx="6631">
                  <c:v>621</c:v>
                </c:pt>
                <c:pt idx="6632">
                  <c:v>623</c:v>
                </c:pt>
                <c:pt idx="6633">
                  <c:v>625</c:v>
                </c:pt>
                <c:pt idx="6634">
                  <c:v>625</c:v>
                </c:pt>
                <c:pt idx="6635">
                  <c:v>623</c:v>
                </c:pt>
                <c:pt idx="6636">
                  <c:v>620</c:v>
                </c:pt>
                <c:pt idx="6637">
                  <c:v>618</c:v>
                </c:pt>
                <c:pt idx="6638">
                  <c:v>617</c:v>
                </c:pt>
                <c:pt idx="6639">
                  <c:v>617</c:v>
                </c:pt>
                <c:pt idx="6640">
                  <c:v>616</c:v>
                </c:pt>
                <c:pt idx="6641">
                  <c:v>614</c:v>
                </c:pt>
                <c:pt idx="6642">
                  <c:v>614</c:v>
                </c:pt>
                <c:pt idx="6643">
                  <c:v>614</c:v>
                </c:pt>
                <c:pt idx="6644">
                  <c:v>619</c:v>
                </c:pt>
                <c:pt idx="6645">
                  <c:v>621</c:v>
                </c:pt>
                <c:pt idx="6646">
                  <c:v>623</c:v>
                </c:pt>
                <c:pt idx="6647">
                  <c:v>626</c:v>
                </c:pt>
                <c:pt idx="6648">
                  <c:v>626</c:v>
                </c:pt>
                <c:pt idx="6649">
                  <c:v>624</c:v>
                </c:pt>
                <c:pt idx="6650">
                  <c:v>620</c:v>
                </c:pt>
                <c:pt idx="6651">
                  <c:v>615</c:v>
                </c:pt>
                <c:pt idx="6652">
                  <c:v>617</c:v>
                </c:pt>
                <c:pt idx="6653">
                  <c:v>618</c:v>
                </c:pt>
                <c:pt idx="6654">
                  <c:v>621</c:v>
                </c:pt>
                <c:pt idx="6655">
                  <c:v>624</c:v>
                </c:pt>
                <c:pt idx="6656">
                  <c:v>627</c:v>
                </c:pt>
                <c:pt idx="6657">
                  <c:v>628</c:v>
                </c:pt>
                <c:pt idx="6658">
                  <c:v>628</c:v>
                </c:pt>
                <c:pt idx="6659">
                  <c:v>625</c:v>
                </c:pt>
                <c:pt idx="6660">
                  <c:v>623</c:v>
                </c:pt>
                <c:pt idx="6661">
                  <c:v>621</c:v>
                </c:pt>
                <c:pt idx="6662">
                  <c:v>620</c:v>
                </c:pt>
                <c:pt idx="6663">
                  <c:v>617</c:v>
                </c:pt>
                <c:pt idx="6664">
                  <c:v>618</c:v>
                </c:pt>
                <c:pt idx="6665">
                  <c:v>618</c:v>
                </c:pt>
                <c:pt idx="6666">
                  <c:v>620</c:v>
                </c:pt>
                <c:pt idx="6667">
                  <c:v>622</c:v>
                </c:pt>
                <c:pt idx="6668">
                  <c:v>623</c:v>
                </c:pt>
                <c:pt idx="6669">
                  <c:v>626</c:v>
                </c:pt>
                <c:pt idx="6670">
                  <c:v>628</c:v>
                </c:pt>
                <c:pt idx="6671">
                  <c:v>626</c:v>
                </c:pt>
                <c:pt idx="6672">
                  <c:v>622</c:v>
                </c:pt>
                <c:pt idx="6673">
                  <c:v>617</c:v>
                </c:pt>
                <c:pt idx="6674">
                  <c:v>617</c:v>
                </c:pt>
                <c:pt idx="6675">
                  <c:v>617</c:v>
                </c:pt>
                <c:pt idx="6676">
                  <c:v>619</c:v>
                </c:pt>
                <c:pt idx="6677">
                  <c:v>618</c:v>
                </c:pt>
                <c:pt idx="6678">
                  <c:v>616</c:v>
                </c:pt>
                <c:pt idx="6679">
                  <c:v>615</c:v>
                </c:pt>
                <c:pt idx="6680">
                  <c:v>617</c:v>
                </c:pt>
                <c:pt idx="6681">
                  <c:v>619</c:v>
                </c:pt>
                <c:pt idx="6682">
                  <c:v>622</c:v>
                </c:pt>
                <c:pt idx="6683">
                  <c:v>626</c:v>
                </c:pt>
                <c:pt idx="6684">
                  <c:v>630</c:v>
                </c:pt>
                <c:pt idx="6685">
                  <c:v>628</c:v>
                </c:pt>
                <c:pt idx="6686">
                  <c:v>625</c:v>
                </c:pt>
                <c:pt idx="6687">
                  <c:v>621</c:v>
                </c:pt>
                <c:pt idx="6688">
                  <c:v>617</c:v>
                </c:pt>
                <c:pt idx="6689">
                  <c:v>619</c:v>
                </c:pt>
                <c:pt idx="6690">
                  <c:v>617</c:v>
                </c:pt>
                <c:pt idx="6691">
                  <c:v>618</c:v>
                </c:pt>
                <c:pt idx="6692">
                  <c:v>618</c:v>
                </c:pt>
                <c:pt idx="6693">
                  <c:v>617</c:v>
                </c:pt>
                <c:pt idx="6694">
                  <c:v>616</c:v>
                </c:pt>
                <c:pt idx="6695">
                  <c:v>617</c:v>
                </c:pt>
                <c:pt idx="6696">
                  <c:v>620</c:v>
                </c:pt>
                <c:pt idx="6697">
                  <c:v>624</c:v>
                </c:pt>
                <c:pt idx="6698">
                  <c:v>626</c:v>
                </c:pt>
                <c:pt idx="6699">
                  <c:v>629</c:v>
                </c:pt>
                <c:pt idx="6700">
                  <c:v>628</c:v>
                </c:pt>
                <c:pt idx="6701">
                  <c:v>627</c:v>
                </c:pt>
                <c:pt idx="6702">
                  <c:v>625</c:v>
                </c:pt>
                <c:pt idx="6703">
                  <c:v>625</c:v>
                </c:pt>
                <c:pt idx="6704">
                  <c:v>622</c:v>
                </c:pt>
                <c:pt idx="6705">
                  <c:v>620</c:v>
                </c:pt>
                <c:pt idx="6706">
                  <c:v>618</c:v>
                </c:pt>
                <c:pt idx="6707">
                  <c:v>618</c:v>
                </c:pt>
                <c:pt idx="6708">
                  <c:v>616</c:v>
                </c:pt>
                <c:pt idx="6709">
                  <c:v>617</c:v>
                </c:pt>
                <c:pt idx="6710">
                  <c:v>617</c:v>
                </c:pt>
                <c:pt idx="6711">
                  <c:v>620</c:v>
                </c:pt>
                <c:pt idx="6712">
                  <c:v>624</c:v>
                </c:pt>
                <c:pt idx="6713">
                  <c:v>626</c:v>
                </c:pt>
                <c:pt idx="6714">
                  <c:v>628</c:v>
                </c:pt>
                <c:pt idx="6715">
                  <c:v>628</c:v>
                </c:pt>
                <c:pt idx="6716">
                  <c:v>629</c:v>
                </c:pt>
                <c:pt idx="6717">
                  <c:v>626</c:v>
                </c:pt>
                <c:pt idx="6718">
                  <c:v>624</c:v>
                </c:pt>
                <c:pt idx="6719">
                  <c:v>620</c:v>
                </c:pt>
                <c:pt idx="6720">
                  <c:v>618</c:v>
                </c:pt>
                <c:pt idx="6721">
                  <c:v>616</c:v>
                </c:pt>
                <c:pt idx="6722">
                  <c:v>615</c:v>
                </c:pt>
                <c:pt idx="6723">
                  <c:v>614</c:v>
                </c:pt>
                <c:pt idx="6724">
                  <c:v>615</c:v>
                </c:pt>
                <c:pt idx="6725">
                  <c:v>615</c:v>
                </c:pt>
                <c:pt idx="6726">
                  <c:v>618</c:v>
                </c:pt>
                <c:pt idx="6727">
                  <c:v>622</c:v>
                </c:pt>
                <c:pt idx="6728">
                  <c:v>624</c:v>
                </c:pt>
                <c:pt idx="6729">
                  <c:v>621</c:v>
                </c:pt>
                <c:pt idx="6730">
                  <c:v>618</c:v>
                </c:pt>
                <c:pt idx="6731">
                  <c:v>618</c:v>
                </c:pt>
                <c:pt idx="6732">
                  <c:v>617</c:v>
                </c:pt>
                <c:pt idx="6733">
                  <c:v>617</c:v>
                </c:pt>
                <c:pt idx="6734">
                  <c:v>617</c:v>
                </c:pt>
                <c:pt idx="6735">
                  <c:v>618</c:v>
                </c:pt>
                <c:pt idx="6736">
                  <c:v>622</c:v>
                </c:pt>
                <c:pt idx="6737">
                  <c:v>625</c:v>
                </c:pt>
                <c:pt idx="6738">
                  <c:v>626</c:v>
                </c:pt>
                <c:pt idx="6739">
                  <c:v>628</c:v>
                </c:pt>
                <c:pt idx="6740">
                  <c:v>627</c:v>
                </c:pt>
                <c:pt idx="6741">
                  <c:v>627</c:v>
                </c:pt>
                <c:pt idx="6742">
                  <c:v>624</c:v>
                </c:pt>
                <c:pt idx="6743">
                  <c:v>622</c:v>
                </c:pt>
                <c:pt idx="6744">
                  <c:v>620</c:v>
                </c:pt>
                <c:pt idx="6745">
                  <c:v>618</c:v>
                </c:pt>
                <c:pt idx="6746">
                  <c:v>619</c:v>
                </c:pt>
                <c:pt idx="6747">
                  <c:v>617</c:v>
                </c:pt>
                <c:pt idx="6748">
                  <c:v>618</c:v>
                </c:pt>
                <c:pt idx="6749">
                  <c:v>619</c:v>
                </c:pt>
                <c:pt idx="6750">
                  <c:v>625</c:v>
                </c:pt>
                <c:pt idx="6751">
                  <c:v>628</c:v>
                </c:pt>
                <c:pt idx="6752">
                  <c:v>630</c:v>
                </c:pt>
                <c:pt idx="6753">
                  <c:v>628</c:v>
                </c:pt>
                <c:pt idx="6754">
                  <c:v>628</c:v>
                </c:pt>
                <c:pt idx="6755">
                  <c:v>625</c:v>
                </c:pt>
                <c:pt idx="6756">
                  <c:v>624</c:v>
                </c:pt>
                <c:pt idx="6757">
                  <c:v>621</c:v>
                </c:pt>
                <c:pt idx="6758">
                  <c:v>619</c:v>
                </c:pt>
                <c:pt idx="6759">
                  <c:v>617</c:v>
                </c:pt>
                <c:pt idx="6760">
                  <c:v>615</c:v>
                </c:pt>
                <c:pt idx="6761">
                  <c:v>614</c:v>
                </c:pt>
                <c:pt idx="6762">
                  <c:v>616</c:v>
                </c:pt>
                <c:pt idx="6763">
                  <c:v>621</c:v>
                </c:pt>
                <c:pt idx="6764">
                  <c:v>625</c:v>
                </c:pt>
                <c:pt idx="6765">
                  <c:v>624</c:v>
                </c:pt>
                <c:pt idx="6766">
                  <c:v>621</c:v>
                </c:pt>
                <c:pt idx="6767">
                  <c:v>618</c:v>
                </c:pt>
                <c:pt idx="6768">
                  <c:v>617</c:v>
                </c:pt>
                <c:pt idx="6769">
                  <c:v>617</c:v>
                </c:pt>
                <c:pt idx="6770">
                  <c:v>618</c:v>
                </c:pt>
                <c:pt idx="6771">
                  <c:v>620</c:v>
                </c:pt>
                <c:pt idx="6772">
                  <c:v>622</c:v>
                </c:pt>
                <c:pt idx="6773">
                  <c:v>625</c:v>
                </c:pt>
                <c:pt idx="6774">
                  <c:v>626</c:v>
                </c:pt>
                <c:pt idx="6775">
                  <c:v>627</c:v>
                </c:pt>
                <c:pt idx="6776">
                  <c:v>625</c:v>
                </c:pt>
                <c:pt idx="6777">
                  <c:v>623</c:v>
                </c:pt>
                <c:pt idx="6778">
                  <c:v>620</c:v>
                </c:pt>
                <c:pt idx="6779">
                  <c:v>619</c:v>
                </c:pt>
                <c:pt idx="6780">
                  <c:v>617</c:v>
                </c:pt>
                <c:pt idx="6781">
                  <c:v>617</c:v>
                </c:pt>
                <c:pt idx="6782">
                  <c:v>618</c:v>
                </c:pt>
                <c:pt idx="6783">
                  <c:v>618</c:v>
                </c:pt>
                <c:pt idx="6784">
                  <c:v>619</c:v>
                </c:pt>
                <c:pt idx="6785">
                  <c:v>620</c:v>
                </c:pt>
                <c:pt idx="6786">
                  <c:v>621</c:v>
                </c:pt>
                <c:pt idx="6787">
                  <c:v>624</c:v>
                </c:pt>
                <c:pt idx="6788">
                  <c:v>627</c:v>
                </c:pt>
                <c:pt idx="6789">
                  <c:v>628</c:v>
                </c:pt>
                <c:pt idx="6790">
                  <c:v>628</c:v>
                </c:pt>
                <c:pt idx="6791">
                  <c:v>627</c:v>
                </c:pt>
                <c:pt idx="6792">
                  <c:v>623</c:v>
                </c:pt>
                <c:pt idx="6793">
                  <c:v>621</c:v>
                </c:pt>
                <c:pt idx="6794">
                  <c:v>618</c:v>
                </c:pt>
                <c:pt idx="6795">
                  <c:v>618</c:v>
                </c:pt>
                <c:pt idx="6796">
                  <c:v>617</c:v>
                </c:pt>
                <c:pt idx="6797">
                  <c:v>615</c:v>
                </c:pt>
                <c:pt idx="6798">
                  <c:v>613</c:v>
                </c:pt>
                <c:pt idx="6799">
                  <c:v>614</c:v>
                </c:pt>
                <c:pt idx="6800">
                  <c:v>618</c:v>
                </c:pt>
                <c:pt idx="6801">
                  <c:v>623</c:v>
                </c:pt>
                <c:pt idx="6802">
                  <c:v>624</c:v>
                </c:pt>
                <c:pt idx="6803">
                  <c:v>624</c:v>
                </c:pt>
                <c:pt idx="6804">
                  <c:v>621</c:v>
                </c:pt>
                <c:pt idx="6805">
                  <c:v>618</c:v>
                </c:pt>
                <c:pt idx="6806">
                  <c:v>618</c:v>
                </c:pt>
                <c:pt idx="6807">
                  <c:v>619</c:v>
                </c:pt>
                <c:pt idx="6808">
                  <c:v>618</c:v>
                </c:pt>
                <c:pt idx="6809">
                  <c:v>618</c:v>
                </c:pt>
                <c:pt idx="6810">
                  <c:v>617</c:v>
                </c:pt>
                <c:pt idx="6811">
                  <c:v>617</c:v>
                </c:pt>
                <c:pt idx="6812">
                  <c:v>620</c:v>
                </c:pt>
                <c:pt idx="6813">
                  <c:v>624</c:v>
                </c:pt>
                <c:pt idx="6814">
                  <c:v>628</c:v>
                </c:pt>
                <c:pt idx="6815">
                  <c:v>628</c:v>
                </c:pt>
                <c:pt idx="6816">
                  <c:v>626</c:v>
                </c:pt>
                <c:pt idx="6817">
                  <c:v>623</c:v>
                </c:pt>
                <c:pt idx="6818">
                  <c:v>620</c:v>
                </c:pt>
                <c:pt idx="6819">
                  <c:v>618</c:v>
                </c:pt>
                <c:pt idx="6820">
                  <c:v>617</c:v>
                </c:pt>
                <c:pt idx="6821">
                  <c:v>618</c:v>
                </c:pt>
                <c:pt idx="6822">
                  <c:v>618</c:v>
                </c:pt>
                <c:pt idx="6823">
                  <c:v>618</c:v>
                </c:pt>
                <c:pt idx="6824">
                  <c:v>622</c:v>
                </c:pt>
                <c:pt idx="6825">
                  <c:v>624</c:v>
                </c:pt>
                <c:pt idx="6826">
                  <c:v>626</c:v>
                </c:pt>
                <c:pt idx="6827">
                  <c:v>627</c:v>
                </c:pt>
                <c:pt idx="6828">
                  <c:v>628</c:v>
                </c:pt>
                <c:pt idx="6829">
                  <c:v>630</c:v>
                </c:pt>
                <c:pt idx="6830">
                  <c:v>629</c:v>
                </c:pt>
                <c:pt idx="6831">
                  <c:v>628</c:v>
                </c:pt>
                <c:pt idx="6832">
                  <c:v>623</c:v>
                </c:pt>
                <c:pt idx="6833">
                  <c:v>621</c:v>
                </c:pt>
                <c:pt idx="6834">
                  <c:v>619</c:v>
                </c:pt>
                <c:pt idx="6835">
                  <c:v>618</c:v>
                </c:pt>
                <c:pt idx="6836">
                  <c:v>616</c:v>
                </c:pt>
                <c:pt idx="6837">
                  <c:v>616</c:v>
                </c:pt>
                <c:pt idx="6838">
                  <c:v>615</c:v>
                </c:pt>
                <c:pt idx="6839">
                  <c:v>620</c:v>
                </c:pt>
                <c:pt idx="6840">
                  <c:v>621</c:v>
                </c:pt>
                <c:pt idx="6841">
                  <c:v>626</c:v>
                </c:pt>
                <c:pt idx="6842">
                  <c:v>622</c:v>
                </c:pt>
                <c:pt idx="6843">
                  <c:v>620</c:v>
                </c:pt>
                <c:pt idx="6844">
                  <c:v>618</c:v>
                </c:pt>
                <c:pt idx="6845">
                  <c:v>622</c:v>
                </c:pt>
                <c:pt idx="6846">
                  <c:v>624</c:v>
                </c:pt>
                <c:pt idx="6847">
                  <c:v>626</c:v>
                </c:pt>
                <c:pt idx="6848">
                  <c:v>626</c:v>
                </c:pt>
                <c:pt idx="6849">
                  <c:v>627</c:v>
                </c:pt>
                <c:pt idx="6850">
                  <c:v>628</c:v>
                </c:pt>
                <c:pt idx="6851">
                  <c:v>628</c:v>
                </c:pt>
                <c:pt idx="6852">
                  <c:v>627</c:v>
                </c:pt>
                <c:pt idx="6853">
                  <c:v>625</c:v>
                </c:pt>
                <c:pt idx="6854">
                  <c:v>623</c:v>
                </c:pt>
                <c:pt idx="6855">
                  <c:v>619</c:v>
                </c:pt>
                <c:pt idx="6856">
                  <c:v>617</c:v>
                </c:pt>
                <c:pt idx="6857">
                  <c:v>619</c:v>
                </c:pt>
                <c:pt idx="6858">
                  <c:v>622</c:v>
                </c:pt>
                <c:pt idx="6859">
                  <c:v>623</c:v>
                </c:pt>
                <c:pt idx="6860">
                  <c:v>624</c:v>
                </c:pt>
                <c:pt idx="6861">
                  <c:v>627</c:v>
                </c:pt>
                <c:pt idx="6862">
                  <c:v>629</c:v>
                </c:pt>
                <c:pt idx="6863">
                  <c:v>629</c:v>
                </c:pt>
                <c:pt idx="6864">
                  <c:v>628</c:v>
                </c:pt>
                <c:pt idx="6865">
                  <c:v>627</c:v>
                </c:pt>
                <c:pt idx="6866">
                  <c:v>624</c:v>
                </c:pt>
                <c:pt idx="6867">
                  <c:v>624</c:v>
                </c:pt>
                <c:pt idx="6868">
                  <c:v>622</c:v>
                </c:pt>
                <c:pt idx="6869">
                  <c:v>620</c:v>
                </c:pt>
                <c:pt idx="6870">
                  <c:v>618</c:v>
                </c:pt>
                <c:pt idx="6871">
                  <c:v>616</c:v>
                </c:pt>
                <c:pt idx="6872">
                  <c:v>615</c:v>
                </c:pt>
                <c:pt idx="6873">
                  <c:v>616</c:v>
                </c:pt>
                <c:pt idx="6874">
                  <c:v>616</c:v>
                </c:pt>
                <c:pt idx="6875">
                  <c:v>619</c:v>
                </c:pt>
                <c:pt idx="6876">
                  <c:v>618</c:v>
                </c:pt>
                <c:pt idx="6877">
                  <c:v>622</c:v>
                </c:pt>
                <c:pt idx="6878">
                  <c:v>623</c:v>
                </c:pt>
                <c:pt idx="6879">
                  <c:v>628</c:v>
                </c:pt>
                <c:pt idx="6880">
                  <c:v>627</c:v>
                </c:pt>
                <c:pt idx="6881">
                  <c:v>624</c:v>
                </c:pt>
                <c:pt idx="6882">
                  <c:v>622</c:v>
                </c:pt>
                <c:pt idx="6883">
                  <c:v>620</c:v>
                </c:pt>
                <c:pt idx="6884">
                  <c:v>618</c:v>
                </c:pt>
                <c:pt idx="6885">
                  <c:v>616</c:v>
                </c:pt>
                <c:pt idx="6886">
                  <c:v>617</c:v>
                </c:pt>
                <c:pt idx="6887">
                  <c:v>616</c:v>
                </c:pt>
                <c:pt idx="6888">
                  <c:v>616</c:v>
                </c:pt>
                <c:pt idx="6889">
                  <c:v>617</c:v>
                </c:pt>
                <c:pt idx="6890">
                  <c:v>620</c:v>
                </c:pt>
                <c:pt idx="6891">
                  <c:v>624</c:v>
                </c:pt>
                <c:pt idx="6892">
                  <c:v>628</c:v>
                </c:pt>
                <c:pt idx="6893">
                  <c:v>629</c:v>
                </c:pt>
                <c:pt idx="6894">
                  <c:v>628</c:v>
                </c:pt>
                <c:pt idx="6895">
                  <c:v>625</c:v>
                </c:pt>
                <c:pt idx="6896">
                  <c:v>622</c:v>
                </c:pt>
                <c:pt idx="6897">
                  <c:v>619</c:v>
                </c:pt>
                <c:pt idx="6898">
                  <c:v>619</c:v>
                </c:pt>
                <c:pt idx="6899">
                  <c:v>620</c:v>
                </c:pt>
                <c:pt idx="6900">
                  <c:v>619</c:v>
                </c:pt>
                <c:pt idx="6901">
                  <c:v>620</c:v>
                </c:pt>
                <c:pt idx="6902">
                  <c:v>621</c:v>
                </c:pt>
                <c:pt idx="6903">
                  <c:v>623</c:v>
                </c:pt>
                <c:pt idx="6904">
                  <c:v>627</c:v>
                </c:pt>
                <c:pt idx="6905">
                  <c:v>628</c:v>
                </c:pt>
                <c:pt idx="6906">
                  <c:v>628</c:v>
                </c:pt>
                <c:pt idx="6907">
                  <c:v>627</c:v>
                </c:pt>
                <c:pt idx="6908">
                  <c:v>626</c:v>
                </c:pt>
                <c:pt idx="6909">
                  <c:v>624</c:v>
                </c:pt>
                <c:pt idx="6910">
                  <c:v>621</c:v>
                </c:pt>
                <c:pt idx="6911">
                  <c:v>616</c:v>
                </c:pt>
                <c:pt idx="6912">
                  <c:v>614</c:v>
                </c:pt>
                <c:pt idx="6913">
                  <c:v>617</c:v>
                </c:pt>
                <c:pt idx="6914">
                  <c:v>617</c:v>
                </c:pt>
                <c:pt idx="6915">
                  <c:v>619</c:v>
                </c:pt>
                <c:pt idx="6916">
                  <c:v>619</c:v>
                </c:pt>
                <c:pt idx="6917">
                  <c:v>621</c:v>
                </c:pt>
                <c:pt idx="6918">
                  <c:v>623</c:v>
                </c:pt>
                <c:pt idx="6919">
                  <c:v>623</c:v>
                </c:pt>
                <c:pt idx="6920">
                  <c:v>620</c:v>
                </c:pt>
                <c:pt idx="6921">
                  <c:v>618</c:v>
                </c:pt>
                <c:pt idx="6922">
                  <c:v>616</c:v>
                </c:pt>
                <c:pt idx="6923">
                  <c:v>615</c:v>
                </c:pt>
                <c:pt idx="6924">
                  <c:v>617</c:v>
                </c:pt>
                <c:pt idx="6925">
                  <c:v>619</c:v>
                </c:pt>
                <c:pt idx="6926">
                  <c:v>619</c:v>
                </c:pt>
                <c:pt idx="6927">
                  <c:v>619</c:v>
                </c:pt>
                <c:pt idx="6928">
                  <c:v>622</c:v>
                </c:pt>
                <c:pt idx="6929">
                  <c:v>627</c:v>
                </c:pt>
                <c:pt idx="6930">
                  <c:v>628</c:v>
                </c:pt>
                <c:pt idx="6931">
                  <c:v>624</c:v>
                </c:pt>
                <c:pt idx="6932">
                  <c:v>619</c:v>
                </c:pt>
                <c:pt idx="6933">
                  <c:v>616</c:v>
                </c:pt>
                <c:pt idx="6934">
                  <c:v>617</c:v>
                </c:pt>
                <c:pt idx="6935">
                  <c:v>618</c:v>
                </c:pt>
                <c:pt idx="6936">
                  <c:v>618</c:v>
                </c:pt>
                <c:pt idx="6937">
                  <c:v>616</c:v>
                </c:pt>
                <c:pt idx="6938">
                  <c:v>619</c:v>
                </c:pt>
                <c:pt idx="6939">
                  <c:v>621</c:v>
                </c:pt>
                <c:pt idx="6940">
                  <c:v>625</c:v>
                </c:pt>
                <c:pt idx="6941">
                  <c:v>625</c:v>
                </c:pt>
                <c:pt idx="6942">
                  <c:v>628</c:v>
                </c:pt>
                <c:pt idx="6943">
                  <c:v>629</c:v>
                </c:pt>
                <c:pt idx="6944">
                  <c:v>629</c:v>
                </c:pt>
                <c:pt idx="6945">
                  <c:v>627</c:v>
                </c:pt>
                <c:pt idx="6946">
                  <c:v>623</c:v>
                </c:pt>
                <c:pt idx="6947">
                  <c:v>620</c:v>
                </c:pt>
                <c:pt idx="6948">
                  <c:v>619</c:v>
                </c:pt>
                <c:pt idx="6949">
                  <c:v>618</c:v>
                </c:pt>
                <c:pt idx="6950">
                  <c:v>617</c:v>
                </c:pt>
                <c:pt idx="6951">
                  <c:v>615</c:v>
                </c:pt>
                <c:pt idx="6952">
                  <c:v>615</c:v>
                </c:pt>
                <c:pt idx="6953">
                  <c:v>615</c:v>
                </c:pt>
                <c:pt idx="6954">
                  <c:v>616</c:v>
                </c:pt>
                <c:pt idx="6955">
                  <c:v>617</c:v>
                </c:pt>
                <c:pt idx="6956">
                  <c:v>620</c:v>
                </c:pt>
                <c:pt idx="6957">
                  <c:v>623</c:v>
                </c:pt>
                <c:pt idx="6958">
                  <c:v>626</c:v>
                </c:pt>
                <c:pt idx="6959">
                  <c:v>630</c:v>
                </c:pt>
                <c:pt idx="6960">
                  <c:v>629</c:v>
                </c:pt>
                <c:pt idx="6961">
                  <c:v>636</c:v>
                </c:pt>
                <c:pt idx="6962">
                  <c:v>631</c:v>
                </c:pt>
                <c:pt idx="6963">
                  <c:v>628</c:v>
                </c:pt>
                <c:pt idx="6964">
                  <c:v>620</c:v>
                </c:pt>
                <c:pt idx="6965">
                  <c:v>617</c:v>
                </c:pt>
                <c:pt idx="6966">
                  <c:v>618</c:v>
                </c:pt>
                <c:pt idx="6967">
                  <c:v>617</c:v>
                </c:pt>
                <c:pt idx="6968">
                  <c:v>616</c:v>
                </c:pt>
                <c:pt idx="6969">
                  <c:v>616</c:v>
                </c:pt>
                <c:pt idx="6970">
                  <c:v>616</c:v>
                </c:pt>
                <c:pt idx="6971">
                  <c:v>620</c:v>
                </c:pt>
                <c:pt idx="6972">
                  <c:v>622</c:v>
                </c:pt>
                <c:pt idx="6973">
                  <c:v>625</c:v>
                </c:pt>
                <c:pt idx="6974">
                  <c:v>625</c:v>
                </c:pt>
                <c:pt idx="6975">
                  <c:v>623</c:v>
                </c:pt>
                <c:pt idx="6976">
                  <c:v>620</c:v>
                </c:pt>
                <c:pt idx="6977">
                  <c:v>619</c:v>
                </c:pt>
                <c:pt idx="6978">
                  <c:v>617</c:v>
                </c:pt>
                <c:pt idx="6979">
                  <c:v>615</c:v>
                </c:pt>
                <c:pt idx="6980">
                  <c:v>618</c:v>
                </c:pt>
                <c:pt idx="6981">
                  <c:v>616</c:v>
                </c:pt>
                <c:pt idx="6982">
                  <c:v>622</c:v>
                </c:pt>
                <c:pt idx="6983">
                  <c:v>623</c:v>
                </c:pt>
                <c:pt idx="6984">
                  <c:v>623</c:v>
                </c:pt>
                <c:pt idx="6985">
                  <c:v>626</c:v>
                </c:pt>
                <c:pt idx="6986">
                  <c:v>627</c:v>
                </c:pt>
                <c:pt idx="6987">
                  <c:v>629</c:v>
                </c:pt>
                <c:pt idx="6988">
                  <c:v>628</c:v>
                </c:pt>
                <c:pt idx="6989">
                  <c:v>623</c:v>
                </c:pt>
                <c:pt idx="6990">
                  <c:v>622</c:v>
                </c:pt>
                <c:pt idx="6991">
                  <c:v>619</c:v>
                </c:pt>
                <c:pt idx="6992">
                  <c:v>620</c:v>
                </c:pt>
                <c:pt idx="6993">
                  <c:v>620</c:v>
                </c:pt>
                <c:pt idx="6994">
                  <c:v>617</c:v>
                </c:pt>
                <c:pt idx="6995">
                  <c:v>615</c:v>
                </c:pt>
                <c:pt idx="6996">
                  <c:v>620</c:v>
                </c:pt>
                <c:pt idx="6997">
                  <c:v>625</c:v>
                </c:pt>
                <c:pt idx="6998">
                  <c:v>625</c:v>
                </c:pt>
                <c:pt idx="6999">
                  <c:v>623</c:v>
                </c:pt>
                <c:pt idx="7000">
                  <c:v>619</c:v>
                </c:pt>
                <c:pt idx="7001">
                  <c:v>618</c:v>
                </c:pt>
                <c:pt idx="7002">
                  <c:v>616</c:v>
                </c:pt>
                <c:pt idx="7003">
                  <c:v>620</c:v>
                </c:pt>
                <c:pt idx="7004">
                  <c:v>619</c:v>
                </c:pt>
                <c:pt idx="7005">
                  <c:v>617</c:v>
                </c:pt>
                <c:pt idx="7006">
                  <c:v>617</c:v>
                </c:pt>
                <c:pt idx="7007">
                  <c:v>618</c:v>
                </c:pt>
                <c:pt idx="7008">
                  <c:v>620</c:v>
                </c:pt>
                <c:pt idx="7009">
                  <c:v>622</c:v>
                </c:pt>
                <c:pt idx="7010">
                  <c:v>623</c:v>
                </c:pt>
                <c:pt idx="7011">
                  <c:v>624</c:v>
                </c:pt>
                <c:pt idx="7012">
                  <c:v>625</c:v>
                </c:pt>
                <c:pt idx="7013">
                  <c:v>625</c:v>
                </c:pt>
                <c:pt idx="7014">
                  <c:v>624</c:v>
                </c:pt>
                <c:pt idx="7015">
                  <c:v>621</c:v>
                </c:pt>
                <c:pt idx="7016">
                  <c:v>620</c:v>
                </c:pt>
                <c:pt idx="7017">
                  <c:v>619</c:v>
                </c:pt>
                <c:pt idx="7018">
                  <c:v>618</c:v>
                </c:pt>
                <c:pt idx="7019">
                  <c:v>620</c:v>
                </c:pt>
                <c:pt idx="7020">
                  <c:v>619</c:v>
                </c:pt>
                <c:pt idx="7021">
                  <c:v>620</c:v>
                </c:pt>
                <c:pt idx="7022">
                  <c:v>622</c:v>
                </c:pt>
                <c:pt idx="7023">
                  <c:v>622</c:v>
                </c:pt>
                <c:pt idx="7024">
                  <c:v>624</c:v>
                </c:pt>
                <c:pt idx="7025">
                  <c:v>625</c:v>
                </c:pt>
                <c:pt idx="7026">
                  <c:v>628</c:v>
                </c:pt>
                <c:pt idx="7027">
                  <c:v>626</c:v>
                </c:pt>
                <c:pt idx="7028">
                  <c:v>625</c:v>
                </c:pt>
                <c:pt idx="7029">
                  <c:v>621</c:v>
                </c:pt>
                <c:pt idx="7030">
                  <c:v>619</c:v>
                </c:pt>
                <c:pt idx="7031">
                  <c:v>618</c:v>
                </c:pt>
                <c:pt idx="7032">
                  <c:v>618</c:v>
                </c:pt>
                <c:pt idx="7033">
                  <c:v>616</c:v>
                </c:pt>
                <c:pt idx="7034">
                  <c:v>615</c:v>
                </c:pt>
                <c:pt idx="7035">
                  <c:v>613</c:v>
                </c:pt>
                <c:pt idx="7036">
                  <c:v>615</c:v>
                </c:pt>
                <c:pt idx="7037">
                  <c:v>616</c:v>
                </c:pt>
                <c:pt idx="7038">
                  <c:v>621</c:v>
                </c:pt>
                <c:pt idx="7039">
                  <c:v>624</c:v>
                </c:pt>
                <c:pt idx="7040">
                  <c:v>627</c:v>
                </c:pt>
                <c:pt idx="7041">
                  <c:v>628</c:v>
                </c:pt>
                <c:pt idx="7042">
                  <c:v>628</c:v>
                </c:pt>
                <c:pt idx="7043">
                  <c:v>626</c:v>
                </c:pt>
                <c:pt idx="7044">
                  <c:v>624</c:v>
                </c:pt>
                <c:pt idx="7045">
                  <c:v>621</c:v>
                </c:pt>
                <c:pt idx="7046">
                  <c:v>618</c:v>
                </c:pt>
                <c:pt idx="7047">
                  <c:v>616</c:v>
                </c:pt>
                <c:pt idx="7048">
                  <c:v>615</c:v>
                </c:pt>
                <c:pt idx="7049">
                  <c:v>616</c:v>
                </c:pt>
                <c:pt idx="7050">
                  <c:v>617</c:v>
                </c:pt>
                <c:pt idx="7051">
                  <c:v>621</c:v>
                </c:pt>
                <c:pt idx="7052">
                  <c:v>624</c:v>
                </c:pt>
                <c:pt idx="7053">
                  <c:v>626</c:v>
                </c:pt>
                <c:pt idx="7054">
                  <c:v>627</c:v>
                </c:pt>
                <c:pt idx="7055">
                  <c:v>626</c:v>
                </c:pt>
                <c:pt idx="7056">
                  <c:v>626</c:v>
                </c:pt>
                <c:pt idx="7057">
                  <c:v>624</c:v>
                </c:pt>
                <c:pt idx="7058">
                  <c:v>621</c:v>
                </c:pt>
                <c:pt idx="7059">
                  <c:v>619</c:v>
                </c:pt>
                <c:pt idx="7060">
                  <c:v>617</c:v>
                </c:pt>
                <c:pt idx="7061">
                  <c:v>617</c:v>
                </c:pt>
                <c:pt idx="7062">
                  <c:v>617</c:v>
                </c:pt>
                <c:pt idx="7063">
                  <c:v>619</c:v>
                </c:pt>
                <c:pt idx="7064">
                  <c:v>620</c:v>
                </c:pt>
                <c:pt idx="7065">
                  <c:v>622</c:v>
                </c:pt>
                <c:pt idx="7066">
                  <c:v>622</c:v>
                </c:pt>
                <c:pt idx="7067">
                  <c:v>623</c:v>
                </c:pt>
                <c:pt idx="7068">
                  <c:v>624</c:v>
                </c:pt>
                <c:pt idx="7069">
                  <c:v>627</c:v>
                </c:pt>
                <c:pt idx="7070">
                  <c:v>629</c:v>
                </c:pt>
                <c:pt idx="7071">
                  <c:v>627</c:v>
                </c:pt>
                <c:pt idx="7072">
                  <c:v>625</c:v>
                </c:pt>
                <c:pt idx="7073">
                  <c:v>621</c:v>
                </c:pt>
                <c:pt idx="7074">
                  <c:v>619</c:v>
                </c:pt>
                <c:pt idx="7075">
                  <c:v>622</c:v>
                </c:pt>
                <c:pt idx="7076">
                  <c:v>624</c:v>
                </c:pt>
                <c:pt idx="7077">
                  <c:v>626</c:v>
                </c:pt>
                <c:pt idx="7078">
                  <c:v>627</c:v>
                </c:pt>
                <c:pt idx="7079">
                  <c:v>626</c:v>
                </c:pt>
                <c:pt idx="7080">
                  <c:v>628</c:v>
                </c:pt>
                <c:pt idx="7081">
                  <c:v>626</c:v>
                </c:pt>
                <c:pt idx="7082">
                  <c:v>623</c:v>
                </c:pt>
                <c:pt idx="7083">
                  <c:v>620</c:v>
                </c:pt>
                <c:pt idx="7084">
                  <c:v>616</c:v>
                </c:pt>
                <c:pt idx="7085">
                  <c:v>617</c:v>
                </c:pt>
                <c:pt idx="7086">
                  <c:v>617</c:v>
                </c:pt>
                <c:pt idx="7087">
                  <c:v>616</c:v>
                </c:pt>
                <c:pt idx="7088">
                  <c:v>616</c:v>
                </c:pt>
                <c:pt idx="7089">
                  <c:v>617</c:v>
                </c:pt>
                <c:pt idx="7090">
                  <c:v>622</c:v>
                </c:pt>
                <c:pt idx="7091">
                  <c:v>627</c:v>
                </c:pt>
                <c:pt idx="7092">
                  <c:v>627</c:v>
                </c:pt>
                <c:pt idx="7093">
                  <c:v>625</c:v>
                </c:pt>
                <c:pt idx="7094">
                  <c:v>620</c:v>
                </c:pt>
                <c:pt idx="7095">
                  <c:v>618</c:v>
                </c:pt>
                <c:pt idx="7096">
                  <c:v>617</c:v>
                </c:pt>
                <c:pt idx="7097">
                  <c:v>618</c:v>
                </c:pt>
                <c:pt idx="7098">
                  <c:v>618</c:v>
                </c:pt>
                <c:pt idx="7099">
                  <c:v>617</c:v>
                </c:pt>
                <c:pt idx="7100">
                  <c:v>618</c:v>
                </c:pt>
                <c:pt idx="7101">
                  <c:v>618</c:v>
                </c:pt>
                <c:pt idx="7102">
                  <c:v>620</c:v>
                </c:pt>
                <c:pt idx="7103">
                  <c:v>623</c:v>
                </c:pt>
                <c:pt idx="7104">
                  <c:v>624</c:v>
                </c:pt>
                <c:pt idx="7105">
                  <c:v>625</c:v>
                </c:pt>
                <c:pt idx="7106">
                  <c:v>627</c:v>
                </c:pt>
                <c:pt idx="7107">
                  <c:v>628</c:v>
                </c:pt>
                <c:pt idx="7108">
                  <c:v>629</c:v>
                </c:pt>
                <c:pt idx="7109">
                  <c:v>626</c:v>
                </c:pt>
                <c:pt idx="7110">
                  <c:v>624</c:v>
                </c:pt>
                <c:pt idx="7111">
                  <c:v>621</c:v>
                </c:pt>
                <c:pt idx="7112">
                  <c:v>619</c:v>
                </c:pt>
                <c:pt idx="7113">
                  <c:v>619</c:v>
                </c:pt>
                <c:pt idx="7114">
                  <c:v>618</c:v>
                </c:pt>
                <c:pt idx="7115">
                  <c:v>616</c:v>
                </c:pt>
                <c:pt idx="7116">
                  <c:v>615</c:v>
                </c:pt>
                <c:pt idx="7117">
                  <c:v>615</c:v>
                </c:pt>
                <c:pt idx="7118">
                  <c:v>617</c:v>
                </c:pt>
                <c:pt idx="7119">
                  <c:v>619</c:v>
                </c:pt>
                <c:pt idx="7120">
                  <c:v>621</c:v>
                </c:pt>
                <c:pt idx="7121">
                  <c:v>623</c:v>
                </c:pt>
                <c:pt idx="7122">
                  <c:v>625</c:v>
                </c:pt>
                <c:pt idx="7123">
                  <c:v>628</c:v>
                </c:pt>
                <c:pt idx="7124">
                  <c:v>624</c:v>
                </c:pt>
                <c:pt idx="7125">
                  <c:v>621</c:v>
                </c:pt>
                <c:pt idx="7126">
                  <c:v>619</c:v>
                </c:pt>
                <c:pt idx="7127">
                  <c:v>618</c:v>
                </c:pt>
                <c:pt idx="7128">
                  <c:v>618</c:v>
                </c:pt>
                <c:pt idx="7129">
                  <c:v>618</c:v>
                </c:pt>
                <c:pt idx="7130">
                  <c:v>616</c:v>
                </c:pt>
                <c:pt idx="7131">
                  <c:v>617</c:v>
                </c:pt>
                <c:pt idx="7132">
                  <c:v>617</c:v>
                </c:pt>
                <c:pt idx="7133">
                  <c:v>617</c:v>
                </c:pt>
                <c:pt idx="7134">
                  <c:v>620</c:v>
                </c:pt>
                <c:pt idx="7135">
                  <c:v>624</c:v>
                </c:pt>
                <c:pt idx="7136">
                  <c:v>625</c:v>
                </c:pt>
                <c:pt idx="7137">
                  <c:v>626</c:v>
                </c:pt>
                <c:pt idx="7138">
                  <c:v>628</c:v>
                </c:pt>
                <c:pt idx="7139">
                  <c:v>626</c:v>
                </c:pt>
                <c:pt idx="7140">
                  <c:v>627</c:v>
                </c:pt>
                <c:pt idx="7141">
                  <c:v>624</c:v>
                </c:pt>
                <c:pt idx="7142">
                  <c:v>624</c:v>
                </c:pt>
                <c:pt idx="7143">
                  <c:v>620</c:v>
                </c:pt>
                <c:pt idx="7144">
                  <c:v>619</c:v>
                </c:pt>
                <c:pt idx="7145">
                  <c:v>616</c:v>
                </c:pt>
                <c:pt idx="7146">
                  <c:v>618</c:v>
                </c:pt>
                <c:pt idx="7147">
                  <c:v>619</c:v>
                </c:pt>
                <c:pt idx="7148">
                  <c:v>620</c:v>
                </c:pt>
                <c:pt idx="7149">
                  <c:v>620</c:v>
                </c:pt>
                <c:pt idx="7150">
                  <c:v>621</c:v>
                </c:pt>
                <c:pt idx="7151">
                  <c:v>620</c:v>
                </c:pt>
                <c:pt idx="7152">
                  <c:v>617</c:v>
                </c:pt>
                <c:pt idx="7153">
                  <c:v>615</c:v>
                </c:pt>
                <c:pt idx="7154">
                  <c:v>616</c:v>
                </c:pt>
                <c:pt idx="7155">
                  <c:v>616</c:v>
                </c:pt>
                <c:pt idx="7156">
                  <c:v>616</c:v>
                </c:pt>
                <c:pt idx="7157">
                  <c:v>619</c:v>
                </c:pt>
                <c:pt idx="7158">
                  <c:v>622</c:v>
                </c:pt>
                <c:pt idx="7159">
                  <c:v>625</c:v>
                </c:pt>
                <c:pt idx="7160">
                  <c:v>626</c:v>
                </c:pt>
                <c:pt idx="7161">
                  <c:v>625</c:v>
                </c:pt>
                <c:pt idx="7162">
                  <c:v>626</c:v>
                </c:pt>
                <c:pt idx="7163">
                  <c:v>624</c:v>
                </c:pt>
                <c:pt idx="7164">
                  <c:v>621</c:v>
                </c:pt>
                <c:pt idx="7165">
                  <c:v>620</c:v>
                </c:pt>
                <c:pt idx="7166">
                  <c:v>618</c:v>
                </c:pt>
                <c:pt idx="7167">
                  <c:v>618</c:v>
                </c:pt>
                <c:pt idx="7168">
                  <c:v>615</c:v>
                </c:pt>
                <c:pt idx="7169">
                  <c:v>616</c:v>
                </c:pt>
                <c:pt idx="7170">
                  <c:v>617</c:v>
                </c:pt>
                <c:pt idx="7171">
                  <c:v>619</c:v>
                </c:pt>
                <c:pt idx="7172">
                  <c:v>622</c:v>
                </c:pt>
                <c:pt idx="7173">
                  <c:v>626</c:v>
                </c:pt>
                <c:pt idx="7174">
                  <c:v>628</c:v>
                </c:pt>
                <c:pt idx="7175">
                  <c:v>630</c:v>
                </c:pt>
                <c:pt idx="7176">
                  <c:v>630</c:v>
                </c:pt>
                <c:pt idx="7177">
                  <c:v>627</c:v>
                </c:pt>
                <c:pt idx="7178">
                  <c:v>624</c:v>
                </c:pt>
                <c:pt idx="7179">
                  <c:v>624</c:v>
                </c:pt>
                <c:pt idx="7180">
                  <c:v>620</c:v>
                </c:pt>
                <c:pt idx="7181">
                  <c:v>620</c:v>
                </c:pt>
                <c:pt idx="7182">
                  <c:v>617</c:v>
                </c:pt>
                <c:pt idx="7183">
                  <c:v>620</c:v>
                </c:pt>
                <c:pt idx="7184">
                  <c:v>622</c:v>
                </c:pt>
                <c:pt idx="7185">
                  <c:v>627</c:v>
                </c:pt>
                <c:pt idx="7186">
                  <c:v>624</c:v>
                </c:pt>
                <c:pt idx="7187">
                  <c:v>625</c:v>
                </c:pt>
                <c:pt idx="7188">
                  <c:v>625</c:v>
                </c:pt>
                <c:pt idx="7189">
                  <c:v>626</c:v>
                </c:pt>
                <c:pt idx="7190">
                  <c:v>624</c:v>
                </c:pt>
                <c:pt idx="7191">
                  <c:v>622</c:v>
                </c:pt>
                <c:pt idx="7192">
                  <c:v>617</c:v>
                </c:pt>
                <c:pt idx="7193">
                  <c:v>615</c:v>
                </c:pt>
                <c:pt idx="7194">
                  <c:v>613</c:v>
                </c:pt>
                <c:pt idx="7195">
                  <c:v>613</c:v>
                </c:pt>
                <c:pt idx="7196">
                  <c:v>615</c:v>
                </c:pt>
                <c:pt idx="7197">
                  <c:v>616</c:v>
                </c:pt>
                <c:pt idx="7198">
                  <c:v>616</c:v>
                </c:pt>
                <c:pt idx="7199">
                  <c:v>617</c:v>
                </c:pt>
                <c:pt idx="7200">
                  <c:v>618</c:v>
                </c:pt>
                <c:pt idx="7201">
                  <c:v>622</c:v>
                </c:pt>
                <c:pt idx="7202">
                  <c:v>623</c:v>
                </c:pt>
                <c:pt idx="7203">
                  <c:v>627</c:v>
                </c:pt>
                <c:pt idx="7204">
                  <c:v>628</c:v>
                </c:pt>
                <c:pt idx="7205">
                  <c:v>628</c:v>
                </c:pt>
                <c:pt idx="7206">
                  <c:v>628</c:v>
                </c:pt>
                <c:pt idx="7207">
                  <c:v>624</c:v>
                </c:pt>
                <c:pt idx="7208">
                  <c:v>620</c:v>
                </c:pt>
                <c:pt idx="7209">
                  <c:v>617</c:v>
                </c:pt>
                <c:pt idx="7210">
                  <c:v>618</c:v>
                </c:pt>
                <c:pt idx="7211">
                  <c:v>617</c:v>
                </c:pt>
                <c:pt idx="7212">
                  <c:v>617</c:v>
                </c:pt>
                <c:pt idx="7213">
                  <c:v>616</c:v>
                </c:pt>
                <c:pt idx="7214">
                  <c:v>616</c:v>
                </c:pt>
                <c:pt idx="7215">
                  <c:v>619</c:v>
                </c:pt>
                <c:pt idx="7216">
                  <c:v>619</c:v>
                </c:pt>
                <c:pt idx="7217">
                  <c:v>623</c:v>
                </c:pt>
                <c:pt idx="7218">
                  <c:v>625</c:v>
                </c:pt>
                <c:pt idx="7219">
                  <c:v>627</c:v>
                </c:pt>
                <c:pt idx="7220">
                  <c:v>628</c:v>
                </c:pt>
                <c:pt idx="7221">
                  <c:v>629</c:v>
                </c:pt>
                <c:pt idx="7222">
                  <c:v>628</c:v>
                </c:pt>
                <c:pt idx="7223">
                  <c:v>627</c:v>
                </c:pt>
                <c:pt idx="7224">
                  <c:v>625</c:v>
                </c:pt>
                <c:pt idx="7225">
                  <c:v>622</c:v>
                </c:pt>
                <c:pt idx="7226">
                  <c:v>620</c:v>
                </c:pt>
                <c:pt idx="7227">
                  <c:v>622</c:v>
                </c:pt>
                <c:pt idx="7228">
                  <c:v>626</c:v>
                </c:pt>
                <c:pt idx="7229">
                  <c:v>627</c:v>
                </c:pt>
                <c:pt idx="7230">
                  <c:v>625</c:v>
                </c:pt>
                <c:pt idx="7231">
                  <c:v>622</c:v>
                </c:pt>
                <c:pt idx="7232">
                  <c:v>620</c:v>
                </c:pt>
                <c:pt idx="7233">
                  <c:v>619</c:v>
                </c:pt>
                <c:pt idx="7234">
                  <c:v>616</c:v>
                </c:pt>
                <c:pt idx="7235">
                  <c:v>615</c:v>
                </c:pt>
                <c:pt idx="7236">
                  <c:v>614</c:v>
                </c:pt>
                <c:pt idx="7237">
                  <c:v>617</c:v>
                </c:pt>
                <c:pt idx="7238">
                  <c:v>622</c:v>
                </c:pt>
                <c:pt idx="7239">
                  <c:v>624</c:v>
                </c:pt>
                <c:pt idx="7240">
                  <c:v>627</c:v>
                </c:pt>
                <c:pt idx="7241">
                  <c:v>627</c:v>
                </c:pt>
                <c:pt idx="7242">
                  <c:v>625</c:v>
                </c:pt>
                <c:pt idx="7243">
                  <c:v>622</c:v>
                </c:pt>
                <c:pt idx="7244">
                  <c:v>618</c:v>
                </c:pt>
                <c:pt idx="7245">
                  <c:v>618</c:v>
                </c:pt>
                <c:pt idx="7246">
                  <c:v>619</c:v>
                </c:pt>
                <c:pt idx="7247">
                  <c:v>619</c:v>
                </c:pt>
                <c:pt idx="7248">
                  <c:v>618</c:v>
                </c:pt>
                <c:pt idx="7249">
                  <c:v>615</c:v>
                </c:pt>
                <c:pt idx="7250">
                  <c:v>617</c:v>
                </c:pt>
                <c:pt idx="7251">
                  <c:v>619</c:v>
                </c:pt>
                <c:pt idx="7252">
                  <c:v>620</c:v>
                </c:pt>
                <c:pt idx="7253">
                  <c:v>621</c:v>
                </c:pt>
                <c:pt idx="7254">
                  <c:v>623</c:v>
                </c:pt>
                <c:pt idx="7255">
                  <c:v>625</c:v>
                </c:pt>
                <c:pt idx="7256">
                  <c:v>627</c:v>
                </c:pt>
                <c:pt idx="7257">
                  <c:v>626</c:v>
                </c:pt>
                <c:pt idx="7258">
                  <c:v>627</c:v>
                </c:pt>
                <c:pt idx="7259">
                  <c:v>626</c:v>
                </c:pt>
                <c:pt idx="7260">
                  <c:v>625</c:v>
                </c:pt>
                <c:pt idx="7261">
                  <c:v>622</c:v>
                </c:pt>
                <c:pt idx="7262">
                  <c:v>617</c:v>
                </c:pt>
                <c:pt idx="7263">
                  <c:v>617</c:v>
                </c:pt>
                <c:pt idx="7264">
                  <c:v>617</c:v>
                </c:pt>
                <c:pt idx="7265">
                  <c:v>618</c:v>
                </c:pt>
                <c:pt idx="7266">
                  <c:v>623</c:v>
                </c:pt>
                <c:pt idx="7267">
                  <c:v>626</c:v>
                </c:pt>
                <c:pt idx="7268">
                  <c:v>630</c:v>
                </c:pt>
                <c:pt idx="7269">
                  <c:v>627</c:v>
                </c:pt>
                <c:pt idx="7270">
                  <c:v>623</c:v>
                </c:pt>
                <c:pt idx="7271">
                  <c:v>620</c:v>
                </c:pt>
                <c:pt idx="7272">
                  <c:v>618</c:v>
                </c:pt>
                <c:pt idx="7273">
                  <c:v>617</c:v>
                </c:pt>
                <c:pt idx="7274">
                  <c:v>616</c:v>
                </c:pt>
                <c:pt idx="7275">
                  <c:v>615</c:v>
                </c:pt>
                <c:pt idx="7276">
                  <c:v>614</c:v>
                </c:pt>
                <c:pt idx="7277">
                  <c:v>615</c:v>
                </c:pt>
                <c:pt idx="7278">
                  <c:v>617</c:v>
                </c:pt>
                <c:pt idx="7279">
                  <c:v>620</c:v>
                </c:pt>
                <c:pt idx="7280">
                  <c:v>623</c:v>
                </c:pt>
                <c:pt idx="7281">
                  <c:v>626</c:v>
                </c:pt>
                <c:pt idx="7282">
                  <c:v>625</c:v>
                </c:pt>
                <c:pt idx="7283">
                  <c:v>623</c:v>
                </c:pt>
                <c:pt idx="7284">
                  <c:v>620</c:v>
                </c:pt>
                <c:pt idx="7285">
                  <c:v>617</c:v>
                </c:pt>
                <c:pt idx="7286">
                  <c:v>618</c:v>
                </c:pt>
                <c:pt idx="7287">
                  <c:v>620</c:v>
                </c:pt>
                <c:pt idx="7288">
                  <c:v>620</c:v>
                </c:pt>
                <c:pt idx="7289">
                  <c:v>617</c:v>
                </c:pt>
                <c:pt idx="7290">
                  <c:v>615</c:v>
                </c:pt>
                <c:pt idx="7291">
                  <c:v>617</c:v>
                </c:pt>
                <c:pt idx="7292">
                  <c:v>618</c:v>
                </c:pt>
                <c:pt idx="7293">
                  <c:v>619</c:v>
                </c:pt>
                <c:pt idx="7294">
                  <c:v>622</c:v>
                </c:pt>
                <c:pt idx="7295">
                  <c:v>623</c:v>
                </c:pt>
                <c:pt idx="7296">
                  <c:v>626</c:v>
                </c:pt>
                <c:pt idx="7297">
                  <c:v>627</c:v>
                </c:pt>
                <c:pt idx="7298">
                  <c:v>628</c:v>
                </c:pt>
                <c:pt idx="7299">
                  <c:v>628</c:v>
                </c:pt>
                <c:pt idx="7300">
                  <c:v>630</c:v>
                </c:pt>
                <c:pt idx="7301">
                  <c:v>627</c:v>
                </c:pt>
                <c:pt idx="7302">
                  <c:v>623</c:v>
                </c:pt>
                <c:pt idx="7303">
                  <c:v>618</c:v>
                </c:pt>
                <c:pt idx="7304">
                  <c:v>616</c:v>
                </c:pt>
                <c:pt idx="7305">
                  <c:v>618</c:v>
                </c:pt>
                <c:pt idx="7306">
                  <c:v>617</c:v>
                </c:pt>
                <c:pt idx="7307">
                  <c:v>617</c:v>
                </c:pt>
                <c:pt idx="7308">
                  <c:v>615</c:v>
                </c:pt>
                <c:pt idx="7309">
                  <c:v>615</c:v>
                </c:pt>
                <c:pt idx="7310">
                  <c:v>617</c:v>
                </c:pt>
                <c:pt idx="7311">
                  <c:v>619</c:v>
                </c:pt>
                <c:pt idx="7312">
                  <c:v>623</c:v>
                </c:pt>
                <c:pt idx="7313">
                  <c:v>625</c:v>
                </c:pt>
                <c:pt idx="7314">
                  <c:v>628</c:v>
                </c:pt>
                <c:pt idx="7315">
                  <c:v>628</c:v>
                </c:pt>
                <c:pt idx="7316">
                  <c:v>627</c:v>
                </c:pt>
                <c:pt idx="7317">
                  <c:v>624</c:v>
                </c:pt>
                <c:pt idx="7318">
                  <c:v>620</c:v>
                </c:pt>
                <c:pt idx="7319">
                  <c:v>617</c:v>
                </c:pt>
                <c:pt idx="7320">
                  <c:v>616</c:v>
                </c:pt>
                <c:pt idx="7321">
                  <c:v>617</c:v>
                </c:pt>
                <c:pt idx="7322">
                  <c:v>619</c:v>
                </c:pt>
                <c:pt idx="7323">
                  <c:v>619</c:v>
                </c:pt>
                <c:pt idx="7324">
                  <c:v>621</c:v>
                </c:pt>
                <c:pt idx="7325">
                  <c:v>624</c:v>
                </c:pt>
                <c:pt idx="7326">
                  <c:v>626</c:v>
                </c:pt>
                <c:pt idx="7327">
                  <c:v>628</c:v>
                </c:pt>
                <c:pt idx="7328">
                  <c:v>627</c:v>
                </c:pt>
                <c:pt idx="7329">
                  <c:v>626</c:v>
                </c:pt>
                <c:pt idx="7330">
                  <c:v>627</c:v>
                </c:pt>
                <c:pt idx="7331">
                  <c:v>623</c:v>
                </c:pt>
                <c:pt idx="7332">
                  <c:v>622</c:v>
                </c:pt>
                <c:pt idx="7333">
                  <c:v>618</c:v>
                </c:pt>
                <c:pt idx="7334">
                  <c:v>617</c:v>
                </c:pt>
                <c:pt idx="7335">
                  <c:v>618</c:v>
                </c:pt>
                <c:pt idx="7336">
                  <c:v>618</c:v>
                </c:pt>
                <c:pt idx="7337">
                  <c:v>619</c:v>
                </c:pt>
                <c:pt idx="7338">
                  <c:v>620</c:v>
                </c:pt>
                <c:pt idx="7339">
                  <c:v>623</c:v>
                </c:pt>
                <c:pt idx="7340">
                  <c:v>625</c:v>
                </c:pt>
                <c:pt idx="7341">
                  <c:v>628</c:v>
                </c:pt>
                <c:pt idx="7342">
                  <c:v>629</c:v>
                </c:pt>
                <c:pt idx="7343">
                  <c:v>624</c:v>
                </c:pt>
                <c:pt idx="7344">
                  <c:v>619</c:v>
                </c:pt>
                <c:pt idx="7345">
                  <c:v>615</c:v>
                </c:pt>
                <c:pt idx="7346">
                  <c:v>617</c:v>
                </c:pt>
                <c:pt idx="7347">
                  <c:v>620</c:v>
                </c:pt>
                <c:pt idx="7348">
                  <c:v>623</c:v>
                </c:pt>
                <c:pt idx="7349">
                  <c:v>625</c:v>
                </c:pt>
                <c:pt idx="7350">
                  <c:v>627</c:v>
                </c:pt>
                <c:pt idx="7351">
                  <c:v>628</c:v>
                </c:pt>
                <c:pt idx="7352">
                  <c:v>626</c:v>
                </c:pt>
                <c:pt idx="7353">
                  <c:v>623</c:v>
                </c:pt>
                <c:pt idx="7354">
                  <c:v>620</c:v>
                </c:pt>
                <c:pt idx="7355">
                  <c:v>620</c:v>
                </c:pt>
                <c:pt idx="7356">
                  <c:v>620</c:v>
                </c:pt>
                <c:pt idx="7357">
                  <c:v>617</c:v>
                </c:pt>
                <c:pt idx="7358">
                  <c:v>617</c:v>
                </c:pt>
                <c:pt idx="7359">
                  <c:v>617</c:v>
                </c:pt>
                <c:pt idx="7360">
                  <c:v>617</c:v>
                </c:pt>
                <c:pt idx="7361">
                  <c:v>618</c:v>
                </c:pt>
                <c:pt idx="7362">
                  <c:v>623</c:v>
                </c:pt>
                <c:pt idx="7363">
                  <c:v>627</c:v>
                </c:pt>
                <c:pt idx="7364">
                  <c:v>630</c:v>
                </c:pt>
                <c:pt idx="7365">
                  <c:v>629</c:v>
                </c:pt>
                <c:pt idx="7366">
                  <c:v>628</c:v>
                </c:pt>
                <c:pt idx="7367">
                  <c:v>625</c:v>
                </c:pt>
                <c:pt idx="7368">
                  <c:v>621</c:v>
                </c:pt>
                <c:pt idx="7369">
                  <c:v>618</c:v>
                </c:pt>
                <c:pt idx="7370">
                  <c:v>617</c:v>
                </c:pt>
                <c:pt idx="7371">
                  <c:v>617</c:v>
                </c:pt>
                <c:pt idx="7372">
                  <c:v>617</c:v>
                </c:pt>
                <c:pt idx="7373">
                  <c:v>618</c:v>
                </c:pt>
                <c:pt idx="7374">
                  <c:v>620</c:v>
                </c:pt>
                <c:pt idx="7375">
                  <c:v>622</c:v>
                </c:pt>
                <c:pt idx="7376">
                  <c:v>624</c:v>
                </c:pt>
                <c:pt idx="7377">
                  <c:v>627</c:v>
                </c:pt>
                <c:pt idx="7378">
                  <c:v>629</c:v>
                </c:pt>
                <c:pt idx="7379">
                  <c:v>628</c:v>
                </c:pt>
                <c:pt idx="7380">
                  <c:v>627</c:v>
                </c:pt>
                <c:pt idx="7381">
                  <c:v>624</c:v>
                </c:pt>
                <c:pt idx="7382">
                  <c:v>621</c:v>
                </c:pt>
                <c:pt idx="7383">
                  <c:v>617</c:v>
                </c:pt>
                <c:pt idx="7384">
                  <c:v>618</c:v>
                </c:pt>
                <c:pt idx="7385">
                  <c:v>618</c:v>
                </c:pt>
                <c:pt idx="7386">
                  <c:v>617</c:v>
                </c:pt>
                <c:pt idx="7387">
                  <c:v>616</c:v>
                </c:pt>
                <c:pt idx="7388">
                  <c:v>615</c:v>
                </c:pt>
                <c:pt idx="7389">
                  <c:v>616</c:v>
                </c:pt>
                <c:pt idx="7390">
                  <c:v>619</c:v>
                </c:pt>
                <c:pt idx="7391">
                  <c:v>621</c:v>
                </c:pt>
                <c:pt idx="7392">
                  <c:v>622</c:v>
                </c:pt>
                <c:pt idx="7393">
                  <c:v>623</c:v>
                </c:pt>
                <c:pt idx="7394">
                  <c:v>627</c:v>
                </c:pt>
                <c:pt idx="7395">
                  <c:v>628</c:v>
                </c:pt>
                <c:pt idx="7396">
                  <c:v>627</c:v>
                </c:pt>
                <c:pt idx="7397">
                  <c:v>625</c:v>
                </c:pt>
                <c:pt idx="7398">
                  <c:v>622</c:v>
                </c:pt>
                <c:pt idx="7399">
                  <c:v>620</c:v>
                </c:pt>
                <c:pt idx="7400">
                  <c:v>618</c:v>
                </c:pt>
                <c:pt idx="7401">
                  <c:v>618</c:v>
                </c:pt>
                <c:pt idx="7402">
                  <c:v>620</c:v>
                </c:pt>
                <c:pt idx="7403">
                  <c:v>621</c:v>
                </c:pt>
                <c:pt idx="7404">
                  <c:v>625</c:v>
                </c:pt>
                <c:pt idx="7405">
                  <c:v>626</c:v>
                </c:pt>
                <c:pt idx="7406">
                  <c:v>628</c:v>
                </c:pt>
                <c:pt idx="7407">
                  <c:v>628</c:v>
                </c:pt>
                <c:pt idx="7408">
                  <c:v>627</c:v>
                </c:pt>
                <c:pt idx="7409">
                  <c:v>625</c:v>
                </c:pt>
                <c:pt idx="7410">
                  <c:v>622</c:v>
                </c:pt>
                <c:pt idx="7411">
                  <c:v>619</c:v>
                </c:pt>
                <c:pt idx="7412">
                  <c:v>619</c:v>
                </c:pt>
                <c:pt idx="7413">
                  <c:v>616</c:v>
                </c:pt>
                <c:pt idx="7414">
                  <c:v>617</c:v>
                </c:pt>
                <c:pt idx="7415">
                  <c:v>617</c:v>
                </c:pt>
                <c:pt idx="7416">
                  <c:v>619</c:v>
                </c:pt>
                <c:pt idx="7417">
                  <c:v>621</c:v>
                </c:pt>
                <c:pt idx="7418">
                  <c:v>624</c:v>
                </c:pt>
                <c:pt idx="7419">
                  <c:v>624</c:v>
                </c:pt>
                <c:pt idx="7420">
                  <c:v>623</c:v>
                </c:pt>
                <c:pt idx="7421">
                  <c:v>621</c:v>
                </c:pt>
                <c:pt idx="7422">
                  <c:v>618</c:v>
                </c:pt>
                <c:pt idx="7423">
                  <c:v>616</c:v>
                </c:pt>
                <c:pt idx="7424">
                  <c:v>615</c:v>
                </c:pt>
                <c:pt idx="7425">
                  <c:v>616</c:v>
                </c:pt>
                <c:pt idx="7426">
                  <c:v>617</c:v>
                </c:pt>
                <c:pt idx="7427">
                  <c:v>619</c:v>
                </c:pt>
                <c:pt idx="7428">
                  <c:v>622</c:v>
                </c:pt>
                <c:pt idx="7429">
                  <c:v>626</c:v>
                </c:pt>
                <c:pt idx="7430">
                  <c:v>627</c:v>
                </c:pt>
                <c:pt idx="7431">
                  <c:v>629</c:v>
                </c:pt>
                <c:pt idx="7432">
                  <c:v>627</c:v>
                </c:pt>
                <c:pt idx="7433">
                  <c:v>627</c:v>
                </c:pt>
                <c:pt idx="7434">
                  <c:v>624</c:v>
                </c:pt>
                <c:pt idx="7435">
                  <c:v>623</c:v>
                </c:pt>
                <c:pt idx="7436">
                  <c:v>621</c:v>
                </c:pt>
                <c:pt idx="7437">
                  <c:v>617</c:v>
                </c:pt>
                <c:pt idx="7438">
                  <c:v>617</c:v>
                </c:pt>
                <c:pt idx="7439">
                  <c:v>617</c:v>
                </c:pt>
                <c:pt idx="7440">
                  <c:v>616</c:v>
                </c:pt>
                <c:pt idx="7441">
                  <c:v>617</c:v>
                </c:pt>
                <c:pt idx="7442">
                  <c:v>621</c:v>
                </c:pt>
                <c:pt idx="7443">
                  <c:v>624</c:v>
                </c:pt>
                <c:pt idx="7444">
                  <c:v>623</c:v>
                </c:pt>
                <c:pt idx="7445">
                  <c:v>620</c:v>
                </c:pt>
                <c:pt idx="7446">
                  <c:v>618</c:v>
                </c:pt>
                <c:pt idx="7447">
                  <c:v>617</c:v>
                </c:pt>
                <c:pt idx="7448">
                  <c:v>617</c:v>
                </c:pt>
                <c:pt idx="7449">
                  <c:v>617</c:v>
                </c:pt>
                <c:pt idx="7450">
                  <c:v>618</c:v>
                </c:pt>
                <c:pt idx="7451">
                  <c:v>620</c:v>
                </c:pt>
                <c:pt idx="7452">
                  <c:v>621</c:v>
                </c:pt>
                <c:pt idx="7453">
                  <c:v>622</c:v>
                </c:pt>
                <c:pt idx="7454">
                  <c:v>623</c:v>
                </c:pt>
                <c:pt idx="7455">
                  <c:v>626</c:v>
                </c:pt>
                <c:pt idx="7456">
                  <c:v>629</c:v>
                </c:pt>
                <c:pt idx="7457">
                  <c:v>630</c:v>
                </c:pt>
                <c:pt idx="7458">
                  <c:v>629</c:v>
                </c:pt>
                <c:pt idx="7459">
                  <c:v>627</c:v>
                </c:pt>
                <c:pt idx="7460">
                  <c:v>624</c:v>
                </c:pt>
                <c:pt idx="7461">
                  <c:v>620</c:v>
                </c:pt>
                <c:pt idx="7462">
                  <c:v>618</c:v>
                </c:pt>
                <c:pt idx="7463">
                  <c:v>616</c:v>
                </c:pt>
                <c:pt idx="7464">
                  <c:v>615</c:v>
                </c:pt>
                <c:pt idx="7465">
                  <c:v>614</c:v>
                </c:pt>
                <c:pt idx="7466">
                  <c:v>613</c:v>
                </c:pt>
                <c:pt idx="7467">
                  <c:v>614</c:v>
                </c:pt>
                <c:pt idx="7468">
                  <c:v>615</c:v>
                </c:pt>
                <c:pt idx="7469">
                  <c:v>617</c:v>
                </c:pt>
                <c:pt idx="7470">
                  <c:v>620</c:v>
                </c:pt>
                <c:pt idx="7471">
                  <c:v>623</c:v>
                </c:pt>
                <c:pt idx="7472">
                  <c:v>625</c:v>
                </c:pt>
                <c:pt idx="7473">
                  <c:v>626</c:v>
                </c:pt>
                <c:pt idx="7474">
                  <c:v>624</c:v>
                </c:pt>
                <c:pt idx="7475">
                  <c:v>621</c:v>
                </c:pt>
                <c:pt idx="7476">
                  <c:v>619</c:v>
                </c:pt>
                <c:pt idx="7477">
                  <c:v>618</c:v>
                </c:pt>
                <c:pt idx="7478">
                  <c:v>619</c:v>
                </c:pt>
                <c:pt idx="7479">
                  <c:v>619</c:v>
                </c:pt>
                <c:pt idx="7480">
                  <c:v>618</c:v>
                </c:pt>
                <c:pt idx="7481">
                  <c:v>617</c:v>
                </c:pt>
                <c:pt idx="7482">
                  <c:v>618</c:v>
                </c:pt>
                <c:pt idx="7483">
                  <c:v>622</c:v>
                </c:pt>
                <c:pt idx="7484">
                  <c:v>628</c:v>
                </c:pt>
                <c:pt idx="7485">
                  <c:v>627</c:v>
                </c:pt>
                <c:pt idx="7486">
                  <c:v>625</c:v>
                </c:pt>
                <c:pt idx="7487">
                  <c:v>623</c:v>
                </c:pt>
                <c:pt idx="7488">
                  <c:v>619</c:v>
                </c:pt>
                <c:pt idx="7489">
                  <c:v>620</c:v>
                </c:pt>
                <c:pt idx="7490">
                  <c:v>617</c:v>
                </c:pt>
                <c:pt idx="7491">
                  <c:v>617</c:v>
                </c:pt>
                <c:pt idx="7492">
                  <c:v>617</c:v>
                </c:pt>
                <c:pt idx="7493">
                  <c:v>616</c:v>
                </c:pt>
                <c:pt idx="7494">
                  <c:v>617</c:v>
                </c:pt>
                <c:pt idx="7495">
                  <c:v>617</c:v>
                </c:pt>
                <c:pt idx="7496">
                  <c:v>620</c:v>
                </c:pt>
                <c:pt idx="7497">
                  <c:v>622</c:v>
                </c:pt>
                <c:pt idx="7498">
                  <c:v>621</c:v>
                </c:pt>
                <c:pt idx="7499">
                  <c:v>620</c:v>
                </c:pt>
                <c:pt idx="7500">
                  <c:v>619</c:v>
                </c:pt>
                <c:pt idx="7501">
                  <c:v>621</c:v>
                </c:pt>
                <c:pt idx="7502">
                  <c:v>619</c:v>
                </c:pt>
                <c:pt idx="7503">
                  <c:v>617</c:v>
                </c:pt>
                <c:pt idx="7504">
                  <c:v>616</c:v>
                </c:pt>
                <c:pt idx="7505">
                  <c:v>616</c:v>
                </c:pt>
                <c:pt idx="7506">
                  <c:v>618</c:v>
                </c:pt>
                <c:pt idx="7507">
                  <c:v>618</c:v>
                </c:pt>
                <c:pt idx="7508">
                  <c:v>618</c:v>
                </c:pt>
                <c:pt idx="7509">
                  <c:v>619</c:v>
                </c:pt>
                <c:pt idx="7510">
                  <c:v>621</c:v>
                </c:pt>
                <c:pt idx="7511">
                  <c:v>624</c:v>
                </c:pt>
                <c:pt idx="7512">
                  <c:v>627</c:v>
                </c:pt>
                <c:pt idx="7513">
                  <c:v>628</c:v>
                </c:pt>
                <c:pt idx="7514">
                  <c:v>625</c:v>
                </c:pt>
                <c:pt idx="7515">
                  <c:v>621</c:v>
                </c:pt>
                <c:pt idx="7516">
                  <c:v>619</c:v>
                </c:pt>
                <c:pt idx="7517">
                  <c:v>617</c:v>
                </c:pt>
                <c:pt idx="7518">
                  <c:v>619</c:v>
                </c:pt>
                <c:pt idx="7519">
                  <c:v>618</c:v>
                </c:pt>
                <c:pt idx="7520">
                  <c:v>617</c:v>
                </c:pt>
                <c:pt idx="7521">
                  <c:v>615</c:v>
                </c:pt>
                <c:pt idx="7522">
                  <c:v>620</c:v>
                </c:pt>
                <c:pt idx="7523">
                  <c:v>625</c:v>
                </c:pt>
                <c:pt idx="7524">
                  <c:v>629</c:v>
                </c:pt>
                <c:pt idx="7525">
                  <c:v>627</c:v>
                </c:pt>
                <c:pt idx="7526">
                  <c:v>623</c:v>
                </c:pt>
                <c:pt idx="7527">
                  <c:v>620</c:v>
                </c:pt>
                <c:pt idx="7528">
                  <c:v>617</c:v>
                </c:pt>
                <c:pt idx="7529">
                  <c:v>617</c:v>
                </c:pt>
                <c:pt idx="7530">
                  <c:v>618</c:v>
                </c:pt>
                <c:pt idx="7531">
                  <c:v>618</c:v>
                </c:pt>
                <c:pt idx="7532">
                  <c:v>619</c:v>
                </c:pt>
                <c:pt idx="7533">
                  <c:v>621</c:v>
                </c:pt>
                <c:pt idx="7534">
                  <c:v>621</c:v>
                </c:pt>
                <c:pt idx="7535">
                  <c:v>624</c:v>
                </c:pt>
                <c:pt idx="7536">
                  <c:v>625</c:v>
                </c:pt>
                <c:pt idx="7537">
                  <c:v>629</c:v>
                </c:pt>
                <c:pt idx="7538">
                  <c:v>629</c:v>
                </c:pt>
                <c:pt idx="7539">
                  <c:v>629</c:v>
                </c:pt>
                <c:pt idx="7540">
                  <c:v>629</c:v>
                </c:pt>
                <c:pt idx="7541">
                  <c:v>626</c:v>
                </c:pt>
                <c:pt idx="7542">
                  <c:v>624</c:v>
                </c:pt>
                <c:pt idx="7543">
                  <c:v>622</c:v>
                </c:pt>
                <c:pt idx="7544">
                  <c:v>620</c:v>
                </c:pt>
                <c:pt idx="7545">
                  <c:v>620</c:v>
                </c:pt>
                <c:pt idx="7546">
                  <c:v>618</c:v>
                </c:pt>
                <c:pt idx="7547">
                  <c:v>617</c:v>
                </c:pt>
                <c:pt idx="7548">
                  <c:v>614</c:v>
                </c:pt>
                <c:pt idx="7549">
                  <c:v>614</c:v>
                </c:pt>
                <c:pt idx="7550">
                  <c:v>616</c:v>
                </c:pt>
                <c:pt idx="7551">
                  <c:v>616</c:v>
                </c:pt>
                <c:pt idx="7552">
                  <c:v>619</c:v>
                </c:pt>
                <c:pt idx="7553">
                  <c:v>623</c:v>
                </c:pt>
                <c:pt idx="7554">
                  <c:v>626</c:v>
                </c:pt>
                <c:pt idx="7555">
                  <c:v>627</c:v>
                </c:pt>
                <c:pt idx="7556">
                  <c:v>629</c:v>
                </c:pt>
                <c:pt idx="7557">
                  <c:v>626</c:v>
                </c:pt>
                <c:pt idx="7558">
                  <c:v>623</c:v>
                </c:pt>
                <c:pt idx="7559">
                  <c:v>619</c:v>
                </c:pt>
                <c:pt idx="7560">
                  <c:v>616</c:v>
                </c:pt>
                <c:pt idx="7561">
                  <c:v>618</c:v>
                </c:pt>
                <c:pt idx="7562">
                  <c:v>621</c:v>
                </c:pt>
                <c:pt idx="7563">
                  <c:v>624</c:v>
                </c:pt>
                <c:pt idx="7564">
                  <c:v>625</c:v>
                </c:pt>
                <c:pt idx="7565">
                  <c:v>622</c:v>
                </c:pt>
                <c:pt idx="7566">
                  <c:v>619</c:v>
                </c:pt>
                <c:pt idx="7567">
                  <c:v>618</c:v>
                </c:pt>
                <c:pt idx="7568">
                  <c:v>615</c:v>
                </c:pt>
                <c:pt idx="7569">
                  <c:v>617</c:v>
                </c:pt>
                <c:pt idx="7570">
                  <c:v>617</c:v>
                </c:pt>
                <c:pt idx="7571">
                  <c:v>619</c:v>
                </c:pt>
                <c:pt idx="7572">
                  <c:v>621</c:v>
                </c:pt>
                <c:pt idx="7573">
                  <c:v>624</c:v>
                </c:pt>
                <c:pt idx="7574">
                  <c:v>624</c:v>
                </c:pt>
                <c:pt idx="7575">
                  <c:v>623</c:v>
                </c:pt>
                <c:pt idx="7576">
                  <c:v>619</c:v>
                </c:pt>
                <c:pt idx="7577">
                  <c:v>617</c:v>
                </c:pt>
                <c:pt idx="7578">
                  <c:v>617</c:v>
                </c:pt>
                <c:pt idx="7579">
                  <c:v>614</c:v>
                </c:pt>
                <c:pt idx="7580">
                  <c:v>614</c:v>
                </c:pt>
                <c:pt idx="7581">
                  <c:v>616</c:v>
                </c:pt>
                <c:pt idx="7582">
                  <c:v>618</c:v>
                </c:pt>
                <c:pt idx="7583">
                  <c:v>620</c:v>
                </c:pt>
                <c:pt idx="7584">
                  <c:v>622</c:v>
                </c:pt>
                <c:pt idx="7585">
                  <c:v>624</c:v>
                </c:pt>
                <c:pt idx="7586">
                  <c:v>627</c:v>
                </c:pt>
                <c:pt idx="7587">
                  <c:v>628</c:v>
                </c:pt>
                <c:pt idx="7588">
                  <c:v>628</c:v>
                </c:pt>
                <c:pt idx="7589">
                  <c:v>625</c:v>
                </c:pt>
                <c:pt idx="7590">
                  <c:v>622</c:v>
                </c:pt>
                <c:pt idx="7591">
                  <c:v>620</c:v>
                </c:pt>
                <c:pt idx="7592">
                  <c:v>619</c:v>
                </c:pt>
                <c:pt idx="7593">
                  <c:v>620</c:v>
                </c:pt>
                <c:pt idx="7594">
                  <c:v>617</c:v>
                </c:pt>
                <c:pt idx="7595">
                  <c:v>616</c:v>
                </c:pt>
                <c:pt idx="7596">
                  <c:v>616</c:v>
                </c:pt>
                <c:pt idx="7597">
                  <c:v>619</c:v>
                </c:pt>
                <c:pt idx="7598">
                  <c:v>620</c:v>
                </c:pt>
                <c:pt idx="7599">
                  <c:v>624</c:v>
                </c:pt>
                <c:pt idx="7600">
                  <c:v>627</c:v>
                </c:pt>
                <c:pt idx="7601">
                  <c:v>629</c:v>
                </c:pt>
                <c:pt idx="7602">
                  <c:v>628</c:v>
                </c:pt>
                <c:pt idx="7603">
                  <c:v>624</c:v>
                </c:pt>
                <c:pt idx="7604">
                  <c:v>620</c:v>
                </c:pt>
                <c:pt idx="7605">
                  <c:v>616</c:v>
                </c:pt>
                <c:pt idx="7606">
                  <c:v>615</c:v>
                </c:pt>
                <c:pt idx="7607">
                  <c:v>615</c:v>
                </c:pt>
                <c:pt idx="7608">
                  <c:v>618</c:v>
                </c:pt>
                <c:pt idx="7609">
                  <c:v>619</c:v>
                </c:pt>
                <c:pt idx="7610">
                  <c:v>621</c:v>
                </c:pt>
                <c:pt idx="7611">
                  <c:v>620</c:v>
                </c:pt>
                <c:pt idx="7612">
                  <c:v>622</c:v>
                </c:pt>
                <c:pt idx="7613">
                  <c:v>626</c:v>
                </c:pt>
                <c:pt idx="7614">
                  <c:v>628</c:v>
                </c:pt>
                <c:pt idx="7615">
                  <c:v>624</c:v>
                </c:pt>
                <c:pt idx="7616">
                  <c:v>621</c:v>
                </c:pt>
                <c:pt idx="7617">
                  <c:v>618</c:v>
                </c:pt>
                <c:pt idx="7618">
                  <c:v>617</c:v>
                </c:pt>
                <c:pt idx="7619">
                  <c:v>616</c:v>
                </c:pt>
                <c:pt idx="7620">
                  <c:v>615</c:v>
                </c:pt>
                <c:pt idx="7621">
                  <c:v>616</c:v>
                </c:pt>
                <c:pt idx="7622">
                  <c:v>617</c:v>
                </c:pt>
                <c:pt idx="7623">
                  <c:v>618</c:v>
                </c:pt>
                <c:pt idx="7624">
                  <c:v>620</c:v>
                </c:pt>
                <c:pt idx="7625">
                  <c:v>622</c:v>
                </c:pt>
                <c:pt idx="7626">
                  <c:v>628</c:v>
                </c:pt>
                <c:pt idx="7627">
                  <c:v>628</c:v>
                </c:pt>
                <c:pt idx="7628">
                  <c:v>628</c:v>
                </c:pt>
                <c:pt idx="7629">
                  <c:v>623</c:v>
                </c:pt>
                <c:pt idx="7630">
                  <c:v>620</c:v>
                </c:pt>
                <c:pt idx="7631">
                  <c:v>619</c:v>
                </c:pt>
                <c:pt idx="7632">
                  <c:v>617</c:v>
                </c:pt>
                <c:pt idx="7633">
                  <c:v>617</c:v>
                </c:pt>
                <c:pt idx="7634">
                  <c:v>617</c:v>
                </c:pt>
                <c:pt idx="7635">
                  <c:v>616</c:v>
                </c:pt>
                <c:pt idx="7636">
                  <c:v>618</c:v>
                </c:pt>
                <c:pt idx="7637">
                  <c:v>618</c:v>
                </c:pt>
                <c:pt idx="7638">
                  <c:v>619</c:v>
                </c:pt>
                <c:pt idx="7639">
                  <c:v>622</c:v>
                </c:pt>
                <c:pt idx="7640">
                  <c:v>623</c:v>
                </c:pt>
                <c:pt idx="7641">
                  <c:v>627</c:v>
                </c:pt>
                <c:pt idx="7642">
                  <c:v>627</c:v>
                </c:pt>
                <c:pt idx="7643">
                  <c:v>623</c:v>
                </c:pt>
                <c:pt idx="7644">
                  <c:v>620</c:v>
                </c:pt>
                <c:pt idx="7645">
                  <c:v>617</c:v>
                </c:pt>
                <c:pt idx="7646">
                  <c:v>618</c:v>
                </c:pt>
                <c:pt idx="7647">
                  <c:v>619</c:v>
                </c:pt>
                <c:pt idx="7648">
                  <c:v>620</c:v>
                </c:pt>
                <c:pt idx="7649">
                  <c:v>619</c:v>
                </c:pt>
                <c:pt idx="7650">
                  <c:v>619</c:v>
                </c:pt>
                <c:pt idx="7651">
                  <c:v>622</c:v>
                </c:pt>
                <c:pt idx="7652">
                  <c:v>621</c:v>
                </c:pt>
                <c:pt idx="7653">
                  <c:v>621</c:v>
                </c:pt>
                <c:pt idx="7654">
                  <c:v>615</c:v>
                </c:pt>
                <c:pt idx="7655">
                  <c:v>615</c:v>
                </c:pt>
                <c:pt idx="7656">
                  <c:v>616</c:v>
                </c:pt>
                <c:pt idx="7657">
                  <c:v>614</c:v>
                </c:pt>
                <c:pt idx="7658">
                  <c:v>615</c:v>
                </c:pt>
                <c:pt idx="7659">
                  <c:v>618</c:v>
                </c:pt>
                <c:pt idx="7660">
                  <c:v>622</c:v>
                </c:pt>
                <c:pt idx="7661">
                  <c:v>625</c:v>
                </c:pt>
                <c:pt idx="7662">
                  <c:v>627</c:v>
                </c:pt>
                <c:pt idx="7663">
                  <c:v>626</c:v>
                </c:pt>
                <c:pt idx="7664">
                  <c:v>626</c:v>
                </c:pt>
                <c:pt idx="7665">
                  <c:v>624</c:v>
                </c:pt>
                <c:pt idx="7666">
                  <c:v>622</c:v>
                </c:pt>
                <c:pt idx="7667">
                  <c:v>619</c:v>
                </c:pt>
                <c:pt idx="7668">
                  <c:v>617</c:v>
                </c:pt>
                <c:pt idx="7669">
                  <c:v>618</c:v>
                </c:pt>
                <c:pt idx="7670">
                  <c:v>618</c:v>
                </c:pt>
                <c:pt idx="7671">
                  <c:v>618</c:v>
                </c:pt>
                <c:pt idx="7672">
                  <c:v>619</c:v>
                </c:pt>
                <c:pt idx="7673">
                  <c:v>622</c:v>
                </c:pt>
                <c:pt idx="7674">
                  <c:v>625</c:v>
                </c:pt>
                <c:pt idx="7675">
                  <c:v>627</c:v>
                </c:pt>
                <c:pt idx="7676">
                  <c:v>628</c:v>
                </c:pt>
                <c:pt idx="7677">
                  <c:v>628</c:v>
                </c:pt>
                <c:pt idx="7678">
                  <c:v>627</c:v>
                </c:pt>
                <c:pt idx="7679">
                  <c:v>625</c:v>
                </c:pt>
                <c:pt idx="7680">
                  <c:v>623</c:v>
                </c:pt>
                <c:pt idx="7681">
                  <c:v>617</c:v>
                </c:pt>
                <c:pt idx="7682">
                  <c:v>615</c:v>
                </c:pt>
                <c:pt idx="7683">
                  <c:v>617</c:v>
                </c:pt>
                <c:pt idx="7684">
                  <c:v>621</c:v>
                </c:pt>
                <c:pt idx="7685">
                  <c:v>622</c:v>
                </c:pt>
                <c:pt idx="7686">
                  <c:v>623</c:v>
                </c:pt>
                <c:pt idx="7687">
                  <c:v>624</c:v>
                </c:pt>
                <c:pt idx="7688">
                  <c:v>625</c:v>
                </c:pt>
                <c:pt idx="7689">
                  <c:v>628</c:v>
                </c:pt>
                <c:pt idx="7690">
                  <c:v>626</c:v>
                </c:pt>
                <c:pt idx="7691">
                  <c:v>623</c:v>
                </c:pt>
                <c:pt idx="7692">
                  <c:v>619</c:v>
                </c:pt>
                <c:pt idx="7693">
                  <c:v>618</c:v>
                </c:pt>
                <c:pt idx="7694">
                  <c:v>620</c:v>
                </c:pt>
                <c:pt idx="7695">
                  <c:v>621</c:v>
                </c:pt>
                <c:pt idx="7696">
                  <c:v>618</c:v>
                </c:pt>
                <c:pt idx="7697">
                  <c:v>617</c:v>
                </c:pt>
                <c:pt idx="7698">
                  <c:v>615</c:v>
                </c:pt>
                <c:pt idx="7699">
                  <c:v>616</c:v>
                </c:pt>
                <c:pt idx="7700">
                  <c:v>621</c:v>
                </c:pt>
                <c:pt idx="7701">
                  <c:v>624</c:v>
                </c:pt>
                <c:pt idx="7702">
                  <c:v>627</c:v>
                </c:pt>
                <c:pt idx="7703">
                  <c:v>627</c:v>
                </c:pt>
                <c:pt idx="7704">
                  <c:v>627</c:v>
                </c:pt>
                <c:pt idx="7705">
                  <c:v>627</c:v>
                </c:pt>
                <c:pt idx="7706">
                  <c:v>623</c:v>
                </c:pt>
                <c:pt idx="7707">
                  <c:v>619</c:v>
                </c:pt>
                <c:pt idx="7708">
                  <c:v>617</c:v>
                </c:pt>
                <c:pt idx="7709">
                  <c:v>617</c:v>
                </c:pt>
                <c:pt idx="7710">
                  <c:v>617</c:v>
                </c:pt>
                <c:pt idx="7711">
                  <c:v>617</c:v>
                </c:pt>
                <c:pt idx="7712">
                  <c:v>617</c:v>
                </c:pt>
                <c:pt idx="7713">
                  <c:v>618</c:v>
                </c:pt>
                <c:pt idx="7714">
                  <c:v>620</c:v>
                </c:pt>
                <c:pt idx="7715">
                  <c:v>624</c:v>
                </c:pt>
                <c:pt idx="7716">
                  <c:v>626</c:v>
                </c:pt>
                <c:pt idx="7717">
                  <c:v>627</c:v>
                </c:pt>
                <c:pt idx="7718">
                  <c:v>626</c:v>
                </c:pt>
                <c:pt idx="7719">
                  <c:v>625</c:v>
                </c:pt>
                <c:pt idx="7720">
                  <c:v>624</c:v>
                </c:pt>
                <c:pt idx="7721">
                  <c:v>621</c:v>
                </c:pt>
                <c:pt idx="7722">
                  <c:v>619</c:v>
                </c:pt>
                <c:pt idx="7723">
                  <c:v>619</c:v>
                </c:pt>
                <c:pt idx="7724">
                  <c:v>617</c:v>
                </c:pt>
                <c:pt idx="7725">
                  <c:v>619</c:v>
                </c:pt>
                <c:pt idx="7726">
                  <c:v>622</c:v>
                </c:pt>
                <c:pt idx="7727">
                  <c:v>627</c:v>
                </c:pt>
                <c:pt idx="7728">
                  <c:v>625</c:v>
                </c:pt>
                <c:pt idx="7729">
                  <c:v>619</c:v>
                </c:pt>
                <c:pt idx="7730">
                  <c:v>615</c:v>
                </c:pt>
                <c:pt idx="7731">
                  <c:v>614</c:v>
                </c:pt>
                <c:pt idx="7732">
                  <c:v>615</c:v>
                </c:pt>
                <c:pt idx="7733">
                  <c:v>619</c:v>
                </c:pt>
                <c:pt idx="7734">
                  <c:v>623</c:v>
                </c:pt>
                <c:pt idx="7735">
                  <c:v>626</c:v>
                </c:pt>
                <c:pt idx="7736">
                  <c:v>627</c:v>
                </c:pt>
                <c:pt idx="7737">
                  <c:v>628</c:v>
                </c:pt>
                <c:pt idx="7738">
                  <c:v>625</c:v>
                </c:pt>
                <c:pt idx="7739">
                  <c:v>622</c:v>
                </c:pt>
                <c:pt idx="7740">
                  <c:v>620</c:v>
                </c:pt>
                <c:pt idx="7741">
                  <c:v>619</c:v>
                </c:pt>
                <c:pt idx="7742">
                  <c:v>619</c:v>
                </c:pt>
                <c:pt idx="7743">
                  <c:v>618</c:v>
                </c:pt>
                <c:pt idx="7744">
                  <c:v>619</c:v>
                </c:pt>
                <c:pt idx="7745">
                  <c:v>617</c:v>
                </c:pt>
                <c:pt idx="7746">
                  <c:v>615</c:v>
                </c:pt>
                <c:pt idx="7747">
                  <c:v>617</c:v>
                </c:pt>
                <c:pt idx="7748">
                  <c:v>621</c:v>
                </c:pt>
                <c:pt idx="7749">
                  <c:v>623</c:v>
                </c:pt>
                <c:pt idx="7750">
                  <c:v>625</c:v>
                </c:pt>
                <c:pt idx="7751">
                  <c:v>625</c:v>
                </c:pt>
                <c:pt idx="7752">
                  <c:v>627</c:v>
                </c:pt>
                <c:pt idx="7753">
                  <c:v>628</c:v>
                </c:pt>
                <c:pt idx="7754">
                  <c:v>628</c:v>
                </c:pt>
                <c:pt idx="7755">
                  <c:v>627</c:v>
                </c:pt>
                <c:pt idx="7756">
                  <c:v>627</c:v>
                </c:pt>
                <c:pt idx="7757">
                  <c:v>625</c:v>
                </c:pt>
                <c:pt idx="7758">
                  <c:v>623</c:v>
                </c:pt>
                <c:pt idx="7759">
                  <c:v>618</c:v>
                </c:pt>
                <c:pt idx="7760">
                  <c:v>617</c:v>
                </c:pt>
                <c:pt idx="7761">
                  <c:v>619</c:v>
                </c:pt>
                <c:pt idx="7762">
                  <c:v>623</c:v>
                </c:pt>
                <c:pt idx="7763">
                  <c:v>627</c:v>
                </c:pt>
                <c:pt idx="7764">
                  <c:v>630</c:v>
                </c:pt>
                <c:pt idx="7765">
                  <c:v>630</c:v>
                </c:pt>
                <c:pt idx="7766">
                  <c:v>627</c:v>
                </c:pt>
                <c:pt idx="7767">
                  <c:v>623</c:v>
                </c:pt>
                <c:pt idx="7768">
                  <c:v>621</c:v>
                </c:pt>
                <c:pt idx="7769">
                  <c:v>620</c:v>
                </c:pt>
                <c:pt idx="7770">
                  <c:v>622</c:v>
                </c:pt>
                <c:pt idx="7771">
                  <c:v>624</c:v>
                </c:pt>
                <c:pt idx="7772">
                  <c:v>624</c:v>
                </c:pt>
                <c:pt idx="7773">
                  <c:v>627</c:v>
                </c:pt>
                <c:pt idx="7774">
                  <c:v>630</c:v>
                </c:pt>
                <c:pt idx="7775">
                  <c:v>629</c:v>
                </c:pt>
                <c:pt idx="7776">
                  <c:v>627</c:v>
                </c:pt>
                <c:pt idx="7777">
                  <c:v>621</c:v>
                </c:pt>
                <c:pt idx="7778">
                  <c:v>619</c:v>
                </c:pt>
                <c:pt idx="7779">
                  <c:v>617</c:v>
                </c:pt>
                <c:pt idx="7780">
                  <c:v>617</c:v>
                </c:pt>
                <c:pt idx="7781">
                  <c:v>616</c:v>
                </c:pt>
                <c:pt idx="7782">
                  <c:v>616</c:v>
                </c:pt>
                <c:pt idx="7783">
                  <c:v>615</c:v>
                </c:pt>
                <c:pt idx="7784">
                  <c:v>615</c:v>
                </c:pt>
                <c:pt idx="7785">
                  <c:v>617</c:v>
                </c:pt>
                <c:pt idx="7786">
                  <c:v>620</c:v>
                </c:pt>
                <c:pt idx="7787">
                  <c:v>622</c:v>
                </c:pt>
                <c:pt idx="7788">
                  <c:v>625</c:v>
                </c:pt>
                <c:pt idx="7789">
                  <c:v>627</c:v>
                </c:pt>
                <c:pt idx="7790">
                  <c:v>630</c:v>
                </c:pt>
                <c:pt idx="7791">
                  <c:v>631</c:v>
                </c:pt>
                <c:pt idx="7792">
                  <c:v>629</c:v>
                </c:pt>
                <c:pt idx="7793">
                  <c:v>626</c:v>
                </c:pt>
                <c:pt idx="7794">
                  <c:v>623</c:v>
                </c:pt>
                <c:pt idx="7795">
                  <c:v>621</c:v>
                </c:pt>
                <c:pt idx="7796">
                  <c:v>619</c:v>
                </c:pt>
                <c:pt idx="7797">
                  <c:v>618</c:v>
                </c:pt>
                <c:pt idx="7798">
                  <c:v>618</c:v>
                </c:pt>
                <c:pt idx="7799">
                  <c:v>619</c:v>
                </c:pt>
                <c:pt idx="7800">
                  <c:v>622</c:v>
                </c:pt>
                <c:pt idx="7801">
                  <c:v>625</c:v>
                </c:pt>
                <c:pt idx="7802">
                  <c:v>627</c:v>
                </c:pt>
                <c:pt idx="7803">
                  <c:v>626</c:v>
                </c:pt>
                <c:pt idx="7804">
                  <c:v>622</c:v>
                </c:pt>
                <c:pt idx="7805">
                  <c:v>620</c:v>
                </c:pt>
                <c:pt idx="7806">
                  <c:v>619</c:v>
                </c:pt>
                <c:pt idx="7807">
                  <c:v>620</c:v>
                </c:pt>
                <c:pt idx="7808">
                  <c:v>620</c:v>
                </c:pt>
                <c:pt idx="7809">
                  <c:v>617</c:v>
                </c:pt>
                <c:pt idx="7810">
                  <c:v>616</c:v>
                </c:pt>
                <c:pt idx="7811">
                  <c:v>616</c:v>
                </c:pt>
                <c:pt idx="7812">
                  <c:v>619</c:v>
                </c:pt>
                <c:pt idx="7813">
                  <c:v>622</c:v>
                </c:pt>
                <c:pt idx="7814">
                  <c:v>623</c:v>
                </c:pt>
                <c:pt idx="7815">
                  <c:v>625</c:v>
                </c:pt>
                <c:pt idx="7816">
                  <c:v>627</c:v>
                </c:pt>
                <c:pt idx="7817">
                  <c:v>627</c:v>
                </c:pt>
                <c:pt idx="7818">
                  <c:v>625</c:v>
                </c:pt>
                <c:pt idx="7819">
                  <c:v>621</c:v>
                </c:pt>
                <c:pt idx="7820">
                  <c:v>619</c:v>
                </c:pt>
                <c:pt idx="7821">
                  <c:v>618</c:v>
                </c:pt>
                <c:pt idx="7822">
                  <c:v>618</c:v>
                </c:pt>
                <c:pt idx="7823">
                  <c:v>616</c:v>
                </c:pt>
                <c:pt idx="7824">
                  <c:v>617</c:v>
                </c:pt>
                <c:pt idx="7825">
                  <c:v>617</c:v>
                </c:pt>
                <c:pt idx="7826">
                  <c:v>618</c:v>
                </c:pt>
                <c:pt idx="7827">
                  <c:v>620</c:v>
                </c:pt>
                <c:pt idx="7828">
                  <c:v>624</c:v>
                </c:pt>
                <c:pt idx="7829">
                  <c:v>626</c:v>
                </c:pt>
                <c:pt idx="7830">
                  <c:v>628</c:v>
                </c:pt>
                <c:pt idx="7831">
                  <c:v>629</c:v>
                </c:pt>
                <c:pt idx="7832">
                  <c:v>628</c:v>
                </c:pt>
                <c:pt idx="7833">
                  <c:v>625</c:v>
                </c:pt>
                <c:pt idx="7834">
                  <c:v>623</c:v>
                </c:pt>
                <c:pt idx="7835">
                  <c:v>620</c:v>
                </c:pt>
                <c:pt idx="7836">
                  <c:v>618</c:v>
                </c:pt>
                <c:pt idx="7837">
                  <c:v>618</c:v>
                </c:pt>
                <c:pt idx="7838">
                  <c:v>619</c:v>
                </c:pt>
                <c:pt idx="7839">
                  <c:v>621</c:v>
                </c:pt>
                <c:pt idx="7840">
                  <c:v>625</c:v>
                </c:pt>
                <c:pt idx="7841">
                  <c:v>629</c:v>
                </c:pt>
                <c:pt idx="7842">
                  <c:v>626</c:v>
                </c:pt>
                <c:pt idx="7843">
                  <c:v>623</c:v>
                </c:pt>
                <c:pt idx="7844">
                  <c:v>620</c:v>
                </c:pt>
                <c:pt idx="7845">
                  <c:v>621</c:v>
                </c:pt>
                <c:pt idx="7846">
                  <c:v>625</c:v>
                </c:pt>
                <c:pt idx="7847">
                  <c:v>627</c:v>
                </c:pt>
                <c:pt idx="7848">
                  <c:v>627</c:v>
                </c:pt>
                <c:pt idx="7849">
                  <c:v>627</c:v>
                </c:pt>
                <c:pt idx="7850">
                  <c:v>624</c:v>
                </c:pt>
                <c:pt idx="7851">
                  <c:v>622</c:v>
                </c:pt>
                <c:pt idx="7852">
                  <c:v>620</c:v>
                </c:pt>
                <c:pt idx="7853">
                  <c:v>619</c:v>
                </c:pt>
                <c:pt idx="7854">
                  <c:v>618</c:v>
                </c:pt>
                <c:pt idx="7855">
                  <c:v>617</c:v>
                </c:pt>
                <c:pt idx="7856">
                  <c:v>615</c:v>
                </c:pt>
                <c:pt idx="7857">
                  <c:v>616</c:v>
                </c:pt>
                <c:pt idx="7858">
                  <c:v>620</c:v>
                </c:pt>
                <c:pt idx="7859">
                  <c:v>620</c:v>
                </c:pt>
                <c:pt idx="7860">
                  <c:v>622</c:v>
                </c:pt>
                <c:pt idx="7861">
                  <c:v>624</c:v>
                </c:pt>
                <c:pt idx="7862">
                  <c:v>626</c:v>
                </c:pt>
                <c:pt idx="7863">
                  <c:v>628</c:v>
                </c:pt>
                <c:pt idx="7864">
                  <c:v>628</c:v>
                </c:pt>
                <c:pt idx="7865">
                  <c:v>627</c:v>
                </c:pt>
                <c:pt idx="7866">
                  <c:v>625</c:v>
                </c:pt>
                <c:pt idx="7867">
                  <c:v>623</c:v>
                </c:pt>
                <c:pt idx="7868">
                  <c:v>620</c:v>
                </c:pt>
                <c:pt idx="7869">
                  <c:v>619</c:v>
                </c:pt>
                <c:pt idx="7870">
                  <c:v>617</c:v>
                </c:pt>
                <c:pt idx="7871">
                  <c:v>617</c:v>
                </c:pt>
                <c:pt idx="7872">
                  <c:v>619</c:v>
                </c:pt>
                <c:pt idx="7873">
                  <c:v>620</c:v>
                </c:pt>
                <c:pt idx="7874">
                  <c:v>623</c:v>
                </c:pt>
                <c:pt idx="7875">
                  <c:v>624</c:v>
                </c:pt>
                <c:pt idx="7876">
                  <c:v>627</c:v>
                </c:pt>
                <c:pt idx="7877">
                  <c:v>626</c:v>
                </c:pt>
                <c:pt idx="7878">
                  <c:v>623</c:v>
                </c:pt>
                <c:pt idx="7879">
                  <c:v>620</c:v>
                </c:pt>
                <c:pt idx="7880">
                  <c:v>617</c:v>
                </c:pt>
                <c:pt idx="7881">
                  <c:v>616</c:v>
                </c:pt>
                <c:pt idx="7882">
                  <c:v>617</c:v>
                </c:pt>
                <c:pt idx="7883">
                  <c:v>618</c:v>
                </c:pt>
                <c:pt idx="7884">
                  <c:v>621</c:v>
                </c:pt>
                <c:pt idx="7885">
                  <c:v>624</c:v>
                </c:pt>
                <c:pt idx="7886">
                  <c:v>627</c:v>
                </c:pt>
                <c:pt idx="7887">
                  <c:v>629</c:v>
                </c:pt>
                <c:pt idx="7888">
                  <c:v>629</c:v>
                </c:pt>
                <c:pt idx="7889">
                  <c:v>626</c:v>
                </c:pt>
                <c:pt idx="7890">
                  <c:v>622</c:v>
                </c:pt>
                <c:pt idx="7891">
                  <c:v>620</c:v>
                </c:pt>
                <c:pt idx="7892">
                  <c:v>617</c:v>
                </c:pt>
                <c:pt idx="7893">
                  <c:v>617</c:v>
                </c:pt>
                <c:pt idx="7894">
                  <c:v>616</c:v>
                </c:pt>
                <c:pt idx="7895">
                  <c:v>614</c:v>
                </c:pt>
                <c:pt idx="7896">
                  <c:v>616</c:v>
                </c:pt>
                <c:pt idx="7897">
                  <c:v>619</c:v>
                </c:pt>
                <c:pt idx="7898">
                  <c:v>623</c:v>
                </c:pt>
                <c:pt idx="7899">
                  <c:v>625</c:v>
                </c:pt>
                <c:pt idx="7900">
                  <c:v>627</c:v>
                </c:pt>
                <c:pt idx="7901">
                  <c:v>628</c:v>
                </c:pt>
                <c:pt idx="7902">
                  <c:v>628</c:v>
                </c:pt>
                <c:pt idx="7903">
                  <c:v>627</c:v>
                </c:pt>
                <c:pt idx="7904">
                  <c:v>625</c:v>
                </c:pt>
                <c:pt idx="7905">
                  <c:v>623</c:v>
                </c:pt>
                <c:pt idx="7906">
                  <c:v>620</c:v>
                </c:pt>
                <c:pt idx="7907">
                  <c:v>619</c:v>
                </c:pt>
                <c:pt idx="7908">
                  <c:v>618</c:v>
                </c:pt>
                <c:pt idx="7909">
                  <c:v>617</c:v>
                </c:pt>
                <c:pt idx="7910">
                  <c:v>618</c:v>
                </c:pt>
                <c:pt idx="7911">
                  <c:v>620</c:v>
                </c:pt>
                <c:pt idx="7912">
                  <c:v>623</c:v>
                </c:pt>
                <c:pt idx="7913">
                  <c:v>625</c:v>
                </c:pt>
                <c:pt idx="7914">
                  <c:v>625</c:v>
                </c:pt>
                <c:pt idx="7915">
                  <c:v>627</c:v>
                </c:pt>
                <c:pt idx="7916">
                  <c:v>624</c:v>
                </c:pt>
                <c:pt idx="7917">
                  <c:v>623</c:v>
                </c:pt>
                <c:pt idx="7918">
                  <c:v>619</c:v>
                </c:pt>
                <c:pt idx="7919">
                  <c:v>616</c:v>
                </c:pt>
                <c:pt idx="7920">
                  <c:v>614</c:v>
                </c:pt>
                <c:pt idx="7921">
                  <c:v>618</c:v>
                </c:pt>
                <c:pt idx="7922">
                  <c:v>623</c:v>
                </c:pt>
                <c:pt idx="7923">
                  <c:v>628</c:v>
                </c:pt>
                <c:pt idx="7924">
                  <c:v>629</c:v>
                </c:pt>
                <c:pt idx="7925">
                  <c:v>627</c:v>
                </c:pt>
                <c:pt idx="7926">
                  <c:v>623</c:v>
                </c:pt>
                <c:pt idx="7927">
                  <c:v>620</c:v>
                </c:pt>
                <c:pt idx="7928">
                  <c:v>616</c:v>
                </c:pt>
                <c:pt idx="7929">
                  <c:v>617</c:v>
                </c:pt>
                <c:pt idx="7930">
                  <c:v>616</c:v>
                </c:pt>
                <c:pt idx="7931">
                  <c:v>614</c:v>
                </c:pt>
                <c:pt idx="7932">
                  <c:v>616</c:v>
                </c:pt>
                <c:pt idx="7933">
                  <c:v>617</c:v>
                </c:pt>
                <c:pt idx="7934">
                  <c:v>620</c:v>
                </c:pt>
                <c:pt idx="7935">
                  <c:v>622</c:v>
                </c:pt>
                <c:pt idx="7936">
                  <c:v>624</c:v>
                </c:pt>
                <c:pt idx="7937">
                  <c:v>627</c:v>
                </c:pt>
                <c:pt idx="7938">
                  <c:v>628</c:v>
                </c:pt>
                <c:pt idx="7939">
                  <c:v>629</c:v>
                </c:pt>
                <c:pt idx="7940">
                  <c:v>628</c:v>
                </c:pt>
                <c:pt idx="7941">
                  <c:v>625</c:v>
                </c:pt>
                <c:pt idx="7942">
                  <c:v>623</c:v>
                </c:pt>
                <c:pt idx="7943">
                  <c:v>620</c:v>
                </c:pt>
                <c:pt idx="7944">
                  <c:v>619</c:v>
                </c:pt>
                <c:pt idx="7945">
                  <c:v>618</c:v>
                </c:pt>
                <c:pt idx="7946">
                  <c:v>617</c:v>
                </c:pt>
                <c:pt idx="7947">
                  <c:v>618</c:v>
                </c:pt>
                <c:pt idx="7948">
                  <c:v>618</c:v>
                </c:pt>
                <c:pt idx="7949">
                  <c:v>621</c:v>
                </c:pt>
                <c:pt idx="7950">
                  <c:v>623</c:v>
                </c:pt>
                <c:pt idx="7951">
                  <c:v>624</c:v>
                </c:pt>
                <c:pt idx="7952">
                  <c:v>625</c:v>
                </c:pt>
                <c:pt idx="7953">
                  <c:v>626</c:v>
                </c:pt>
                <c:pt idx="7954">
                  <c:v>628</c:v>
                </c:pt>
                <c:pt idx="7955">
                  <c:v>626</c:v>
                </c:pt>
                <c:pt idx="7956">
                  <c:v>622</c:v>
                </c:pt>
                <c:pt idx="7957">
                  <c:v>617</c:v>
                </c:pt>
                <c:pt idx="7958">
                  <c:v>616</c:v>
                </c:pt>
                <c:pt idx="7959">
                  <c:v>614</c:v>
                </c:pt>
                <c:pt idx="7960">
                  <c:v>615</c:v>
                </c:pt>
                <c:pt idx="7961">
                  <c:v>614</c:v>
                </c:pt>
                <c:pt idx="7962">
                  <c:v>616</c:v>
                </c:pt>
                <c:pt idx="7963">
                  <c:v>618</c:v>
                </c:pt>
                <c:pt idx="7964">
                  <c:v>620</c:v>
                </c:pt>
                <c:pt idx="7965">
                  <c:v>626</c:v>
                </c:pt>
                <c:pt idx="7966">
                  <c:v>628</c:v>
                </c:pt>
                <c:pt idx="7967">
                  <c:v>628</c:v>
                </c:pt>
                <c:pt idx="7968">
                  <c:v>623</c:v>
                </c:pt>
                <c:pt idx="7969">
                  <c:v>619</c:v>
                </c:pt>
                <c:pt idx="7970">
                  <c:v>618</c:v>
                </c:pt>
                <c:pt idx="7971">
                  <c:v>619</c:v>
                </c:pt>
                <c:pt idx="7972">
                  <c:v>618</c:v>
                </c:pt>
                <c:pt idx="7973">
                  <c:v>617</c:v>
                </c:pt>
                <c:pt idx="7974">
                  <c:v>617</c:v>
                </c:pt>
                <c:pt idx="7975">
                  <c:v>618</c:v>
                </c:pt>
                <c:pt idx="7976">
                  <c:v>621</c:v>
                </c:pt>
                <c:pt idx="7977">
                  <c:v>625</c:v>
                </c:pt>
                <c:pt idx="7978">
                  <c:v>626</c:v>
                </c:pt>
                <c:pt idx="7979">
                  <c:v>627</c:v>
                </c:pt>
                <c:pt idx="7980">
                  <c:v>628</c:v>
                </c:pt>
                <c:pt idx="7981">
                  <c:v>626</c:v>
                </c:pt>
                <c:pt idx="7982">
                  <c:v>625</c:v>
                </c:pt>
                <c:pt idx="7983">
                  <c:v>624</c:v>
                </c:pt>
                <c:pt idx="7984">
                  <c:v>620</c:v>
                </c:pt>
                <c:pt idx="7985">
                  <c:v>617</c:v>
                </c:pt>
                <c:pt idx="7986">
                  <c:v>616</c:v>
                </c:pt>
                <c:pt idx="7987">
                  <c:v>615</c:v>
                </c:pt>
                <c:pt idx="7988">
                  <c:v>617</c:v>
                </c:pt>
                <c:pt idx="7989">
                  <c:v>621</c:v>
                </c:pt>
                <c:pt idx="7990">
                  <c:v>624</c:v>
                </c:pt>
                <c:pt idx="7991">
                  <c:v>626</c:v>
                </c:pt>
                <c:pt idx="7992">
                  <c:v>627</c:v>
                </c:pt>
                <c:pt idx="7993">
                  <c:v>627</c:v>
                </c:pt>
                <c:pt idx="7994">
                  <c:v>627</c:v>
                </c:pt>
                <c:pt idx="7995">
                  <c:v>624</c:v>
                </c:pt>
                <c:pt idx="7996">
                  <c:v>623</c:v>
                </c:pt>
                <c:pt idx="7997">
                  <c:v>619</c:v>
                </c:pt>
                <c:pt idx="7998">
                  <c:v>619</c:v>
                </c:pt>
                <c:pt idx="7999">
                  <c:v>620</c:v>
                </c:pt>
                <c:pt idx="8000">
                  <c:v>623</c:v>
                </c:pt>
                <c:pt idx="8001">
                  <c:v>625</c:v>
                </c:pt>
                <c:pt idx="8002">
                  <c:v>628</c:v>
                </c:pt>
                <c:pt idx="8003">
                  <c:v>626</c:v>
                </c:pt>
                <c:pt idx="8004">
                  <c:v>623</c:v>
                </c:pt>
                <c:pt idx="8005">
                  <c:v>618</c:v>
                </c:pt>
                <c:pt idx="8006">
                  <c:v>618</c:v>
                </c:pt>
                <c:pt idx="8007">
                  <c:v>617</c:v>
                </c:pt>
                <c:pt idx="8008">
                  <c:v>616</c:v>
                </c:pt>
                <c:pt idx="8009">
                  <c:v>615</c:v>
                </c:pt>
                <c:pt idx="8010">
                  <c:v>615</c:v>
                </c:pt>
                <c:pt idx="8011">
                  <c:v>617</c:v>
                </c:pt>
                <c:pt idx="8012">
                  <c:v>620</c:v>
                </c:pt>
                <c:pt idx="8013">
                  <c:v>621</c:v>
                </c:pt>
                <c:pt idx="8014">
                  <c:v>624</c:v>
                </c:pt>
                <c:pt idx="8015">
                  <c:v>626</c:v>
                </c:pt>
                <c:pt idx="8016">
                  <c:v>630</c:v>
                </c:pt>
                <c:pt idx="8017">
                  <c:v>632</c:v>
                </c:pt>
                <c:pt idx="8018">
                  <c:v>632</c:v>
                </c:pt>
                <c:pt idx="8019">
                  <c:v>630</c:v>
                </c:pt>
                <c:pt idx="8020">
                  <c:v>626</c:v>
                </c:pt>
                <c:pt idx="8021">
                  <c:v>623</c:v>
                </c:pt>
                <c:pt idx="8022">
                  <c:v>621</c:v>
                </c:pt>
                <c:pt idx="8023">
                  <c:v>617</c:v>
                </c:pt>
                <c:pt idx="8024">
                  <c:v>618</c:v>
                </c:pt>
                <c:pt idx="8025">
                  <c:v>621</c:v>
                </c:pt>
                <c:pt idx="8026">
                  <c:v>622</c:v>
                </c:pt>
                <c:pt idx="8027">
                  <c:v>622</c:v>
                </c:pt>
                <c:pt idx="8028">
                  <c:v>623</c:v>
                </c:pt>
                <c:pt idx="8029">
                  <c:v>625</c:v>
                </c:pt>
                <c:pt idx="8030">
                  <c:v>628</c:v>
                </c:pt>
                <c:pt idx="8031">
                  <c:v>628</c:v>
                </c:pt>
                <c:pt idx="8032">
                  <c:v>630</c:v>
                </c:pt>
                <c:pt idx="8033">
                  <c:v>626</c:v>
                </c:pt>
                <c:pt idx="8034">
                  <c:v>622</c:v>
                </c:pt>
                <c:pt idx="8035">
                  <c:v>620</c:v>
                </c:pt>
                <c:pt idx="8036">
                  <c:v>611</c:v>
                </c:pt>
                <c:pt idx="8037">
                  <c:v>612</c:v>
                </c:pt>
                <c:pt idx="8038">
                  <c:v>616</c:v>
                </c:pt>
                <c:pt idx="8039">
                  <c:v>619</c:v>
                </c:pt>
                <c:pt idx="8040">
                  <c:v>622</c:v>
                </c:pt>
                <c:pt idx="8041">
                  <c:v>625</c:v>
                </c:pt>
                <c:pt idx="8042">
                  <c:v>626</c:v>
                </c:pt>
                <c:pt idx="8043">
                  <c:v>629</c:v>
                </c:pt>
                <c:pt idx="8044">
                  <c:v>631</c:v>
                </c:pt>
                <c:pt idx="8045">
                  <c:v>629</c:v>
                </c:pt>
                <c:pt idx="8046">
                  <c:v>628</c:v>
                </c:pt>
                <c:pt idx="8047">
                  <c:v>622</c:v>
                </c:pt>
                <c:pt idx="8048">
                  <c:v>619</c:v>
                </c:pt>
                <c:pt idx="8049">
                  <c:v>616</c:v>
                </c:pt>
                <c:pt idx="8050">
                  <c:v>615</c:v>
                </c:pt>
                <c:pt idx="8051">
                  <c:v>616</c:v>
                </c:pt>
                <c:pt idx="8052">
                  <c:v>616</c:v>
                </c:pt>
                <c:pt idx="8053">
                  <c:v>615</c:v>
                </c:pt>
                <c:pt idx="8054">
                  <c:v>615</c:v>
                </c:pt>
                <c:pt idx="8055">
                  <c:v>618</c:v>
                </c:pt>
                <c:pt idx="8056">
                  <c:v>619</c:v>
                </c:pt>
                <c:pt idx="8057">
                  <c:v>626</c:v>
                </c:pt>
                <c:pt idx="8058">
                  <c:v>631</c:v>
                </c:pt>
                <c:pt idx="8059">
                  <c:v>634</c:v>
                </c:pt>
                <c:pt idx="8060">
                  <c:v>632</c:v>
                </c:pt>
                <c:pt idx="8061">
                  <c:v>628</c:v>
                </c:pt>
                <c:pt idx="8062">
                  <c:v>625</c:v>
                </c:pt>
                <c:pt idx="8063">
                  <c:v>622</c:v>
                </c:pt>
                <c:pt idx="8064">
                  <c:v>621</c:v>
                </c:pt>
                <c:pt idx="8065">
                  <c:v>614</c:v>
                </c:pt>
                <c:pt idx="8066">
                  <c:v>612</c:v>
                </c:pt>
                <c:pt idx="8067">
                  <c:v>611</c:v>
                </c:pt>
                <c:pt idx="8068">
                  <c:v>618</c:v>
                </c:pt>
                <c:pt idx="8069">
                  <c:v>622</c:v>
                </c:pt>
                <c:pt idx="8070">
                  <c:v>623</c:v>
                </c:pt>
                <c:pt idx="8071">
                  <c:v>626</c:v>
                </c:pt>
                <c:pt idx="8072">
                  <c:v>627</c:v>
                </c:pt>
                <c:pt idx="8073">
                  <c:v>632</c:v>
                </c:pt>
                <c:pt idx="8074">
                  <c:v>631</c:v>
                </c:pt>
                <c:pt idx="8075">
                  <c:v>626</c:v>
                </c:pt>
                <c:pt idx="8076">
                  <c:v>619</c:v>
                </c:pt>
                <c:pt idx="8077">
                  <c:v>615</c:v>
                </c:pt>
                <c:pt idx="8078">
                  <c:v>617</c:v>
                </c:pt>
                <c:pt idx="8079">
                  <c:v>622</c:v>
                </c:pt>
                <c:pt idx="8080">
                  <c:v>625</c:v>
                </c:pt>
                <c:pt idx="8081">
                  <c:v>627</c:v>
                </c:pt>
                <c:pt idx="8082">
                  <c:v>627</c:v>
                </c:pt>
                <c:pt idx="8083">
                  <c:v>625</c:v>
                </c:pt>
                <c:pt idx="8084">
                  <c:v>624</c:v>
                </c:pt>
                <c:pt idx="8085">
                  <c:v>623</c:v>
                </c:pt>
                <c:pt idx="8086">
                  <c:v>621</c:v>
                </c:pt>
                <c:pt idx="8087">
                  <c:v>620</c:v>
                </c:pt>
                <c:pt idx="8088">
                  <c:v>617</c:v>
                </c:pt>
                <c:pt idx="8089">
                  <c:v>613</c:v>
                </c:pt>
                <c:pt idx="8090">
                  <c:v>613</c:v>
                </c:pt>
                <c:pt idx="8091">
                  <c:v>612</c:v>
                </c:pt>
                <c:pt idx="8092">
                  <c:v>613</c:v>
                </c:pt>
                <c:pt idx="8093">
                  <c:v>616</c:v>
                </c:pt>
                <c:pt idx="8094">
                  <c:v>621</c:v>
                </c:pt>
                <c:pt idx="8095">
                  <c:v>626</c:v>
                </c:pt>
                <c:pt idx="8096">
                  <c:v>629</c:v>
                </c:pt>
                <c:pt idx="8097">
                  <c:v>630</c:v>
                </c:pt>
                <c:pt idx="8098">
                  <c:v>628</c:v>
                </c:pt>
                <c:pt idx="8099">
                  <c:v>626</c:v>
                </c:pt>
                <c:pt idx="8100">
                  <c:v>622</c:v>
                </c:pt>
                <c:pt idx="8101">
                  <c:v>620</c:v>
                </c:pt>
                <c:pt idx="8102">
                  <c:v>619</c:v>
                </c:pt>
                <c:pt idx="8103">
                  <c:v>618</c:v>
                </c:pt>
                <c:pt idx="8104">
                  <c:v>617</c:v>
                </c:pt>
                <c:pt idx="8105">
                  <c:v>617</c:v>
                </c:pt>
                <c:pt idx="8106">
                  <c:v>619</c:v>
                </c:pt>
                <c:pt idx="8107">
                  <c:v>620</c:v>
                </c:pt>
                <c:pt idx="8108">
                  <c:v>621</c:v>
                </c:pt>
                <c:pt idx="8109">
                  <c:v>623</c:v>
                </c:pt>
                <c:pt idx="8110">
                  <c:v>626</c:v>
                </c:pt>
                <c:pt idx="8111">
                  <c:v>626</c:v>
                </c:pt>
                <c:pt idx="8112">
                  <c:v>625</c:v>
                </c:pt>
                <c:pt idx="8113">
                  <c:v>623</c:v>
                </c:pt>
                <c:pt idx="8114">
                  <c:v>623</c:v>
                </c:pt>
                <c:pt idx="8115">
                  <c:v>621</c:v>
                </c:pt>
                <c:pt idx="8116">
                  <c:v>620</c:v>
                </c:pt>
                <c:pt idx="8117">
                  <c:v>614</c:v>
                </c:pt>
                <c:pt idx="8118">
                  <c:v>612</c:v>
                </c:pt>
                <c:pt idx="8119">
                  <c:v>614</c:v>
                </c:pt>
                <c:pt idx="8120">
                  <c:v>616</c:v>
                </c:pt>
                <c:pt idx="8121">
                  <c:v>621</c:v>
                </c:pt>
                <c:pt idx="8122">
                  <c:v>622</c:v>
                </c:pt>
                <c:pt idx="8123">
                  <c:v>627</c:v>
                </c:pt>
                <c:pt idx="8124">
                  <c:v>628</c:v>
                </c:pt>
                <c:pt idx="8125">
                  <c:v>628</c:v>
                </c:pt>
                <c:pt idx="8126">
                  <c:v>625</c:v>
                </c:pt>
                <c:pt idx="8127">
                  <c:v>621</c:v>
                </c:pt>
                <c:pt idx="8128">
                  <c:v>621</c:v>
                </c:pt>
                <c:pt idx="8129">
                  <c:v>619</c:v>
                </c:pt>
                <c:pt idx="8130">
                  <c:v>617</c:v>
                </c:pt>
                <c:pt idx="8131">
                  <c:v>616</c:v>
                </c:pt>
                <c:pt idx="8132">
                  <c:v>615</c:v>
                </c:pt>
                <c:pt idx="8133">
                  <c:v>616</c:v>
                </c:pt>
                <c:pt idx="8134">
                  <c:v>614</c:v>
                </c:pt>
                <c:pt idx="8135">
                  <c:v>615</c:v>
                </c:pt>
                <c:pt idx="8136">
                  <c:v>616</c:v>
                </c:pt>
                <c:pt idx="8137">
                  <c:v>620</c:v>
                </c:pt>
                <c:pt idx="8138">
                  <c:v>623</c:v>
                </c:pt>
                <c:pt idx="8139">
                  <c:v>626</c:v>
                </c:pt>
                <c:pt idx="8140">
                  <c:v>620</c:v>
                </c:pt>
                <c:pt idx="8141">
                  <c:v>583</c:v>
                </c:pt>
                <c:pt idx="8142">
                  <c:v>626</c:v>
                </c:pt>
                <c:pt idx="8143">
                  <c:v>629</c:v>
                </c:pt>
                <c:pt idx="8144">
                  <c:v>653</c:v>
                </c:pt>
                <c:pt idx="8145">
                  <c:v>656</c:v>
                </c:pt>
                <c:pt idx="8146">
                  <c:v>614</c:v>
                </c:pt>
                <c:pt idx="8147">
                  <c:v>616</c:v>
                </c:pt>
                <c:pt idx="8148">
                  <c:v>617</c:v>
                </c:pt>
                <c:pt idx="8149">
                  <c:v>624</c:v>
                </c:pt>
                <c:pt idx="8150">
                  <c:v>619</c:v>
                </c:pt>
                <c:pt idx="8151">
                  <c:v>635</c:v>
                </c:pt>
                <c:pt idx="8152">
                  <c:v>642</c:v>
                </c:pt>
                <c:pt idx="8153">
                  <c:v>648</c:v>
                </c:pt>
                <c:pt idx="8154">
                  <c:v>639</c:v>
                </c:pt>
                <c:pt idx="8155">
                  <c:v>640</c:v>
                </c:pt>
                <c:pt idx="8156">
                  <c:v>630</c:v>
                </c:pt>
                <c:pt idx="8157">
                  <c:v>621</c:v>
                </c:pt>
                <c:pt idx="8158">
                  <c:v>620</c:v>
                </c:pt>
                <c:pt idx="8159">
                  <c:v>617</c:v>
                </c:pt>
                <c:pt idx="8160">
                  <c:v>617</c:v>
                </c:pt>
                <c:pt idx="8161">
                  <c:v>615</c:v>
                </c:pt>
                <c:pt idx="8162">
                  <c:v>613</c:v>
                </c:pt>
                <c:pt idx="8163">
                  <c:v>613</c:v>
                </c:pt>
                <c:pt idx="8164">
                  <c:v>619</c:v>
                </c:pt>
                <c:pt idx="8165">
                  <c:v>619</c:v>
                </c:pt>
                <c:pt idx="8166">
                  <c:v>619</c:v>
                </c:pt>
                <c:pt idx="8167">
                  <c:v>633</c:v>
                </c:pt>
                <c:pt idx="8168">
                  <c:v>633</c:v>
                </c:pt>
                <c:pt idx="8169">
                  <c:v>636</c:v>
                </c:pt>
                <c:pt idx="8170">
                  <c:v>629</c:v>
                </c:pt>
                <c:pt idx="8171">
                  <c:v>620</c:v>
                </c:pt>
                <c:pt idx="8172">
                  <c:v>616</c:v>
                </c:pt>
                <c:pt idx="8173">
                  <c:v>619</c:v>
                </c:pt>
                <c:pt idx="8174">
                  <c:v>619</c:v>
                </c:pt>
                <c:pt idx="8175">
                  <c:v>619</c:v>
                </c:pt>
                <c:pt idx="8176">
                  <c:v>619</c:v>
                </c:pt>
                <c:pt idx="8177">
                  <c:v>621</c:v>
                </c:pt>
                <c:pt idx="8178">
                  <c:v>622</c:v>
                </c:pt>
                <c:pt idx="8179">
                  <c:v>623</c:v>
                </c:pt>
                <c:pt idx="8180">
                  <c:v>620</c:v>
                </c:pt>
                <c:pt idx="8181">
                  <c:v>621</c:v>
                </c:pt>
                <c:pt idx="8182">
                  <c:v>622</c:v>
                </c:pt>
                <c:pt idx="8183">
                  <c:v>621</c:v>
                </c:pt>
                <c:pt idx="8184">
                  <c:v>622</c:v>
                </c:pt>
                <c:pt idx="8185">
                  <c:v>619</c:v>
                </c:pt>
                <c:pt idx="8186">
                  <c:v>611</c:v>
                </c:pt>
                <c:pt idx="8187">
                  <c:v>606</c:v>
                </c:pt>
                <c:pt idx="8188">
                  <c:v>611</c:v>
                </c:pt>
                <c:pt idx="8189">
                  <c:v>613</c:v>
                </c:pt>
                <c:pt idx="8190">
                  <c:v>623</c:v>
                </c:pt>
                <c:pt idx="8191">
                  <c:v>625</c:v>
                </c:pt>
                <c:pt idx="8192">
                  <c:v>624</c:v>
                </c:pt>
                <c:pt idx="8193">
                  <c:v>623</c:v>
                </c:pt>
                <c:pt idx="8194">
                  <c:v>621</c:v>
                </c:pt>
                <c:pt idx="8195">
                  <c:v>618</c:v>
                </c:pt>
                <c:pt idx="8196">
                  <c:v>615</c:v>
                </c:pt>
                <c:pt idx="8197">
                  <c:v>614</c:v>
                </c:pt>
                <c:pt idx="8198">
                  <c:v>615</c:v>
                </c:pt>
                <c:pt idx="8199">
                  <c:v>618</c:v>
                </c:pt>
                <c:pt idx="8200">
                  <c:v>617</c:v>
                </c:pt>
                <c:pt idx="8201">
                  <c:v>619</c:v>
                </c:pt>
                <c:pt idx="8202">
                  <c:v>619</c:v>
                </c:pt>
                <c:pt idx="8203">
                  <c:v>617</c:v>
                </c:pt>
                <c:pt idx="8204">
                  <c:v>620</c:v>
                </c:pt>
                <c:pt idx="8205">
                  <c:v>623</c:v>
                </c:pt>
                <c:pt idx="8206">
                  <c:v>623</c:v>
                </c:pt>
                <c:pt idx="8207">
                  <c:v>624</c:v>
                </c:pt>
                <c:pt idx="8208">
                  <c:v>623</c:v>
                </c:pt>
                <c:pt idx="8209">
                  <c:v>621</c:v>
                </c:pt>
                <c:pt idx="8210">
                  <c:v>619</c:v>
                </c:pt>
                <c:pt idx="8211">
                  <c:v>619</c:v>
                </c:pt>
                <c:pt idx="8212">
                  <c:v>619</c:v>
                </c:pt>
                <c:pt idx="8213">
                  <c:v>618</c:v>
                </c:pt>
                <c:pt idx="8214">
                  <c:v>618</c:v>
                </c:pt>
                <c:pt idx="8215">
                  <c:v>618</c:v>
                </c:pt>
                <c:pt idx="8216">
                  <c:v>617</c:v>
                </c:pt>
                <c:pt idx="8217">
                  <c:v>621</c:v>
                </c:pt>
                <c:pt idx="8218">
                  <c:v>619</c:v>
                </c:pt>
                <c:pt idx="8219">
                  <c:v>618</c:v>
                </c:pt>
                <c:pt idx="8220">
                  <c:v>618</c:v>
                </c:pt>
                <c:pt idx="8221">
                  <c:v>615</c:v>
                </c:pt>
                <c:pt idx="8222">
                  <c:v>622</c:v>
                </c:pt>
                <c:pt idx="8223">
                  <c:v>621</c:v>
                </c:pt>
                <c:pt idx="8224">
                  <c:v>621</c:v>
                </c:pt>
                <c:pt idx="8225">
                  <c:v>618</c:v>
                </c:pt>
                <c:pt idx="8226">
                  <c:v>621</c:v>
                </c:pt>
                <c:pt idx="8227">
                  <c:v>625</c:v>
                </c:pt>
                <c:pt idx="8228">
                  <c:v>618</c:v>
                </c:pt>
                <c:pt idx="8229">
                  <c:v>614</c:v>
                </c:pt>
                <c:pt idx="8230">
                  <c:v>618</c:v>
                </c:pt>
                <c:pt idx="8231">
                  <c:v>623</c:v>
                </c:pt>
                <c:pt idx="8232">
                  <c:v>622</c:v>
                </c:pt>
                <c:pt idx="8233">
                  <c:v>618</c:v>
                </c:pt>
                <c:pt idx="8234">
                  <c:v>617</c:v>
                </c:pt>
                <c:pt idx="8235">
                  <c:v>615</c:v>
                </c:pt>
                <c:pt idx="8236">
                  <c:v>617</c:v>
                </c:pt>
                <c:pt idx="8237">
                  <c:v>617</c:v>
                </c:pt>
                <c:pt idx="8238">
                  <c:v>620</c:v>
                </c:pt>
                <c:pt idx="8239">
                  <c:v>626</c:v>
                </c:pt>
                <c:pt idx="8240">
                  <c:v>625</c:v>
                </c:pt>
                <c:pt idx="8241">
                  <c:v>625</c:v>
                </c:pt>
                <c:pt idx="8242">
                  <c:v>616</c:v>
                </c:pt>
                <c:pt idx="8243">
                  <c:v>612</c:v>
                </c:pt>
                <c:pt idx="8244">
                  <c:v>616</c:v>
                </c:pt>
                <c:pt idx="8245">
                  <c:v>625</c:v>
                </c:pt>
                <c:pt idx="8246">
                  <c:v>622</c:v>
                </c:pt>
                <c:pt idx="8247">
                  <c:v>618</c:v>
                </c:pt>
                <c:pt idx="8248">
                  <c:v>617</c:v>
                </c:pt>
                <c:pt idx="8249">
                  <c:v>615</c:v>
                </c:pt>
                <c:pt idx="8250">
                  <c:v>609</c:v>
                </c:pt>
                <c:pt idx="8251">
                  <c:v>610</c:v>
                </c:pt>
                <c:pt idx="8252">
                  <c:v>614</c:v>
                </c:pt>
                <c:pt idx="8253">
                  <c:v>619</c:v>
                </c:pt>
                <c:pt idx="8254">
                  <c:v>618</c:v>
                </c:pt>
                <c:pt idx="8255">
                  <c:v>615</c:v>
                </c:pt>
                <c:pt idx="8256">
                  <c:v>613</c:v>
                </c:pt>
                <c:pt idx="8257">
                  <c:v>615</c:v>
                </c:pt>
                <c:pt idx="8258">
                  <c:v>614</c:v>
                </c:pt>
                <c:pt idx="8259">
                  <c:v>621</c:v>
                </c:pt>
                <c:pt idx="8260">
                  <c:v>618</c:v>
                </c:pt>
                <c:pt idx="8261">
                  <c:v>622</c:v>
                </c:pt>
                <c:pt idx="8262">
                  <c:v>621</c:v>
                </c:pt>
                <c:pt idx="8263">
                  <c:v>620</c:v>
                </c:pt>
                <c:pt idx="8264">
                  <c:v>614</c:v>
                </c:pt>
                <c:pt idx="8265">
                  <c:v>609</c:v>
                </c:pt>
                <c:pt idx="8266">
                  <c:v>613</c:v>
                </c:pt>
                <c:pt idx="8267">
                  <c:v>613</c:v>
                </c:pt>
                <c:pt idx="8268">
                  <c:v>613</c:v>
                </c:pt>
                <c:pt idx="8269">
                  <c:v>609</c:v>
                </c:pt>
                <c:pt idx="8270">
                  <c:v>616</c:v>
                </c:pt>
                <c:pt idx="8271">
                  <c:v>614</c:v>
                </c:pt>
                <c:pt idx="8272">
                  <c:v>611</c:v>
                </c:pt>
                <c:pt idx="8273">
                  <c:v>615</c:v>
                </c:pt>
                <c:pt idx="8274">
                  <c:v>613</c:v>
                </c:pt>
                <c:pt idx="8275">
                  <c:v>614</c:v>
                </c:pt>
                <c:pt idx="8276">
                  <c:v>619</c:v>
                </c:pt>
                <c:pt idx="8277">
                  <c:v>613</c:v>
                </c:pt>
                <c:pt idx="8278">
                  <c:v>613</c:v>
                </c:pt>
                <c:pt idx="8279">
                  <c:v>610</c:v>
                </c:pt>
                <c:pt idx="8280">
                  <c:v>613</c:v>
                </c:pt>
                <c:pt idx="8281">
                  <c:v>623</c:v>
                </c:pt>
                <c:pt idx="8282">
                  <c:v>620</c:v>
                </c:pt>
                <c:pt idx="8283">
                  <c:v>638</c:v>
                </c:pt>
                <c:pt idx="8284">
                  <c:v>628</c:v>
                </c:pt>
                <c:pt idx="8285">
                  <c:v>633</c:v>
                </c:pt>
                <c:pt idx="8286">
                  <c:v>622</c:v>
                </c:pt>
                <c:pt idx="8287">
                  <c:v>617</c:v>
                </c:pt>
                <c:pt idx="8288">
                  <c:v>612</c:v>
                </c:pt>
                <c:pt idx="8289">
                  <c:v>618</c:v>
                </c:pt>
                <c:pt idx="8290">
                  <c:v>614</c:v>
                </c:pt>
                <c:pt idx="8291">
                  <c:v>619</c:v>
                </c:pt>
                <c:pt idx="8292">
                  <c:v>620</c:v>
                </c:pt>
                <c:pt idx="8293">
                  <c:v>618</c:v>
                </c:pt>
                <c:pt idx="8294">
                  <c:v>616</c:v>
                </c:pt>
                <c:pt idx="8295">
                  <c:v>607</c:v>
                </c:pt>
                <c:pt idx="8296">
                  <c:v>609</c:v>
                </c:pt>
                <c:pt idx="8297">
                  <c:v>615</c:v>
                </c:pt>
                <c:pt idx="8298">
                  <c:v>618</c:v>
                </c:pt>
                <c:pt idx="8299">
                  <c:v>619</c:v>
                </c:pt>
                <c:pt idx="8300">
                  <c:v>615</c:v>
                </c:pt>
                <c:pt idx="8301">
                  <c:v>606</c:v>
                </c:pt>
                <c:pt idx="8302">
                  <c:v>607</c:v>
                </c:pt>
                <c:pt idx="8303">
                  <c:v>609</c:v>
                </c:pt>
                <c:pt idx="8304">
                  <c:v>617</c:v>
                </c:pt>
                <c:pt idx="8305">
                  <c:v>614</c:v>
                </c:pt>
                <c:pt idx="8306">
                  <c:v>616</c:v>
                </c:pt>
                <c:pt idx="8307">
                  <c:v>617</c:v>
                </c:pt>
                <c:pt idx="8308">
                  <c:v>613</c:v>
                </c:pt>
                <c:pt idx="8309">
                  <c:v>614</c:v>
                </c:pt>
                <c:pt idx="8310">
                  <c:v>611</c:v>
                </c:pt>
                <c:pt idx="8311">
                  <c:v>611</c:v>
                </c:pt>
                <c:pt idx="8312">
                  <c:v>610</c:v>
                </c:pt>
                <c:pt idx="8313">
                  <c:v>612</c:v>
                </c:pt>
                <c:pt idx="8314">
                  <c:v>616</c:v>
                </c:pt>
                <c:pt idx="8315">
                  <c:v>623</c:v>
                </c:pt>
                <c:pt idx="8316">
                  <c:v>618</c:v>
                </c:pt>
                <c:pt idx="8317">
                  <c:v>613</c:v>
                </c:pt>
                <c:pt idx="8318">
                  <c:v>607</c:v>
                </c:pt>
                <c:pt idx="8319">
                  <c:v>609</c:v>
                </c:pt>
                <c:pt idx="8320">
                  <c:v>612</c:v>
                </c:pt>
                <c:pt idx="8321">
                  <c:v>611</c:v>
                </c:pt>
                <c:pt idx="8322">
                  <c:v>604</c:v>
                </c:pt>
                <c:pt idx="8323">
                  <c:v>603</c:v>
                </c:pt>
                <c:pt idx="8324">
                  <c:v>605</c:v>
                </c:pt>
                <c:pt idx="8325">
                  <c:v>606</c:v>
                </c:pt>
                <c:pt idx="8326">
                  <c:v>614</c:v>
                </c:pt>
                <c:pt idx="8327">
                  <c:v>614</c:v>
                </c:pt>
                <c:pt idx="8328">
                  <c:v>609</c:v>
                </c:pt>
                <c:pt idx="8329">
                  <c:v>618</c:v>
                </c:pt>
                <c:pt idx="8330">
                  <c:v>618</c:v>
                </c:pt>
                <c:pt idx="8331">
                  <c:v>622</c:v>
                </c:pt>
                <c:pt idx="8332">
                  <c:v>623</c:v>
                </c:pt>
                <c:pt idx="8333">
                  <c:v>622</c:v>
                </c:pt>
                <c:pt idx="8334">
                  <c:v>619</c:v>
                </c:pt>
                <c:pt idx="8335">
                  <c:v>624</c:v>
                </c:pt>
                <c:pt idx="8336">
                  <c:v>619</c:v>
                </c:pt>
                <c:pt idx="8337">
                  <c:v>618</c:v>
                </c:pt>
                <c:pt idx="8338">
                  <c:v>630</c:v>
                </c:pt>
                <c:pt idx="8339">
                  <c:v>622</c:v>
                </c:pt>
                <c:pt idx="8340">
                  <c:v>620</c:v>
                </c:pt>
                <c:pt idx="8341">
                  <c:v>616</c:v>
                </c:pt>
                <c:pt idx="8342">
                  <c:v>619</c:v>
                </c:pt>
                <c:pt idx="8343">
                  <c:v>619</c:v>
                </c:pt>
                <c:pt idx="8344">
                  <c:v>613</c:v>
                </c:pt>
                <c:pt idx="8345">
                  <c:v>614</c:v>
                </c:pt>
                <c:pt idx="8346">
                  <c:v>613</c:v>
                </c:pt>
                <c:pt idx="8347">
                  <c:v>616</c:v>
                </c:pt>
                <c:pt idx="8348">
                  <c:v>617</c:v>
                </c:pt>
                <c:pt idx="8349">
                  <c:v>618</c:v>
                </c:pt>
                <c:pt idx="8350">
                  <c:v>616</c:v>
                </c:pt>
                <c:pt idx="8351">
                  <c:v>615</c:v>
                </c:pt>
                <c:pt idx="8352">
                  <c:v>618</c:v>
                </c:pt>
                <c:pt idx="8353">
                  <c:v>613</c:v>
                </c:pt>
                <c:pt idx="8354">
                  <c:v>612</c:v>
                </c:pt>
                <c:pt idx="8355">
                  <c:v>601</c:v>
                </c:pt>
                <c:pt idx="8356">
                  <c:v>600</c:v>
                </c:pt>
                <c:pt idx="8357">
                  <c:v>608</c:v>
                </c:pt>
                <c:pt idx="8358">
                  <c:v>620</c:v>
                </c:pt>
                <c:pt idx="8359">
                  <c:v>625</c:v>
                </c:pt>
                <c:pt idx="8360">
                  <c:v>624</c:v>
                </c:pt>
                <c:pt idx="8361">
                  <c:v>613</c:v>
                </c:pt>
                <c:pt idx="8362">
                  <c:v>606</c:v>
                </c:pt>
                <c:pt idx="8363">
                  <c:v>609</c:v>
                </c:pt>
                <c:pt idx="8364">
                  <c:v>613</c:v>
                </c:pt>
                <c:pt idx="8365">
                  <c:v>620</c:v>
                </c:pt>
                <c:pt idx="8366">
                  <c:v>615</c:v>
                </c:pt>
                <c:pt idx="8367">
                  <c:v>621</c:v>
                </c:pt>
                <c:pt idx="8368">
                  <c:v>627</c:v>
                </c:pt>
                <c:pt idx="8369">
                  <c:v>625</c:v>
                </c:pt>
                <c:pt idx="8370">
                  <c:v>630</c:v>
                </c:pt>
                <c:pt idx="8371">
                  <c:v>625</c:v>
                </c:pt>
                <c:pt idx="8372">
                  <c:v>625</c:v>
                </c:pt>
                <c:pt idx="8373">
                  <c:v>616</c:v>
                </c:pt>
                <c:pt idx="8374">
                  <c:v>609</c:v>
                </c:pt>
                <c:pt idx="8375">
                  <c:v>611</c:v>
                </c:pt>
                <c:pt idx="8376">
                  <c:v>619</c:v>
                </c:pt>
                <c:pt idx="8377">
                  <c:v>617</c:v>
                </c:pt>
                <c:pt idx="8378">
                  <c:v>621</c:v>
                </c:pt>
                <c:pt idx="8379">
                  <c:v>612</c:v>
                </c:pt>
                <c:pt idx="8380">
                  <c:v>607</c:v>
                </c:pt>
                <c:pt idx="8381">
                  <c:v>620</c:v>
                </c:pt>
                <c:pt idx="8382">
                  <c:v>620</c:v>
                </c:pt>
                <c:pt idx="8383">
                  <c:v>628</c:v>
                </c:pt>
                <c:pt idx="8384">
                  <c:v>625</c:v>
                </c:pt>
                <c:pt idx="8385">
                  <c:v>615</c:v>
                </c:pt>
                <c:pt idx="8386">
                  <c:v>611</c:v>
                </c:pt>
                <c:pt idx="8387">
                  <c:v>615</c:v>
                </c:pt>
                <c:pt idx="8388">
                  <c:v>618</c:v>
                </c:pt>
                <c:pt idx="8389">
                  <c:v>618</c:v>
                </c:pt>
                <c:pt idx="8390">
                  <c:v>621</c:v>
                </c:pt>
                <c:pt idx="8391">
                  <c:v>629</c:v>
                </c:pt>
                <c:pt idx="8392">
                  <c:v>622</c:v>
                </c:pt>
                <c:pt idx="8393">
                  <c:v>620</c:v>
                </c:pt>
                <c:pt idx="8394">
                  <c:v>614</c:v>
                </c:pt>
                <c:pt idx="8395">
                  <c:v>611</c:v>
                </c:pt>
                <c:pt idx="8396">
                  <c:v>603</c:v>
                </c:pt>
                <c:pt idx="8397">
                  <c:v>605</c:v>
                </c:pt>
                <c:pt idx="8398">
                  <c:v>598</c:v>
                </c:pt>
                <c:pt idx="8399">
                  <c:v>605</c:v>
                </c:pt>
                <c:pt idx="8400">
                  <c:v>608</c:v>
                </c:pt>
                <c:pt idx="8401">
                  <c:v>608</c:v>
                </c:pt>
                <c:pt idx="8402">
                  <c:v>610</c:v>
                </c:pt>
                <c:pt idx="8403">
                  <c:v>607</c:v>
                </c:pt>
                <c:pt idx="8404">
                  <c:v>613</c:v>
                </c:pt>
                <c:pt idx="8405">
                  <c:v>619</c:v>
                </c:pt>
                <c:pt idx="8406">
                  <c:v>625</c:v>
                </c:pt>
                <c:pt idx="8407">
                  <c:v>621</c:v>
                </c:pt>
                <c:pt idx="8408">
                  <c:v>614</c:v>
                </c:pt>
                <c:pt idx="8409">
                  <c:v>615</c:v>
                </c:pt>
                <c:pt idx="8410">
                  <c:v>618</c:v>
                </c:pt>
                <c:pt idx="8411">
                  <c:v>616</c:v>
                </c:pt>
                <c:pt idx="8412">
                  <c:v>618</c:v>
                </c:pt>
                <c:pt idx="8413">
                  <c:v>613</c:v>
                </c:pt>
                <c:pt idx="8414">
                  <c:v>608</c:v>
                </c:pt>
                <c:pt idx="8415">
                  <c:v>609</c:v>
                </c:pt>
                <c:pt idx="8416">
                  <c:v>617</c:v>
                </c:pt>
                <c:pt idx="8417">
                  <c:v>618</c:v>
                </c:pt>
                <c:pt idx="8418">
                  <c:v>613</c:v>
                </c:pt>
                <c:pt idx="8419">
                  <c:v>608</c:v>
                </c:pt>
                <c:pt idx="8420">
                  <c:v>608</c:v>
                </c:pt>
                <c:pt idx="8421">
                  <c:v>619</c:v>
                </c:pt>
                <c:pt idx="8422">
                  <c:v>618</c:v>
                </c:pt>
                <c:pt idx="8423">
                  <c:v>611</c:v>
                </c:pt>
                <c:pt idx="8424">
                  <c:v>605</c:v>
                </c:pt>
                <c:pt idx="8425">
                  <c:v>610</c:v>
                </c:pt>
                <c:pt idx="8426">
                  <c:v>620</c:v>
                </c:pt>
                <c:pt idx="8427">
                  <c:v>621</c:v>
                </c:pt>
                <c:pt idx="8428">
                  <c:v>613</c:v>
                </c:pt>
                <c:pt idx="8429">
                  <c:v>607</c:v>
                </c:pt>
                <c:pt idx="8430">
                  <c:v>601</c:v>
                </c:pt>
                <c:pt idx="8431">
                  <c:v>608</c:v>
                </c:pt>
                <c:pt idx="8432">
                  <c:v>623</c:v>
                </c:pt>
                <c:pt idx="8433">
                  <c:v>619</c:v>
                </c:pt>
                <c:pt idx="8434">
                  <c:v>620</c:v>
                </c:pt>
                <c:pt idx="8435">
                  <c:v>614</c:v>
                </c:pt>
                <c:pt idx="8436">
                  <c:v>606</c:v>
                </c:pt>
                <c:pt idx="8437">
                  <c:v>612</c:v>
                </c:pt>
                <c:pt idx="8438">
                  <c:v>612</c:v>
                </c:pt>
                <c:pt idx="8439">
                  <c:v>622</c:v>
                </c:pt>
                <c:pt idx="8440">
                  <c:v>622</c:v>
                </c:pt>
                <c:pt idx="8441">
                  <c:v>627</c:v>
                </c:pt>
                <c:pt idx="8442">
                  <c:v>627</c:v>
                </c:pt>
                <c:pt idx="8443">
                  <c:v>621</c:v>
                </c:pt>
                <c:pt idx="8444">
                  <c:v>619</c:v>
                </c:pt>
                <c:pt idx="8445">
                  <c:v>617</c:v>
                </c:pt>
                <c:pt idx="8446">
                  <c:v>620</c:v>
                </c:pt>
                <c:pt idx="8447">
                  <c:v>616</c:v>
                </c:pt>
                <c:pt idx="8448">
                  <c:v>615</c:v>
                </c:pt>
                <c:pt idx="8449">
                  <c:v>619</c:v>
                </c:pt>
                <c:pt idx="8450">
                  <c:v>620</c:v>
                </c:pt>
                <c:pt idx="8451">
                  <c:v>624</c:v>
                </c:pt>
                <c:pt idx="8452">
                  <c:v>618</c:v>
                </c:pt>
                <c:pt idx="8453">
                  <c:v>614</c:v>
                </c:pt>
                <c:pt idx="8454">
                  <c:v>614</c:v>
                </c:pt>
                <c:pt idx="8455">
                  <c:v>613</c:v>
                </c:pt>
                <c:pt idx="8456">
                  <c:v>617</c:v>
                </c:pt>
                <c:pt idx="8457">
                  <c:v>622</c:v>
                </c:pt>
                <c:pt idx="8458">
                  <c:v>621</c:v>
                </c:pt>
                <c:pt idx="8459">
                  <c:v>619</c:v>
                </c:pt>
                <c:pt idx="8460">
                  <c:v>616</c:v>
                </c:pt>
                <c:pt idx="8461">
                  <c:v>616</c:v>
                </c:pt>
                <c:pt idx="8462">
                  <c:v>620</c:v>
                </c:pt>
                <c:pt idx="8463">
                  <c:v>627</c:v>
                </c:pt>
                <c:pt idx="8464">
                  <c:v>628</c:v>
                </c:pt>
                <c:pt idx="8465">
                  <c:v>622</c:v>
                </c:pt>
                <c:pt idx="8466">
                  <c:v>617</c:v>
                </c:pt>
                <c:pt idx="8467">
                  <c:v>621</c:v>
                </c:pt>
                <c:pt idx="8468">
                  <c:v>621</c:v>
                </c:pt>
                <c:pt idx="8469">
                  <c:v>622</c:v>
                </c:pt>
                <c:pt idx="8470">
                  <c:v>623</c:v>
                </c:pt>
                <c:pt idx="8471">
                  <c:v>621</c:v>
                </c:pt>
                <c:pt idx="8472">
                  <c:v>622</c:v>
                </c:pt>
                <c:pt idx="8473">
                  <c:v>622</c:v>
                </c:pt>
                <c:pt idx="8474">
                  <c:v>617</c:v>
                </c:pt>
                <c:pt idx="8475">
                  <c:v>613</c:v>
                </c:pt>
                <c:pt idx="8476">
                  <c:v>613</c:v>
                </c:pt>
                <c:pt idx="8477">
                  <c:v>614</c:v>
                </c:pt>
                <c:pt idx="8478">
                  <c:v>608</c:v>
                </c:pt>
                <c:pt idx="8479">
                  <c:v>610</c:v>
                </c:pt>
                <c:pt idx="8480">
                  <c:v>612</c:v>
                </c:pt>
                <c:pt idx="8481">
                  <c:v>615</c:v>
                </c:pt>
                <c:pt idx="8482">
                  <c:v>615</c:v>
                </c:pt>
                <c:pt idx="8483">
                  <c:v>612</c:v>
                </c:pt>
                <c:pt idx="8484">
                  <c:v>616</c:v>
                </c:pt>
                <c:pt idx="8485">
                  <c:v>615</c:v>
                </c:pt>
                <c:pt idx="8486">
                  <c:v>617</c:v>
                </c:pt>
                <c:pt idx="8487">
                  <c:v>616</c:v>
                </c:pt>
                <c:pt idx="8488">
                  <c:v>616</c:v>
                </c:pt>
                <c:pt idx="8489">
                  <c:v>613</c:v>
                </c:pt>
                <c:pt idx="8490">
                  <c:v>611</c:v>
                </c:pt>
                <c:pt idx="8491">
                  <c:v>612</c:v>
                </c:pt>
                <c:pt idx="8492">
                  <c:v>611</c:v>
                </c:pt>
                <c:pt idx="8493">
                  <c:v>615</c:v>
                </c:pt>
                <c:pt idx="8494">
                  <c:v>621</c:v>
                </c:pt>
                <c:pt idx="8495">
                  <c:v>618</c:v>
                </c:pt>
                <c:pt idx="8496">
                  <c:v>616</c:v>
                </c:pt>
                <c:pt idx="8497">
                  <c:v>616</c:v>
                </c:pt>
                <c:pt idx="8498">
                  <c:v>615</c:v>
                </c:pt>
                <c:pt idx="8499">
                  <c:v>615</c:v>
                </c:pt>
                <c:pt idx="8500">
                  <c:v>612</c:v>
                </c:pt>
                <c:pt idx="8501">
                  <c:v>611</c:v>
                </c:pt>
                <c:pt idx="8502">
                  <c:v>616</c:v>
                </c:pt>
                <c:pt idx="8503">
                  <c:v>619</c:v>
                </c:pt>
                <c:pt idx="8504">
                  <c:v>612</c:v>
                </c:pt>
                <c:pt idx="8505">
                  <c:v>621</c:v>
                </c:pt>
                <c:pt idx="8506">
                  <c:v>627</c:v>
                </c:pt>
                <c:pt idx="8507">
                  <c:v>624</c:v>
                </c:pt>
                <c:pt idx="8508">
                  <c:v>621</c:v>
                </c:pt>
                <c:pt idx="8509">
                  <c:v>615</c:v>
                </c:pt>
                <c:pt idx="8510">
                  <c:v>611</c:v>
                </c:pt>
                <c:pt idx="8511">
                  <c:v>612</c:v>
                </c:pt>
                <c:pt idx="8512">
                  <c:v>621</c:v>
                </c:pt>
                <c:pt idx="8513">
                  <c:v>628</c:v>
                </c:pt>
                <c:pt idx="8514">
                  <c:v>640</c:v>
                </c:pt>
                <c:pt idx="8515">
                  <c:v>636</c:v>
                </c:pt>
                <c:pt idx="8516">
                  <c:v>628</c:v>
                </c:pt>
                <c:pt idx="8517">
                  <c:v>621</c:v>
                </c:pt>
                <c:pt idx="8518">
                  <c:v>613</c:v>
                </c:pt>
                <c:pt idx="8519">
                  <c:v>607</c:v>
                </c:pt>
                <c:pt idx="8520">
                  <c:v>608</c:v>
                </c:pt>
                <c:pt idx="8521">
                  <c:v>607</c:v>
                </c:pt>
                <c:pt idx="8522">
                  <c:v>610</c:v>
                </c:pt>
                <c:pt idx="8523">
                  <c:v>617</c:v>
                </c:pt>
                <c:pt idx="8524">
                  <c:v>626</c:v>
                </c:pt>
                <c:pt idx="8525">
                  <c:v>627</c:v>
                </c:pt>
                <c:pt idx="8526">
                  <c:v>628</c:v>
                </c:pt>
                <c:pt idx="8527">
                  <c:v>629</c:v>
                </c:pt>
                <c:pt idx="8528">
                  <c:v>619</c:v>
                </c:pt>
                <c:pt idx="8529">
                  <c:v>618</c:v>
                </c:pt>
                <c:pt idx="8530">
                  <c:v>618</c:v>
                </c:pt>
                <c:pt idx="8531">
                  <c:v>619</c:v>
                </c:pt>
                <c:pt idx="8532">
                  <c:v>620</c:v>
                </c:pt>
                <c:pt idx="8533">
                  <c:v>617</c:v>
                </c:pt>
                <c:pt idx="8534">
                  <c:v>610</c:v>
                </c:pt>
                <c:pt idx="8535">
                  <c:v>612</c:v>
                </c:pt>
                <c:pt idx="8536">
                  <c:v>616</c:v>
                </c:pt>
                <c:pt idx="8537">
                  <c:v>623</c:v>
                </c:pt>
                <c:pt idx="8538">
                  <c:v>624</c:v>
                </c:pt>
                <c:pt idx="8539">
                  <c:v>625</c:v>
                </c:pt>
                <c:pt idx="8540">
                  <c:v>621</c:v>
                </c:pt>
                <c:pt idx="8541">
                  <c:v>618</c:v>
                </c:pt>
                <c:pt idx="8542">
                  <c:v>619</c:v>
                </c:pt>
                <c:pt idx="8543">
                  <c:v>623</c:v>
                </c:pt>
                <c:pt idx="8544">
                  <c:v>619</c:v>
                </c:pt>
                <c:pt idx="8545">
                  <c:v>619</c:v>
                </c:pt>
                <c:pt idx="8546">
                  <c:v>622</c:v>
                </c:pt>
                <c:pt idx="8547">
                  <c:v>621</c:v>
                </c:pt>
                <c:pt idx="8548">
                  <c:v>620</c:v>
                </c:pt>
                <c:pt idx="8549">
                  <c:v>621</c:v>
                </c:pt>
                <c:pt idx="8550">
                  <c:v>617</c:v>
                </c:pt>
                <c:pt idx="8551">
                  <c:v>617</c:v>
                </c:pt>
                <c:pt idx="8552">
                  <c:v>619</c:v>
                </c:pt>
                <c:pt idx="8553">
                  <c:v>617</c:v>
                </c:pt>
                <c:pt idx="8554">
                  <c:v>620</c:v>
                </c:pt>
                <c:pt idx="8555">
                  <c:v>616</c:v>
                </c:pt>
                <c:pt idx="8556">
                  <c:v>613</c:v>
                </c:pt>
                <c:pt idx="8557">
                  <c:v>612</c:v>
                </c:pt>
                <c:pt idx="8558">
                  <c:v>610</c:v>
                </c:pt>
                <c:pt idx="8559">
                  <c:v>612</c:v>
                </c:pt>
                <c:pt idx="8560">
                  <c:v>618</c:v>
                </c:pt>
                <c:pt idx="8561">
                  <c:v>616</c:v>
                </c:pt>
                <c:pt idx="8562">
                  <c:v>616</c:v>
                </c:pt>
                <c:pt idx="8563">
                  <c:v>615</c:v>
                </c:pt>
                <c:pt idx="8564">
                  <c:v>616</c:v>
                </c:pt>
                <c:pt idx="8565">
                  <c:v>611</c:v>
                </c:pt>
                <c:pt idx="8566">
                  <c:v>617</c:v>
                </c:pt>
                <c:pt idx="8567">
                  <c:v>614</c:v>
                </c:pt>
                <c:pt idx="8568">
                  <c:v>615</c:v>
                </c:pt>
                <c:pt idx="8569">
                  <c:v>625</c:v>
                </c:pt>
                <c:pt idx="8570">
                  <c:v>628</c:v>
                </c:pt>
                <c:pt idx="8571">
                  <c:v>628</c:v>
                </c:pt>
                <c:pt idx="8572">
                  <c:v>625</c:v>
                </c:pt>
                <c:pt idx="8573">
                  <c:v>624</c:v>
                </c:pt>
                <c:pt idx="8574">
                  <c:v>624</c:v>
                </c:pt>
                <c:pt idx="8575">
                  <c:v>623</c:v>
                </c:pt>
                <c:pt idx="8576">
                  <c:v>623</c:v>
                </c:pt>
                <c:pt idx="8577">
                  <c:v>622</c:v>
                </c:pt>
                <c:pt idx="8578">
                  <c:v>622</c:v>
                </c:pt>
                <c:pt idx="8579">
                  <c:v>626</c:v>
                </c:pt>
                <c:pt idx="8580">
                  <c:v>620</c:v>
                </c:pt>
                <c:pt idx="8581">
                  <c:v>618</c:v>
                </c:pt>
                <c:pt idx="8582">
                  <c:v>620</c:v>
                </c:pt>
                <c:pt idx="8583">
                  <c:v>618</c:v>
                </c:pt>
                <c:pt idx="8584">
                  <c:v>621</c:v>
                </c:pt>
                <c:pt idx="8585">
                  <c:v>621</c:v>
                </c:pt>
                <c:pt idx="8586">
                  <c:v>624</c:v>
                </c:pt>
                <c:pt idx="8587">
                  <c:v>628</c:v>
                </c:pt>
                <c:pt idx="8588">
                  <c:v>628</c:v>
                </c:pt>
                <c:pt idx="8589">
                  <c:v>617</c:v>
                </c:pt>
                <c:pt idx="8590">
                  <c:v>614</c:v>
                </c:pt>
                <c:pt idx="8591">
                  <c:v>616</c:v>
                </c:pt>
                <c:pt idx="8592">
                  <c:v>614</c:v>
                </c:pt>
                <c:pt idx="8593">
                  <c:v>616</c:v>
                </c:pt>
                <c:pt idx="8594">
                  <c:v>619</c:v>
                </c:pt>
                <c:pt idx="8595">
                  <c:v>616</c:v>
                </c:pt>
                <c:pt idx="8596">
                  <c:v>618</c:v>
                </c:pt>
                <c:pt idx="8597">
                  <c:v>615</c:v>
                </c:pt>
                <c:pt idx="8598">
                  <c:v>614</c:v>
                </c:pt>
                <c:pt idx="8599">
                  <c:v>622</c:v>
                </c:pt>
                <c:pt idx="8600">
                  <c:v>621</c:v>
                </c:pt>
                <c:pt idx="8601">
                  <c:v>626</c:v>
                </c:pt>
                <c:pt idx="8602">
                  <c:v>622</c:v>
                </c:pt>
                <c:pt idx="8603">
                  <c:v>626</c:v>
                </c:pt>
                <c:pt idx="8604">
                  <c:v>628</c:v>
                </c:pt>
                <c:pt idx="8605">
                  <c:v>621</c:v>
                </c:pt>
                <c:pt idx="8606">
                  <c:v>624</c:v>
                </c:pt>
                <c:pt idx="8607">
                  <c:v>622</c:v>
                </c:pt>
                <c:pt idx="8608">
                  <c:v>612</c:v>
                </c:pt>
                <c:pt idx="8609">
                  <c:v>619</c:v>
                </c:pt>
                <c:pt idx="8610">
                  <c:v>622</c:v>
                </c:pt>
                <c:pt idx="8611">
                  <c:v>624</c:v>
                </c:pt>
                <c:pt idx="8612">
                  <c:v>626</c:v>
                </c:pt>
                <c:pt idx="8613">
                  <c:v>621</c:v>
                </c:pt>
                <c:pt idx="8614">
                  <c:v>619</c:v>
                </c:pt>
                <c:pt idx="8615">
                  <c:v>623</c:v>
                </c:pt>
                <c:pt idx="8616">
                  <c:v>626</c:v>
                </c:pt>
                <c:pt idx="8617">
                  <c:v>623</c:v>
                </c:pt>
                <c:pt idx="8618">
                  <c:v>626</c:v>
                </c:pt>
                <c:pt idx="8619">
                  <c:v>624</c:v>
                </c:pt>
                <c:pt idx="8620">
                  <c:v>619</c:v>
                </c:pt>
                <c:pt idx="8621">
                  <c:v>620</c:v>
                </c:pt>
                <c:pt idx="8622">
                  <c:v>616</c:v>
                </c:pt>
                <c:pt idx="8623">
                  <c:v>620</c:v>
                </c:pt>
                <c:pt idx="8624">
                  <c:v>620</c:v>
                </c:pt>
                <c:pt idx="8625">
                  <c:v>629</c:v>
                </c:pt>
                <c:pt idx="8626">
                  <c:v>626</c:v>
                </c:pt>
                <c:pt idx="8627">
                  <c:v>625</c:v>
                </c:pt>
                <c:pt idx="8628">
                  <c:v>619</c:v>
                </c:pt>
                <c:pt idx="8629">
                  <c:v>622</c:v>
                </c:pt>
                <c:pt idx="8630">
                  <c:v>624</c:v>
                </c:pt>
                <c:pt idx="8631">
                  <c:v>623</c:v>
                </c:pt>
                <c:pt idx="8632">
                  <c:v>624</c:v>
                </c:pt>
                <c:pt idx="8633">
                  <c:v>623</c:v>
                </c:pt>
                <c:pt idx="8634">
                  <c:v>623</c:v>
                </c:pt>
                <c:pt idx="8635">
                  <c:v>630</c:v>
                </c:pt>
                <c:pt idx="8636">
                  <c:v>630</c:v>
                </c:pt>
                <c:pt idx="8637">
                  <c:v>629</c:v>
                </c:pt>
                <c:pt idx="8638">
                  <c:v>626</c:v>
                </c:pt>
                <c:pt idx="8639">
                  <c:v>625</c:v>
                </c:pt>
                <c:pt idx="8640">
                  <c:v>627</c:v>
                </c:pt>
                <c:pt idx="8641">
                  <c:v>627</c:v>
                </c:pt>
                <c:pt idx="8642">
                  <c:v>627</c:v>
                </c:pt>
                <c:pt idx="8643">
                  <c:v>636</c:v>
                </c:pt>
                <c:pt idx="8644">
                  <c:v>631</c:v>
                </c:pt>
                <c:pt idx="8645">
                  <c:v>631</c:v>
                </c:pt>
                <c:pt idx="8646">
                  <c:v>626</c:v>
                </c:pt>
                <c:pt idx="8647">
                  <c:v>630</c:v>
                </c:pt>
                <c:pt idx="8648">
                  <c:v>630</c:v>
                </c:pt>
                <c:pt idx="8649">
                  <c:v>632</c:v>
                </c:pt>
                <c:pt idx="8650">
                  <c:v>624</c:v>
                </c:pt>
                <c:pt idx="8651">
                  <c:v>623</c:v>
                </c:pt>
                <c:pt idx="8652">
                  <c:v>627</c:v>
                </c:pt>
                <c:pt idx="8653">
                  <c:v>621</c:v>
                </c:pt>
                <c:pt idx="8654">
                  <c:v>623</c:v>
                </c:pt>
                <c:pt idx="8655">
                  <c:v>624</c:v>
                </c:pt>
                <c:pt idx="8656">
                  <c:v>620</c:v>
                </c:pt>
                <c:pt idx="8657">
                  <c:v>622</c:v>
                </c:pt>
                <c:pt idx="8658">
                  <c:v>619</c:v>
                </c:pt>
                <c:pt idx="8659">
                  <c:v>620</c:v>
                </c:pt>
                <c:pt idx="8660">
                  <c:v>625</c:v>
                </c:pt>
                <c:pt idx="8661">
                  <c:v>623</c:v>
                </c:pt>
                <c:pt idx="8662">
                  <c:v>625</c:v>
                </c:pt>
                <c:pt idx="8663">
                  <c:v>627</c:v>
                </c:pt>
                <c:pt idx="8664">
                  <c:v>630</c:v>
                </c:pt>
                <c:pt idx="8665">
                  <c:v>633</c:v>
                </c:pt>
                <c:pt idx="8666">
                  <c:v>630</c:v>
                </c:pt>
                <c:pt idx="8667">
                  <c:v>626</c:v>
                </c:pt>
                <c:pt idx="8668">
                  <c:v>632</c:v>
                </c:pt>
                <c:pt idx="8669">
                  <c:v>637</c:v>
                </c:pt>
                <c:pt idx="8670">
                  <c:v>635</c:v>
                </c:pt>
                <c:pt idx="8671">
                  <c:v>636</c:v>
                </c:pt>
                <c:pt idx="8672">
                  <c:v>633</c:v>
                </c:pt>
                <c:pt idx="8673">
                  <c:v>628</c:v>
                </c:pt>
                <c:pt idx="8674">
                  <c:v>624</c:v>
                </c:pt>
                <c:pt idx="8675">
                  <c:v>627</c:v>
                </c:pt>
                <c:pt idx="8676">
                  <c:v>627</c:v>
                </c:pt>
                <c:pt idx="8677">
                  <c:v>626</c:v>
                </c:pt>
                <c:pt idx="8678">
                  <c:v>629</c:v>
                </c:pt>
                <c:pt idx="8679">
                  <c:v>621</c:v>
                </c:pt>
                <c:pt idx="8680">
                  <c:v>624</c:v>
                </c:pt>
                <c:pt idx="8681">
                  <c:v>626</c:v>
                </c:pt>
                <c:pt idx="8682">
                  <c:v>626</c:v>
                </c:pt>
                <c:pt idx="8683">
                  <c:v>627</c:v>
                </c:pt>
                <c:pt idx="8684">
                  <c:v>631</c:v>
                </c:pt>
                <c:pt idx="8685">
                  <c:v>628</c:v>
                </c:pt>
                <c:pt idx="8686">
                  <c:v>620</c:v>
                </c:pt>
                <c:pt idx="8687">
                  <c:v>625</c:v>
                </c:pt>
                <c:pt idx="8688">
                  <c:v>625</c:v>
                </c:pt>
                <c:pt idx="8689">
                  <c:v>624</c:v>
                </c:pt>
                <c:pt idx="8690">
                  <c:v>623</c:v>
                </c:pt>
                <c:pt idx="8691">
                  <c:v>628</c:v>
                </c:pt>
                <c:pt idx="8692">
                  <c:v>625</c:v>
                </c:pt>
                <c:pt idx="8693">
                  <c:v>628</c:v>
                </c:pt>
                <c:pt idx="8694">
                  <c:v>625</c:v>
                </c:pt>
                <c:pt idx="8695">
                  <c:v>625</c:v>
                </c:pt>
                <c:pt idx="8696">
                  <c:v>628</c:v>
                </c:pt>
                <c:pt idx="8697">
                  <c:v>628</c:v>
                </c:pt>
                <c:pt idx="8698">
                  <c:v>628</c:v>
                </c:pt>
                <c:pt idx="8699">
                  <c:v>628</c:v>
                </c:pt>
                <c:pt idx="8700">
                  <c:v>633</c:v>
                </c:pt>
                <c:pt idx="8701">
                  <c:v>628</c:v>
                </c:pt>
                <c:pt idx="8702">
                  <c:v>626</c:v>
                </c:pt>
                <c:pt idx="8703">
                  <c:v>626</c:v>
                </c:pt>
                <c:pt idx="8704">
                  <c:v>623</c:v>
                </c:pt>
                <c:pt idx="8705">
                  <c:v>624</c:v>
                </c:pt>
                <c:pt idx="8706">
                  <c:v>622</c:v>
                </c:pt>
                <c:pt idx="8707">
                  <c:v>623</c:v>
                </c:pt>
                <c:pt idx="8708">
                  <c:v>619</c:v>
                </c:pt>
                <c:pt idx="8709">
                  <c:v>619</c:v>
                </c:pt>
                <c:pt idx="8710">
                  <c:v>618</c:v>
                </c:pt>
                <c:pt idx="8711">
                  <c:v>618</c:v>
                </c:pt>
                <c:pt idx="8712">
                  <c:v>619</c:v>
                </c:pt>
                <c:pt idx="8713">
                  <c:v>622</c:v>
                </c:pt>
                <c:pt idx="8714">
                  <c:v>624</c:v>
                </c:pt>
                <c:pt idx="8715">
                  <c:v>617</c:v>
                </c:pt>
                <c:pt idx="8716">
                  <c:v>617</c:v>
                </c:pt>
                <c:pt idx="8717">
                  <c:v>616</c:v>
                </c:pt>
                <c:pt idx="8718">
                  <c:v>622</c:v>
                </c:pt>
                <c:pt idx="8719">
                  <c:v>621</c:v>
                </c:pt>
                <c:pt idx="8720">
                  <c:v>623</c:v>
                </c:pt>
                <c:pt idx="8721">
                  <c:v>623</c:v>
                </c:pt>
                <c:pt idx="8722">
                  <c:v>622</c:v>
                </c:pt>
                <c:pt idx="8723">
                  <c:v>625</c:v>
                </c:pt>
                <c:pt idx="8724">
                  <c:v>619</c:v>
                </c:pt>
                <c:pt idx="8725">
                  <c:v>619</c:v>
                </c:pt>
                <c:pt idx="8726">
                  <c:v>617</c:v>
                </c:pt>
                <c:pt idx="8727">
                  <c:v>618</c:v>
                </c:pt>
                <c:pt idx="8728">
                  <c:v>615</c:v>
                </c:pt>
                <c:pt idx="8729">
                  <c:v>617</c:v>
                </c:pt>
                <c:pt idx="8730">
                  <c:v>616</c:v>
                </c:pt>
                <c:pt idx="8731">
                  <c:v>620</c:v>
                </c:pt>
                <c:pt idx="8732">
                  <c:v>617</c:v>
                </c:pt>
                <c:pt idx="8733">
                  <c:v>620</c:v>
                </c:pt>
                <c:pt idx="8734">
                  <c:v>613</c:v>
                </c:pt>
                <c:pt idx="8735">
                  <c:v>615</c:v>
                </c:pt>
                <c:pt idx="8736">
                  <c:v>623</c:v>
                </c:pt>
                <c:pt idx="8737">
                  <c:v>616</c:v>
                </c:pt>
                <c:pt idx="8738">
                  <c:v>619</c:v>
                </c:pt>
                <c:pt idx="8739">
                  <c:v>626</c:v>
                </c:pt>
                <c:pt idx="8740">
                  <c:v>625</c:v>
                </c:pt>
                <c:pt idx="8741">
                  <c:v>628</c:v>
                </c:pt>
                <c:pt idx="8742">
                  <c:v>623</c:v>
                </c:pt>
                <c:pt idx="8743">
                  <c:v>621</c:v>
                </c:pt>
                <c:pt idx="8744">
                  <c:v>618</c:v>
                </c:pt>
                <c:pt idx="8745">
                  <c:v>619</c:v>
                </c:pt>
                <c:pt idx="8746">
                  <c:v>622</c:v>
                </c:pt>
                <c:pt idx="8747">
                  <c:v>629</c:v>
                </c:pt>
                <c:pt idx="8748">
                  <c:v>626</c:v>
                </c:pt>
                <c:pt idx="8749">
                  <c:v>628</c:v>
                </c:pt>
                <c:pt idx="8750">
                  <c:v>621</c:v>
                </c:pt>
                <c:pt idx="8751">
                  <c:v>628</c:v>
                </c:pt>
                <c:pt idx="8752">
                  <c:v>623</c:v>
                </c:pt>
                <c:pt idx="8753">
                  <c:v>622</c:v>
                </c:pt>
                <c:pt idx="8754">
                  <c:v>618</c:v>
                </c:pt>
                <c:pt idx="8755">
                  <c:v>620</c:v>
                </c:pt>
                <c:pt idx="8756">
                  <c:v>620</c:v>
                </c:pt>
                <c:pt idx="8757">
                  <c:v>626</c:v>
                </c:pt>
                <c:pt idx="8758">
                  <c:v>628</c:v>
                </c:pt>
                <c:pt idx="8759">
                  <c:v>630</c:v>
                </c:pt>
                <c:pt idx="8760">
                  <c:v>631</c:v>
                </c:pt>
                <c:pt idx="8761">
                  <c:v>630</c:v>
                </c:pt>
                <c:pt idx="8762">
                  <c:v>626</c:v>
                </c:pt>
                <c:pt idx="8763">
                  <c:v>628</c:v>
                </c:pt>
                <c:pt idx="8764">
                  <c:v>627</c:v>
                </c:pt>
                <c:pt idx="8765">
                  <c:v>624</c:v>
                </c:pt>
                <c:pt idx="8766">
                  <c:v>617</c:v>
                </c:pt>
                <c:pt idx="8767">
                  <c:v>620</c:v>
                </c:pt>
                <c:pt idx="8768">
                  <c:v>623</c:v>
                </c:pt>
                <c:pt idx="8769">
                  <c:v>623</c:v>
                </c:pt>
                <c:pt idx="8770">
                  <c:v>622</c:v>
                </c:pt>
                <c:pt idx="8771">
                  <c:v>620</c:v>
                </c:pt>
                <c:pt idx="8772">
                  <c:v>618</c:v>
                </c:pt>
                <c:pt idx="8773">
                  <c:v>618</c:v>
                </c:pt>
                <c:pt idx="8774">
                  <c:v>619</c:v>
                </c:pt>
                <c:pt idx="8775">
                  <c:v>617</c:v>
                </c:pt>
                <c:pt idx="8776">
                  <c:v>620</c:v>
                </c:pt>
                <c:pt idx="8777">
                  <c:v>623</c:v>
                </c:pt>
                <c:pt idx="8778">
                  <c:v>628</c:v>
                </c:pt>
                <c:pt idx="8779">
                  <c:v>626</c:v>
                </c:pt>
                <c:pt idx="8780">
                  <c:v>626</c:v>
                </c:pt>
                <c:pt idx="8781">
                  <c:v>626</c:v>
                </c:pt>
                <c:pt idx="8782">
                  <c:v>624</c:v>
                </c:pt>
                <c:pt idx="8783">
                  <c:v>625</c:v>
                </c:pt>
                <c:pt idx="8784">
                  <c:v>628</c:v>
                </c:pt>
                <c:pt idx="8785">
                  <c:v>620</c:v>
                </c:pt>
                <c:pt idx="8786">
                  <c:v>624</c:v>
                </c:pt>
                <c:pt idx="8787">
                  <c:v>626</c:v>
                </c:pt>
                <c:pt idx="8788">
                  <c:v>630</c:v>
                </c:pt>
                <c:pt idx="8789">
                  <c:v>631</c:v>
                </c:pt>
                <c:pt idx="8790">
                  <c:v>631</c:v>
                </c:pt>
                <c:pt idx="8791">
                  <c:v>624</c:v>
                </c:pt>
                <c:pt idx="8792">
                  <c:v>627</c:v>
                </c:pt>
                <c:pt idx="8793">
                  <c:v>625</c:v>
                </c:pt>
                <c:pt idx="8794">
                  <c:v>626</c:v>
                </c:pt>
                <c:pt idx="8795">
                  <c:v>619</c:v>
                </c:pt>
                <c:pt idx="8796">
                  <c:v>619</c:v>
                </c:pt>
                <c:pt idx="8797">
                  <c:v>619</c:v>
                </c:pt>
                <c:pt idx="8798">
                  <c:v>622</c:v>
                </c:pt>
                <c:pt idx="8799">
                  <c:v>626</c:v>
                </c:pt>
                <c:pt idx="8800">
                  <c:v>623</c:v>
                </c:pt>
                <c:pt idx="8801">
                  <c:v>624</c:v>
                </c:pt>
                <c:pt idx="8802">
                  <c:v>621</c:v>
                </c:pt>
                <c:pt idx="8803">
                  <c:v>620</c:v>
                </c:pt>
                <c:pt idx="8804">
                  <c:v>622</c:v>
                </c:pt>
                <c:pt idx="8805">
                  <c:v>619</c:v>
                </c:pt>
                <c:pt idx="8806">
                  <c:v>614</c:v>
                </c:pt>
                <c:pt idx="8807">
                  <c:v>615</c:v>
                </c:pt>
                <c:pt idx="8808">
                  <c:v>624</c:v>
                </c:pt>
                <c:pt idx="8809">
                  <c:v>626</c:v>
                </c:pt>
                <c:pt idx="8810">
                  <c:v>621</c:v>
                </c:pt>
                <c:pt idx="8811">
                  <c:v>621</c:v>
                </c:pt>
                <c:pt idx="8812">
                  <c:v>619</c:v>
                </c:pt>
                <c:pt idx="8813">
                  <c:v>622</c:v>
                </c:pt>
                <c:pt idx="8814">
                  <c:v>625</c:v>
                </c:pt>
                <c:pt idx="8815">
                  <c:v>626</c:v>
                </c:pt>
                <c:pt idx="8816">
                  <c:v>625</c:v>
                </c:pt>
                <c:pt idx="8817">
                  <c:v>621</c:v>
                </c:pt>
                <c:pt idx="8818">
                  <c:v>616</c:v>
                </c:pt>
                <c:pt idx="8819">
                  <c:v>616</c:v>
                </c:pt>
                <c:pt idx="8820">
                  <c:v>621</c:v>
                </c:pt>
                <c:pt idx="8821">
                  <c:v>620</c:v>
                </c:pt>
                <c:pt idx="8822">
                  <c:v>621</c:v>
                </c:pt>
                <c:pt idx="8823">
                  <c:v>622</c:v>
                </c:pt>
                <c:pt idx="8824">
                  <c:v>626</c:v>
                </c:pt>
                <c:pt idx="8825">
                  <c:v>623</c:v>
                </c:pt>
                <c:pt idx="8826">
                  <c:v>622</c:v>
                </c:pt>
                <c:pt idx="8827">
                  <c:v>622</c:v>
                </c:pt>
                <c:pt idx="8828">
                  <c:v>618</c:v>
                </c:pt>
                <c:pt idx="8829">
                  <c:v>614</c:v>
                </c:pt>
                <c:pt idx="8830">
                  <c:v>617</c:v>
                </c:pt>
                <c:pt idx="8831">
                  <c:v>616</c:v>
                </c:pt>
                <c:pt idx="8832">
                  <c:v>621</c:v>
                </c:pt>
                <c:pt idx="8833">
                  <c:v>630</c:v>
                </c:pt>
                <c:pt idx="8834">
                  <c:v>628</c:v>
                </c:pt>
                <c:pt idx="8835">
                  <c:v>622</c:v>
                </c:pt>
                <c:pt idx="8836">
                  <c:v>621</c:v>
                </c:pt>
                <c:pt idx="8837">
                  <c:v>619</c:v>
                </c:pt>
                <c:pt idx="8838">
                  <c:v>618</c:v>
                </c:pt>
                <c:pt idx="8839">
                  <c:v>615</c:v>
                </c:pt>
                <c:pt idx="8840">
                  <c:v>615</c:v>
                </c:pt>
                <c:pt idx="8841">
                  <c:v>620</c:v>
                </c:pt>
                <c:pt idx="8842">
                  <c:v>621</c:v>
                </c:pt>
                <c:pt idx="8843">
                  <c:v>619</c:v>
                </c:pt>
                <c:pt idx="8844">
                  <c:v>619</c:v>
                </c:pt>
                <c:pt idx="8845">
                  <c:v>618</c:v>
                </c:pt>
                <c:pt idx="8846">
                  <c:v>618</c:v>
                </c:pt>
                <c:pt idx="8847">
                  <c:v>621</c:v>
                </c:pt>
                <c:pt idx="8848">
                  <c:v>623</c:v>
                </c:pt>
                <c:pt idx="8849">
                  <c:v>619</c:v>
                </c:pt>
                <c:pt idx="8850">
                  <c:v>620</c:v>
                </c:pt>
                <c:pt idx="8851">
                  <c:v>616</c:v>
                </c:pt>
                <c:pt idx="8852">
                  <c:v>626</c:v>
                </c:pt>
                <c:pt idx="8853">
                  <c:v>623</c:v>
                </c:pt>
                <c:pt idx="8854">
                  <c:v>626</c:v>
                </c:pt>
                <c:pt idx="8855">
                  <c:v>625</c:v>
                </c:pt>
                <c:pt idx="8856">
                  <c:v>625</c:v>
                </c:pt>
                <c:pt idx="8857">
                  <c:v>621</c:v>
                </c:pt>
                <c:pt idx="8858">
                  <c:v>625</c:v>
                </c:pt>
                <c:pt idx="8859">
                  <c:v>621</c:v>
                </c:pt>
                <c:pt idx="8860">
                  <c:v>631</c:v>
                </c:pt>
                <c:pt idx="8861">
                  <c:v>626</c:v>
                </c:pt>
                <c:pt idx="8862">
                  <c:v>634</c:v>
                </c:pt>
                <c:pt idx="8863">
                  <c:v>625</c:v>
                </c:pt>
                <c:pt idx="8864">
                  <c:v>626</c:v>
                </c:pt>
                <c:pt idx="8865">
                  <c:v>626</c:v>
                </c:pt>
                <c:pt idx="8866">
                  <c:v>627</c:v>
                </c:pt>
                <c:pt idx="8867">
                  <c:v>622</c:v>
                </c:pt>
                <c:pt idx="8868">
                  <c:v>619</c:v>
                </c:pt>
                <c:pt idx="8869">
                  <c:v>622</c:v>
                </c:pt>
                <c:pt idx="8870">
                  <c:v>620</c:v>
                </c:pt>
                <c:pt idx="8871">
                  <c:v>630</c:v>
                </c:pt>
                <c:pt idx="8872">
                  <c:v>626</c:v>
                </c:pt>
                <c:pt idx="8873">
                  <c:v>622</c:v>
                </c:pt>
                <c:pt idx="8874">
                  <c:v>628</c:v>
                </c:pt>
                <c:pt idx="8875">
                  <c:v>624</c:v>
                </c:pt>
                <c:pt idx="8876">
                  <c:v>626</c:v>
                </c:pt>
                <c:pt idx="8877">
                  <c:v>624</c:v>
                </c:pt>
                <c:pt idx="8878">
                  <c:v>622</c:v>
                </c:pt>
                <c:pt idx="8879">
                  <c:v>623</c:v>
                </c:pt>
                <c:pt idx="8880">
                  <c:v>618</c:v>
                </c:pt>
                <c:pt idx="8881">
                  <c:v>614</c:v>
                </c:pt>
                <c:pt idx="8882">
                  <c:v>616</c:v>
                </c:pt>
                <c:pt idx="8883">
                  <c:v>612</c:v>
                </c:pt>
                <c:pt idx="8884">
                  <c:v>612</c:v>
                </c:pt>
                <c:pt idx="8885">
                  <c:v>611</c:v>
                </c:pt>
                <c:pt idx="8886">
                  <c:v>608</c:v>
                </c:pt>
                <c:pt idx="8887">
                  <c:v>610</c:v>
                </c:pt>
                <c:pt idx="8888">
                  <c:v>616</c:v>
                </c:pt>
                <c:pt idx="8889">
                  <c:v>622</c:v>
                </c:pt>
                <c:pt idx="8890">
                  <c:v>625</c:v>
                </c:pt>
                <c:pt idx="8891">
                  <c:v>633</c:v>
                </c:pt>
                <c:pt idx="8892">
                  <c:v>632</c:v>
                </c:pt>
                <c:pt idx="8893">
                  <c:v>626</c:v>
                </c:pt>
                <c:pt idx="8894">
                  <c:v>624</c:v>
                </c:pt>
                <c:pt idx="8895">
                  <c:v>626</c:v>
                </c:pt>
                <c:pt idx="8896">
                  <c:v>622</c:v>
                </c:pt>
                <c:pt idx="8897">
                  <c:v>617</c:v>
                </c:pt>
                <c:pt idx="8898">
                  <c:v>619</c:v>
                </c:pt>
                <c:pt idx="8899">
                  <c:v>619</c:v>
                </c:pt>
                <c:pt idx="8900">
                  <c:v>622</c:v>
                </c:pt>
                <c:pt idx="8901">
                  <c:v>625</c:v>
                </c:pt>
                <c:pt idx="8902">
                  <c:v>621</c:v>
                </c:pt>
                <c:pt idx="8903">
                  <c:v>623</c:v>
                </c:pt>
                <c:pt idx="8904">
                  <c:v>624</c:v>
                </c:pt>
                <c:pt idx="8905">
                  <c:v>622</c:v>
                </c:pt>
                <c:pt idx="8906">
                  <c:v>622</c:v>
                </c:pt>
                <c:pt idx="8907">
                  <c:v>630</c:v>
                </c:pt>
                <c:pt idx="8908">
                  <c:v>630</c:v>
                </c:pt>
                <c:pt idx="8909">
                  <c:v>631</c:v>
                </c:pt>
                <c:pt idx="8910">
                  <c:v>627</c:v>
                </c:pt>
                <c:pt idx="8911">
                  <c:v>633</c:v>
                </c:pt>
                <c:pt idx="8912">
                  <c:v>627</c:v>
                </c:pt>
                <c:pt idx="8913">
                  <c:v>628</c:v>
                </c:pt>
                <c:pt idx="8914">
                  <c:v>629</c:v>
                </c:pt>
                <c:pt idx="8915">
                  <c:v>629</c:v>
                </c:pt>
                <c:pt idx="8916">
                  <c:v>628</c:v>
                </c:pt>
                <c:pt idx="8917">
                  <c:v>632</c:v>
                </c:pt>
                <c:pt idx="8918">
                  <c:v>627</c:v>
                </c:pt>
                <c:pt idx="8919">
                  <c:v>623</c:v>
                </c:pt>
                <c:pt idx="8920">
                  <c:v>624</c:v>
                </c:pt>
                <c:pt idx="8921">
                  <c:v>624</c:v>
                </c:pt>
                <c:pt idx="8922">
                  <c:v>627</c:v>
                </c:pt>
                <c:pt idx="8923">
                  <c:v>626</c:v>
                </c:pt>
                <c:pt idx="8924">
                  <c:v>623</c:v>
                </c:pt>
                <c:pt idx="8925">
                  <c:v>619</c:v>
                </c:pt>
                <c:pt idx="8926">
                  <c:v>621</c:v>
                </c:pt>
                <c:pt idx="8927">
                  <c:v>625</c:v>
                </c:pt>
                <c:pt idx="8928">
                  <c:v>622</c:v>
                </c:pt>
                <c:pt idx="8929">
                  <c:v>623</c:v>
                </c:pt>
                <c:pt idx="8930">
                  <c:v>620</c:v>
                </c:pt>
                <c:pt idx="8931">
                  <c:v>620</c:v>
                </c:pt>
                <c:pt idx="8932">
                  <c:v>620</c:v>
                </c:pt>
                <c:pt idx="8933">
                  <c:v>621</c:v>
                </c:pt>
                <c:pt idx="8934">
                  <c:v>621</c:v>
                </c:pt>
                <c:pt idx="8935">
                  <c:v>618</c:v>
                </c:pt>
                <c:pt idx="8936">
                  <c:v>616</c:v>
                </c:pt>
                <c:pt idx="8937">
                  <c:v>615</c:v>
                </c:pt>
                <c:pt idx="8938">
                  <c:v>616</c:v>
                </c:pt>
                <c:pt idx="8939">
                  <c:v>622</c:v>
                </c:pt>
                <c:pt idx="8940">
                  <c:v>626</c:v>
                </c:pt>
                <c:pt idx="8941">
                  <c:v>624</c:v>
                </c:pt>
                <c:pt idx="8942">
                  <c:v>623</c:v>
                </c:pt>
                <c:pt idx="8943">
                  <c:v>618</c:v>
                </c:pt>
                <c:pt idx="8944">
                  <c:v>617</c:v>
                </c:pt>
                <c:pt idx="8945">
                  <c:v>617</c:v>
                </c:pt>
                <c:pt idx="8946">
                  <c:v>626</c:v>
                </c:pt>
                <c:pt idx="8947">
                  <c:v>621</c:v>
                </c:pt>
                <c:pt idx="8948">
                  <c:v>621</c:v>
                </c:pt>
                <c:pt idx="8949">
                  <c:v>621</c:v>
                </c:pt>
                <c:pt idx="8950">
                  <c:v>622</c:v>
                </c:pt>
                <c:pt idx="8951">
                  <c:v>623</c:v>
                </c:pt>
                <c:pt idx="8952">
                  <c:v>619</c:v>
                </c:pt>
                <c:pt idx="8953">
                  <c:v>602</c:v>
                </c:pt>
                <c:pt idx="8954">
                  <c:v>601</c:v>
                </c:pt>
                <c:pt idx="8955">
                  <c:v>606</c:v>
                </c:pt>
                <c:pt idx="8956">
                  <c:v>618</c:v>
                </c:pt>
                <c:pt idx="8957">
                  <c:v>621</c:v>
                </c:pt>
                <c:pt idx="8958">
                  <c:v>622</c:v>
                </c:pt>
                <c:pt idx="8959">
                  <c:v>628</c:v>
                </c:pt>
                <c:pt idx="8960">
                  <c:v>627</c:v>
                </c:pt>
                <c:pt idx="8961">
                  <c:v>632</c:v>
                </c:pt>
                <c:pt idx="8962">
                  <c:v>628</c:v>
                </c:pt>
                <c:pt idx="8963">
                  <c:v>625</c:v>
                </c:pt>
                <c:pt idx="8964">
                  <c:v>617</c:v>
                </c:pt>
                <c:pt idx="8965">
                  <c:v>620</c:v>
                </c:pt>
                <c:pt idx="8966">
                  <c:v>623</c:v>
                </c:pt>
                <c:pt idx="8967">
                  <c:v>627</c:v>
                </c:pt>
                <c:pt idx="8968">
                  <c:v>627</c:v>
                </c:pt>
                <c:pt idx="8969">
                  <c:v>628</c:v>
                </c:pt>
                <c:pt idx="8970">
                  <c:v>629</c:v>
                </c:pt>
                <c:pt idx="8971">
                  <c:v>626</c:v>
                </c:pt>
                <c:pt idx="8972">
                  <c:v>629</c:v>
                </c:pt>
                <c:pt idx="8973">
                  <c:v>623</c:v>
                </c:pt>
                <c:pt idx="8974">
                  <c:v>622</c:v>
                </c:pt>
                <c:pt idx="8975">
                  <c:v>619</c:v>
                </c:pt>
                <c:pt idx="8976">
                  <c:v>622</c:v>
                </c:pt>
                <c:pt idx="8977">
                  <c:v>621</c:v>
                </c:pt>
                <c:pt idx="8978">
                  <c:v>624</c:v>
                </c:pt>
                <c:pt idx="8979">
                  <c:v>628</c:v>
                </c:pt>
                <c:pt idx="8980">
                  <c:v>619</c:v>
                </c:pt>
                <c:pt idx="8981">
                  <c:v>617</c:v>
                </c:pt>
                <c:pt idx="8982">
                  <c:v>615</c:v>
                </c:pt>
                <c:pt idx="8983">
                  <c:v>620</c:v>
                </c:pt>
                <c:pt idx="8984">
                  <c:v>618</c:v>
                </c:pt>
                <c:pt idx="8985">
                  <c:v>617</c:v>
                </c:pt>
                <c:pt idx="8986">
                  <c:v>615</c:v>
                </c:pt>
                <c:pt idx="8987">
                  <c:v>614</c:v>
                </c:pt>
                <c:pt idx="8988">
                  <c:v>614</c:v>
                </c:pt>
                <c:pt idx="8989">
                  <c:v>615</c:v>
                </c:pt>
                <c:pt idx="8990">
                  <c:v>618</c:v>
                </c:pt>
                <c:pt idx="8991">
                  <c:v>620</c:v>
                </c:pt>
                <c:pt idx="8992">
                  <c:v>616</c:v>
                </c:pt>
                <c:pt idx="8993">
                  <c:v>617</c:v>
                </c:pt>
                <c:pt idx="8994">
                  <c:v>616</c:v>
                </c:pt>
                <c:pt idx="8995">
                  <c:v>619</c:v>
                </c:pt>
                <c:pt idx="8996">
                  <c:v>620</c:v>
                </c:pt>
                <c:pt idx="8997">
                  <c:v>620</c:v>
                </c:pt>
                <c:pt idx="8998">
                  <c:v>617</c:v>
                </c:pt>
                <c:pt idx="8999">
                  <c:v>616</c:v>
                </c:pt>
                <c:pt idx="9000">
                  <c:v>617</c:v>
                </c:pt>
                <c:pt idx="9001">
                  <c:v>616</c:v>
                </c:pt>
                <c:pt idx="9002">
                  <c:v>618</c:v>
                </c:pt>
                <c:pt idx="9003">
                  <c:v>621</c:v>
                </c:pt>
                <c:pt idx="9004">
                  <c:v>622</c:v>
                </c:pt>
                <c:pt idx="9005">
                  <c:v>621</c:v>
                </c:pt>
                <c:pt idx="9006">
                  <c:v>622</c:v>
                </c:pt>
                <c:pt idx="9007">
                  <c:v>623</c:v>
                </c:pt>
                <c:pt idx="9008">
                  <c:v>622</c:v>
                </c:pt>
                <c:pt idx="9009">
                  <c:v>622</c:v>
                </c:pt>
                <c:pt idx="9010">
                  <c:v>620</c:v>
                </c:pt>
                <c:pt idx="9011">
                  <c:v>621</c:v>
                </c:pt>
                <c:pt idx="9012">
                  <c:v>619</c:v>
                </c:pt>
                <c:pt idx="9013">
                  <c:v>617</c:v>
                </c:pt>
                <c:pt idx="9014">
                  <c:v>622</c:v>
                </c:pt>
                <c:pt idx="9015">
                  <c:v>623</c:v>
                </c:pt>
                <c:pt idx="9016">
                  <c:v>619</c:v>
                </c:pt>
                <c:pt idx="9017">
                  <c:v>623</c:v>
                </c:pt>
                <c:pt idx="9018">
                  <c:v>617</c:v>
                </c:pt>
                <c:pt idx="9019">
                  <c:v>613</c:v>
                </c:pt>
                <c:pt idx="9020">
                  <c:v>620</c:v>
                </c:pt>
                <c:pt idx="9021">
                  <c:v>618</c:v>
                </c:pt>
                <c:pt idx="9022">
                  <c:v>621</c:v>
                </c:pt>
                <c:pt idx="9023">
                  <c:v>615</c:v>
                </c:pt>
                <c:pt idx="9024">
                  <c:v>614</c:v>
                </c:pt>
                <c:pt idx="9025">
                  <c:v>619</c:v>
                </c:pt>
                <c:pt idx="9026">
                  <c:v>625</c:v>
                </c:pt>
                <c:pt idx="9027">
                  <c:v>625</c:v>
                </c:pt>
                <c:pt idx="9028">
                  <c:v>621</c:v>
                </c:pt>
                <c:pt idx="9029">
                  <c:v>625</c:v>
                </c:pt>
                <c:pt idx="9030">
                  <c:v>627</c:v>
                </c:pt>
                <c:pt idx="9031">
                  <c:v>628</c:v>
                </c:pt>
                <c:pt idx="9032">
                  <c:v>626</c:v>
                </c:pt>
                <c:pt idx="9033">
                  <c:v>619</c:v>
                </c:pt>
                <c:pt idx="9034">
                  <c:v>619</c:v>
                </c:pt>
                <c:pt idx="9035">
                  <c:v>616</c:v>
                </c:pt>
                <c:pt idx="9036">
                  <c:v>616</c:v>
                </c:pt>
                <c:pt idx="9037">
                  <c:v>621</c:v>
                </c:pt>
                <c:pt idx="9038">
                  <c:v>619</c:v>
                </c:pt>
                <c:pt idx="9039">
                  <c:v>620</c:v>
                </c:pt>
                <c:pt idx="9040">
                  <c:v>620</c:v>
                </c:pt>
                <c:pt idx="9041">
                  <c:v>617</c:v>
                </c:pt>
                <c:pt idx="9042">
                  <c:v>617</c:v>
                </c:pt>
                <c:pt idx="9043">
                  <c:v>616</c:v>
                </c:pt>
                <c:pt idx="9044">
                  <c:v>624</c:v>
                </c:pt>
                <c:pt idx="9045">
                  <c:v>624</c:v>
                </c:pt>
                <c:pt idx="9046">
                  <c:v>623</c:v>
                </c:pt>
                <c:pt idx="9047">
                  <c:v>619</c:v>
                </c:pt>
                <c:pt idx="9048">
                  <c:v>618</c:v>
                </c:pt>
                <c:pt idx="9049">
                  <c:v>616</c:v>
                </c:pt>
                <c:pt idx="9050">
                  <c:v>622</c:v>
                </c:pt>
                <c:pt idx="9051">
                  <c:v>619</c:v>
                </c:pt>
                <c:pt idx="9052">
                  <c:v>616</c:v>
                </c:pt>
                <c:pt idx="9053">
                  <c:v>618</c:v>
                </c:pt>
                <c:pt idx="9054">
                  <c:v>616</c:v>
                </c:pt>
                <c:pt idx="9055">
                  <c:v>616</c:v>
                </c:pt>
                <c:pt idx="9056">
                  <c:v>614</c:v>
                </c:pt>
                <c:pt idx="9057">
                  <c:v>613</c:v>
                </c:pt>
                <c:pt idx="9058">
                  <c:v>618</c:v>
                </c:pt>
                <c:pt idx="9059">
                  <c:v>621</c:v>
                </c:pt>
                <c:pt idx="9060">
                  <c:v>623</c:v>
                </c:pt>
                <c:pt idx="9061">
                  <c:v>621</c:v>
                </c:pt>
                <c:pt idx="9062">
                  <c:v>622</c:v>
                </c:pt>
                <c:pt idx="9063">
                  <c:v>621</c:v>
                </c:pt>
                <c:pt idx="9064">
                  <c:v>623</c:v>
                </c:pt>
                <c:pt idx="9065">
                  <c:v>621</c:v>
                </c:pt>
                <c:pt idx="9066">
                  <c:v>622</c:v>
                </c:pt>
                <c:pt idx="9067">
                  <c:v>621</c:v>
                </c:pt>
                <c:pt idx="9068">
                  <c:v>622</c:v>
                </c:pt>
                <c:pt idx="9069">
                  <c:v>604</c:v>
                </c:pt>
                <c:pt idx="9070">
                  <c:v>599</c:v>
                </c:pt>
                <c:pt idx="9071">
                  <c:v>600</c:v>
                </c:pt>
                <c:pt idx="9072">
                  <c:v>603</c:v>
                </c:pt>
                <c:pt idx="9073">
                  <c:v>619</c:v>
                </c:pt>
                <c:pt idx="9074">
                  <c:v>613</c:v>
                </c:pt>
                <c:pt idx="9075">
                  <c:v>607</c:v>
                </c:pt>
                <c:pt idx="9076">
                  <c:v>607</c:v>
                </c:pt>
                <c:pt idx="9077">
                  <c:v>604</c:v>
                </c:pt>
                <c:pt idx="9078">
                  <c:v>615</c:v>
                </c:pt>
                <c:pt idx="9079">
                  <c:v>625</c:v>
                </c:pt>
                <c:pt idx="9080">
                  <c:v>631</c:v>
                </c:pt>
                <c:pt idx="9081">
                  <c:v>629</c:v>
                </c:pt>
                <c:pt idx="9082">
                  <c:v>614</c:v>
                </c:pt>
                <c:pt idx="9083">
                  <c:v>617</c:v>
                </c:pt>
                <c:pt idx="9084">
                  <c:v>623</c:v>
                </c:pt>
                <c:pt idx="9085">
                  <c:v>625</c:v>
                </c:pt>
                <c:pt idx="9086">
                  <c:v>627</c:v>
                </c:pt>
                <c:pt idx="9087">
                  <c:v>618</c:v>
                </c:pt>
                <c:pt idx="9088">
                  <c:v>618</c:v>
                </c:pt>
                <c:pt idx="9089">
                  <c:v>615</c:v>
                </c:pt>
                <c:pt idx="9090">
                  <c:v>632</c:v>
                </c:pt>
                <c:pt idx="9091">
                  <c:v>622</c:v>
                </c:pt>
                <c:pt idx="9092">
                  <c:v>622</c:v>
                </c:pt>
                <c:pt idx="9093">
                  <c:v>619</c:v>
                </c:pt>
                <c:pt idx="9094">
                  <c:v>618</c:v>
                </c:pt>
                <c:pt idx="9095">
                  <c:v>627</c:v>
                </c:pt>
                <c:pt idx="9096">
                  <c:v>634</c:v>
                </c:pt>
                <c:pt idx="9097">
                  <c:v>636</c:v>
                </c:pt>
                <c:pt idx="9098">
                  <c:v>629</c:v>
                </c:pt>
                <c:pt idx="9099">
                  <c:v>618</c:v>
                </c:pt>
                <c:pt idx="9100">
                  <c:v>617</c:v>
                </c:pt>
                <c:pt idx="9101">
                  <c:v>618</c:v>
                </c:pt>
                <c:pt idx="9102">
                  <c:v>620</c:v>
                </c:pt>
                <c:pt idx="9103">
                  <c:v>622</c:v>
                </c:pt>
                <c:pt idx="9104">
                  <c:v>621</c:v>
                </c:pt>
                <c:pt idx="9105">
                  <c:v>625</c:v>
                </c:pt>
                <c:pt idx="9106">
                  <c:v>625</c:v>
                </c:pt>
                <c:pt idx="9107">
                  <c:v>621</c:v>
                </c:pt>
                <c:pt idx="9108">
                  <c:v>622</c:v>
                </c:pt>
                <c:pt idx="9109">
                  <c:v>622</c:v>
                </c:pt>
                <c:pt idx="9110">
                  <c:v>622</c:v>
                </c:pt>
                <c:pt idx="9111">
                  <c:v>623</c:v>
                </c:pt>
                <c:pt idx="9112">
                  <c:v>623</c:v>
                </c:pt>
                <c:pt idx="9113">
                  <c:v>625</c:v>
                </c:pt>
                <c:pt idx="9114">
                  <c:v>623</c:v>
                </c:pt>
                <c:pt idx="9115">
                  <c:v>622</c:v>
                </c:pt>
                <c:pt idx="9116">
                  <c:v>622</c:v>
                </c:pt>
                <c:pt idx="9117">
                  <c:v>622</c:v>
                </c:pt>
                <c:pt idx="9118">
                  <c:v>619</c:v>
                </c:pt>
                <c:pt idx="9119">
                  <c:v>624</c:v>
                </c:pt>
                <c:pt idx="9120">
                  <c:v>627</c:v>
                </c:pt>
                <c:pt idx="9121">
                  <c:v>626</c:v>
                </c:pt>
                <c:pt idx="9122">
                  <c:v>625</c:v>
                </c:pt>
                <c:pt idx="9123">
                  <c:v>626</c:v>
                </c:pt>
                <c:pt idx="9124">
                  <c:v>623</c:v>
                </c:pt>
                <c:pt idx="9125">
                  <c:v>617</c:v>
                </c:pt>
                <c:pt idx="9126">
                  <c:v>618</c:v>
                </c:pt>
                <c:pt idx="9127">
                  <c:v>621</c:v>
                </c:pt>
                <c:pt idx="9128">
                  <c:v>620</c:v>
                </c:pt>
                <c:pt idx="9129">
                  <c:v>620</c:v>
                </c:pt>
                <c:pt idx="9130">
                  <c:v>620</c:v>
                </c:pt>
                <c:pt idx="9131">
                  <c:v>624</c:v>
                </c:pt>
                <c:pt idx="9132">
                  <c:v>623</c:v>
                </c:pt>
                <c:pt idx="9133">
                  <c:v>625</c:v>
                </c:pt>
                <c:pt idx="9134">
                  <c:v>626</c:v>
                </c:pt>
                <c:pt idx="9135">
                  <c:v>625</c:v>
                </c:pt>
                <c:pt idx="9136">
                  <c:v>618</c:v>
                </c:pt>
                <c:pt idx="9137">
                  <c:v>621</c:v>
                </c:pt>
                <c:pt idx="9138">
                  <c:v>620</c:v>
                </c:pt>
                <c:pt idx="9139">
                  <c:v>623</c:v>
                </c:pt>
                <c:pt idx="9140">
                  <c:v>627</c:v>
                </c:pt>
                <c:pt idx="9141">
                  <c:v>626</c:v>
                </c:pt>
                <c:pt idx="9142">
                  <c:v>624</c:v>
                </c:pt>
                <c:pt idx="9143">
                  <c:v>623</c:v>
                </c:pt>
                <c:pt idx="9144">
                  <c:v>621</c:v>
                </c:pt>
                <c:pt idx="9145">
                  <c:v>623</c:v>
                </c:pt>
                <c:pt idx="9146">
                  <c:v>625</c:v>
                </c:pt>
                <c:pt idx="9147">
                  <c:v>627</c:v>
                </c:pt>
                <c:pt idx="9148">
                  <c:v>629</c:v>
                </c:pt>
                <c:pt idx="9149">
                  <c:v>627</c:v>
                </c:pt>
                <c:pt idx="9150">
                  <c:v>629</c:v>
                </c:pt>
                <c:pt idx="9151">
                  <c:v>624</c:v>
                </c:pt>
                <c:pt idx="9152">
                  <c:v>626</c:v>
                </c:pt>
                <c:pt idx="9153">
                  <c:v>627</c:v>
                </c:pt>
                <c:pt idx="9154">
                  <c:v>626</c:v>
                </c:pt>
                <c:pt idx="9155">
                  <c:v>629</c:v>
                </c:pt>
                <c:pt idx="9156">
                  <c:v>631</c:v>
                </c:pt>
                <c:pt idx="9157">
                  <c:v>630</c:v>
                </c:pt>
                <c:pt idx="9158">
                  <c:v>630</c:v>
                </c:pt>
                <c:pt idx="9159">
                  <c:v>629</c:v>
                </c:pt>
                <c:pt idx="9160">
                  <c:v>629</c:v>
                </c:pt>
                <c:pt idx="9161">
                  <c:v>626</c:v>
                </c:pt>
                <c:pt idx="9162">
                  <c:v>620</c:v>
                </c:pt>
                <c:pt idx="9163">
                  <c:v>624</c:v>
                </c:pt>
                <c:pt idx="9164">
                  <c:v>625</c:v>
                </c:pt>
                <c:pt idx="9165">
                  <c:v>624</c:v>
                </c:pt>
                <c:pt idx="9166">
                  <c:v>630</c:v>
                </c:pt>
                <c:pt idx="9167">
                  <c:v>628</c:v>
                </c:pt>
                <c:pt idx="9168">
                  <c:v>626</c:v>
                </c:pt>
                <c:pt idx="9169">
                  <c:v>629</c:v>
                </c:pt>
                <c:pt idx="9170">
                  <c:v>628</c:v>
                </c:pt>
                <c:pt idx="9171">
                  <c:v>625</c:v>
                </c:pt>
                <c:pt idx="9172">
                  <c:v>624</c:v>
                </c:pt>
                <c:pt idx="9173">
                  <c:v>620</c:v>
                </c:pt>
                <c:pt idx="9174">
                  <c:v>612</c:v>
                </c:pt>
                <c:pt idx="9175">
                  <c:v>613</c:v>
                </c:pt>
                <c:pt idx="9176">
                  <c:v>614</c:v>
                </c:pt>
                <c:pt idx="9177">
                  <c:v>613</c:v>
                </c:pt>
                <c:pt idx="9178">
                  <c:v>621</c:v>
                </c:pt>
                <c:pt idx="9179">
                  <c:v>625</c:v>
                </c:pt>
                <c:pt idx="9180">
                  <c:v>626</c:v>
                </c:pt>
                <c:pt idx="9181">
                  <c:v>630</c:v>
                </c:pt>
                <c:pt idx="9182">
                  <c:v>635</c:v>
                </c:pt>
                <c:pt idx="9183">
                  <c:v>637</c:v>
                </c:pt>
                <c:pt idx="9184">
                  <c:v>631</c:v>
                </c:pt>
                <c:pt idx="9185">
                  <c:v>632</c:v>
                </c:pt>
                <c:pt idx="9186">
                  <c:v>627</c:v>
                </c:pt>
                <c:pt idx="9187">
                  <c:v>620</c:v>
                </c:pt>
                <c:pt idx="9188">
                  <c:v>622</c:v>
                </c:pt>
                <c:pt idx="9189">
                  <c:v>617</c:v>
                </c:pt>
                <c:pt idx="9190">
                  <c:v>624</c:v>
                </c:pt>
                <c:pt idx="9191">
                  <c:v>628</c:v>
                </c:pt>
                <c:pt idx="9192">
                  <c:v>628</c:v>
                </c:pt>
                <c:pt idx="9193">
                  <c:v>625</c:v>
                </c:pt>
                <c:pt idx="9194">
                  <c:v>623</c:v>
                </c:pt>
                <c:pt idx="9195">
                  <c:v>624</c:v>
                </c:pt>
                <c:pt idx="9196">
                  <c:v>628</c:v>
                </c:pt>
                <c:pt idx="9197">
                  <c:v>627</c:v>
                </c:pt>
                <c:pt idx="9198">
                  <c:v>631</c:v>
                </c:pt>
                <c:pt idx="9199">
                  <c:v>634</c:v>
                </c:pt>
                <c:pt idx="9200">
                  <c:v>633</c:v>
                </c:pt>
                <c:pt idx="9201">
                  <c:v>629</c:v>
                </c:pt>
                <c:pt idx="9202">
                  <c:v>628</c:v>
                </c:pt>
                <c:pt idx="9203">
                  <c:v>624</c:v>
                </c:pt>
                <c:pt idx="9204">
                  <c:v>629</c:v>
                </c:pt>
                <c:pt idx="9205">
                  <c:v>625</c:v>
                </c:pt>
                <c:pt idx="9206">
                  <c:v>626</c:v>
                </c:pt>
                <c:pt idx="9207">
                  <c:v>626</c:v>
                </c:pt>
                <c:pt idx="9208">
                  <c:v>621</c:v>
                </c:pt>
                <c:pt idx="9209">
                  <c:v>627</c:v>
                </c:pt>
                <c:pt idx="9210">
                  <c:v>626</c:v>
                </c:pt>
                <c:pt idx="9211">
                  <c:v>627</c:v>
                </c:pt>
                <c:pt idx="9212">
                  <c:v>628</c:v>
                </c:pt>
                <c:pt idx="9213">
                  <c:v>627</c:v>
                </c:pt>
                <c:pt idx="9214">
                  <c:v>628</c:v>
                </c:pt>
                <c:pt idx="9215">
                  <c:v>622</c:v>
                </c:pt>
                <c:pt idx="9216">
                  <c:v>627</c:v>
                </c:pt>
                <c:pt idx="9217">
                  <c:v>624</c:v>
                </c:pt>
                <c:pt idx="9218">
                  <c:v>623</c:v>
                </c:pt>
                <c:pt idx="9219">
                  <c:v>618</c:v>
                </c:pt>
                <c:pt idx="9220">
                  <c:v>618</c:v>
                </c:pt>
                <c:pt idx="9221">
                  <c:v>622</c:v>
                </c:pt>
                <c:pt idx="9222">
                  <c:v>620</c:v>
                </c:pt>
                <c:pt idx="9223">
                  <c:v>626</c:v>
                </c:pt>
                <c:pt idx="9224">
                  <c:v>625</c:v>
                </c:pt>
                <c:pt idx="9225">
                  <c:v>624</c:v>
                </c:pt>
                <c:pt idx="9226">
                  <c:v>625</c:v>
                </c:pt>
                <c:pt idx="9227">
                  <c:v>627</c:v>
                </c:pt>
                <c:pt idx="9228">
                  <c:v>626</c:v>
                </c:pt>
                <c:pt idx="9229">
                  <c:v>627</c:v>
                </c:pt>
                <c:pt idx="9230">
                  <c:v>626</c:v>
                </c:pt>
                <c:pt idx="9231">
                  <c:v>625</c:v>
                </c:pt>
                <c:pt idx="9232">
                  <c:v>622</c:v>
                </c:pt>
                <c:pt idx="9233">
                  <c:v>624</c:v>
                </c:pt>
                <c:pt idx="9234">
                  <c:v>624</c:v>
                </c:pt>
                <c:pt idx="9235">
                  <c:v>624</c:v>
                </c:pt>
                <c:pt idx="9236">
                  <c:v>626</c:v>
                </c:pt>
                <c:pt idx="9237">
                  <c:v>632</c:v>
                </c:pt>
                <c:pt idx="9238">
                  <c:v>627</c:v>
                </c:pt>
                <c:pt idx="9239">
                  <c:v>624</c:v>
                </c:pt>
                <c:pt idx="9240">
                  <c:v>624</c:v>
                </c:pt>
                <c:pt idx="9241">
                  <c:v>622</c:v>
                </c:pt>
                <c:pt idx="9242">
                  <c:v>621</c:v>
                </c:pt>
                <c:pt idx="9243">
                  <c:v>625</c:v>
                </c:pt>
                <c:pt idx="9244">
                  <c:v>627</c:v>
                </c:pt>
                <c:pt idx="9245">
                  <c:v>626</c:v>
                </c:pt>
                <c:pt idx="9246">
                  <c:v>626</c:v>
                </c:pt>
                <c:pt idx="9247">
                  <c:v>627</c:v>
                </c:pt>
                <c:pt idx="9248">
                  <c:v>623</c:v>
                </c:pt>
                <c:pt idx="9249">
                  <c:v>620</c:v>
                </c:pt>
                <c:pt idx="9250">
                  <c:v>623</c:v>
                </c:pt>
                <c:pt idx="9251">
                  <c:v>627</c:v>
                </c:pt>
                <c:pt idx="9252">
                  <c:v>624</c:v>
                </c:pt>
                <c:pt idx="9253">
                  <c:v>627</c:v>
                </c:pt>
                <c:pt idx="9254">
                  <c:v>627</c:v>
                </c:pt>
                <c:pt idx="9255">
                  <c:v>622</c:v>
                </c:pt>
                <c:pt idx="9256">
                  <c:v>624</c:v>
                </c:pt>
                <c:pt idx="9257">
                  <c:v>617</c:v>
                </c:pt>
                <c:pt idx="9258">
                  <c:v>617</c:v>
                </c:pt>
                <c:pt idx="9259">
                  <c:v>614</c:v>
                </c:pt>
                <c:pt idx="9260">
                  <c:v>619</c:v>
                </c:pt>
                <c:pt idx="9261">
                  <c:v>622</c:v>
                </c:pt>
                <c:pt idx="9262">
                  <c:v>625</c:v>
                </c:pt>
                <c:pt idx="9263">
                  <c:v>624</c:v>
                </c:pt>
                <c:pt idx="9264">
                  <c:v>623</c:v>
                </c:pt>
                <c:pt idx="9265">
                  <c:v>623</c:v>
                </c:pt>
                <c:pt idx="9266">
                  <c:v>620</c:v>
                </c:pt>
                <c:pt idx="9267">
                  <c:v>622</c:v>
                </c:pt>
                <c:pt idx="9268">
                  <c:v>620</c:v>
                </c:pt>
                <c:pt idx="9269">
                  <c:v>625</c:v>
                </c:pt>
                <c:pt idx="9270">
                  <c:v>624</c:v>
                </c:pt>
                <c:pt idx="9271">
                  <c:v>621</c:v>
                </c:pt>
                <c:pt idx="9272">
                  <c:v>621</c:v>
                </c:pt>
                <c:pt idx="9273">
                  <c:v>622</c:v>
                </c:pt>
                <c:pt idx="9274">
                  <c:v>623</c:v>
                </c:pt>
                <c:pt idx="9275">
                  <c:v>624</c:v>
                </c:pt>
                <c:pt idx="9276">
                  <c:v>624</c:v>
                </c:pt>
                <c:pt idx="9277">
                  <c:v>622</c:v>
                </c:pt>
                <c:pt idx="9278">
                  <c:v>617</c:v>
                </c:pt>
                <c:pt idx="9279">
                  <c:v>621</c:v>
                </c:pt>
                <c:pt idx="9280">
                  <c:v>625</c:v>
                </c:pt>
                <c:pt idx="9281">
                  <c:v>628</c:v>
                </c:pt>
                <c:pt idx="9282">
                  <c:v>631</c:v>
                </c:pt>
                <c:pt idx="9283">
                  <c:v>626</c:v>
                </c:pt>
                <c:pt idx="9284">
                  <c:v>625</c:v>
                </c:pt>
                <c:pt idx="9285">
                  <c:v>626</c:v>
                </c:pt>
                <c:pt idx="9286">
                  <c:v>622</c:v>
                </c:pt>
                <c:pt idx="9287">
                  <c:v>620</c:v>
                </c:pt>
                <c:pt idx="9288">
                  <c:v>621</c:v>
                </c:pt>
                <c:pt idx="9289">
                  <c:v>621</c:v>
                </c:pt>
                <c:pt idx="9290">
                  <c:v>624</c:v>
                </c:pt>
                <c:pt idx="9291">
                  <c:v>623</c:v>
                </c:pt>
                <c:pt idx="9292">
                  <c:v>623</c:v>
                </c:pt>
                <c:pt idx="9293">
                  <c:v>623</c:v>
                </c:pt>
                <c:pt idx="9294">
                  <c:v>625</c:v>
                </c:pt>
                <c:pt idx="9295">
                  <c:v>627</c:v>
                </c:pt>
                <c:pt idx="9296">
                  <c:v>630</c:v>
                </c:pt>
                <c:pt idx="9297">
                  <c:v>631</c:v>
                </c:pt>
                <c:pt idx="9298">
                  <c:v>626</c:v>
                </c:pt>
                <c:pt idx="9299">
                  <c:v>626</c:v>
                </c:pt>
                <c:pt idx="9300">
                  <c:v>627</c:v>
                </c:pt>
                <c:pt idx="9301">
                  <c:v>624</c:v>
                </c:pt>
                <c:pt idx="9302">
                  <c:v>622</c:v>
                </c:pt>
                <c:pt idx="9303">
                  <c:v>627</c:v>
                </c:pt>
                <c:pt idx="9304">
                  <c:v>627</c:v>
                </c:pt>
                <c:pt idx="9305">
                  <c:v>623</c:v>
                </c:pt>
                <c:pt idx="9306">
                  <c:v>621</c:v>
                </c:pt>
                <c:pt idx="9307">
                  <c:v>621</c:v>
                </c:pt>
                <c:pt idx="9308">
                  <c:v>620</c:v>
                </c:pt>
                <c:pt idx="9309">
                  <c:v>622</c:v>
                </c:pt>
                <c:pt idx="9310">
                  <c:v>627</c:v>
                </c:pt>
                <c:pt idx="9311">
                  <c:v>624</c:v>
                </c:pt>
                <c:pt idx="9312">
                  <c:v>622</c:v>
                </c:pt>
                <c:pt idx="9313">
                  <c:v>623</c:v>
                </c:pt>
                <c:pt idx="9314">
                  <c:v>623</c:v>
                </c:pt>
                <c:pt idx="9315">
                  <c:v>618</c:v>
                </c:pt>
                <c:pt idx="9316">
                  <c:v>615</c:v>
                </c:pt>
                <c:pt idx="9317">
                  <c:v>618</c:v>
                </c:pt>
                <c:pt idx="9318">
                  <c:v>623</c:v>
                </c:pt>
                <c:pt idx="9319">
                  <c:v>627</c:v>
                </c:pt>
                <c:pt idx="9320">
                  <c:v>628</c:v>
                </c:pt>
                <c:pt idx="9321">
                  <c:v>627</c:v>
                </c:pt>
                <c:pt idx="9322">
                  <c:v>622</c:v>
                </c:pt>
                <c:pt idx="9323">
                  <c:v>624</c:v>
                </c:pt>
                <c:pt idx="9324">
                  <c:v>624</c:v>
                </c:pt>
                <c:pt idx="9325">
                  <c:v>622</c:v>
                </c:pt>
                <c:pt idx="9326">
                  <c:v>619</c:v>
                </c:pt>
                <c:pt idx="9327">
                  <c:v>622</c:v>
                </c:pt>
                <c:pt idx="9328">
                  <c:v>616</c:v>
                </c:pt>
                <c:pt idx="9329">
                  <c:v>618</c:v>
                </c:pt>
                <c:pt idx="9330">
                  <c:v>618</c:v>
                </c:pt>
                <c:pt idx="9331">
                  <c:v>622</c:v>
                </c:pt>
                <c:pt idx="9332">
                  <c:v>623</c:v>
                </c:pt>
                <c:pt idx="9333">
                  <c:v>624</c:v>
                </c:pt>
                <c:pt idx="9334">
                  <c:v>620</c:v>
                </c:pt>
                <c:pt idx="9335">
                  <c:v>618</c:v>
                </c:pt>
                <c:pt idx="9336">
                  <c:v>620</c:v>
                </c:pt>
                <c:pt idx="9337">
                  <c:v>621</c:v>
                </c:pt>
                <c:pt idx="9338">
                  <c:v>621</c:v>
                </c:pt>
                <c:pt idx="9339">
                  <c:v>624</c:v>
                </c:pt>
                <c:pt idx="9340">
                  <c:v>621</c:v>
                </c:pt>
                <c:pt idx="9341">
                  <c:v>622</c:v>
                </c:pt>
                <c:pt idx="9342">
                  <c:v>612</c:v>
                </c:pt>
                <c:pt idx="9343">
                  <c:v>612</c:v>
                </c:pt>
                <c:pt idx="9344">
                  <c:v>608</c:v>
                </c:pt>
                <c:pt idx="9345">
                  <c:v>611</c:v>
                </c:pt>
                <c:pt idx="9346">
                  <c:v>611</c:v>
                </c:pt>
                <c:pt idx="9347">
                  <c:v>611</c:v>
                </c:pt>
                <c:pt idx="9348">
                  <c:v>618</c:v>
                </c:pt>
                <c:pt idx="9349">
                  <c:v>620</c:v>
                </c:pt>
                <c:pt idx="9350">
                  <c:v>616</c:v>
                </c:pt>
                <c:pt idx="9351">
                  <c:v>617</c:v>
                </c:pt>
                <c:pt idx="9352">
                  <c:v>612</c:v>
                </c:pt>
                <c:pt idx="9353">
                  <c:v>616</c:v>
                </c:pt>
                <c:pt idx="9354">
                  <c:v>620</c:v>
                </c:pt>
                <c:pt idx="9355">
                  <c:v>621</c:v>
                </c:pt>
                <c:pt idx="9356">
                  <c:v>623</c:v>
                </c:pt>
                <c:pt idx="9357">
                  <c:v>627</c:v>
                </c:pt>
                <c:pt idx="9358">
                  <c:v>627</c:v>
                </c:pt>
                <c:pt idx="9359">
                  <c:v>624</c:v>
                </c:pt>
                <c:pt idx="9360">
                  <c:v>623</c:v>
                </c:pt>
                <c:pt idx="9361">
                  <c:v>625</c:v>
                </c:pt>
                <c:pt idx="9362">
                  <c:v>620</c:v>
                </c:pt>
                <c:pt idx="9363">
                  <c:v>623</c:v>
                </c:pt>
                <c:pt idx="9364">
                  <c:v>622</c:v>
                </c:pt>
                <c:pt idx="9365">
                  <c:v>624</c:v>
                </c:pt>
                <c:pt idx="9366">
                  <c:v>621</c:v>
                </c:pt>
                <c:pt idx="9367">
                  <c:v>627</c:v>
                </c:pt>
                <c:pt idx="9368">
                  <c:v>624</c:v>
                </c:pt>
                <c:pt idx="9369">
                  <c:v>623</c:v>
                </c:pt>
                <c:pt idx="9370">
                  <c:v>621</c:v>
                </c:pt>
                <c:pt idx="9371">
                  <c:v>620</c:v>
                </c:pt>
                <c:pt idx="9372">
                  <c:v>618</c:v>
                </c:pt>
                <c:pt idx="9373">
                  <c:v>618</c:v>
                </c:pt>
                <c:pt idx="9374">
                  <c:v>626</c:v>
                </c:pt>
                <c:pt idx="9375">
                  <c:v>622</c:v>
                </c:pt>
                <c:pt idx="9376">
                  <c:v>620</c:v>
                </c:pt>
                <c:pt idx="9377">
                  <c:v>618</c:v>
                </c:pt>
                <c:pt idx="9378">
                  <c:v>613</c:v>
                </c:pt>
                <c:pt idx="9379">
                  <c:v>614</c:v>
                </c:pt>
                <c:pt idx="9380">
                  <c:v>618</c:v>
                </c:pt>
                <c:pt idx="9381">
                  <c:v>622</c:v>
                </c:pt>
                <c:pt idx="9382">
                  <c:v>622</c:v>
                </c:pt>
                <c:pt idx="9383">
                  <c:v>618</c:v>
                </c:pt>
                <c:pt idx="9384">
                  <c:v>614</c:v>
                </c:pt>
                <c:pt idx="9385">
                  <c:v>617</c:v>
                </c:pt>
                <c:pt idx="9386">
                  <c:v>618</c:v>
                </c:pt>
                <c:pt idx="9387">
                  <c:v>616</c:v>
                </c:pt>
                <c:pt idx="9388">
                  <c:v>611</c:v>
                </c:pt>
                <c:pt idx="9389">
                  <c:v>612</c:v>
                </c:pt>
                <c:pt idx="9390">
                  <c:v>612</c:v>
                </c:pt>
                <c:pt idx="9391">
                  <c:v>616</c:v>
                </c:pt>
                <c:pt idx="9392">
                  <c:v>621</c:v>
                </c:pt>
                <c:pt idx="9393">
                  <c:v>624</c:v>
                </c:pt>
                <c:pt idx="9394">
                  <c:v>624</c:v>
                </c:pt>
                <c:pt idx="9395">
                  <c:v>624</c:v>
                </c:pt>
                <c:pt idx="9396">
                  <c:v>626</c:v>
                </c:pt>
                <c:pt idx="9397">
                  <c:v>623</c:v>
                </c:pt>
                <c:pt idx="9398">
                  <c:v>620</c:v>
                </c:pt>
                <c:pt idx="9399">
                  <c:v>619</c:v>
                </c:pt>
                <c:pt idx="9400">
                  <c:v>621</c:v>
                </c:pt>
                <c:pt idx="9401">
                  <c:v>622</c:v>
                </c:pt>
                <c:pt idx="9402">
                  <c:v>619</c:v>
                </c:pt>
                <c:pt idx="9403">
                  <c:v>618</c:v>
                </c:pt>
                <c:pt idx="9404">
                  <c:v>616</c:v>
                </c:pt>
                <c:pt idx="9405">
                  <c:v>617</c:v>
                </c:pt>
                <c:pt idx="9406">
                  <c:v>619</c:v>
                </c:pt>
                <c:pt idx="9407">
                  <c:v>619</c:v>
                </c:pt>
                <c:pt idx="9408">
                  <c:v>624</c:v>
                </c:pt>
                <c:pt idx="9409">
                  <c:v>625</c:v>
                </c:pt>
                <c:pt idx="9410">
                  <c:v>624</c:v>
                </c:pt>
                <c:pt idx="9411">
                  <c:v>625</c:v>
                </c:pt>
                <c:pt idx="9412">
                  <c:v>622</c:v>
                </c:pt>
                <c:pt idx="9413">
                  <c:v>624</c:v>
                </c:pt>
                <c:pt idx="9414">
                  <c:v>623</c:v>
                </c:pt>
                <c:pt idx="9415">
                  <c:v>628</c:v>
                </c:pt>
                <c:pt idx="9416">
                  <c:v>623</c:v>
                </c:pt>
                <c:pt idx="9417">
                  <c:v>625</c:v>
                </c:pt>
                <c:pt idx="9418">
                  <c:v>624</c:v>
                </c:pt>
                <c:pt idx="9419">
                  <c:v>626</c:v>
                </c:pt>
                <c:pt idx="9420">
                  <c:v>626</c:v>
                </c:pt>
                <c:pt idx="9421">
                  <c:v>623</c:v>
                </c:pt>
                <c:pt idx="9422">
                  <c:v>622</c:v>
                </c:pt>
                <c:pt idx="9423">
                  <c:v>623</c:v>
                </c:pt>
                <c:pt idx="9424">
                  <c:v>625</c:v>
                </c:pt>
                <c:pt idx="9425">
                  <c:v>624</c:v>
                </c:pt>
                <c:pt idx="9426">
                  <c:v>621</c:v>
                </c:pt>
                <c:pt idx="9427">
                  <c:v>618</c:v>
                </c:pt>
                <c:pt idx="9428">
                  <c:v>616</c:v>
                </c:pt>
                <c:pt idx="9429">
                  <c:v>610</c:v>
                </c:pt>
                <c:pt idx="9430">
                  <c:v>609</c:v>
                </c:pt>
                <c:pt idx="9431">
                  <c:v>613</c:v>
                </c:pt>
                <c:pt idx="9432">
                  <c:v>616</c:v>
                </c:pt>
                <c:pt idx="9433">
                  <c:v>618</c:v>
                </c:pt>
                <c:pt idx="9434">
                  <c:v>614</c:v>
                </c:pt>
                <c:pt idx="9435">
                  <c:v>616</c:v>
                </c:pt>
                <c:pt idx="9436">
                  <c:v>621</c:v>
                </c:pt>
                <c:pt idx="9437">
                  <c:v>619</c:v>
                </c:pt>
                <c:pt idx="9438">
                  <c:v>617</c:v>
                </c:pt>
                <c:pt idx="9439">
                  <c:v>617</c:v>
                </c:pt>
                <c:pt idx="9440">
                  <c:v>617</c:v>
                </c:pt>
                <c:pt idx="9441">
                  <c:v>621</c:v>
                </c:pt>
                <c:pt idx="9442">
                  <c:v>627</c:v>
                </c:pt>
                <c:pt idx="9443">
                  <c:v>624</c:v>
                </c:pt>
                <c:pt idx="9444">
                  <c:v>629</c:v>
                </c:pt>
                <c:pt idx="9445">
                  <c:v>623</c:v>
                </c:pt>
                <c:pt idx="9446">
                  <c:v>625</c:v>
                </c:pt>
                <c:pt idx="9447">
                  <c:v>622</c:v>
                </c:pt>
                <c:pt idx="9448">
                  <c:v>616</c:v>
                </c:pt>
                <c:pt idx="9449">
                  <c:v>615</c:v>
                </c:pt>
                <c:pt idx="9450">
                  <c:v>620</c:v>
                </c:pt>
                <c:pt idx="9451">
                  <c:v>624</c:v>
                </c:pt>
                <c:pt idx="9452">
                  <c:v>618</c:v>
                </c:pt>
                <c:pt idx="9453">
                  <c:v>618</c:v>
                </c:pt>
                <c:pt idx="9454">
                  <c:v>618</c:v>
                </c:pt>
                <c:pt idx="9455">
                  <c:v>617</c:v>
                </c:pt>
                <c:pt idx="9456">
                  <c:v>620</c:v>
                </c:pt>
                <c:pt idx="9457">
                  <c:v>617</c:v>
                </c:pt>
                <c:pt idx="9458">
                  <c:v>615</c:v>
                </c:pt>
                <c:pt idx="9459">
                  <c:v>613</c:v>
                </c:pt>
                <c:pt idx="9460">
                  <c:v>613</c:v>
                </c:pt>
                <c:pt idx="9461">
                  <c:v>615</c:v>
                </c:pt>
                <c:pt idx="9462">
                  <c:v>615</c:v>
                </c:pt>
                <c:pt idx="9463">
                  <c:v>615</c:v>
                </c:pt>
                <c:pt idx="9464">
                  <c:v>617</c:v>
                </c:pt>
                <c:pt idx="9465">
                  <c:v>617</c:v>
                </c:pt>
                <c:pt idx="9466">
                  <c:v>618</c:v>
                </c:pt>
                <c:pt idx="9467">
                  <c:v>619</c:v>
                </c:pt>
                <c:pt idx="9468">
                  <c:v>622</c:v>
                </c:pt>
                <c:pt idx="9469">
                  <c:v>623</c:v>
                </c:pt>
                <c:pt idx="9470">
                  <c:v>621</c:v>
                </c:pt>
                <c:pt idx="9471">
                  <c:v>618</c:v>
                </c:pt>
                <c:pt idx="9472">
                  <c:v>615</c:v>
                </c:pt>
                <c:pt idx="9473">
                  <c:v>611</c:v>
                </c:pt>
                <c:pt idx="9474">
                  <c:v>612</c:v>
                </c:pt>
                <c:pt idx="9475">
                  <c:v>611</c:v>
                </c:pt>
                <c:pt idx="9476">
                  <c:v>611</c:v>
                </c:pt>
                <c:pt idx="9477">
                  <c:v>619</c:v>
                </c:pt>
                <c:pt idx="9478">
                  <c:v>617</c:v>
                </c:pt>
                <c:pt idx="9479">
                  <c:v>619</c:v>
                </c:pt>
                <c:pt idx="9480">
                  <c:v>619</c:v>
                </c:pt>
                <c:pt idx="9481">
                  <c:v>619</c:v>
                </c:pt>
                <c:pt idx="9482">
                  <c:v>625</c:v>
                </c:pt>
                <c:pt idx="9483">
                  <c:v>622</c:v>
                </c:pt>
                <c:pt idx="9484">
                  <c:v>623</c:v>
                </c:pt>
                <c:pt idx="9485">
                  <c:v>622</c:v>
                </c:pt>
                <c:pt idx="9486">
                  <c:v>617</c:v>
                </c:pt>
                <c:pt idx="9487">
                  <c:v>618</c:v>
                </c:pt>
                <c:pt idx="9488">
                  <c:v>619</c:v>
                </c:pt>
                <c:pt idx="9489">
                  <c:v>618</c:v>
                </c:pt>
                <c:pt idx="9490">
                  <c:v>619</c:v>
                </c:pt>
                <c:pt idx="9491">
                  <c:v>621</c:v>
                </c:pt>
                <c:pt idx="9492">
                  <c:v>614</c:v>
                </c:pt>
                <c:pt idx="9493">
                  <c:v>616</c:v>
                </c:pt>
                <c:pt idx="9494">
                  <c:v>618</c:v>
                </c:pt>
                <c:pt idx="9495">
                  <c:v>617</c:v>
                </c:pt>
                <c:pt idx="9496">
                  <c:v>613</c:v>
                </c:pt>
                <c:pt idx="9497">
                  <c:v>612</c:v>
                </c:pt>
                <c:pt idx="9498">
                  <c:v>605</c:v>
                </c:pt>
                <c:pt idx="9499">
                  <c:v>603</c:v>
                </c:pt>
                <c:pt idx="9500">
                  <c:v>611</c:v>
                </c:pt>
                <c:pt idx="9501">
                  <c:v>618</c:v>
                </c:pt>
                <c:pt idx="9502">
                  <c:v>625</c:v>
                </c:pt>
                <c:pt idx="9503">
                  <c:v>623</c:v>
                </c:pt>
                <c:pt idx="9504">
                  <c:v>621</c:v>
                </c:pt>
                <c:pt idx="9505">
                  <c:v>615</c:v>
                </c:pt>
                <c:pt idx="9506">
                  <c:v>616</c:v>
                </c:pt>
                <c:pt idx="9507">
                  <c:v>616</c:v>
                </c:pt>
                <c:pt idx="9508">
                  <c:v>613</c:v>
                </c:pt>
                <c:pt idx="9509">
                  <c:v>614</c:v>
                </c:pt>
                <c:pt idx="9510">
                  <c:v>618</c:v>
                </c:pt>
                <c:pt idx="9511">
                  <c:v>622</c:v>
                </c:pt>
                <c:pt idx="9512">
                  <c:v>626</c:v>
                </c:pt>
                <c:pt idx="9513">
                  <c:v>627</c:v>
                </c:pt>
                <c:pt idx="9514">
                  <c:v>622</c:v>
                </c:pt>
                <c:pt idx="9515">
                  <c:v>620</c:v>
                </c:pt>
                <c:pt idx="9516">
                  <c:v>614</c:v>
                </c:pt>
                <c:pt idx="9517">
                  <c:v>620</c:v>
                </c:pt>
                <c:pt idx="9518">
                  <c:v>616</c:v>
                </c:pt>
                <c:pt idx="9519">
                  <c:v>618</c:v>
                </c:pt>
                <c:pt idx="9520">
                  <c:v>606</c:v>
                </c:pt>
                <c:pt idx="9521">
                  <c:v>599</c:v>
                </c:pt>
                <c:pt idx="9522">
                  <c:v>607</c:v>
                </c:pt>
                <c:pt idx="9523">
                  <c:v>615</c:v>
                </c:pt>
                <c:pt idx="9524">
                  <c:v>622</c:v>
                </c:pt>
                <c:pt idx="9525">
                  <c:v>620</c:v>
                </c:pt>
                <c:pt idx="9526">
                  <c:v>612</c:v>
                </c:pt>
                <c:pt idx="9527">
                  <c:v>609</c:v>
                </c:pt>
                <c:pt idx="9528">
                  <c:v>614</c:v>
                </c:pt>
                <c:pt idx="9529">
                  <c:v>616</c:v>
                </c:pt>
                <c:pt idx="9530">
                  <c:v>618</c:v>
                </c:pt>
                <c:pt idx="9531">
                  <c:v>619</c:v>
                </c:pt>
                <c:pt idx="9532">
                  <c:v>618</c:v>
                </c:pt>
                <c:pt idx="9533">
                  <c:v>620</c:v>
                </c:pt>
                <c:pt idx="9534">
                  <c:v>624</c:v>
                </c:pt>
                <c:pt idx="9535">
                  <c:v>621</c:v>
                </c:pt>
                <c:pt idx="9536">
                  <c:v>624</c:v>
                </c:pt>
                <c:pt idx="9537">
                  <c:v>632</c:v>
                </c:pt>
                <c:pt idx="9538">
                  <c:v>631</c:v>
                </c:pt>
                <c:pt idx="9539">
                  <c:v>629</c:v>
                </c:pt>
                <c:pt idx="9540">
                  <c:v>617</c:v>
                </c:pt>
                <c:pt idx="9541">
                  <c:v>612</c:v>
                </c:pt>
                <c:pt idx="9542">
                  <c:v>615</c:v>
                </c:pt>
                <c:pt idx="9543">
                  <c:v>621</c:v>
                </c:pt>
                <c:pt idx="9544">
                  <c:v>621</c:v>
                </c:pt>
                <c:pt idx="9545">
                  <c:v>623</c:v>
                </c:pt>
                <c:pt idx="9546">
                  <c:v>627</c:v>
                </c:pt>
                <c:pt idx="9547">
                  <c:v>623</c:v>
                </c:pt>
                <c:pt idx="9548">
                  <c:v>624</c:v>
                </c:pt>
                <c:pt idx="9549">
                  <c:v>622</c:v>
                </c:pt>
                <c:pt idx="9550">
                  <c:v>627</c:v>
                </c:pt>
                <c:pt idx="9551">
                  <c:v>624</c:v>
                </c:pt>
                <c:pt idx="9552">
                  <c:v>626</c:v>
                </c:pt>
                <c:pt idx="9553">
                  <c:v>619</c:v>
                </c:pt>
                <c:pt idx="9554">
                  <c:v>615</c:v>
                </c:pt>
                <c:pt idx="9555">
                  <c:v>616</c:v>
                </c:pt>
                <c:pt idx="9556">
                  <c:v>615</c:v>
                </c:pt>
                <c:pt idx="9557">
                  <c:v>615</c:v>
                </c:pt>
                <c:pt idx="9558">
                  <c:v>613</c:v>
                </c:pt>
                <c:pt idx="9559">
                  <c:v>610</c:v>
                </c:pt>
                <c:pt idx="9560">
                  <c:v>612</c:v>
                </c:pt>
                <c:pt idx="9561">
                  <c:v>619</c:v>
                </c:pt>
                <c:pt idx="9562">
                  <c:v>622</c:v>
                </c:pt>
                <c:pt idx="9563">
                  <c:v>628</c:v>
                </c:pt>
                <c:pt idx="9564">
                  <c:v>626</c:v>
                </c:pt>
                <c:pt idx="9565">
                  <c:v>621</c:v>
                </c:pt>
                <c:pt idx="9566">
                  <c:v>626</c:v>
                </c:pt>
                <c:pt idx="9567">
                  <c:v>618</c:v>
                </c:pt>
                <c:pt idx="9568">
                  <c:v>626</c:v>
                </c:pt>
                <c:pt idx="9569">
                  <c:v>628</c:v>
                </c:pt>
                <c:pt idx="9570">
                  <c:v>625</c:v>
                </c:pt>
                <c:pt idx="9571">
                  <c:v>623</c:v>
                </c:pt>
                <c:pt idx="9572">
                  <c:v>622</c:v>
                </c:pt>
                <c:pt idx="9573">
                  <c:v>624</c:v>
                </c:pt>
                <c:pt idx="9574">
                  <c:v>625</c:v>
                </c:pt>
                <c:pt idx="9575">
                  <c:v>629</c:v>
                </c:pt>
                <c:pt idx="9576">
                  <c:v>623</c:v>
                </c:pt>
                <c:pt idx="9577">
                  <c:v>623</c:v>
                </c:pt>
                <c:pt idx="9578">
                  <c:v>624</c:v>
                </c:pt>
                <c:pt idx="9579">
                  <c:v>618</c:v>
                </c:pt>
                <c:pt idx="9580">
                  <c:v>626</c:v>
                </c:pt>
                <c:pt idx="9581">
                  <c:v>630</c:v>
                </c:pt>
                <c:pt idx="9582">
                  <c:v>625</c:v>
                </c:pt>
                <c:pt idx="9583">
                  <c:v>629</c:v>
                </c:pt>
                <c:pt idx="9584">
                  <c:v>622</c:v>
                </c:pt>
                <c:pt idx="9585">
                  <c:v>623</c:v>
                </c:pt>
                <c:pt idx="9586">
                  <c:v>626</c:v>
                </c:pt>
                <c:pt idx="9587">
                  <c:v>622</c:v>
                </c:pt>
                <c:pt idx="9588">
                  <c:v>624</c:v>
                </c:pt>
                <c:pt idx="9589">
                  <c:v>624</c:v>
                </c:pt>
                <c:pt idx="9590">
                  <c:v>621</c:v>
                </c:pt>
                <c:pt idx="9591">
                  <c:v>618</c:v>
                </c:pt>
                <c:pt idx="9592">
                  <c:v>616</c:v>
                </c:pt>
                <c:pt idx="9593">
                  <c:v>618</c:v>
                </c:pt>
                <c:pt idx="9594">
                  <c:v>621</c:v>
                </c:pt>
                <c:pt idx="9595">
                  <c:v>621</c:v>
                </c:pt>
                <c:pt idx="9596">
                  <c:v>616</c:v>
                </c:pt>
                <c:pt idx="9597">
                  <c:v>614</c:v>
                </c:pt>
                <c:pt idx="9598">
                  <c:v>614</c:v>
                </c:pt>
                <c:pt idx="9599">
                  <c:v>617</c:v>
                </c:pt>
                <c:pt idx="9600">
                  <c:v>617</c:v>
                </c:pt>
                <c:pt idx="9601">
                  <c:v>625</c:v>
                </c:pt>
                <c:pt idx="9602">
                  <c:v>625</c:v>
                </c:pt>
                <c:pt idx="9603">
                  <c:v>630</c:v>
                </c:pt>
                <c:pt idx="9604">
                  <c:v>629</c:v>
                </c:pt>
                <c:pt idx="9605">
                  <c:v>632</c:v>
                </c:pt>
                <c:pt idx="9606">
                  <c:v>631</c:v>
                </c:pt>
                <c:pt idx="9607">
                  <c:v>637</c:v>
                </c:pt>
                <c:pt idx="9608">
                  <c:v>630</c:v>
                </c:pt>
                <c:pt idx="9609">
                  <c:v>622</c:v>
                </c:pt>
                <c:pt idx="9610">
                  <c:v>621</c:v>
                </c:pt>
                <c:pt idx="9611">
                  <c:v>614</c:v>
                </c:pt>
                <c:pt idx="9612">
                  <c:v>611</c:v>
                </c:pt>
                <c:pt idx="9613">
                  <c:v>612</c:v>
                </c:pt>
                <c:pt idx="9614">
                  <c:v>615</c:v>
                </c:pt>
                <c:pt idx="9615">
                  <c:v>616</c:v>
                </c:pt>
                <c:pt idx="9616">
                  <c:v>621</c:v>
                </c:pt>
                <c:pt idx="9617">
                  <c:v>622</c:v>
                </c:pt>
                <c:pt idx="9618">
                  <c:v>626</c:v>
                </c:pt>
                <c:pt idx="9619">
                  <c:v>632</c:v>
                </c:pt>
                <c:pt idx="9620">
                  <c:v>621</c:v>
                </c:pt>
                <c:pt idx="9621">
                  <c:v>614</c:v>
                </c:pt>
                <c:pt idx="9622">
                  <c:v>615</c:v>
                </c:pt>
                <c:pt idx="9623">
                  <c:v>615</c:v>
                </c:pt>
                <c:pt idx="9624">
                  <c:v>617</c:v>
                </c:pt>
                <c:pt idx="9625">
                  <c:v>617</c:v>
                </c:pt>
                <c:pt idx="9626">
                  <c:v>616</c:v>
                </c:pt>
                <c:pt idx="9627">
                  <c:v>618</c:v>
                </c:pt>
                <c:pt idx="9628">
                  <c:v>619</c:v>
                </c:pt>
                <c:pt idx="9629">
                  <c:v>616</c:v>
                </c:pt>
                <c:pt idx="9630">
                  <c:v>619</c:v>
                </c:pt>
                <c:pt idx="9631">
                  <c:v>614</c:v>
                </c:pt>
                <c:pt idx="9632">
                  <c:v>618</c:v>
                </c:pt>
                <c:pt idx="9633">
                  <c:v>618</c:v>
                </c:pt>
                <c:pt idx="9634">
                  <c:v>619</c:v>
                </c:pt>
                <c:pt idx="9635">
                  <c:v>619</c:v>
                </c:pt>
                <c:pt idx="9636">
                  <c:v>622</c:v>
                </c:pt>
                <c:pt idx="9637">
                  <c:v>624</c:v>
                </c:pt>
                <c:pt idx="9638">
                  <c:v>625</c:v>
                </c:pt>
                <c:pt idx="9639">
                  <c:v>628</c:v>
                </c:pt>
                <c:pt idx="9640">
                  <c:v>624</c:v>
                </c:pt>
                <c:pt idx="9641">
                  <c:v>623</c:v>
                </c:pt>
                <c:pt idx="9642">
                  <c:v>624</c:v>
                </c:pt>
                <c:pt idx="9643">
                  <c:v>627</c:v>
                </c:pt>
                <c:pt idx="9644">
                  <c:v>626</c:v>
                </c:pt>
                <c:pt idx="9645">
                  <c:v>624</c:v>
                </c:pt>
                <c:pt idx="9646">
                  <c:v>623</c:v>
                </c:pt>
                <c:pt idx="9647">
                  <c:v>622</c:v>
                </c:pt>
                <c:pt idx="9648">
                  <c:v>624</c:v>
                </c:pt>
                <c:pt idx="9649">
                  <c:v>626</c:v>
                </c:pt>
                <c:pt idx="9650">
                  <c:v>627</c:v>
                </c:pt>
                <c:pt idx="9651">
                  <c:v>628</c:v>
                </c:pt>
                <c:pt idx="9652">
                  <c:v>631</c:v>
                </c:pt>
                <c:pt idx="9653">
                  <c:v>626</c:v>
                </c:pt>
                <c:pt idx="9654">
                  <c:v>623</c:v>
                </c:pt>
                <c:pt idx="9655">
                  <c:v>619</c:v>
                </c:pt>
                <c:pt idx="9656">
                  <c:v>617</c:v>
                </c:pt>
                <c:pt idx="9657">
                  <c:v>613</c:v>
                </c:pt>
                <c:pt idx="9658">
                  <c:v>616</c:v>
                </c:pt>
                <c:pt idx="9659">
                  <c:v>616</c:v>
                </c:pt>
                <c:pt idx="9660">
                  <c:v>618</c:v>
                </c:pt>
                <c:pt idx="9661">
                  <c:v>623</c:v>
                </c:pt>
                <c:pt idx="9662">
                  <c:v>619</c:v>
                </c:pt>
                <c:pt idx="9663">
                  <c:v>621</c:v>
                </c:pt>
                <c:pt idx="9664">
                  <c:v>619</c:v>
                </c:pt>
                <c:pt idx="9665">
                  <c:v>621</c:v>
                </c:pt>
                <c:pt idx="9666">
                  <c:v>619</c:v>
                </c:pt>
                <c:pt idx="9667">
                  <c:v>620</c:v>
                </c:pt>
                <c:pt idx="9668">
                  <c:v>619</c:v>
                </c:pt>
                <c:pt idx="9669">
                  <c:v>618</c:v>
                </c:pt>
                <c:pt idx="9670">
                  <c:v>616</c:v>
                </c:pt>
                <c:pt idx="9671">
                  <c:v>619</c:v>
                </c:pt>
                <c:pt idx="9672">
                  <c:v>618</c:v>
                </c:pt>
                <c:pt idx="9673">
                  <c:v>619</c:v>
                </c:pt>
                <c:pt idx="9674">
                  <c:v>626</c:v>
                </c:pt>
                <c:pt idx="9675">
                  <c:v>628</c:v>
                </c:pt>
                <c:pt idx="9676">
                  <c:v>627</c:v>
                </c:pt>
                <c:pt idx="9677">
                  <c:v>623</c:v>
                </c:pt>
                <c:pt idx="9678">
                  <c:v>622</c:v>
                </c:pt>
                <c:pt idx="9679">
                  <c:v>623</c:v>
                </c:pt>
                <c:pt idx="9680">
                  <c:v>624</c:v>
                </c:pt>
                <c:pt idx="9681">
                  <c:v>623</c:v>
                </c:pt>
                <c:pt idx="9682">
                  <c:v>624</c:v>
                </c:pt>
                <c:pt idx="9683">
                  <c:v>625</c:v>
                </c:pt>
                <c:pt idx="9684">
                  <c:v>630</c:v>
                </c:pt>
                <c:pt idx="9685">
                  <c:v>629</c:v>
                </c:pt>
                <c:pt idx="9686">
                  <c:v>625</c:v>
                </c:pt>
                <c:pt idx="9687">
                  <c:v>625</c:v>
                </c:pt>
                <c:pt idx="9688">
                  <c:v>618</c:v>
                </c:pt>
                <c:pt idx="9689">
                  <c:v>621</c:v>
                </c:pt>
                <c:pt idx="9690">
                  <c:v>619</c:v>
                </c:pt>
                <c:pt idx="9691">
                  <c:v>624</c:v>
                </c:pt>
                <c:pt idx="9692">
                  <c:v>623</c:v>
                </c:pt>
                <c:pt idx="9693">
                  <c:v>622</c:v>
                </c:pt>
                <c:pt idx="9694">
                  <c:v>620</c:v>
                </c:pt>
                <c:pt idx="9695">
                  <c:v>626</c:v>
                </c:pt>
                <c:pt idx="9696">
                  <c:v>631</c:v>
                </c:pt>
                <c:pt idx="9697">
                  <c:v>636</c:v>
                </c:pt>
                <c:pt idx="9698">
                  <c:v>637</c:v>
                </c:pt>
                <c:pt idx="9699">
                  <c:v>637</c:v>
                </c:pt>
                <c:pt idx="9700">
                  <c:v>632</c:v>
                </c:pt>
                <c:pt idx="9701">
                  <c:v>630</c:v>
                </c:pt>
                <c:pt idx="9702">
                  <c:v>631</c:v>
                </c:pt>
                <c:pt idx="9703">
                  <c:v>626</c:v>
                </c:pt>
                <c:pt idx="9704">
                  <c:v>626</c:v>
                </c:pt>
                <c:pt idx="9705">
                  <c:v>630</c:v>
                </c:pt>
                <c:pt idx="9706">
                  <c:v>634</c:v>
                </c:pt>
                <c:pt idx="9707">
                  <c:v>629</c:v>
                </c:pt>
                <c:pt idx="9708">
                  <c:v>626</c:v>
                </c:pt>
                <c:pt idx="9709">
                  <c:v>625</c:v>
                </c:pt>
                <c:pt idx="9710">
                  <c:v>631</c:v>
                </c:pt>
                <c:pt idx="9711">
                  <c:v>630</c:v>
                </c:pt>
                <c:pt idx="9712">
                  <c:v>634</c:v>
                </c:pt>
                <c:pt idx="9713">
                  <c:v>635</c:v>
                </c:pt>
                <c:pt idx="9714">
                  <c:v>627</c:v>
                </c:pt>
                <c:pt idx="9715">
                  <c:v>628</c:v>
                </c:pt>
                <c:pt idx="9716">
                  <c:v>627</c:v>
                </c:pt>
                <c:pt idx="9717">
                  <c:v>624</c:v>
                </c:pt>
                <c:pt idx="9718">
                  <c:v>625</c:v>
                </c:pt>
                <c:pt idx="9719">
                  <c:v>630</c:v>
                </c:pt>
                <c:pt idx="9720">
                  <c:v>629</c:v>
                </c:pt>
                <c:pt idx="9721">
                  <c:v>629</c:v>
                </c:pt>
                <c:pt idx="9722">
                  <c:v>630</c:v>
                </c:pt>
                <c:pt idx="9723">
                  <c:v>631</c:v>
                </c:pt>
                <c:pt idx="9724">
                  <c:v>631</c:v>
                </c:pt>
                <c:pt idx="9725">
                  <c:v>630</c:v>
                </c:pt>
                <c:pt idx="9726">
                  <c:v>629</c:v>
                </c:pt>
                <c:pt idx="9727">
                  <c:v>632</c:v>
                </c:pt>
                <c:pt idx="9728">
                  <c:v>631</c:v>
                </c:pt>
                <c:pt idx="9729">
                  <c:v>630</c:v>
                </c:pt>
                <c:pt idx="9730">
                  <c:v>634</c:v>
                </c:pt>
                <c:pt idx="9731">
                  <c:v>634</c:v>
                </c:pt>
                <c:pt idx="9732">
                  <c:v>631</c:v>
                </c:pt>
                <c:pt idx="9733">
                  <c:v>627</c:v>
                </c:pt>
                <c:pt idx="9734">
                  <c:v>628</c:v>
                </c:pt>
                <c:pt idx="9735">
                  <c:v>628</c:v>
                </c:pt>
                <c:pt idx="9736">
                  <c:v>627</c:v>
                </c:pt>
                <c:pt idx="9737">
                  <c:v>627</c:v>
                </c:pt>
                <c:pt idx="9738">
                  <c:v>626</c:v>
                </c:pt>
                <c:pt idx="9739">
                  <c:v>627</c:v>
                </c:pt>
                <c:pt idx="9740">
                  <c:v>632</c:v>
                </c:pt>
                <c:pt idx="9741">
                  <c:v>637</c:v>
                </c:pt>
                <c:pt idx="9742">
                  <c:v>638</c:v>
                </c:pt>
                <c:pt idx="9743">
                  <c:v>636</c:v>
                </c:pt>
                <c:pt idx="9744">
                  <c:v>633</c:v>
                </c:pt>
                <c:pt idx="9745">
                  <c:v>632</c:v>
                </c:pt>
                <c:pt idx="9746">
                  <c:v>635</c:v>
                </c:pt>
                <c:pt idx="9747">
                  <c:v>632</c:v>
                </c:pt>
                <c:pt idx="9748">
                  <c:v>630</c:v>
                </c:pt>
                <c:pt idx="9749">
                  <c:v>626</c:v>
                </c:pt>
                <c:pt idx="9750">
                  <c:v>619</c:v>
                </c:pt>
                <c:pt idx="9751">
                  <c:v>620</c:v>
                </c:pt>
                <c:pt idx="9752">
                  <c:v>625</c:v>
                </c:pt>
                <c:pt idx="9753">
                  <c:v>626</c:v>
                </c:pt>
                <c:pt idx="9754">
                  <c:v>626</c:v>
                </c:pt>
                <c:pt idx="9755">
                  <c:v>624</c:v>
                </c:pt>
                <c:pt idx="9756">
                  <c:v>618</c:v>
                </c:pt>
                <c:pt idx="9757">
                  <c:v>619</c:v>
                </c:pt>
                <c:pt idx="9758">
                  <c:v>616</c:v>
                </c:pt>
                <c:pt idx="9759">
                  <c:v>615</c:v>
                </c:pt>
                <c:pt idx="9760">
                  <c:v>615</c:v>
                </c:pt>
                <c:pt idx="9761">
                  <c:v>614</c:v>
                </c:pt>
                <c:pt idx="9762">
                  <c:v>618</c:v>
                </c:pt>
                <c:pt idx="9763">
                  <c:v>625</c:v>
                </c:pt>
                <c:pt idx="9764">
                  <c:v>628</c:v>
                </c:pt>
                <c:pt idx="9765">
                  <c:v>625</c:v>
                </c:pt>
                <c:pt idx="9766">
                  <c:v>622</c:v>
                </c:pt>
                <c:pt idx="9767">
                  <c:v>618</c:v>
                </c:pt>
                <c:pt idx="9768">
                  <c:v>618</c:v>
                </c:pt>
                <c:pt idx="9769">
                  <c:v>623</c:v>
                </c:pt>
                <c:pt idx="9770">
                  <c:v>629</c:v>
                </c:pt>
                <c:pt idx="9771">
                  <c:v>624</c:v>
                </c:pt>
                <c:pt idx="9772">
                  <c:v>622</c:v>
                </c:pt>
                <c:pt idx="9773">
                  <c:v>616</c:v>
                </c:pt>
                <c:pt idx="9774">
                  <c:v>619</c:v>
                </c:pt>
                <c:pt idx="9775">
                  <c:v>614</c:v>
                </c:pt>
                <c:pt idx="9776">
                  <c:v>614</c:v>
                </c:pt>
                <c:pt idx="9777">
                  <c:v>620</c:v>
                </c:pt>
                <c:pt idx="9778">
                  <c:v>624</c:v>
                </c:pt>
                <c:pt idx="9779">
                  <c:v>629</c:v>
                </c:pt>
                <c:pt idx="9780">
                  <c:v>630</c:v>
                </c:pt>
                <c:pt idx="9781">
                  <c:v>620</c:v>
                </c:pt>
                <c:pt idx="9782">
                  <c:v>616</c:v>
                </c:pt>
                <c:pt idx="9783">
                  <c:v>619</c:v>
                </c:pt>
                <c:pt idx="9784">
                  <c:v>619</c:v>
                </c:pt>
                <c:pt idx="9785">
                  <c:v>618</c:v>
                </c:pt>
                <c:pt idx="9786">
                  <c:v>611</c:v>
                </c:pt>
                <c:pt idx="9787">
                  <c:v>612</c:v>
                </c:pt>
                <c:pt idx="9788">
                  <c:v>610</c:v>
                </c:pt>
                <c:pt idx="9789">
                  <c:v>619</c:v>
                </c:pt>
                <c:pt idx="9790">
                  <c:v>622</c:v>
                </c:pt>
                <c:pt idx="9791">
                  <c:v>623</c:v>
                </c:pt>
                <c:pt idx="9792">
                  <c:v>626</c:v>
                </c:pt>
                <c:pt idx="9793">
                  <c:v>618</c:v>
                </c:pt>
                <c:pt idx="9794">
                  <c:v>618</c:v>
                </c:pt>
                <c:pt idx="9795">
                  <c:v>620</c:v>
                </c:pt>
                <c:pt idx="9796">
                  <c:v>618</c:v>
                </c:pt>
                <c:pt idx="9797">
                  <c:v>619</c:v>
                </c:pt>
                <c:pt idx="9798">
                  <c:v>617</c:v>
                </c:pt>
                <c:pt idx="9799">
                  <c:v>617</c:v>
                </c:pt>
                <c:pt idx="9800">
                  <c:v>620</c:v>
                </c:pt>
                <c:pt idx="9801">
                  <c:v>629</c:v>
                </c:pt>
                <c:pt idx="9802">
                  <c:v>629</c:v>
                </c:pt>
                <c:pt idx="9803">
                  <c:v>625</c:v>
                </c:pt>
                <c:pt idx="9804">
                  <c:v>623</c:v>
                </c:pt>
                <c:pt idx="9805">
                  <c:v>620</c:v>
                </c:pt>
                <c:pt idx="9806">
                  <c:v>626</c:v>
                </c:pt>
                <c:pt idx="9807">
                  <c:v>618</c:v>
                </c:pt>
                <c:pt idx="9808">
                  <c:v>624</c:v>
                </c:pt>
                <c:pt idx="9809">
                  <c:v>622</c:v>
                </c:pt>
                <c:pt idx="9810">
                  <c:v>617</c:v>
                </c:pt>
                <c:pt idx="9811">
                  <c:v>626</c:v>
                </c:pt>
                <c:pt idx="9812">
                  <c:v>621</c:v>
                </c:pt>
                <c:pt idx="9813">
                  <c:v>622</c:v>
                </c:pt>
                <c:pt idx="9814">
                  <c:v>618</c:v>
                </c:pt>
                <c:pt idx="9815">
                  <c:v>622</c:v>
                </c:pt>
                <c:pt idx="9816">
                  <c:v>618</c:v>
                </c:pt>
                <c:pt idx="9817">
                  <c:v>623</c:v>
                </c:pt>
                <c:pt idx="9818">
                  <c:v>630</c:v>
                </c:pt>
                <c:pt idx="9819">
                  <c:v>630</c:v>
                </c:pt>
                <c:pt idx="9820">
                  <c:v>633</c:v>
                </c:pt>
                <c:pt idx="9821">
                  <c:v>623</c:v>
                </c:pt>
                <c:pt idx="9822">
                  <c:v>624</c:v>
                </c:pt>
                <c:pt idx="9823">
                  <c:v>620</c:v>
                </c:pt>
                <c:pt idx="9824">
                  <c:v>622</c:v>
                </c:pt>
                <c:pt idx="9825">
                  <c:v>623</c:v>
                </c:pt>
                <c:pt idx="9826">
                  <c:v>620</c:v>
                </c:pt>
                <c:pt idx="9827">
                  <c:v>618</c:v>
                </c:pt>
                <c:pt idx="9828">
                  <c:v>618</c:v>
                </c:pt>
                <c:pt idx="9829">
                  <c:v>622</c:v>
                </c:pt>
                <c:pt idx="9830">
                  <c:v>621</c:v>
                </c:pt>
                <c:pt idx="9831">
                  <c:v>621</c:v>
                </c:pt>
                <c:pt idx="9832">
                  <c:v>619</c:v>
                </c:pt>
                <c:pt idx="9833">
                  <c:v>620</c:v>
                </c:pt>
                <c:pt idx="9834">
                  <c:v>620</c:v>
                </c:pt>
                <c:pt idx="9835">
                  <c:v>618</c:v>
                </c:pt>
                <c:pt idx="9836">
                  <c:v>623</c:v>
                </c:pt>
                <c:pt idx="9837">
                  <c:v>620</c:v>
                </c:pt>
                <c:pt idx="9838">
                  <c:v>625</c:v>
                </c:pt>
                <c:pt idx="9839">
                  <c:v>623</c:v>
                </c:pt>
                <c:pt idx="9840">
                  <c:v>621</c:v>
                </c:pt>
                <c:pt idx="9841">
                  <c:v>622</c:v>
                </c:pt>
                <c:pt idx="9842">
                  <c:v>617</c:v>
                </c:pt>
                <c:pt idx="9843">
                  <c:v>624</c:v>
                </c:pt>
                <c:pt idx="9844">
                  <c:v>619</c:v>
                </c:pt>
                <c:pt idx="9845">
                  <c:v>619</c:v>
                </c:pt>
                <c:pt idx="9846">
                  <c:v>618</c:v>
                </c:pt>
                <c:pt idx="9847">
                  <c:v>619</c:v>
                </c:pt>
                <c:pt idx="9848">
                  <c:v>620</c:v>
                </c:pt>
                <c:pt idx="9849">
                  <c:v>624</c:v>
                </c:pt>
                <c:pt idx="9850">
                  <c:v>624</c:v>
                </c:pt>
                <c:pt idx="9851">
                  <c:v>623</c:v>
                </c:pt>
                <c:pt idx="9852">
                  <c:v>630</c:v>
                </c:pt>
                <c:pt idx="9853">
                  <c:v>631</c:v>
                </c:pt>
                <c:pt idx="9854">
                  <c:v>633</c:v>
                </c:pt>
                <c:pt idx="9855">
                  <c:v>627</c:v>
                </c:pt>
                <c:pt idx="9856">
                  <c:v>624</c:v>
                </c:pt>
                <c:pt idx="9857">
                  <c:v>618</c:v>
                </c:pt>
                <c:pt idx="9858">
                  <c:v>619</c:v>
                </c:pt>
                <c:pt idx="9859">
                  <c:v>615</c:v>
                </c:pt>
                <c:pt idx="9860">
                  <c:v>622</c:v>
                </c:pt>
                <c:pt idx="9861">
                  <c:v>624</c:v>
                </c:pt>
                <c:pt idx="9862">
                  <c:v>626</c:v>
                </c:pt>
                <c:pt idx="9863">
                  <c:v>626</c:v>
                </c:pt>
                <c:pt idx="9864">
                  <c:v>625</c:v>
                </c:pt>
                <c:pt idx="9865">
                  <c:v>624</c:v>
                </c:pt>
                <c:pt idx="9866">
                  <c:v>624</c:v>
                </c:pt>
                <c:pt idx="9867">
                  <c:v>628</c:v>
                </c:pt>
                <c:pt idx="9868">
                  <c:v>626</c:v>
                </c:pt>
                <c:pt idx="9869">
                  <c:v>626</c:v>
                </c:pt>
                <c:pt idx="9870">
                  <c:v>625</c:v>
                </c:pt>
                <c:pt idx="9871">
                  <c:v>623</c:v>
                </c:pt>
                <c:pt idx="9872">
                  <c:v>617</c:v>
                </c:pt>
                <c:pt idx="9873">
                  <c:v>616</c:v>
                </c:pt>
                <c:pt idx="9874">
                  <c:v>617</c:v>
                </c:pt>
                <c:pt idx="9875">
                  <c:v>614</c:v>
                </c:pt>
                <c:pt idx="9876">
                  <c:v>616</c:v>
                </c:pt>
                <c:pt idx="9877">
                  <c:v>621</c:v>
                </c:pt>
                <c:pt idx="9878">
                  <c:v>620</c:v>
                </c:pt>
                <c:pt idx="9879">
                  <c:v>620</c:v>
                </c:pt>
                <c:pt idx="9880">
                  <c:v>616</c:v>
                </c:pt>
                <c:pt idx="9881">
                  <c:v>616</c:v>
                </c:pt>
                <c:pt idx="9882">
                  <c:v>615</c:v>
                </c:pt>
                <c:pt idx="9883">
                  <c:v>617</c:v>
                </c:pt>
                <c:pt idx="9884">
                  <c:v>617</c:v>
                </c:pt>
                <c:pt idx="9885">
                  <c:v>615</c:v>
                </c:pt>
                <c:pt idx="9886">
                  <c:v>616</c:v>
                </c:pt>
                <c:pt idx="9887">
                  <c:v>612</c:v>
                </c:pt>
                <c:pt idx="9888">
                  <c:v>609</c:v>
                </c:pt>
                <c:pt idx="9889">
                  <c:v>613</c:v>
                </c:pt>
                <c:pt idx="9890">
                  <c:v>614</c:v>
                </c:pt>
                <c:pt idx="9891">
                  <c:v>619</c:v>
                </c:pt>
                <c:pt idx="9892">
                  <c:v>621</c:v>
                </c:pt>
                <c:pt idx="9893">
                  <c:v>625</c:v>
                </c:pt>
                <c:pt idx="9894">
                  <c:v>627</c:v>
                </c:pt>
                <c:pt idx="9895">
                  <c:v>618</c:v>
                </c:pt>
                <c:pt idx="9896">
                  <c:v>617</c:v>
                </c:pt>
                <c:pt idx="9897">
                  <c:v>611</c:v>
                </c:pt>
                <c:pt idx="9898">
                  <c:v>614</c:v>
                </c:pt>
                <c:pt idx="9899">
                  <c:v>616</c:v>
                </c:pt>
                <c:pt idx="9900">
                  <c:v>620</c:v>
                </c:pt>
                <c:pt idx="9901">
                  <c:v>620</c:v>
                </c:pt>
                <c:pt idx="9902">
                  <c:v>620</c:v>
                </c:pt>
                <c:pt idx="9903">
                  <c:v>624</c:v>
                </c:pt>
                <c:pt idx="9904">
                  <c:v>621</c:v>
                </c:pt>
                <c:pt idx="9905">
                  <c:v>622</c:v>
                </c:pt>
                <c:pt idx="9906">
                  <c:v>614</c:v>
                </c:pt>
                <c:pt idx="9907">
                  <c:v>618</c:v>
                </c:pt>
                <c:pt idx="9908">
                  <c:v>622</c:v>
                </c:pt>
                <c:pt idx="9909">
                  <c:v>615</c:v>
                </c:pt>
                <c:pt idx="9910">
                  <c:v>620</c:v>
                </c:pt>
                <c:pt idx="9911">
                  <c:v>611</c:v>
                </c:pt>
                <c:pt idx="9912">
                  <c:v>622</c:v>
                </c:pt>
                <c:pt idx="9913">
                  <c:v>627</c:v>
                </c:pt>
                <c:pt idx="9914">
                  <c:v>620</c:v>
                </c:pt>
                <c:pt idx="9915">
                  <c:v>627</c:v>
                </c:pt>
                <c:pt idx="9916">
                  <c:v>625</c:v>
                </c:pt>
                <c:pt idx="9917">
                  <c:v>625</c:v>
                </c:pt>
                <c:pt idx="9918">
                  <c:v>617</c:v>
                </c:pt>
                <c:pt idx="9919">
                  <c:v>612</c:v>
                </c:pt>
                <c:pt idx="9920">
                  <c:v>605</c:v>
                </c:pt>
                <c:pt idx="9921">
                  <c:v>609</c:v>
                </c:pt>
                <c:pt idx="9922">
                  <c:v>617</c:v>
                </c:pt>
                <c:pt idx="9923">
                  <c:v>615</c:v>
                </c:pt>
                <c:pt idx="9924">
                  <c:v>625</c:v>
                </c:pt>
                <c:pt idx="9925">
                  <c:v>619</c:v>
                </c:pt>
                <c:pt idx="9926">
                  <c:v>624</c:v>
                </c:pt>
                <c:pt idx="9927">
                  <c:v>617</c:v>
                </c:pt>
                <c:pt idx="9928">
                  <c:v>615</c:v>
                </c:pt>
                <c:pt idx="9929">
                  <c:v>618</c:v>
                </c:pt>
                <c:pt idx="9930">
                  <c:v>620</c:v>
                </c:pt>
                <c:pt idx="9931">
                  <c:v>628</c:v>
                </c:pt>
                <c:pt idx="9932">
                  <c:v>628</c:v>
                </c:pt>
                <c:pt idx="9933">
                  <c:v>625</c:v>
                </c:pt>
                <c:pt idx="9934">
                  <c:v>622</c:v>
                </c:pt>
                <c:pt idx="9935">
                  <c:v>618</c:v>
                </c:pt>
                <c:pt idx="9936">
                  <c:v>617</c:v>
                </c:pt>
                <c:pt idx="9937">
                  <c:v>619</c:v>
                </c:pt>
                <c:pt idx="9938">
                  <c:v>625</c:v>
                </c:pt>
                <c:pt idx="9939">
                  <c:v>622</c:v>
                </c:pt>
                <c:pt idx="9940">
                  <c:v>621</c:v>
                </c:pt>
                <c:pt idx="9941">
                  <c:v>616</c:v>
                </c:pt>
                <c:pt idx="9942">
                  <c:v>617</c:v>
                </c:pt>
                <c:pt idx="9943">
                  <c:v>618</c:v>
                </c:pt>
                <c:pt idx="9944">
                  <c:v>620</c:v>
                </c:pt>
                <c:pt idx="9945">
                  <c:v>620</c:v>
                </c:pt>
                <c:pt idx="9946">
                  <c:v>618</c:v>
                </c:pt>
                <c:pt idx="9947">
                  <c:v>620</c:v>
                </c:pt>
                <c:pt idx="9948">
                  <c:v>619</c:v>
                </c:pt>
                <c:pt idx="9949">
                  <c:v>625</c:v>
                </c:pt>
                <c:pt idx="9950">
                  <c:v>624</c:v>
                </c:pt>
                <c:pt idx="9951">
                  <c:v>623</c:v>
                </c:pt>
                <c:pt idx="9952">
                  <c:v>624</c:v>
                </c:pt>
                <c:pt idx="9953">
                  <c:v>622</c:v>
                </c:pt>
                <c:pt idx="9954">
                  <c:v>624</c:v>
                </c:pt>
                <c:pt idx="9955">
                  <c:v>622</c:v>
                </c:pt>
                <c:pt idx="9956">
                  <c:v>624</c:v>
                </c:pt>
                <c:pt idx="9957">
                  <c:v>626</c:v>
                </c:pt>
                <c:pt idx="9958">
                  <c:v>624</c:v>
                </c:pt>
                <c:pt idx="9959">
                  <c:v>623</c:v>
                </c:pt>
                <c:pt idx="9960">
                  <c:v>624</c:v>
                </c:pt>
                <c:pt idx="9961">
                  <c:v>621</c:v>
                </c:pt>
                <c:pt idx="9962">
                  <c:v>625</c:v>
                </c:pt>
                <c:pt idx="9963">
                  <c:v>623</c:v>
                </c:pt>
                <c:pt idx="9964">
                  <c:v>624</c:v>
                </c:pt>
                <c:pt idx="9965">
                  <c:v>622</c:v>
                </c:pt>
                <c:pt idx="9966">
                  <c:v>624</c:v>
                </c:pt>
                <c:pt idx="9967">
                  <c:v>626</c:v>
                </c:pt>
                <c:pt idx="9968">
                  <c:v>625</c:v>
                </c:pt>
                <c:pt idx="9969">
                  <c:v>623</c:v>
                </c:pt>
                <c:pt idx="9970">
                  <c:v>621</c:v>
                </c:pt>
                <c:pt idx="9971">
                  <c:v>624</c:v>
                </c:pt>
                <c:pt idx="9972">
                  <c:v>620</c:v>
                </c:pt>
                <c:pt idx="9973">
                  <c:v>629</c:v>
                </c:pt>
                <c:pt idx="9974">
                  <c:v>628</c:v>
                </c:pt>
                <c:pt idx="9975">
                  <c:v>632</c:v>
                </c:pt>
                <c:pt idx="9976">
                  <c:v>626</c:v>
                </c:pt>
                <c:pt idx="9977">
                  <c:v>624</c:v>
                </c:pt>
                <c:pt idx="9978">
                  <c:v>624</c:v>
                </c:pt>
                <c:pt idx="9979">
                  <c:v>617</c:v>
                </c:pt>
                <c:pt idx="9980">
                  <c:v>617</c:v>
                </c:pt>
                <c:pt idx="9981">
                  <c:v>620</c:v>
                </c:pt>
                <c:pt idx="9982">
                  <c:v>624</c:v>
                </c:pt>
                <c:pt idx="9983">
                  <c:v>627</c:v>
                </c:pt>
                <c:pt idx="9984">
                  <c:v>622</c:v>
                </c:pt>
                <c:pt idx="9985">
                  <c:v>628</c:v>
                </c:pt>
                <c:pt idx="9986">
                  <c:v>623</c:v>
                </c:pt>
                <c:pt idx="9987">
                  <c:v>622</c:v>
                </c:pt>
                <c:pt idx="9988">
                  <c:v>620</c:v>
                </c:pt>
                <c:pt idx="9989">
                  <c:v>617</c:v>
                </c:pt>
                <c:pt idx="9990">
                  <c:v>614</c:v>
                </c:pt>
                <c:pt idx="9991">
                  <c:v>613</c:v>
                </c:pt>
                <c:pt idx="9992">
                  <c:v>617</c:v>
                </c:pt>
                <c:pt idx="9993">
                  <c:v>613</c:v>
                </c:pt>
                <c:pt idx="9994">
                  <c:v>619</c:v>
                </c:pt>
                <c:pt idx="9995">
                  <c:v>619</c:v>
                </c:pt>
                <c:pt idx="9996">
                  <c:v>617</c:v>
                </c:pt>
                <c:pt idx="9997">
                  <c:v>621</c:v>
                </c:pt>
                <c:pt idx="9998">
                  <c:v>618</c:v>
                </c:pt>
                <c:pt idx="9999">
                  <c:v>623</c:v>
                </c:pt>
                <c:pt idx="10000">
                  <c:v>617</c:v>
                </c:pt>
                <c:pt idx="10001">
                  <c:v>618</c:v>
                </c:pt>
                <c:pt idx="10002">
                  <c:v>615</c:v>
                </c:pt>
                <c:pt idx="10003">
                  <c:v>614</c:v>
                </c:pt>
                <c:pt idx="10004">
                  <c:v>621</c:v>
                </c:pt>
                <c:pt idx="10005">
                  <c:v>616</c:v>
                </c:pt>
                <c:pt idx="10006">
                  <c:v>616</c:v>
                </c:pt>
                <c:pt idx="10007">
                  <c:v>615</c:v>
                </c:pt>
                <c:pt idx="10008">
                  <c:v>619</c:v>
                </c:pt>
                <c:pt idx="10009">
                  <c:v>624</c:v>
                </c:pt>
                <c:pt idx="10010">
                  <c:v>617</c:v>
                </c:pt>
                <c:pt idx="10011">
                  <c:v>623</c:v>
                </c:pt>
                <c:pt idx="10012">
                  <c:v>616</c:v>
                </c:pt>
                <c:pt idx="10013">
                  <c:v>619</c:v>
                </c:pt>
                <c:pt idx="10014">
                  <c:v>622</c:v>
                </c:pt>
                <c:pt idx="10015">
                  <c:v>621</c:v>
                </c:pt>
                <c:pt idx="10016">
                  <c:v>624</c:v>
                </c:pt>
                <c:pt idx="10017">
                  <c:v>620</c:v>
                </c:pt>
                <c:pt idx="10018">
                  <c:v>622</c:v>
                </c:pt>
                <c:pt idx="10019">
                  <c:v>617</c:v>
                </c:pt>
                <c:pt idx="10020">
                  <c:v>620</c:v>
                </c:pt>
                <c:pt idx="10021">
                  <c:v>620</c:v>
                </c:pt>
                <c:pt idx="10022">
                  <c:v>614</c:v>
                </c:pt>
                <c:pt idx="10023">
                  <c:v>616</c:v>
                </c:pt>
                <c:pt idx="10024">
                  <c:v>617</c:v>
                </c:pt>
                <c:pt idx="10025">
                  <c:v>617</c:v>
                </c:pt>
                <c:pt idx="10026">
                  <c:v>619</c:v>
                </c:pt>
                <c:pt idx="10027">
                  <c:v>624</c:v>
                </c:pt>
                <c:pt idx="10028">
                  <c:v>620</c:v>
                </c:pt>
                <c:pt idx="10029">
                  <c:v>624</c:v>
                </c:pt>
                <c:pt idx="10030">
                  <c:v>623</c:v>
                </c:pt>
                <c:pt idx="10031">
                  <c:v>621</c:v>
                </c:pt>
                <c:pt idx="10032">
                  <c:v>622</c:v>
                </c:pt>
                <c:pt idx="10033">
                  <c:v>617</c:v>
                </c:pt>
                <c:pt idx="10034">
                  <c:v>618</c:v>
                </c:pt>
                <c:pt idx="10035">
                  <c:v>616</c:v>
                </c:pt>
                <c:pt idx="10036">
                  <c:v>618</c:v>
                </c:pt>
                <c:pt idx="10037">
                  <c:v>617</c:v>
                </c:pt>
                <c:pt idx="10038">
                  <c:v>620</c:v>
                </c:pt>
                <c:pt idx="10039">
                  <c:v>621</c:v>
                </c:pt>
                <c:pt idx="10040">
                  <c:v>621</c:v>
                </c:pt>
                <c:pt idx="10041">
                  <c:v>623</c:v>
                </c:pt>
                <c:pt idx="10042">
                  <c:v>621</c:v>
                </c:pt>
                <c:pt idx="10043">
                  <c:v>625</c:v>
                </c:pt>
                <c:pt idx="10044">
                  <c:v>624</c:v>
                </c:pt>
                <c:pt idx="10045">
                  <c:v>629</c:v>
                </c:pt>
                <c:pt idx="10046">
                  <c:v>630</c:v>
                </c:pt>
                <c:pt idx="10047">
                  <c:v>633</c:v>
                </c:pt>
                <c:pt idx="10048">
                  <c:v>629</c:v>
                </c:pt>
                <c:pt idx="10049">
                  <c:v>626</c:v>
                </c:pt>
                <c:pt idx="10050">
                  <c:v>627</c:v>
                </c:pt>
                <c:pt idx="10051">
                  <c:v>629</c:v>
                </c:pt>
                <c:pt idx="10052">
                  <c:v>628</c:v>
                </c:pt>
                <c:pt idx="10053">
                  <c:v>627</c:v>
                </c:pt>
                <c:pt idx="10054">
                  <c:v>627</c:v>
                </c:pt>
                <c:pt idx="10055">
                  <c:v>622</c:v>
                </c:pt>
                <c:pt idx="10056">
                  <c:v>621</c:v>
                </c:pt>
                <c:pt idx="10057">
                  <c:v>624</c:v>
                </c:pt>
                <c:pt idx="10058">
                  <c:v>625</c:v>
                </c:pt>
                <c:pt idx="10059">
                  <c:v>628</c:v>
                </c:pt>
                <c:pt idx="10060">
                  <c:v>626</c:v>
                </c:pt>
                <c:pt idx="10061">
                  <c:v>625</c:v>
                </c:pt>
                <c:pt idx="10062">
                  <c:v>621</c:v>
                </c:pt>
                <c:pt idx="10063">
                  <c:v>624</c:v>
                </c:pt>
                <c:pt idx="10064">
                  <c:v>625</c:v>
                </c:pt>
                <c:pt idx="10065">
                  <c:v>625</c:v>
                </c:pt>
                <c:pt idx="10066">
                  <c:v>622</c:v>
                </c:pt>
                <c:pt idx="10067">
                  <c:v>622</c:v>
                </c:pt>
                <c:pt idx="10068">
                  <c:v>625</c:v>
                </c:pt>
                <c:pt idx="10069">
                  <c:v>626</c:v>
                </c:pt>
                <c:pt idx="10070">
                  <c:v>625</c:v>
                </c:pt>
                <c:pt idx="10071">
                  <c:v>620</c:v>
                </c:pt>
                <c:pt idx="10072">
                  <c:v>619</c:v>
                </c:pt>
                <c:pt idx="10073">
                  <c:v>618</c:v>
                </c:pt>
                <c:pt idx="10074">
                  <c:v>622</c:v>
                </c:pt>
                <c:pt idx="10075">
                  <c:v>621</c:v>
                </c:pt>
                <c:pt idx="10076">
                  <c:v>623</c:v>
                </c:pt>
                <c:pt idx="10077">
                  <c:v>628</c:v>
                </c:pt>
                <c:pt idx="10078">
                  <c:v>624</c:v>
                </c:pt>
                <c:pt idx="10079">
                  <c:v>624</c:v>
                </c:pt>
                <c:pt idx="10080">
                  <c:v>630</c:v>
                </c:pt>
                <c:pt idx="10081">
                  <c:v>627</c:v>
                </c:pt>
                <c:pt idx="10082">
                  <c:v>625</c:v>
                </c:pt>
                <c:pt idx="10083">
                  <c:v>625</c:v>
                </c:pt>
                <c:pt idx="10084">
                  <c:v>616</c:v>
                </c:pt>
                <c:pt idx="10085">
                  <c:v>618</c:v>
                </c:pt>
                <c:pt idx="10086">
                  <c:v>611</c:v>
                </c:pt>
                <c:pt idx="10087">
                  <c:v>615</c:v>
                </c:pt>
                <c:pt idx="10088">
                  <c:v>617</c:v>
                </c:pt>
                <c:pt idx="10089">
                  <c:v>621</c:v>
                </c:pt>
                <c:pt idx="10090">
                  <c:v>626</c:v>
                </c:pt>
                <c:pt idx="10091">
                  <c:v>622</c:v>
                </c:pt>
                <c:pt idx="10092">
                  <c:v>620</c:v>
                </c:pt>
                <c:pt idx="10093">
                  <c:v>619</c:v>
                </c:pt>
                <c:pt idx="10094">
                  <c:v>619</c:v>
                </c:pt>
                <c:pt idx="10095">
                  <c:v>625</c:v>
                </c:pt>
                <c:pt idx="10096">
                  <c:v>623</c:v>
                </c:pt>
                <c:pt idx="10097">
                  <c:v>628</c:v>
                </c:pt>
                <c:pt idx="10098">
                  <c:v>621</c:v>
                </c:pt>
                <c:pt idx="10099">
                  <c:v>625</c:v>
                </c:pt>
                <c:pt idx="10100">
                  <c:v>625</c:v>
                </c:pt>
                <c:pt idx="10101">
                  <c:v>623</c:v>
                </c:pt>
                <c:pt idx="10102">
                  <c:v>625</c:v>
                </c:pt>
                <c:pt idx="10103">
                  <c:v>618</c:v>
                </c:pt>
                <c:pt idx="10104">
                  <c:v>621</c:v>
                </c:pt>
                <c:pt idx="10105">
                  <c:v>618</c:v>
                </c:pt>
                <c:pt idx="10106">
                  <c:v>625</c:v>
                </c:pt>
                <c:pt idx="10107">
                  <c:v>620</c:v>
                </c:pt>
                <c:pt idx="10108">
                  <c:v>623</c:v>
                </c:pt>
                <c:pt idx="10109">
                  <c:v>626</c:v>
                </c:pt>
                <c:pt idx="10110">
                  <c:v>615</c:v>
                </c:pt>
                <c:pt idx="10111">
                  <c:v>623</c:v>
                </c:pt>
                <c:pt idx="10112">
                  <c:v>620</c:v>
                </c:pt>
                <c:pt idx="10113">
                  <c:v>625</c:v>
                </c:pt>
                <c:pt idx="10114">
                  <c:v>625</c:v>
                </c:pt>
                <c:pt idx="10115">
                  <c:v>630</c:v>
                </c:pt>
                <c:pt idx="10116">
                  <c:v>626</c:v>
                </c:pt>
                <c:pt idx="10117">
                  <c:v>624</c:v>
                </c:pt>
                <c:pt idx="10118">
                  <c:v>640</c:v>
                </c:pt>
                <c:pt idx="10119">
                  <c:v>636</c:v>
                </c:pt>
                <c:pt idx="10120">
                  <c:v>645</c:v>
                </c:pt>
                <c:pt idx="10121">
                  <c:v>632</c:v>
                </c:pt>
                <c:pt idx="10122">
                  <c:v>625</c:v>
                </c:pt>
                <c:pt idx="10123">
                  <c:v>620</c:v>
                </c:pt>
                <c:pt idx="10124">
                  <c:v>618</c:v>
                </c:pt>
                <c:pt idx="10125">
                  <c:v>627</c:v>
                </c:pt>
                <c:pt idx="10126">
                  <c:v>624</c:v>
                </c:pt>
                <c:pt idx="10127">
                  <c:v>606</c:v>
                </c:pt>
                <c:pt idx="10128">
                  <c:v>593</c:v>
                </c:pt>
                <c:pt idx="10129">
                  <c:v>592</c:v>
                </c:pt>
                <c:pt idx="10130">
                  <c:v>614</c:v>
                </c:pt>
                <c:pt idx="10131">
                  <c:v>622</c:v>
                </c:pt>
                <c:pt idx="10132">
                  <c:v>627</c:v>
                </c:pt>
                <c:pt idx="10133">
                  <c:v>622</c:v>
                </c:pt>
                <c:pt idx="10134">
                  <c:v>617</c:v>
                </c:pt>
                <c:pt idx="10135">
                  <c:v>611</c:v>
                </c:pt>
                <c:pt idx="10136">
                  <c:v>615</c:v>
                </c:pt>
                <c:pt idx="10137">
                  <c:v>622</c:v>
                </c:pt>
                <c:pt idx="10138">
                  <c:v>621</c:v>
                </c:pt>
                <c:pt idx="10139">
                  <c:v>627</c:v>
                </c:pt>
                <c:pt idx="10140">
                  <c:v>626</c:v>
                </c:pt>
                <c:pt idx="10141">
                  <c:v>627</c:v>
                </c:pt>
                <c:pt idx="10142">
                  <c:v>628</c:v>
                </c:pt>
                <c:pt idx="10143">
                  <c:v>622</c:v>
                </c:pt>
                <c:pt idx="10144">
                  <c:v>621</c:v>
                </c:pt>
                <c:pt idx="10145">
                  <c:v>626</c:v>
                </c:pt>
                <c:pt idx="10146">
                  <c:v>628</c:v>
                </c:pt>
                <c:pt idx="10147">
                  <c:v>624</c:v>
                </c:pt>
                <c:pt idx="10148">
                  <c:v>627</c:v>
                </c:pt>
                <c:pt idx="10149">
                  <c:v>626</c:v>
                </c:pt>
                <c:pt idx="10150">
                  <c:v>624</c:v>
                </c:pt>
                <c:pt idx="10151">
                  <c:v>614</c:v>
                </c:pt>
                <c:pt idx="10152">
                  <c:v>612</c:v>
                </c:pt>
                <c:pt idx="10153">
                  <c:v>618</c:v>
                </c:pt>
                <c:pt idx="10154">
                  <c:v>618</c:v>
                </c:pt>
                <c:pt idx="10155">
                  <c:v>621</c:v>
                </c:pt>
                <c:pt idx="10156">
                  <c:v>619</c:v>
                </c:pt>
                <c:pt idx="10157">
                  <c:v>621</c:v>
                </c:pt>
                <c:pt idx="10158">
                  <c:v>621</c:v>
                </c:pt>
                <c:pt idx="10159">
                  <c:v>632</c:v>
                </c:pt>
                <c:pt idx="10160">
                  <c:v>633</c:v>
                </c:pt>
                <c:pt idx="10161">
                  <c:v>630</c:v>
                </c:pt>
                <c:pt idx="10162">
                  <c:v>626</c:v>
                </c:pt>
                <c:pt idx="10163">
                  <c:v>623</c:v>
                </c:pt>
                <c:pt idx="10164">
                  <c:v>625</c:v>
                </c:pt>
                <c:pt idx="10165">
                  <c:v>627</c:v>
                </c:pt>
                <c:pt idx="10166">
                  <c:v>627</c:v>
                </c:pt>
                <c:pt idx="10167">
                  <c:v>629</c:v>
                </c:pt>
                <c:pt idx="10168">
                  <c:v>620</c:v>
                </c:pt>
                <c:pt idx="10169">
                  <c:v>628</c:v>
                </c:pt>
                <c:pt idx="10170">
                  <c:v>628</c:v>
                </c:pt>
                <c:pt idx="10171">
                  <c:v>623</c:v>
                </c:pt>
                <c:pt idx="10172">
                  <c:v>626</c:v>
                </c:pt>
                <c:pt idx="10173">
                  <c:v>622</c:v>
                </c:pt>
                <c:pt idx="10174">
                  <c:v>624</c:v>
                </c:pt>
                <c:pt idx="10175">
                  <c:v>622</c:v>
                </c:pt>
                <c:pt idx="10176">
                  <c:v>628</c:v>
                </c:pt>
                <c:pt idx="10177">
                  <c:v>628</c:v>
                </c:pt>
                <c:pt idx="10178">
                  <c:v>627</c:v>
                </c:pt>
                <c:pt idx="10179">
                  <c:v>627</c:v>
                </c:pt>
                <c:pt idx="10180">
                  <c:v>616</c:v>
                </c:pt>
                <c:pt idx="10181">
                  <c:v>620</c:v>
                </c:pt>
                <c:pt idx="10182">
                  <c:v>616</c:v>
                </c:pt>
                <c:pt idx="10183">
                  <c:v>619</c:v>
                </c:pt>
                <c:pt idx="10184">
                  <c:v>621</c:v>
                </c:pt>
                <c:pt idx="10185">
                  <c:v>626</c:v>
                </c:pt>
                <c:pt idx="10186">
                  <c:v>619</c:v>
                </c:pt>
                <c:pt idx="10187">
                  <c:v>613</c:v>
                </c:pt>
                <c:pt idx="10188">
                  <c:v>618</c:v>
                </c:pt>
                <c:pt idx="10189">
                  <c:v>616</c:v>
                </c:pt>
                <c:pt idx="10190">
                  <c:v>625</c:v>
                </c:pt>
                <c:pt idx="10191">
                  <c:v>623</c:v>
                </c:pt>
                <c:pt idx="10192">
                  <c:v>629</c:v>
                </c:pt>
                <c:pt idx="10193">
                  <c:v>632</c:v>
                </c:pt>
                <c:pt idx="10194">
                  <c:v>630</c:v>
                </c:pt>
                <c:pt idx="10195">
                  <c:v>629</c:v>
                </c:pt>
                <c:pt idx="10196">
                  <c:v>619</c:v>
                </c:pt>
                <c:pt idx="10197">
                  <c:v>614</c:v>
                </c:pt>
                <c:pt idx="10198">
                  <c:v>606</c:v>
                </c:pt>
                <c:pt idx="10199">
                  <c:v>614</c:v>
                </c:pt>
                <c:pt idx="10200">
                  <c:v>615</c:v>
                </c:pt>
                <c:pt idx="10201">
                  <c:v>621</c:v>
                </c:pt>
                <c:pt idx="10202">
                  <c:v>625</c:v>
                </c:pt>
                <c:pt idx="10203">
                  <c:v>630</c:v>
                </c:pt>
                <c:pt idx="10204">
                  <c:v>628</c:v>
                </c:pt>
                <c:pt idx="10205">
                  <c:v>626</c:v>
                </c:pt>
                <c:pt idx="10206">
                  <c:v>633</c:v>
                </c:pt>
                <c:pt idx="10207">
                  <c:v>630</c:v>
                </c:pt>
                <c:pt idx="10208">
                  <c:v>638</c:v>
                </c:pt>
                <c:pt idx="10209">
                  <c:v>630</c:v>
                </c:pt>
                <c:pt idx="10210">
                  <c:v>625</c:v>
                </c:pt>
                <c:pt idx="10211">
                  <c:v>626</c:v>
                </c:pt>
                <c:pt idx="10212">
                  <c:v>626</c:v>
                </c:pt>
                <c:pt idx="10213">
                  <c:v>626</c:v>
                </c:pt>
                <c:pt idx="10214">
                  <c:v>627</c:v>
                </c:pt>
                <c:pt idx="10215">
                  <c:v>632</c:v>
                </c:pt>
                <c:pt idx="10216">
                  <c:v>628</c:v>
                </c:pt>
                <c:pt idx="10217">
                  <c:v>630</c:v>
                </c:pt>
                <c:pt idx="10218">
                  <c:v>621</c:v>
                </c:pt>
                <c:pt idx="10219">
                  <c:v>619</c:v>
                </c:pt>
                <c:pt idx="10220">
                  <c:v>618</c:v>
                </c:pt>
                <c:pt idx="10221">
                  <c:v>619</c:v>
                </c:pt>
                <c:pt idx="10222">
                  <c:v>625</c:v>
                </c:pt>
                <c:pt idx="10223">
                  <c:v>620</c:v>
                </c:pt>
                <c:pt idx="10224">
                  <c:v>619</c:v>
                </c:pt>
                <c:pt idx="10225">
                  <c:v>620</c:v>
                </c:pt>
                <c:pt idx="10226">
                  <c:v>625</c:v>
                </c:pt>
                <c:pt idx="10227">
                  <c:v>627</c:v>
                </c:pt>
                <c:pt idx="10228">
                  <c:v>623</c:v>
                </c:pt>
                <c:pt idx="10229">
                  <c:v>621</c:v>
                </c:pt>
                <c:pt idx="10230">
                  <c:v>618</c:v>
                </c:pt>
                <c:pt idx="10231">
                  <c:v>619</c:v>
                </c:pt>
                <c:pt idx="10232">
                  <c:v>619</c:v>
                </c:pt>
                <c:pt idx="10233">
                  <c:v>627</c:v>
                </c:pt>
                <c:pt idx="10234">
                  <c:v>623</c:v>
                </c:pt>
                <c:pt idx="10235">
                  <c:v>626</c:v>
                </c:pt>
                <c:pt idx="10236">
                  <c:v>620</c:v>
                </c:pt>
                <c:pt idx="10237">
                  <c:v>616</c:v>
                </c:pt>
                <c:pt idx="10238">
                  <c:v>623</c:v>
                </c:pt>
                <c:pt idx="10239">
                  <c:v>622</c:v>
                </c:pt>
                <c:pt idx="10240">
                  <c:v>625</c:v>
                </c:pt>
                <c:pt idx="10241">
                  <c:v>623</c:v>
                </c:pt>
                <c:pt idx="10242">
                  <c:v>626</c:v>
                </c:pt>
                <c:pt idx="10243">
                  <c:v>621</c:v>
                </c:pt>
                <c:pt idx="10244">
                  <c:v>619</c:v>
                </c:pt>
                <c:pt idx="10245">
                  <c:v>621</c:v>
                </c:pt>
                <c:pt idx="10246">
                  <c:v>624</c:v>
                </c:pt>
                <c:pt idx="10247">
                  <c:v>627</c:v>
                </c:pt>
                <c:pt idx="10248">
                  <c:v>624</c:v>
                </c:pt>
                <c:pt idx="10249">
                  <c:v>624</c:v>
                </c:pt>
                <c:pt idx="10250">
                  <c:v>619</c:v>
                </c:pt>
                <c:pt idx="10251">
                  <c:v>622</c:v>
                </c:pt>
                <c:pt idx="10252">
                  <c:v>623</c:v>
                </c:pt>
                <c:pt idx="10253">
                  <c:v>624</c:v>
                </c:pt>
                <c:pt idx="10254">
                  <c:v>626</c:v>
                </c:pt>
                <c:pt idx="10255">
                  <c:v>621</c:v>
                </c:pt>
                <c:pt idx="10256">
                  <c:v>623</c:v>
                </c:pt>
                <c:pt idx="10257">
                  <c:v>619</c:v>
                </c:pt>
                <c:pt idx="10258">
                  <c:v>620</c:v>
                </c:pt>
                <c:pt idx="10259">
                  <c:v>617</c:v>
                </c:pt>
                <c:pt idx="10260">
                  <c:v>613</c:v>
                </c:pt>
                <c:pt idx="10261">
                  <c:v>614</c:v>
                </c:pt>
                <c:pt idx="10262">
                  <c:v>614</c:v>
                </c:pt>
                <c:pt idx="10263">
                  <c:v>619</c:v>
                </c:pt>
                <c:pt idx="10264">
                  <c:v>618</c:v>
                </c:pt>
                <c:pt idx="10265">
                  <c:v>616</c:v>
                </c:pt>
                <c:pt idx="10266">
                  <c:v>613</c:v>
                </c:pt>
                <c:pt idx="10267">
                  <c:v>613</c:v>
                </c:pt>
                <c:pt idx="10268">
                  <c:v>619</c:v>
                </c:pt>
                <c:pt idx="10269">
                  <c:v>622</c:v>
                </c:pt>
                <c:pt idx="10270">
                  <c:v>629</c:v>
                </c:pt>
                <c:pt idx="10271">
                  <c:v>627</c:v>
                </c:pt>
                <c:pt idx="10272">
                  <c:v>633</c:v>
                </c:pt>
                <c:pt idx="10273">
                  <c:v>627</c:v>
                </c:pt>
                <c:pt idx="10274">
                  <c:v>626</c:v>
                </c:pt>
                <c:pt idx="10275">
                  <c:v>624</c:v>
                </c:pt>
                <c:pt idx="10276">
                  <c:v>625</c:v>
                </c:pt>
                <c:pt idx="10277">
                  <c:v>605</c:v>
                </c:pt>
                <c:pt idx="10278">
                  <c:v>605</c:v>
                </c:pt>
                <c:pt idx="10279">
                  <c:v>611</c:v>
                </c:pt>
                <c:pt idx="10280">
                  <c:v>625</c:v>
                </c:pt>
                <c:pt idx="10281">
                  <c:v>639</c:v>
                </c:pt>
                <c:pt idx="10282">
                  <c:v>650</c:v>
                </c:pt>
                <c:pt idx="10283">
                  <c:v>639</c:v>
                </c:pt>
                <c:pt idx="10284">
                  <c:v>631</c:v>
                </c:pt>
                <c:pt idx="10285">
                  <c:v>626</c:v>
                </c:pt>
                <c:pt idx="10286">
                  <c:v>630</c:v>
                </c:pt>
                <c:pt idx="10287">
                  <c:v>626</c:v>
                </c:pt>
                <c:pt idx="10288">
                  <c:v>631</c:v>
                </c:pt>
                <c:pt idx="10289">
                  <c:v>628</c:v>
                </c:pt>
                <c:pt idx="10290">
                  <c:v>629</c:v>
                </c:pt>
                <c:pt idx="10291">
                  <c:v>627</c:v>
                </c:pt>
                <c:pt idx="10292">
                  <c:v>623</c:v>
                </c:pt>
                <c:pt idx="10293">
                  <c:v>626</c:v>
                </c:pt>
                <c:pt idx="10294">
                  <c:v>616</c:v>
                </c:pt>
                <c:pt idx="10295">
                  <c:v>618</c:v>
                </c:pt>
                <c:pt idx="10296">
                  <c:v>625</c:v>
                </c:pt>
                <c:pt idx="10297">
                  <c:v>623</c:v>
                </c:pt>
                <c:pt idx="10298">
                  <c:v>616</c:v>
                </c:pt>
                <c:pt idx="10299">
                  <c:v>612</c:v>
                </c:pt>
                <c:pt idx="10300">
                  <c:v>607</c:v>
                </c:pt>
                <c:pt idx="10301">
                  <c:v>610</c:v>
                </c:pt>
                <c:pt idx="10302">
                  <c:v>619</c:v>
                </c:pt>
                <c:pt idx="10303">
                  <c:v>625</c:v>
                </c:pt>
                <c:pt idx="10304">
                  <c:v>621</c:v>
                </c:pt>
                <c:pt idx="10305">
                  <c:v>617</c:v>
                </c:pt>
                <c:pt idx="10306">
                  <c:v>618</c:v>
                </c:pt>
                <c:pt idx="10307">
                  <c:v>621</c:v>
                </c:pt>
                <c:pt idx="10308">
                  <c:v>617</c:v>
                </c:pt>
                <c:pt idx="10309">
                  <c:v>618</c:v>
                </c:pt>
                <c:pt idx="10310">
                  <c:v>618</c:v>
                </c:pt>
                <c:pt idx="10311">
                  <c:v>622</c:v>
                </c:pt>
                <c:pt idx="10312">
                  <c:v>621</c:v>
                </c:pt>
                <c:pt idx="10313">
                  <c:v>624</c:v>
                </c:pt>
                <c:pt idx="10314">
                  <c:v>625</c:v>
                </c:pt>
                <c:pt idx="10315">
                  <c:v>620</c:v>
                </c:pt>
                <c:pt idx="10316">
                  <c:v>625</c:v>
                </c:pt>
                <c:pt idx="10317">
                  <c:v>619</c:v>
                </c:pt>
                <c:pt idx="10318">
                  <c:v>621</c:v>
                </c:pt>
                <c:pt idx="10319">
                  <c:v>620</c:v>
                </c:pt>
                <c:pt idx="10320">
                  <c:v>620</c:v>
                </c:pt>
                <c:pt idx="10321">
                  <c:v>626</c:v>
                </c:pt>
                <c:pt idx="10322">
                  <c:v>621</c:v>
                </c:pt>
                <c:pt idx="10323">
                  <c:v>621</c:v>
                </c:pt>
                <c:pt idx="10324">
                  <c:v>620</c:v>
                </c:pt>
                <c:pt idx="10325">
                  <c:v>623</c:v>
                </c:pt>
                <c:pt idx="10326">
                  <c:v>624</c:v>
                </c:pt>
                <c:pt idx="10327">
                  <c:v>624</c:v>
                </c:pt>
                <c:pt idx="10328">
                  <c:v>620</c:v>
                </c:pt>
                <c:pt idx="10329">
                  <c:v>615</c:v>
                </c:pt>
                <c:pt idx="10330">
                  <c:v>616</c:v>
                </c:pt>
                <c:pt idx="10331">
                  <c:v>619</c:v>
                </c:pt>
                <c:pt idx="10332">
                  <c:v>620</c:v>
                </c:pt>
                <c:pt idx="10333">
                  <c:v>621</c:v>
                </c:pt>
                <c:pt idx="10334">
                  <c:v>621</c:v>
                </c:pt>
                <c:pt idx="10335">
                  <c:v>617</c:v>
                </c:pt>
                <c:pt idx="10336">
                  <c:v>619</c:v>
                </c:pt>
                <c:pt idx="10337">
                  <c:v>622</c:v>
                </c:pt>
                <c:pt idx="10338">
                  <c:v>624</c:v>
                </c:pt>
                <c:pt idx="10339">
                  <c:v>617</c:v>
                </c:pt>
                <c:pt idx="10340">
                  <c:v>617</c:v>
                </c:pt>
                <c:pt idx="10341">
                  <c:v>617</c:v>
                </c:pt>
                <c:pt idx="10342">
                  <c:v>618</c:v>
                </c:pt>
                <c:pt idx="10343">
                  <c:v>621</c:v>
                </c:pt>
                <c:pt idx="10344">
                  <c:v>619</c:v>
                </c:pt>
                <c:pt idx="10345">
                  <c:v>620</c:v>
                </c:pt>
                <c:pt idx="10346">
                  <c:v>624</c:v>
                </c:pt>
                <c:pt idx="10347">
                  <c:v>621</c:v>
                </c:pt>
                <c:pt idx="10348">
                  <c:v>628</c:v>
                </c:pt>
                <c:pt idx="10349">
                  <c:v>625</c:v>
                </c:pt>
                <c:pt idx="10350">
                  <c:v>624</c:v>
                </c:pt>
                <c:pt idx="10351">
                  <c:v>623</c:v>
                </c:pt>
                <c:pt idx="10352">
                  <c:v>624</c:v>
                </c:pt>
                <c:pt idx="10353">
                  <c:v>625</c:v>
                </c:pt>
                <c:pt idx="10354">
                  <c:v>620</c:v>
                </c:pt>
                <c:pt idx="10355">
                  <c:v>619</c:v>
                </c:pt>
                <c:pt idx="10356">
                  <c:v>622</c:v>
                </c:pt>
                <c:pt idx="10357">
                  <c:v>625</c:v>
                </c:pt>
                <c:pt idx="10358">
                  <c:v>622</c:v>
                </c:pt>
                <c:pt idx="10359">
                  <c:v>624</c:v>
                </c:pt>
                <c:pt idx="10360">
                  <c:v>622</c:v>
                </c:pt>
                <c:pt idx="10361">
                  <c:v>626</c:v>
                </c:pt>
                <c:pt idx="10362">
                  <c:v>627</c:v>
                </c:pt>
                <c:pt idx="10363">
                  <c:v>631</c:v>
                </c:pt>
                <c:pt idx="10364">
                  <c:v>630</c:v>
                </c:pt>
                <c:pt idx="10365">
                  <c:v>630</c:v>
                </c:pt>
                <c:pt idx="10366">
                  <c:v>628</c:v>
                </c:pt>
                <c:pt idx="10367">
                  <c:v>630</c:v>
                </c:pt>
                <c:pt idx="10368">
                  <c:v>627</c:v>
                </c:pt>
                <c:pt idx="10369">
                  <c:v>621</c:v>
                </c:pt>
                <c:pt idx="10370">
                  <c:v>617</c:v>
                </c:pt>
                <c:pt idx="10371">
                  <c:v>618</c:v>
                </c:pt>
                <c:pt idx="10372">
                  <c:v>618</c:v>
                </c:pt>
                <c:pt idx="10373">
                  <c:v>622</c:v>
                </c:pt>
                <c:pt idx="10374">
                  <c:v>620</c:v>
                </c:pt>
                <c:pt idx="10375">
                  <c:v>621</c:v>
                </c:pt>
                <c:pt idx="10376">
                  <c:v>624</c:v>
                </c:pt>
                <c:pt idx="10377">
                  <c:v>626</c:v>
                </c:pt>
                <c:pt idx="10378">
                  <c:v>632</c:v>
                </c:pt>
                <c:pt idx="10379">
                  <c:v>629</c:v>
                </c:pt>
                <c:pt idx="10380">
                  <c:v>627</c:v>
                </c:pt>
                <c:pt idx="10381">
                  <c:v>628</c:v>
                </c:pt>
                <c:pt idx="10382">
                  <c:v>633</c:v>
                </c:pt>
                <c:pt idx="10383">
                  <c:v>624</c:v>
                </c:pt>
                <c:pt idx="10384">
                  <c:v>620</c:v>
                </c:pt>
                <c:pt idx="10385">
                  <c:v>621</c:v>
                </c:pt>
                <c:pt idx="10386">
                  <c:v>621</c:v>
                </c:pt>
                <c:pt idx="10387">
                  <c:v>627</c:v>
                </c:pt>
                <c:pt idx="10388">
                  <c:v>627</c:v>
                </c:pt>
                <c:pt idx="10389">
                  <c:v>630</c:v>
                </c:pt>
                <c:pt idx="10390">
                  <c:v>627</c:v>
                </c:pt>
                <c:pt idx="10391">
                  <c:v>619</c:v>
                </c:pt>
                <c:pt idx="10392">
                  <c:v>620</c:v>
                </c:pt>
                <c:pt idx="10393">
                  <c:v>616</c:v>
                </c:pt>
                <c:pt idx="10394">
                  <c:v>621</c:v>
                </c:pt>
                <c:pt idx="10395">
                  <c:v>624</c:v>
                </c:pt>
                <c:pt idx="10396">
                  <c:v>670</c:v>
                </c:pt>
                <c:pt idx="10397">
                  <c:v>673</c:v>
                </c:pt>
                <c:pt idx="10398">
                  <c:v>683</c:v>
                </c:pt>
                <c:pt idx="10399">
                  <c:v>660</c:v>
                </c:pt>
                <c:pt idx="10400">
                  <c:v>630</c:v>
                </c:pt>
                <c:pt idx="10401">
                  <c:v>645</c:v>
                </c:pt>
                <c:pt idx="10402">
                  <c:v>614</c:v>
                </c:pt>
                <c:pt idx="10403">
                  <c:v>588</c:v>
                </c:pt>
                <c:pt idx="10404">
                  <c:v>580</c:v>
                </c:pt>
                <c:pt idx="10405">
                  <c:v>570</c:v>
                </c:pt>
                <c:pt idx="10406">
                  <c:v>609</c:v>
                </c:pt>
                <c:pt idx="10407">
                  <c:v>647</c:v>
                </c:pt>
                <c:pt idx="10408">
                  <c:v>652</c:v>
                </c:pt>
                <c:pt idx="10409">
                  <c:v>655</c:v>
                </c:pt>
                <c:pt idx="10410">
                  <c:v>595</c:v>
                </c:pt>
                <c:pt idx="10411">
                  <c:v>594</c:v>
                </c:pt>
                <c:pt idx="10412">
                  <c:v>630</c:v>
                </c:pt>
                <c:pt idx="10413">
                  <c:v>588</c:v>
                </c:pt>
                <c:pt idx="10414">
                  <c:v>603</c:v>
                </c:pt>
                <c:pt idx="10415">
                  <c:v>598</c:v>
                </c:pt>
                <c:pt idx="10416">
                  <c:v>573</c:v>
                </c:pt>
                <c:pt idx="10417">
                  <c:v>590</c:v>
                </c:pt>
                <c:pt idx="10418">
                  <c:v>573</c:v>
                </c:pt>
                <c:pt idx="10419">
                  <c:v>571</c:v>
                </c:pt>
                <c:pt idx="10420">
                  <c:v>574</c:v>
                </c:pt>
                <c:pt idx="10421">
                  <c:v>583</c:v>
                </c:pt>
                <c:pt idx="10422">
                  <c:v>585</c:v>
                </c:pt>
                <c:pt idx="10423">
                  <c:v>588</c:v>
                </c:pt>
                <c:pt idx="10424">
                  <c:v>586</c:v>
                </c:pt>
                <c:pt idx="10425">
                  <c:v>585</c:v>
                </c:pt>
                <c:pt idx="10426">
                  <c:v>583</c:v>
                </c:pt>
                <c:pt idx="10427">
                  <c:v>582</c:v>
                </c:pt>
                <c:pt idx="10428">
                  <c:v>583</c:v>
                </c:pt>
                <c:pt idx="10429">
                  <c:v>578</c:v>
                </c:pt>
                <c:pt idx="10430">
                  <c:v>578</c:v>
                </c:pt>
                <c:pt idx="10431">
                  <c:v>578</c:v>
                </c:pt>
                <c:pt idx="10432">
                  <c:v>566</c:v>
                </c:pt>
                <c:pt idx="10433">
                  <c:v>562</c:v>
                </c:pt>
                <c:pt idx="10434">
                  <c:v>569</c:v>
                </c:pt>
                <c:pt idx="10435">
                  <c:v>588</c:v>
                </c:pt>
                <c:pt idx="10436">
                  <c:v>591</c:v>
                </c:pt>
                <c:pt idx="10437">
                  <c:v>594</c:v>
                </c:pt>
                <c:pt idx="10438">
                  <c:v>584</c:v>
                </c:pt>
                <c:pt idx="10439">
                  <c:v>601</c:v>
                </c:pt>
                <c:pt idx="10440">
                  <c:v>618</c:v>
                </c:pt>
                <c:pt idx="10441">
                  <c:v>618</c:v>
                </c:pt>
                <c:pt idx="10442">
                  <c:v>572</c:v>
                </c:pt>
                <c:pt idx="10443">
                  <c:v>465</c:v>
                </c:pt>
                <c:pt idx="10444">
                  <c:v>498</c:v>
                </c:pt>
                <c:pt idx="10445">
                  <c:v>573</c:v>
                </c:pt>
                <c:pt idx="10446">
                  <c:v>609</c:v>
                </c:pt>
                <c:pt idx="10447">
                  <c:v>619</c:v>
                </c:pt>
                <c:pt idx="10448">
                  <c:v>605</c:v>
                </c:pt>
                <c:pt idx="10449">
                  <c:v>579</c:v>
                </c:pt>
                <c:pt idx="10450">
                  <c:v>581</c:v>
                </c:pt>
                <c:pt idx="10451">
                  <c:v>569</c:v>
                </c:pt>
                <c:pt idx="10452">
                  <c:v>568</c:v>
                </c:pt>
                <c:pt idx="10453">
                  <c:v>578</c:v>
                </c:pt>
                <c:pt idx="10454">
                  <c:v>578</c:v>
                </c:pt>
                <c:pt idx="10455">
                  <c:v>579</c:v>
                </c:pt>
                <c:pt idx="10456">
                  <c:v>579</c:v>
                </c:pt>
                <c:pt idx="10457">
                  <c:v>580</c:v>
                </c:pt>
                <c:pt idx="10458">
                  <c:v>580</c:v>
                </c:pt>
                <c:pt idx="10459">
                  <c:v>584</c:v>
                </c:pt>
                <c:pt idx="10460">
                  <c:v>582</c:v>
                </c:pt>
                <c:pt idx="10461">
                  <c:v>578</c:v>
                </c:pt>
                <c:pt idx="10462">
                  <c:v>583</c:v>
                </c:pt>
                <c:pt idx="10463">
                  <c:v>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04-4A31-8DBA-27283A8B9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9139536"/>
        <c:axId val="114913662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'Lago Agrio Dureno'!$A$1</c15:sqref>
                        </c15:formulaRef>
                      </c:ext>
                    </c:extLst>
                    <c:strCache>
                      <c:ptCount val="1"/>
                      <c:pt idx="0">
                        <c:v>Tiempo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'Lago Agrio Dureno'!$A$1:$A$10466</c15:sqref>
                        </c15:formulaRef>
                      </c:ext>
                    </c:extLst>
                    <c:strCache>
                      <c:ptCount val="10465"/>
                      <c:pt idx="0">
                        <c:v>0,1</c:v>
                      </c:pt>
                      <c:pt idx="1">
                        <c:v>0,2</c:v>
                      </c:pt>
                      <c:pt idx="2">
                        <c:v>0,3</c:v>
                      </c:pt>
                      <c:pt idx="3">
                        <c:v>0,4</c:v>
                      </c:pt>
                      <c:pt idx="4">
                        <c:v>0,5</c:v>
                      </c:pt>
                      <c:pt idx="5">
                        <c:v>0,6</c:v>
                      </c:pt>
                      <c:pt idx="6">
                        <c:v>0,7</c:v>
                      </c:pt>
                      <c:pt idx="7">
                        <c:v>0,8</c:v>
                      </c:pt>
                      <c:pt idx="8">
                        <c:v>0,9</c:v>
                      </c:pt>
                      <c:pt idx="9">
                        <c:v>1</c:v>
                      </c:pt>
                      <c:pt idx="10">
                        <c:v>1,1</c:v>
                      </c:pt>
                      <c:pt idx="11">
                        <c:v>1,2</c:v>
                      </c:pt>
                      <c:pt idx="12">
                        <c:v>1,3</c:v>
                      </c:pt>
                      <c:pt idx="13">
                        <c:v>1,4</c:v>
                      </c:pt>
                      <c:pt idx="14">
                        <c:v>1,5</c:v>
                      </c:pt>
                      <c:pt idx="15">
                        <c:v>1,6</c:v>
                      </c:pt>
                      <c:pt idx="16">
                        <c:v>1,7</c:v>
                      </c:pt>
                      <c:pt idx="17">
                        <c:v>1,8</c:v>
                      </c:pt>
                      <c:pt idx="18">
                        <c:v>1,9</c:v>
                      </c:pt>
                      <c:pt idx="19">
                        <c:v>2</c:v>
                      </c:pt>
                      <c:pt idx="20">
                        <c:v>2,1</c:v>
                      </c:pt>
                      <c:pt idx="21">
                        <c:v>2,2</c:v>
                      </c:pt>
                      <c:pt idx="22">
                        <c:v>2,3</c:v>
                      </c:pt>
                      <c:pt idx="23">
                        <c:v>2,4</c:v>
                      </c:pt>
                      <c:pt idx="24">
                        <c:v>2,5</c:v>
                      </c:pt>
                      <c:pt idx="25">
                        <c:v>2,6</c:v>
                      </c:pt>
                      <c:pt idx="26">
                        <c:v>2,7</c:v>
                      </c:pt>
                      <c:pt idx="27">
                        <c:v>2,8</c:v>
                      </c:pt>
                      <c:pt idx="28">
                        <c:v>2,9</c:v>
                      </c:pt>
                      <c:pt idx="29">
                        <c:v>3</c:v>
                      </c:pt>
                      <c:pt idx="30">
                        <c:v>3,1</c:v>
                      </c:pt>
                      <c:pt idx="31">
                        <c:v>3,2</c:v>
                      </c:pt>
                      <c:pt idx="32">
                        <c:v>3,3</c:v>
                      </c:pt>
                      <c:pt idx="33">
                        <c:v>3,4</c:v>
                      </c:pt>
                      <c:pt idx="34">
                        <c:v>3,5</c:v>
                      </c:pt>
                      <c:pt idx="35">
                        <c:v>3,6</c:v>
                      </c:pt>
                      <c:pt idx="36">
                        <c:v>3,7</c:v>
                      </c:pt>
                      <c:pt idx="37">
                        <c:v>3,8</c:v>
                      </c:pt>
                      <c:pt idx="38">
                        <c:v>3,9</c:v>
                      </c:pt>
                      <c:pt idx="39">
                        <c:v>4</c:v>
                      </c:pt>
                      <c:pt idx="40">
                        <c:v>4,1</c:v>
                      </c:pt>
                      <c:pt idx="41">
                        <c:v>4,2</c:v>
                      </c:pt>
                      <c:pt idx="42">
                        <c:v>4,3</c:v>
                      </c:pt>
                      <c:pt idx="43">
                        <c:v>4,4</c:v>
                      </c:pt>
                      <c:pt idx="44">
                        <c:v>4,5</c:v>
                      </c:pt>
                      <c:pt idx="45">
                        <c:v>4,6</c:v>
                      </c:pt>
                      <c:pt idx="46">
                        <c:v>4,7</c:v>
                      </c:pt>
                      <c:pt idx="47">
                        <c:v>4,8</c:v>
                      </c:pt>
                      <c:pt idx="48">
                        <c:v>4,9</c:v>
                      </c:pt>
                      <c:pt idx="49">
                        <c:v>5</c:v>
                      </c:pt>
                      <c:pt idx="50">
                        <c:v>5,1</c:v>
                      </c:pt>
                      <c:pt idx="51">
                        <c:v>5,2</c:v>
                      </c:pt>
                      <c:pt idx="52">
                        <c:v>5,3</c:v>
                      </c:pt>
                      <c:pt idx="53">
                        <c:v>5,4</c:v>
                      </c:pt>
                      <c:pt idx="54">
                        <c:v>5,5</c:v>
                      </c:pt>
                      <c:pt idx="55">
                        <c:v>5,6</c:v>
                      </c:pt>
                      <c:pt idx="56">
                        <c:v>5,7</c:v>
                      </c:pt>
                      <c:pt idx="57">
                        <c:v>5,8</c:v>
                      </c:pt>
                      <c:pt idx="58">
                        <c:v>5,9</c:v>
                      </c:pt>
                      <c:pt idx="59">
                        <c:v>6</c:v>
                      </c:pt>
                      <c:pt idx="60">
                        <c:v>6,1</c:v>
                      </c:pt>
                      <c:pt idx="61">
                        <c:v>6,2</c:v>
                      </c:pt>
                      <c:pt idx="62">
                        <c:v>6,3</c:v>
                      </c:pt>
                      <c:pt idx="63">
                        <c:v>6,4</c:v>
                      </c:pt>
                      <c:pt idx="64">
                        <c:v>6,5</c:v>
                      </c:pt>
                      <c:pt idx="65">
                        <c:v>6,6</c:v>
                      </c:pt>
                      <c:pt idx="66">
                        <c:v>6,7</c:v>
                      </c:pt>
                      <c:pt idx="67">
                        <c:v>6,8</c:v>
                      </c:pt>
                      <c:pt idx="68">
                        <c:v>6,9</c:v>
                      </c:pt>
                      <c:pt idx="69">
                        <c:v>7</c:v>
                      </c:pt>
                      <c:pt idx="70">
                        <c:v>7,1</c:v>
                      </c:pt>
                      <c:pt idx="71">
                        <c:v>7,2</c:v>
                      </c:pt>
                      <c:pt idx="72">
                        <c:v>7,3</c:v>
                      </c:pt>
                      <c:pt idx="73">
                        <c:v>7,4</c:v>
                      </c:pt>
                      <c:pt idx="74">
                        <c:v>7,5</c:v>
                      </c:pt>
                      <c:pt idx="75">
                        <c:v>7,6</c:v>
                      </c:pt>
                      <c:pt idx="76">
                        <c:v>7,7</c:v>
                      </c:pt>
                      <c:pt idx="77">
                        <c:v>7,8</c:v>
                      </c:pt>
                      <c:pt idx="78">
                        <c:v>7,9</c:v>
                      </c:pt>
                      <c:pt idx="79">
                        <c:v>8</c:v>
                      </c:pt>
                      <c:pt idx="80">
                        <c:v>8,1</c:v>
                      </c:pt>
                      <c:pt idx="81">
                        <c:v>8,2</c:v>
                      </c:pt>
                      <c:pt idx="82">
                        <c:v>8,3</c:v>
                      </c:pt>
                      <c:pt idx="83">
                        <c:v>8,4</c:v>
                      </c:pt>
                      <c:pt idx="84">
                        <c:v>8,5</c:v>
                      </c:pt>
                      <c:pt idx="85">
                        <c:v>8,6</c:v>
                      </c:pt>
                      <c:pt idx="86">
                        <c:v>8,7</c:v>
                      </c:pt>
                      <c:pt idx="87">
                        <c:v>8,8</c:v>
                      </c:pt>
                      <c:pt idx="88">
                        <c:v>8,9</c:v>
                      </c:pt>
                      <c:pt idx="89">
                        <c:v>9</c:v>
                      </c:pt>
                      <c:pt idx="90">
                        <c:v>9,1</c:v>
                      </c:pt>
                      <c:pt idx="91">
                        <c:v>9,2</c:v>
                      </c:pt>
                      <c:pt idx="92">
                        <c:v>9,3</c:v>
                      </c:pt>
                      <c:pt idx="93">
                        <c:v>9,4</c:v>
                      </c:pt>
                      <c:pt idx="94">
                        <c:v>9,5</c:v>
                      </c:pt>
                      <c:pt idx="95">
                        <c:v>9,6</c:v>
                      </c:pt>
                      <c:pt idx="96">
                        <c:v>9,7</c:v>
                      </c:pt>
                      <c:pt idx="97">
                        <c:v>9,8</c:v>
                      </c:pt>
                      <c:pt idx="98">
                        <c:v>9,9</c:v>
                      </c:pt>
                      <c:pt idx="99">
                        <c:v>10</c:v>
                      </c:pt>
                      <c:pt idx="100">
                        <c:v>10,1</c:v>
                      </c:pt>
                      <c:pt idx="101">
                        <c:v>10,2</c:v>
                      </c:pt>
                      <c:pt idx="102">
                        <c:v>10,3</c:v>
                      </c:pt>
                      <c:pt idx="103">
                        <c:v>10,4</c:v>
                      </c:pt>
                      <c:pt idx="104">
                        <c:v>10,5</c:v>
                      </c:pt>
                      <c:pt idx="105">
                        <c:v>10,6</c:v>
                      </c:pt>
                      <c:pt idx="106">
                        <c:v>10,7</c:v>
                      </c:pt>
                      <c:pt idx="107">
                        <c:v>10,8</c:v>
                      </c:pt>
                      <c:pt idx="108">
                        <c:v>10,9</c:v>
                      </c:pt>
                      <c:pt idx="109">
                        <c:v>11</c:v>
                      </c:pt>
                      <c:pt idx="110">
                        <c:v>11,1</c:v>
                      </c:pt>
                      <c:pt idx="111">
                        <c:v>11,2</c:v>
                      </c:pt>
                      <c:pt idx="112">
                        <c:v>11,3</c:v>
                      </c:pt>
                      <c:pt idx="113">
                        <c:v>11,4</c:v>
                      </c:pt>
                      <c:pt idx="114">
                        <c:v>11,5</c:v>
                      </c:pt>
                      <c:pt idx="115">
                        <c:v>11,6</c:v>
                      </c:pt>
                      <c:pt idx="116">
                        <c:v>11,7</c:v>
                      </c:pt>
                      <c:pt idx="117">
                        <c:v>11,8</c:v>
                      </c:pt>
                      <c:pt idx="118">
                        <c:v>11,9</c:v>
                      </c:pt>
                      <c:pt idx="119">
                        <c:v>12</c:v>
                      </c:pt>
                      <c:pt idx="120">
                        <c:v>12,1</c:v>
                      </c:pt>
                      <c:pt idx="121">
                        <c:v>12,2</c:v>
                      </c:pt>
                      <c:pt idx="122">
                        <c:v>12,3</c:v>
                      </c:pt>
                      <c:pt idx="123">
                        <c:v>12,4</c:v>
                      </c:pt>
                      <c:pt idx="124">
                        <c:v>12,5</c:v>
                      </c:pt>
                      <c:pt idx="125">
                        <c:v>12,6</c:v>
                      </c:pt>
                      <c:pt idx="126">
                        <c:v>12,7</c:v>
                      </c:pt>
                      <c:pt idx="127">
                        <c:v>12,8</c:v>
                      </c:pt>
                      <c:pt idx="128">
                        <c:v>12,9</c:v>
                      </c:pt>
                      <c:pt idx="129">
                        <c:v>13</c:v>
                      </c:pt>
                      <c:pt idx="130">
                        <c:v>13,1</c:v>
                      </c:pt>
                      <c:pt idx="131">
                        <c:v>13,2</c:v>
                      </c:pt>
                      <c:pt idx="132">
                        <c:v>13,3</c:v>
                      </c:pt>
                      <c:pt idx="133">
                        <c:v>13,4</c:v>
                      </c:pt>
                      <c:pt idx="134">
                        <c:v>13,5</c:v>
                      </c:pt>
                      <c:pt idx="135">
                        <c:v>13,6</c:v>
                      </c:pt>
                      <c:pt idx="136">
                        <c:v>13,7</c:v>
                      </c:pt>
                      <c:pt idx="137">
                        <c:v>13,8</c:v>
                      </c:pt>
                      <c:pt idx="138">
                        <c:v>13,9</c:v>
                      </c:pt>
                      <c:pt idx="139">
                        <c:v>14</c:v>
                      </c:pt>
                      <c:pt idx="140">
                        <c:v>14,1</c:v>
                      </c:pt>
                      <c:pt idx="141">
                        <c:v>14,2</c:v>
                      </c:pt>
                      <c:pt idx="142">
                        <c:v>14,3</c:v>
                      </c:pt>
                      <c:pt idx="143">
                        <c:v>14,4</c:v>
                      </c:pt>
                      <c:pt idx="144">
                        <c:v>14,5</c:v>
                      </c:pt>
                      <c:pt idx="145">
                        <c:v>14,6</c:v>
                      </c:pt>
                      <c:pt idx="146">
                        <c:v>14,7</c:v>
                      </c:pt>
                      <c:pt idx="147">
                        <c:v>14,8</c:v>
                      </c:pt>
                      <c:pt idx="148">
                        <c:v>14,9</c:v>
                      </c:pt>
                      <c:pt idx="149">
                        <c:v>15</c:v>
                      </c:pt>
                      <c:pt idx="150">
                        <c:v>15,1</c:v>
                      </c:pt>
                      <c:pt idx="151">
                        <c:v>15,2</c:v>
                      </c:pt>
                      <c:pt idx="152">
                        <c:v>15,3</c:v>
                      </c:pt>
                      <c:pt idx="153">
                        <c:v>15,4</c:v>
                      </c:pt>
                      <c:pt idx="154">
                        <c:v>15,5</c:v>
                      </c:pt>
                      <c:pt idx="155">
                        <c:v>15,6</c:v>
                      </c:pt>
                      <c:pt idx="156">
                        <c:v>15,7</c:v>
                      </c:pt>
                      <c:pt idx="157">
                        <c:v>15,8</c:v>
                      </c:pt>
                      <c:pt idx="158">
                        <c:v>15,9</c:v>
                      </c:pt>
                      <c:pt idx="159">
                        <c:v>16</c:v>
                      </c:pt>
                      <c:pt idx="160">
                        <c:v>16,1</c:v>
                      </c:pt>
                      <c:pt idx="161">
                        <c:v>16,2</c:v>
                      </c:pt>
                      <c:pt idx="162">
                        <c:v>16,3</c:v>
                      </c:pt>
                      <c:pt idx="163">
                        <c:v>16,4</c:v>
                      </c:pt>
                      <c:pt idx="164">
                        <c:v>16,5</c:v>
                      </c:pt>
                      <c:pt idx="165">
                        <c:v>16,6</c:v>
                      </c:pt>
                      <c:pt idx="166">
                        <c:v>16,7</c:v>
                      </c:pt>
                      <c:pt idx="167">
                        <c:v>16,8</c:v>
                      </c:pt>
                      <c:pt idx="168">
                        <c:v>16,9</c:v>
                      </c:pt>
                      <c:pt idx="169">
                        <c:v>17</c:v>
                      </c:pt>
                      <c:pt idx="170">
                        <c:v>17,1</c:v>
                      </c:pt>
                      <c:pt idx="171">
                        <c:v>17,2</c:v>
                      </c:pt>
                      <c:pt idx="172">
                        <c:v>17,3</c:v>
                      </c:pt>
                      <c:pt idx="173">
                        <c:v>17,4</c:v>
                      </c:pt>
                      <c:pt idx="174">
                        <c:v>17,5</c:v>
                      </c:pt>
                      <c:pt idx="175">
                        <c:v>17,6</c:v>
                      </c:pt>
                      <c:pt idx="176">
                        <c:v>17,7</c:v>
                      </c:pt>
                      <c:pt idx="177">
                        <c:v>17,8</c:v>
                      </c:pt>
                      <c:pt idx="178">
                        <c:v>17,9</c:v>
                      </c:pt>
                      <c:pt idx="179">
                        <c:v>18</c:v>
                      </c:pt>
                      <c:pt idx="180">
                        <c:v>18,1</c:v>
                      </c:pt>
                      <c:pt idx="181">
                        <c:v>18,2</c:v>
                      </c:pt>
                      <c:pt idx="182">
                        <c:v>18,3</c:v>
                      </c:pt>
                      <c:pt idx="183">
                        <c:v>18,4</c:v>
                      </c:pt>
                      <c:pt idx="184">
                        <c:v>18,5</c:v>
                      </c:pt>
                      <c:pt idx="185">
                        <c:v>18,6</c:v>
                      </c:pt>
                      <c:pt idx="186">
                        <c:v>18,7</c:v>
                      </c:pt>
                      <c:pt idx="187">
                        <c:v>18,8</c:v>
                      </c:pt>
                      <c:pt idx="188">
                        <c:v>18,9</c:v>
                      </c:pt>
                      <c:pt idx="189">
                        <c:v>19</c:v>
                      </c:pt>
                      <c:pt idx="190">
                        <c:v>19,1</c:v>
                      </c:pt>
                      <c:pt idx="191">
                        <c:v>19,2</c:v>
                      </c:pt>
                      <c:pt idx="192">
                        <c:v>19,3</c:v>
                      </c:pt>
                      <c:pt idx="193">
                        <c:v>19,4</c:v>
                      </c:pt>
                      <c:pt idx="194">
                        <c:v>19,5</c:v>
                      </c:pt>
                      <c:pt idx="195">
                        <c:v>19,6</c:v>
                      </c:pt>
                      <c:pt idx="196">
                        <c:v>19,7</c:v>
                      </c:pt>
                      <c:pt idx="197">
                        <c:v>19,8</c:v>
                      </c:pt>
                      <c:pt idx="198">
                        <c:v>19,9</c:v>
                      </c:pt>
                      <c:pt idx="199">
                        <c:v>20</c:v>
                      </c:pt>
                      <c:pt idx="200">
                        <c:v>20,1</c:v>
                      </c:pt>
                      <c:pt idx="201">
                        <c:v>20,2</c:v>
                      </c:pt>
                      <c:pt idx="202">
                        <c:v>20,3</c:v>
                      </c:pt>
                      <c:pt idx="203">
                        <c:v>20,4</c:v>
                      </c:pt>
                      <c:pt idx="204">
                        <c:v>20,5</c:v>
                      </c:pt>
                      <c:pt idx="205">
                        <c:v>20,6</c:v>
                      </c:pt>
                      <c:pt idx="206">
                        <c:v>20,7</c:v>
                      </c:pt>
                      <c:pt idx="207">
                        <c:v>20,8</c:v>
                      </c:pt>
                      <c:pt idx="208">
                        <c:v>20,9</c:v>
                      </c:pt>
                      <c:pt idx="209">
                        <c:v>21</c:v>
                      </c:pt>
                      <c:pt idx="210">
                        <c:v>21,1</c:v>
                      </c:pt>
                      <c:pt idx="211">
                        <c:v>21,2</c:v>
                      </c:pt>
                      <c:pt idx="212">
                        <c:v>21,3</c:v>
                      </c:pt>
                      <c:pt idx="213">
                        <c:v>21,4</c:v>
                      </c:pt>
                      <c:pt idx="214">
                        <c:v>21,5</c:v>
                      </c:pt>
                      <c:pt idx="215">
                        <c:v>21,6</c:v>
                      </c:pt>
                      <c:pt idx="216">
                        <c:v>21,7</c:v>
                      </c:pt>
                      <c:pt idx="217">
                        <c:v>21,8</c:v>
                      </c:pt>
                      <c:pt idx="218">
                        <c:v>21,9</c:v>
                      </c:pt>
                      <c:pt idx="219">
                        <c:v>22</c:v>
                      </c:pt>
                      <c:pt idx="220">
                        <c:v>22,1</c:v>
                      </c:pt>
                      <c:pt idx="221">
                        <c:v>22,2</c:v>
                      </c:pt>
                      <c:pt idx="222">
                        <c:v>22,3</c:v>
                      </c:pt>
                      <c:pt idx="223">
                        <c:v>22,4</c:v>
                      </c:pt>
                      <c:pt idx="224">
                        <c:v>22,5</c:v>
                      </c:pt>
                      <c:pt idx="225">
                        <c:v>22,6</c:v>
                      </c:pt>
                      <c:pt idx="226">
                        <c:v>22,7</c:v>
                      </c:pt>
                      <c:pt idx="227">
                        <c:v>22,8</c:v>
                      </c:pt>
                      <c:pt idx="228">
                        <c:v>22,9</c:v>
                      </c:pt>
                      <c:pt idx="229">
                        <c:v>23</c:v>
                      </c:pt>
                      <c:pt idx="230">
                        <c:v>23,1</c:v>
                      </c:pt>
                      <c:pt idx="231">
                        <c:v>23,2</c:v>
                      </c:pt>
                      <c:pt idx="232">
                        <c:v>23,3</c:v>
                      </c:pt>
                      <c:pt idx="233">
                        <c:v>23,4</c:v>
                      </c:pt>
                      <c:pt idx="234">
                        <c:v>23,5</c:v>
                      </c:pt>
                      <c:pt idx="235">
                        <c:v>23,6</c:v>
                      </c:pt>
                      <c:pt idx="236">
                        <c:v>23,7</c:v>
                      </c:pt>
                      <c:pt idx="237">
                        <c:v>23,8</c:v>
                      </c:pt>
                      <c:pt idx="238">
                        <c:v>23,9</c:v>
                      </c:pt>
                      <c:pt idx="239">
                        <c:v>24</c:v>
                      </c:pt>
                      <c:pt idx="240">
                        <c:v>24,1</c:v>
                      </c:pt>
                      <c:pt idx="241">
                        <c:v>24,2</c:v>
                      </c:pt>
                      <c:pt idx="242">
                        <c:v>24,3</c:v>
                      </c:pt>
                      <c:pt idx="243">
                        <c:v>24,4</c:v>
                      </c:pt>
                      <c:pt idx="244">
                        <c:v>24,5</c:v>
                      </c:pt>
                      <c:pt idx="245">
                        <c:v>24,6</c:v>
                      </c:pt>
                      <c:pt idx="246">
                        <c:v>24,7</c:v>
                      </c:pt>
                      <c:pt idx="247">
                        <c:v>24,8</c:v>
                      </c:pt>
                      <c:pt idx="248">
                        <c:v>24,9</c:v>
                      </c:pt>
                      <c:pt idx="249">
                        <c:v>25</c:v>
                      </c:pt>
                      <c:pt idx="250">
                        <c:v>25,1</c:v>
                      </c:pt>
                      <c:pt idx="251">
                        <c:v>25,2</c:v>
                      </c:pt>
                      <c:pt idx="252">
                        <c:v>25,3</c:v>
                      </c:pt>
                      <c:pt idx="253">
                        <c:v>25,4</c:v>
                      </c:pt>
                      <c:pt idx="254">
                        <c:v>25,5</c:v>
                      </c:pt>
                      <c:pt idx="255">
                        <c:v>25,6</c:v>
                      </c:pt>
                      <c:pt idx="256">
                        <c:v>25,7</c:v>
                      </c:pt>
                      <c:pt idx="257">
                        <c:v>25,8</c:v>
                      </c:pt>
                      <c:pt idx="258">
                        <c:v>25,9</c:v>
                      </c:pt>
                      <c:pt idx="259">
                        <c:v>26</c:v>
                      </c:pt>
                      <c:pt idx="260">
                        <c:v>26,1</c:v>
                      </c:pt>
                      <c:pt idx="261">
                        <c:v>26,2</c:v>
                      </c:pt>
                      <c:pt idx="262">
                        <c:v>26,3</c:v>
                      </c:pt>
                      <c:pt idx="263">
                        <c:v>26,4</c:v>
                      </c:pt>
                      <c:pt idx="264">
                        <c:v>26,5</c:v>
                      </c:pt>
                      <c:pt idx="265">
                        <c:v>26,6</c:v>
                      </c:pt>
                      <c:pt idx="266">
                        <c:v>26,7</c:v>
                      </c:pt>
                      <c:pt idx="267">
                        <c:v>26,8</c:v>
                      </c:pt>
                      <c:pt idx="268">
                        <c:v>26,9</c:v>
                      </c:pt>
                      <c:pt idx="269">
                        <c:v>27</c:v>
                      </c:pt>
                      <c:pt idx="270">
                        <c:v>27,1</c:v>
                      </c:pt>
                      <c:pt idx="271">
                        <c:v>27,2</c:v>
                      </c:pt>
                      <c:pt idx="272">
                        <c:v>27,3</c:v>
                      </c:pt>
                      <c:pt idx="273">
                        <c:v>27,4</c:v>
                      </c:pt>
                      <c:pt idx="274">
                        <c:v>27,5</c:v>
                      </c:pt>
                      <c:pt idx="275">
                        <c:v>27,6</c:v>
                      </c:pt>
                      <c:pt idx="276">
                        <c:v>27,7</c:v>
                      </c:pt>
                      <c:pt idx="277">
                        <c:v>27,8</c:v>
                      </c:pt>
                      <c:pt idx="278">
                        <c:v>27,9</c:v>
                      </c:pt>
                      <c:pt idx="279">
                        <c:v>28</c:v>
                      </c:pt>
                      <c:pt idx="280">
                        <c:v>28,1</c:v>
                      </c:pt>
                      <c:pt idx="281">
                        <c:v>28,2</c:v>
                      </c:pt>
                      <c:pt idx="282">
                        <c:v>28,3</c:v>
                      </c:pt>
                      <c:pt idx="283">
                        <c:v>28,4</c:v>
                      </c:pt>
                      <c:pt idx="284">
                        <c:v>28,5</c:v>
                      </c:pt>
                      <c:pt idx="285">
                        <c:v>28,6</c:v>
                      </c:pt>
                      <c:pt idx="286">
                        <c:v>28,7</c:v>
                      </c:pt>
                      <c:pt idx="287">
                        <c:v>28,8</c:v>
                      </c:pt>
                      <c:pt idx="288">
                        <c:v>28,9</c:v>
                      </c:pt>
                      <c:pt idx="289">
                        <c:v>29</c:v>
                      </c:pt>
                      <c:pt idx="290">
                        <c:v>29,1</c:v>
                      </c:pt>
                      <c:pt idx="291">
                        <c:v>29,2</c:v>
                      </c:pt>
                      <c:pt idx="292">
                        <c:v>29,3</c:v>
                      </c:pt>
                      <c:pt idx="293">
                        <c:v>29,4</c:v>
                      </c:pt>
                      <c:pt idx="294">
                        <c:v>29,5</c:v>
                      </c:pt>
                      <c:pt idx="295">
                        <c:v>29,6</c:v>
                      </c:pt>
                      <c:pt idx="296">
                        <c:v>29,7</c:v>
                      </c:pt>
                      <c:pt idx="297">
                        <c:v>29,8</c:v>
                      </c:pt>
                      <c:pt idx="298">
                        <c:v>29,9</c:v>
                      </c:pt>
                      <c:pt idx="299">
                        <c:v>30</c:v>
                      </c:pt>
                      <c:pt idx="300">
                        <c:v>30,1</c:v>
                      </c:pt>
                      <c:pt idx="301">
                        <c:v>30,2</c:v>
                      </c:pt>
                      <c:pt idx="302">
                        <c:v>30,3</c:v>
                      </c:pt>
                      <c:pt idx="303">
                        <c:v>30,4</c:v>
                      </c:pt>
                      <c:pt idx="304">
                        <c:v>30,5</c:v>
                      </c:pt>
                      <c:pt idx="305">
                        <c:v>30,6</c:v>
                      </c:pt>
                      <c:pt idx="306">
                        <c:v>30,7</c:v>
                      </c:pt>
                      <c:pt idx="307">
                        <c:v>30,8</c:v>
                      </c:pt>
                      <c:pt idx="308">
                        <c:v>30,9</c:v>
                      </c:pt>
                      <c:pt idx="309">
                        <c:v>31</c:v>
                      </c:pt>
                      <c:pt idx="310">
                        <c:v>31,1</c:v>
                      </c:pt>
                      <c:pt idx="311">
                        <c:v>31,2</c:v>
                      </c:pt>
                      <c:pt idx="312">
                        <c:v>31,3</c:v>
                      </c:pt>
                      <c:pt idx="313">
                        <c:v>31,4</c:v>
                      </c:pt>
                      <c:pt idx="314">
                        <c:v>31,5</c:v>
                      </c:pt>
                      <c:pt idx="315">
                        <c:v>31,6</c:v>
                      </c:pt>
                      <c:pt idx="316">
                        <c:v>31,7</c:v>
                      </c:pt>
                      <c:pt idx="317">
                        <c:v>31,8</c:v>
                      </c:pt>
                      <c:pt idx="318">
                        <c:v>31,9</c:v>
                      </c:pt>
                      <c:pt idx="319">
                        <c:v>32</c:v>
                      </c:pt>
                      <c:pt idx="320">
                        <c:v>32,1</c:v>
                      </c:pt>
                      <c:pt idx="321">
                        <c:v>32,2</c:v>
                      </c:pt>
                      <c:pt idx="322">
                        <c:v>32,3</c:v>
                      </c:pt>
                      <c:pt idx="323">
                        <c:v>32,4</c:v>
                      </c:pt>
                      <c:pt idx="324">
                        <c:v>32,5</c:v>
                      </c:pt>
                      <c:pt idx="325">
                        <c:v>32,6</c:v>
                      </c:pt>
                      <c:pt idx="326">
                        <c:v>32,7</c:v>
                      </c:pt>
                      <c:pt idx="327">
                        <c:v>32,8</c:v>
                      </c:pt>
                      <c:pt idx="328">
                        <c:v>32,9</c:v>
                      </c:pt>
                      <c:pt idx="329">
                        <c:v>33</c:v>
                      </c:pt>
                      <c:pt idx="330">
                        <c:v>33,1</c:v>
                      </c:pt>
                      <c:pt idx="331">
                        <c:v>33,2</c:v>
                      </c:pt>
                      <c:pt idx="332">
                        <c:v>33,3</c:v>
                      </c:pt>
                      <c:pt idx="333">
                        <c:v>33,4</c:v>
                      </c:pt>
                      <c:pt idx="334">
                        <c:v>33,5</c:v>
                      </c:pt>
                      <c:pt idx="335">
                        <c:v>33,6</c:v>
                      </c:pt>
                      <c:pt idx="336">
                        <c:v>33,7</c:v>
                      </c:pt>
                      <c:pt idx="337">
                        <c:v>33,8</c:v>
                      </c:pt>
                      <c:pt idx="338">
                        <c:v>33,9</c:v>
                      </c:pt>
                      <c:pt idx="339">
                        <c:v>34</c:v>
                      </c:pt>
                      <c:pt idx="340">
                        <c:v>34,1</c:v>
                      </c:pt>
                      <c:pt idx="341">
                        <c:v>34,2</c:v>
                      </c:pt>
                      <c:pt idx="342">
                        <c:v>34,3</c:v>
                      </c:pt>
                      <c:pt idx="343">
                        <c:v>34,4</c:v>
                      </c:pt>
                      <c:pt idx="344">
                        <c:v>34,5</c:v>
                      </c:pt>
                      <c:pt idx="345">
                        <c:v>34,6</c:v>
                      </c:pt>
                      <c:pt idx="346">
                        <c:v>34,7</c:v>
                      </c:pt>
                      <c:pt idx="347">
                        <c:v>34,8</c:v>
                      </c:pt>
                      <c:pt idx="348">
                        <c:v>34,9</c:v>
                      </c:pt>
                      <c:pt idx="349">
                        <c:v>35</c:v>
                      </c:pt>
                      <c:pt idx="350">
                        <c:v>35,1</c:v>
                      </c:pt>
                      <c:pt idx="351">
                        <c:v>35,2</c:v>
                      </c:pt>
                      <c:pt idx="352">
                        <c:v>35,3</c:v>
                      </c:pt>
                      <c:pt idx="353">
                        <c:v>35,4</c:v>
                      </c:pt>
                      <c:pt idx="354">
                        <c:v>35,5</c:v>
                      </c:pt>
                      <c:pt idx="355">
                        <c:v>35,6</c:v>
                      </c:pt>
                      <c:pt idx="356">
                        <c:v>35,7</c:v>
                      </c:pt>
                      <c:pt idx="357">
                        <c:v>35,8</c:v>
                      </c:pt>
                      <c:pt idx="358">
                        <c:v>35,9</c:v>
                      </c:pt>
                      <c:pt idx="359">
                        <c:v>36</c:v>
                      </c:pt>
                      <c:pt idx="360">
                        <c:v>36,1</c:v>
                      </c:pt>
                      <c:pt idx="361">
                        <c:v>36,2</c:v>
                      </c:pt>
                      <c:pt idx="362">
                        <c:v>36,3</c:v>
                      </c:pt>
                      <c:pt idx="363">
                        <c:v>36,4</c:v>
                      </c:pt>
                      <c:pt idx="364">
                        <c:v>36,5</c:v>
                      </c:pt>
                      <c:pt idx="365">
                        <c:v>36,6</c:v>
                      </c:pt>
                      <c:pt idx="366">
                        <c:v>36,7</c:v>
                      </c:pt>
                      <c:pt idx="367">
                        <c:v>36,8</c:v>
                      </c:pt>
                      <c:pt idx="368">
                        <c:v>36,9</c:v>
                      </c:pt>
                      <c:pt idx="369">
                        <c:v>37</c:v>
                      </c:pt>
                      <c:pt idx="370">
                        <c:v>37,1</c:v>
                      </c:pt>
                      <c:pt idx="371">
                        <c:v>37,2</c:v>
                      </c:pt>
                      <c:pt idx="372">
                        <c:v>37,3</c:v>
                      </c:pt>
                      <c:pt idx="373">
                        <c:v>37,4</c:v>
                      </c:pt>
                      <c:pt idx="374">
                        <c:v>37,5</c:v>
                      </c:pt>
                      <c:pt idx="375">
                        <c:v>37,6</c:v>
                      </c:pt>
                      <c:pt idx="376">
                        <c:v>37,7</c:v>
                      </c:pt>
                      <c:pt idx="377">
                        <c:v>37,8</c:v>
                      </c:pt>
                      <c:pt idx="378">
                        <c:v>37,9</c:v>
                      </c:pt>
                      <c:pt idx="379">
                        <c:v>38</c:v>
                      </c:pt>
                      <c:pt idx="380">
                        <c:v>38,1</c:v>
                      </c:pt>
                      <c:pt idx="381">
                        <c:v>38,2</c:v>
                      </c:pt>
                      <c:pt idx="382">
                        <c:v>38,3</c:v>
                      </c:pt>
                      <c:pt idx="383">
                        <c:v>38,4</c:v>
                      </c:pt>
                      <c:pt idx="384">
                        <c:v>38,5</c:v>
                      </c:pt>
                      <c:pt idx="385">
                        <c:v>38,6</c:v>
                      </c:pt>
                      <c:pt idx="386">
                        <c:v>38,7</c:v>
                      </c:pt>
                      <c:pt idx="387">
                        <c:v>38,8</c:v>
                      </c:pt>
                      <c:pt idx="388">
                        <c:v>38,9</c:v>
                      </c:pt>
                      <c:pt idx="389">
                        <c:v>39</c:v>
                      </c:pt>
                      <c:pt idx="390">
                        <c:v>39,1</c:v>
                      </c:pt>
                      <c:pt idx="391">
                        <c:v>39,2</c:v>
                      </c:pt>
                      <c:pt idx="392">
                        <c:v>39,3</c:v>
                      </c:pt>
                      <c:pt idx="393">
                        <c:v>39,4</c:v>
                      </c:pt>
                      <c:pt idx="394">
                        <c:v>39,5</c:v>
                      </c:pt>
                      <c:pt idx="395">
                        <c:v>39,6</c:v>
                      </c:pt>
                      <c:pt idx="396">
                        <c:v>39,7</c:v>
                      </c:pt>
                      <c:pt idx="397">
                        <c:v>39,8</c:v>
                      </c:pt>
                      <c:pt idx="398">
                        <c:v>39,9</c:v>
                      </c:pt>
                      <c:pt idx="399">
                        <c:v>40</c:v>
                      </c:pt>
                      <c:pt idx="400">
                        <c:v>40,1</c:v>
                      </c:pt>
                      <c:pt idx="401">
                        <c:v>40,2</c:v>
                      </c:pt>
                      <c:pt idx="402">
                        <c:v>40,3</c:v>
                      </c:pt>
                      <c:pt idx="403">
                        <c:v>40,4</c:v>
                      </c:pt>
                      <c:pt idx="404">
                        <c:v>40,5</c:v>
                      </c:pt>
                      <c:pt idx="405">
                        <c:v>40,6</c:v>
                      </c:pt>
                      <c:pt idx="406">
                        <c:v>40,7</c:v>
                      </c:pt>
                      <c:pt idx="407">
                        <c:v>40,8</c:v>
                      </c:pt>
                      <c:pt idx="408">
                        <c:v>40,9</c:v>
                      </c:pt>
                      <c:pt idx="409">
                        <c:v>41</c:v>
                      </c:pt>
                      <c:pt idx="410">
                        <c:v>41,1</c:v>
                      </c:pt>
                      <c:pt idx="411">
                        <c:v>41,2</c:v>
                      </c:pt>
                      <c:pt idx="412">
                        <c:v>41,3</c:v>
                      </c:pt>
                      <c:pt idx="413">
                        <c:v>41,4</c:v>
                      </c:pt>
                      <c:pt idx="414">
                        <c:v>41,5</c:v>
                      </c:pt>
                      <c:pt idx="415">
                        <c:v>41,6</c:v>
                      </c:pt>
                      <c:pt idx="416">
                        <c:v>41,7</c:v>
                      </c:pt>
                      <c:pt idx="417">
                        <c:v>41,8</c:v>
                      </c:pt>
                      <c:pt idx="418">
                        <c:v>41,9</c:v>
                      </c:pt>
                      <c:pt idx="419">
                        <c:v>42</c:v>
                      </c:pt>
                      <c:pt idx="420">
                        <c:v>42,1</c:v>
                      </c:pt>
                      <c:pt idx="421">
                        <c:v>42,2</c:v>
                      </c:pt>
                      <c:pt idx="422">
                        <c:v>42,3</c:v>
                      </c:pt>
                      <c:pt idx="423">
                        <c:v>42,4</c:v>
                      </c:pt>
                      <c:pt idx="424">
                        <c:v>42,5</c:v>
                      </c:pt>
                      <c:pt idx="425">
                        <c:v>42,6</c:v>
                      </c:pt>
                      <c:pt idx="426">
                        <c:v>42,7</c:v>
                      </c:pt>
                      <c:pt idx="427">
                        <c:v>42,8</c:v>
                      </c:pt>
                      <c:pt idx="428">
                        <c:v>42,9</c:v>
                      </c:pt>
                      <c:pt idx="429">
                        <c:v>43</c:v>
                      </c:pt>
                      <c:pt idx="430">
                        <c:v>43,1</c:v>
                      </c:pt>
                      <c:pt idx="431">
                        <c:v>43,2</c:v>
                      </c:pt>
                      <c:pt idx="432">
                        <c:v>43,3</c:v>
                      </c:pt>
                      <c:pt idx="433">
                        <c:v>43,4</c:v>
                      </c:pt>
                      <c:pt idx="434">
                        <c:v>43,5</c:v>
                      </c:pt>
                      <c:pt idx="435">
                        <c:v>43,6</c:v>
                      </c:pt>
                      <c:pt idx="436">
                        <c:v>43,7</c:v>
                      </c:pt>
                      <c:pt idx="437">
                        <c:v>43,8</c:v>
                      </c:pt>
                      <c:pt idx="438">
                        <c:v>43,9</c:v>
                      </c:pt>
                      <c:pt idx="439">
                        <c:v>44</c:v>
                      </c:pt>
                      <c:pt idx="440">
                        <c:v>44,1</c:v>
                      </c:pt>
                      <c:pt idx="441">
                        <c:v>44,2</c:v>
                      </c:pt>
                      <c:pt idx="442">
                        <c:v>44,3</c:v>
                      </c:pt>
                      <c:pt idx="443">
                        <c:v>44,4</c:v>
                      </c:pt>
                      <c:pt idx="444">
                        <c:v>44,5</c:v>
                      </c:pt>
                      <c:pt idx="445">
                        <c:v>44,6</c:v>
                      </c:pt>
                      <c:pt idx="446">
                        <c:v>44,7</c:v>
                      </c:pt>
                      <c:pt idx="447">
                        <c:v>44,8</c:v>
                      </c:pt>
                      <c:pt idx="448">
                        <c:v>44,9</c:v>
                      </c:pt>
                      <c:pt idx="449">
                        <c:v>45</c:v>
                      </c:pt>
                      <c:pt idx="450">
                        <c:v>45,1</c:v>
                      </c:pt>
                      <c:pt idx="451">
                        <c:v>45,2</c:v>
                      </c:pt>
                      <c:pt idx="452">
                        <c:v>45,3</c:v>
                      </c:pt>
                      <c:pt idx="453">
                        <c:v>45,4</c:v>
                      </c:pt>
                      <c:pt idx="454">
                        <c:v>45,5</c:v>
                      </c:pt>
                      <c:pt idx="455">
                        <c:v>45,6</c:v>
                      </c:pt>
                      <c:pt idx="456">
                        <c:v>45,7</c:v>
                      </c:pt>
                      <c:pt idx="457">
                        <c:v>45,8</c:v>
                      </c:pt>
                      <c:pt idx="458">
                        <c:v>45,9</c:v>
                      </c:pt>
                      <c:pt idx="459">
                        <c:v>46</c:v>
                      </c:pt>
                      <c:pt idx="460">
                        <c:v>46,1</c:v>
                      </c:pt>
                      <c:pt idx="461">
                        <c:v>46,2</c:v>
                      </c:pt>
                      <c:pt idx="462">
                        <c:v>46,3</c:v>
                      </c:pt>
                      <c:pt idx="463">
                        <c:v>46,4</c:v>
                      </c:pt>
                      <c:pt idx="464">
                        <c:v>46,5</c:v>
                      </c:pt>
                      <c:pt idx="465">
                        <c:v>46,6</c:v>
                      </c:pt>
                      <c:pt idx="466">
                        <c:v>46,7</c:v>
                      </c:pt>
                      <c:pt idx="467">
                        <c:v>46,8</c:v>
                      </c:pt>
                      <c:pt idx="468">
                        <c:v>46,9</c:v>
                      </c:pt>
                      <c:pt idx="469">
                        <c:v>47</c:v>
                      </c:pt>
                      <c:pt idx="470">
                        <c:v>47,1</c:v>
                      </c:pt>
                      <c:pt idx="471">
                        <c:v>47,2</c:v>
                      </c:pt>
                      <c:pt idx="472">
                        <c:v>47,3</c:v>
                      </c:pt>
                      <c:pt idx="473">
                        <c:v>47,4</c:v>
                      </c:pt>
                      <c:pt idx="474">
                        <c:v>47,5</c:v>
                      </c:pt>
                      <c:pt idx="475">
                        <c:v>47,6</c:v>
                      </c:pt>
                      <c:pt idx="476">
                        <c:v>47,7</c:v>
                      </c:pt>
                      <c:pt idx="477">
                        <c:v>47,8</c:v>
                      </c:pt>
                      <c:pt idx="478">
                        <c:v>47,9</c:v>
                      </c:pt>
                      <c:pt idx="479">
                        <c:v>48</c:v>
                      </c:pt>
                      <c:pt idx="480">
                        <c:v>48,1</c:v>
                      </c:pt>
                      <c:pt idx="481">
                        <c:v>48,2</c:v>
                      </c:pt>
                      <c:pt idx="482">
                        <c:v>48,3</c:v>
                      </c:pt>
                      <c:pt idx="483">
                        <c:v>48,4</c:v>
                      </c:pt>
                      <c:pt idx="484">
                        <c:v>48,5</c:v>
                      </c:pt>
                      <c:pt idx="485">
                        <c:v>48,6</c:v>
                      </c:pt>
                      <c:pt idx="486">
                        <c:v>48,7</c:v>
                      </c:pt>
                      <c:pt idx="487">
                        <c:v>48,8</c:v>
                      </c:pt>
                      <c:pt idx="488">
                        <c:v>48,9</c:v>
                      </c:pt>
                      <c:pt idx="489">
                        <c:v>49</c:v>
                      </c:pt>
                      <c:pt idx="490">
                        <c:v>49,1</c:v>
                      </c:pt>
                      <c:pt idx="491">
                        <c:v>49,2</c:v>
                      </c:pt>
                      <c:pt idx="492">
                        <c:v>49,3</c:v>
                      </c:pt>
                      <c:pt idx="493">
                        <c:v>49,4</c:v>
                      </c:pt>
                      <c:pt idx="494">
                        <c:v>49,5</c:v>
                      </c:pt>
                      <c:pt idx="495">
                        <c:v>49,6</c:v>
                      </c:pt>
                      <c:pt idx="496">
                        <c:v>49,7</c:v>
                      </c:pt>
                      <c:pt idx="497">
                        <c:v>49,8</c:v>
                      </c:pt>
                      <c:pt idx="498">
                        <c:v>49,9</c:v>
                      </c:pt>
                      <c:pt idx="499">
                        <c:v>50</c:v>
                      </c:pt>
                      <c:pt idx="500">
                        <c:v>50,1</c:v>
                      </c:pt>
                      <c:pt idx="501">
                        <c:v>50,2</c:v>
                      </c:pt>
                      <c:pt idx="502">
                        <c:v>50,3</c:v>
                      </c:pt>
                      <c:pt idx="503">
                        <c:v>50,4</c:v>
                      </c:pt>
                      <c:pt idx="504">
                        <c:v>50,5</c:v>
                      </c:pt>
                      <c:pt idx="505">
                        <c:v>50,6</c:v>
                      </c:pt>
                      <c:pt idx="506">
                        <c:v>50,7</c:v>
                      </c:pt>
                      <c:pt idx="507">
                        <c:v>50,8</c:v>
                      </c:pt>
                      <c:pt idx="508">
                        <c:v>50,9</c:v>
                      </c:pt>
                      <c:pt idx="509">
                        <c:v>51</c:v>
                      </c:pt>
                      <c:pt idx="510">
                        <c:v>51,1</c:v>
                      </c:pt>
                      <c:pt idx="511">
                        <c:v>51,2</c:v>
                      </c:pt>
                      <c:pt idx="512">
                        <c:v>51,3</c:v>
                      </c:pt>
                      <c:pt idx="513">
                        <c:v>51,4</c:v>
                      </c:pt>
                      <c:pt idx="514">
                        <c:v>51,5</c:v>
                      </c:pt>
                      <c:pt idx="515">
                        <c:v>51,6</c:v>
                      </c:pt>
                      <c:pt idx="516">
                        <c:v>51,7</c:v>
                      </c:pt>
                      <c:pt idx="517">
                        <c:v>51,8</c:v>
                      </c:pt>
                      <c:pt idx="518">
                        <c:v>51,9</c:v>
                      </c:pt>
                      <c:pt idx="519">
                        <c:v>52</c:v>
                      </c:pt>
                      <c:pt idx="520">
                        <c:v>52,1</c:v>
                      </c:pt>
                      <c:pt idx="521">
                        <c:v>52,2</c:v>
                      </c:pt>
                      <c:pt idx="522">
                        <c:v>52,3</c:v>
                      </c:pt>
                      <c:pt idx="523">
                        <c:v>52,4</c:v>
                      </c:pt>
                      <c:pt idx="524">
                        <c:v>52,5</c:v>
                      </c:pt>
                      <c:pt idx="525">
                        <c:v>52,6</c:v>
                      </c:pt>
                      <c:pt idx="526">
                        <c:v>52,7</c:v>
                      </c:pt>
                      <c:pt idx="527">
                        <c:v>52,8</c:v>
                      </c:pt>
                      <c:pt idx="528">
                        <c:v>52,9</c:v>
                      </c:pt>
                      <c:pt idx="529">
                        <c:v>53</c:v>
                      </c:pt>
                      <c:pt idx="530">
                        <c:v>53,1</c:v>
                      </c:pt>
                      <c:pt idx="531">
                        <c:v>53,2</c:v>
                      </c:pt>
                      <c:pt idx="532">
                        <c:v>53,3</c:v>
                      </c:pt>
                      <c:pt idx="533">
                        <c:v>53,4</c:v>
                      </c:pt>
                      <c:pt idx="534">
                        <c:v>53,5</c:v>
                      </c:pt>
                      <c:pt idx="535">
                        <c:v>53,6</c:v>
                      </c:pt>
                      <c:pt idx="536">
                        <c:v>53,7</c:v>
                      </c:pt>
                      <c:pt idx="537">
                        <c:v>53,8</c:v>
                      </c:pt>
                      <c:pt idx="538">
                        <c:v>53,9</c:v>
                      </c:pt>
                      <c:pt idx="539">
                        <c:v>54</c:v>
                      </c:pt>
                      <c:pt idx="540">
                        <c:v>54,1</c:v>
                      </c:pt>
                      <c:pt idx="541">
                        <c:v>54,2</c:v>
                      </c:pt>
                      <c:pt idx="542">
                        <c:v>54,3</c:v>
                      </c:pt>
                      <c:pt idx="543">
                        <c:v>54,4</c:v>
                      </c:pt>
                      <c:pt idx="544">
                        <c:v>54,5</c:v>
                      </c:pt>
                      <c:pt idx="545">
                        <c:v>54,6</c:v>
                      </c:pt>
                      <c:pt idx="546">
                        <c:v>54,7</c:v>
                      </c:pt>
                      <c:pt idx="547">
                        <c:v>54,8</c:v>
                      </c:pt>
                      <c:pt idx="548">
                        <c:v>54,9</c:v>
                      </c:pt>
                      <c:pt idx="549">
                        <c:v>55</c:v>
                      </c:pt>
                      <c:pt idx="550">
                        <c:v>55,1</c:v>
                      </c:pt>
                      <c:pt idx="551">
                        <c:v>55,2</c:v>
                      </c:pt>
                      <c:pt idx="552">
                        <c:v>55,3</c:v>
                      </c:pt>
                      <c:pt idx="553">
                        <c:v>55,4</c:v>
                      </c:pt>
                      <c:pt idx="554">
                        <c:v>55,5</c:v>
                      </c:pt>
                      <c:pt idx="555">
                        <c:v>55,6</c:v>
                      </c:pt>
                      <c:pt idx="556">
                        <c:v>55,7</c:v>
                      </c:pt>
                      <c:pt idx="557">
                        <c:v>55,8</c:v>
                      </c:pt>
                      <c:pt idx="558">
                        <c:v>55,9</c:v>
                      </c:pt>
                      <c:pt idx="559">
                        <c:v>56</c:v>
                      </c:pt>
                      <c:pt idx="560">
                        <c:v>56,1</c:v>
                      </c:pt>
                      <c:pt idx="561">
                        <c:v>56,2</c:v>
                      </c:pt>
                      <c:pt idx="562">
                        <c:v>56,3</c:v>
                      </c:pt>
                      <c:pt idx="563">
                        <c:v>56,4</c:v>
                      </c:pt>
                      <c:pt idx="564">
                        <c:v>56,5</c:v>
                      </c:pt>
                      <c:pt idx="565">
                        <c:v>56,6</c:v>
                      </c:pt>
                      <c:pt idx="566">
                        <c:v>56,7</c:v>
                      </c:pt>
                      <c:pt idx="567">
                        <c:v>56,8</c:v>
                      </c:pt>
                      <c:pt idx="568">
                        <c:v>56,9</c:v>
                      </c:pt>
                      <c:pt idx="569">
                        <c:v>57</c:v>
                      </c:pt>
                      <c:pt idx="570">
                        <c:v>57,1</c:v>
                      </c:pt>
                      <c:pt idx="571">
                        <c:v>57,2</c:v>
                      </c:pt>
                      <c:pt idx="572">
                        <c:v>57,3</c:v>
                      </c:pt>
                      <c:pt idx="573">
                        <c:v>57,4</c:v>
                      </c:pt>
                      <c:pt idx="574">
                        <c:v>57,5</c:v>
                      </c:pt>
                      <c:pt idx="575">
                        <c:v>57,6</c:v>
                      </c:pt>
                      <c:pt idx="576">
                        <c:v>57,7</c:v>
                      </c:pt>
                      <c:pt idx="577">
                        <c:v>57,8</c:v>
                      </c:pt>
                      <c:pt idx="578">
                        <c:v>57,9</c:v>
                      </c:pt>
                      <c:pt idx="579">
                        <c:v>58</c:v>
                      </c:pt>
                      <c:pt idx="580">
                        <c:v>58,1</c:v>
                      </c:pt>
                      <c:pt idx="581">
                        <c:v>58,2</c:v>
                      </c:pt>
                      <c:pt idx="582">
                        <c:v>58,3</c:v>
                      </c:pt>
                      <c:pt idx="583">
                        <c:v>58,4</c:v>
                      </c:pt>
                      <c:pt idx="584">
                        <c:v>58,5</c:v>
                      </c:pt>
                      <c:pt idx="585">
                        <c:v>58,6</c:v>
                      </c:pt>
                      <c:pt idx="586">
                        <c:v>58,7</c:v>
                      </c:pt>
                      <c:pt idx="587">
                        <c:v>58,8</c:v>
                      </c:pt>
                      <c:pt idx="588">
                        <c:v>58,9</c:v>
                      </c:pt>
                      <c:pt idx="589">
                        <c:v>59</c:v>
                      </c:pt>
                      <c:pt idx="590">
                        <c:v>59,1</c:v>
                      </c:pt>
                      <c:pt idx="591">
                        <c:v>59,2</c:v>
                      </c:pt>
                      <c:pt idx="592">
                        <c:v>59,3</c:v>
                      </c:pt>
                      <c:pt idx="593">
                        <c:v>59,4</c:v>
                      </c:pt>
                      <c:pt idx="594">
                        <c:v>59,5</c:v>
                      </c:pt>
                      <c:pt idx="595">
                        <c:v>59,6</c:v>
                      </c:pt>
                      <c:pt idx="596">
                        <c:v>59,7</c:v>
                      </c:pt>
                      <c:pt idx="597">
                        <c:v>59,8</c:v>
                      </c:pt>
                      <c:pt idx="598">
                        <c:v>59,9</c:v>
                      </c:pt>
                      <c:pt idx="599">
                        <c:v>60</c:v>
                      </c:pt>
                      <c:pt idx="600">
                        <c:v>60,1</c:v>
                      </c:pt>
                      <c:pt idx="601">
                        <c:v>60,2</c:v>
                      </c:pt>
                      <c:pt idx="602">
                        <c:v>60,3</c:v>
                      </c:pt>
                      <c:pt idx="603">
                        <c:v>60,4</c:v>
                      </c:pt>
                      <c:pt idx="604">
                        <c:v>60,5</c:v>
                      </c:pt>
                      <c:pt idx="605">
                        <c:v>60,6</c:v>
                      </c:pt>
                      <c:pt idx="606">
                        <c:v>60,7</c:v>
                      </c:pt>
                      <c:pt idx="607">
                        <c:v>60,8</c:v>
                      </c:pt>
                      <c:pt idx="608">
                        <c:v>60,9</c:v>
                      </c:pt>
                      <c:pt idx="609">
                        <c:v>61</c:v>
                      </c:pt>
                      <c:pt idx="610">
                        <c:v>61,1</c:v>
                      </c:pt>
                      <c:pt idx="611">
                        <c:v>61,2</c:v>
                      </c:pt>
                      <c:pt idx="612">
                        <c:v>61,3</c:v>
                      </c:pt>
                      <c:pt idx="613">
                        <c:v>61,4</c:v>
                      </c:pt>
                      <c:pt idx="614">
                        <c:v>61,5</c:v>
                      </c:pt>
                      <c:pt idx="615">
                        <c:v>61,6</c:v>
                      </c:pt>
                      <c:pt idx="616">
                        <c:v>61,7</c:v>
                      </c:pt>
                      <c:pt idx="617">
                        <c:v>61,8</c:v>
                      </c:pt>
                      <c:pt idx="618">
                        <c:v>61,9</c:v>
                      </c:pt>
                      <c:pt idx="619">
                        <c:v>62</c:v>
                      </c:pt>
                      <c:pt idx="620">
                        <c:v>62,1</c:v>
                      </c:pt>
                      <c:pt idx="621">
                        <c:v>62,2</c:v>
                      </c:pt>
                      <c:pt idx="622">
                        <c:v>62,3</c:v>
                      </c:pt>
                      <c:pt idx="623">
                        <c:v>62,4</c:v>
                      </c:pt>
                      <c:pt idx="624">
                        <c:v>62,5</c:v>
                      </c:pt>
                      <c:pt idx="625">
                        <c:v>62,6</c:v>
                      </c:pt>
                      <c:pt idx="626">
                        <c:v>62,7</c:v>
                      </c:pt>
                      <c:pt idx="627">
                        <c:v>62,8</c:v>
                      </c:pt>
                      <c:pt idx="628">
                        <c:v>62,9</c:v>
                      </c:pt>
                      <c:pt idx="629">
                        <c:v>63</c:v>
                      </c:pt>
                      <c:pt idx="630">
                        <c:v>63,1</c:v>
                      </c:pt>
                      <c:pt idx="631">
                        <c:v>63,2</c:v>
                      </c:pt>
                      <c:pt idx="632">
                        <c:v>63,3</c:v>
                      </c:pt>
                      <c:pt idx="633">
                        <c:v>63,4</c:v>
                      </c:pt>
                      <c:pt idx="634">
                        <c:v>63,5</c:v>
                      </c:pt>
                      <c:pt idx="635">
                        <c:v>63,6</c:v>
                      </c:pt>
                      <c:pt idx="636">
                        <c:v>63,7</c:v>
                      </c:pt>
                      <c:pt idx="637">
                        <c:v>63,8</c:v>
                      </c:pt>
                      <c:pt idx="638">
                        <c:v>63,9</c:v>
                      </c:pt>
                      <c:pt idx="639">
                        <c:v>64</c:v>
                      </c:pt>
                      <c:pt idx="640">
                        <c:v>64,1</c:v>
                      </c:pt>
                      <c:pt idx="641">
                        <c:v>64,2</c:v>
                      </c:pt>
                      <c:pt idx="642">
                        <c:v>64,3</c:v>
                      </c:pt>
                      <c:pt idx="643">
                        <c:v>64,4</c:v>
                      </c:pt>
                      <c:pt idx="644">
                        <c:v>64,5</c:v>
                      </c:pt>
                      <c:pt idx="645">
                        <c:v>64,6</c:v>
                      </c:pt>
                      <c:pt idx="646">
                        <c:v>64,7</c:v>
                      </c:pt>
                      <c:pt idx="647">
                        <c:v>64,8</c:v>
                      </c:pt>
                      <c:pt idx="648">
                        <c:v>64,9</c:v>
                      </c:pt>
                      <c:pt idx="649">
                        <c:v>65</c:v>
                      </c:pt>
                      <c:pt idx="650">
                        <c:v>65,1</c:v>
                      </c:pt>
                      <c:pt idx="651">
                        <c:v>65,2</c:v>
                      </c:pt>
                      <c:pt idx="652">
                        <c:v>65,3</c:v>
                      </c:pt>
                      <c:pt idx="653">
                        <c:v>65,4</c:v>
                      </c:pt>
                      <c:pt idx="654">
                        <c:v>65,5</c:v>
                      </c:pt>
                      <c:pt idx="655">
                        <c:v>65,6</c:v>
                      </c:pt>
                      <c:pt idx="656">
                        <c:v>65,7</c:v>
                      </c:pt>
                      <c:pt idx="657">
                        <c:v>65,8</c:v>
                      </c:pt>
                      <c:pt idx="658">
                        <c:v>65,9</c:v>
                      </c:pt>
                      <c:pt idx="659">
                        <c:v>66</c:v>
                      </c:pt>
                      <c:pt idx="660">
                        <c:v>66,1</c:v>
                      </c:pt>
                      <c:pt idx="661">
                        <c:v>66,2</c:v>
                      </c:pt>
                      <c:pt idx="662">
                        <c:v>66,3</c:v>
                      </c:pt>
                      <c:pt idx="663">
                        <c:v>66,4</c:v>
                      </c:pt>
                      <c:pt idx="664">
                        <c:v>66,5</c:v>
                      </c:pt>
                      <c:pt idx="665">
                        <c:v>66,6</c:v>
                      </c:pt>
                      <c:pt idx="666">
                        <c:v>66,7</c:v>
                      </c:pt>
                      <c:pt idx="667">
                        <c:v>66,8</c:v>
                      </c:pt>
                      <c:pt idx="668">
                        <c:v>66,9</c:v>
                      </c:pt>
                      <c:pt idx="669">
                        <c:v>67</c:v>
                      </c:pt>
                      <c:pt idx="670">
                        <c:v>67,1</c:v>
                      </c:pt>
                      <c:pt idx="671">
                        <c:v>67,2</c:v>
                      </c:pt>
                      <c:pt idx="672">
                        <c:v>67,3</c:v>
                      </c:pt>
                      <c:pt idx="673">
                        <c:v>67,4</c:v>
                      </c:pt>
                      <c:pt idx="674">
                        <c:v>67,5</c:v>
                      </c:pt>
                      <c:pt idx="675">
                        <c:v>67,6</c:v>
                      </c:pt>
                      <c:pt idx="676">
                        <c:v>67,7</c:v>
                      </c:pt>
                      <c:pt idx="677">
                        <c:v>67,8</c:v>
                      </c:pt>
                      <c:pt idx="678">
                        <c:v>67,9</c:v>
                      </c:pt>
                      <c:pt idx="679">
                        <c:v>68</c:v>
                      </c:pt>
                      <c:pt idx="680">
                        <c:v>68,1</c:v>
                      </c:pt>
                      <c:pt idx="681">
                        <c:v>68,2</c:v>
                      </c:pt>
                      <c:pt idx="682">
                        <c:v>68,3</c:v>
                      </c:pt>
                      <c:pt idx="683">
                        <c:v>68,4</c:v>
                      </c:pt>
                      <c:pt idx="684">
                        <c:v>68,5</c:v>
                      </c:pt>
                      <c:pt idx="685">
                        <c:v>68,6</c:v>
                      </c:pt>
                      <c:pt idx="686">
                        <c:v>68,7</c:v>
                      </c:pt>
                      <c:pt idx="687">
                        <c:v>68,8</c:v>
                      </c:pt>
                      <c:pt idx="688">
                        <c:v>68,9</c:v>
                      </c:pt>
                      <c:pt idx="689">
                        <c:v>69</c:v>
                      </c:pt>
                      <c:pt idx="690">
                        <c:v>69,1</c:v>
                      </c:pt>
                      <c:pt idx="691">
                        <c:v>69,2</c:v>
                      </c:pt>
                      <c:pt idx="692">
                        <c:v>69,3</c:v>
                      </c:pt>
                      <c:pt idx="693">
                        <c:v>69,4</c:v>
                      </c:pt>
                      <c:pt idx="694">
                        <c:v>69,5</c:v>
                      </c:pt>
                      <c:pt idx="695">
                        <c:v>69,6</c:v>
                      </c:pt>
                      <c:pt idx="696">
                        <c:v>69,7</c:v>
                      </c:pt>
                      <c:pt idx="697">
                        <c:v>69,8</c:v>
                      </c:pt>
                      <c:pt idx="698">
                        <c:v>69,9</c:v>
                      </c:pt>
                      <c:pt idx="699">
                        <c:v>70</c:v>
                      </c:pt>
                      <c:pt idx="700">
                        <c:v>70,1</c:v>
                      </c:pt>
                      <c:pt idx="701">
                        <c:v>70,2</c:v>
                      </c:pt>
                      <c:pt idx="702">
                        <c:v>70,3</c:v>
                      </c:pt>
                      <c:pt idx="703">
                        <c:v>70,4</c:v>
                      </c:pt>
                      <c:pt idx="704">
                        <c:v>70,5</c:v>
                      </c:pt>
                      <c:pt idx="705">
                        <c:v>70,6</c:v>
                      </c:pt>
                      <c:pt idx="706">
                        <c:v>70,7</c:v>
                      </c:pt>
                      <c:pt idx="707">
                        <c:v>70,8</c:v>
                      </c:pt>
                      <c:pt idx="708">
                        <c:v>70,9</c:v>
                      </c:pt>
                      <c:pt idx="709">
                        <c:v>71</c:v>
                      </c:pt>
                      <c:pt idx="710">
                        <c:v>71,1</c:v>
                      </c:pt>
                      <c:pt idx="711">
                        <c:v>71,2</c:v>
                      </c:pt>
                      <c:pt idx="712">
                        <c:v>71,3</c:v>
                      </c:pt>
                      <c:pt idx="713">
                        <c:v>71,4</c:v>
                      </c:pt>
                      <c:pt idx="714">
                        <c:v>71,5</c:v>
                      </c:pt>
                      <c:pt idx="715">
                        <c:v>71,6</c:v>
                      </c:pt>
                      <c:pt idx="716">
                        <c:v>71,7</c:v>
                      </c:pt>
                      <c:pt idx="717">
                        <c:v>71,8</c:v>
                      </c:pt>
                      <c:pt idx="718">
                        <c:v>71,9</c:v>
                      </c:pt>
                      <c:pt idx="719">
                        <c:v>72</c:v>
                      </c:pt>
                      <c:pt idx="720">
                        <c:v>72,1</c:v>
                      </c:pt>
                      <c:pt idx="721">
                        <c:v>72,2</c:v>
                      </c:pt>
                      <c:pt idx="722">
                        <c:v>72,3</c:v>
                      </c:pt>
                      <c:pt idx="723">
                        <c:v>72,4</c:v>
                      </c:pt>
                      <c:pt idx="724">
                        <c:v>72,5</c:v>
                      </c:pt>
                      <c:pt idx="725">
                        <c:v>72,6</c:v>
                      </c:pt>
                      <c:pt idx="726">
                        <c:v>72,7</c:v>
                      </c:pt>
                      <c:pt idx="727">
                        <c:v>72,8</c:v>
                      </c:pt>
                      <c:pt idx="728">
                        <c:v>72,9</c:v>
                      </c:pt>
                      <c:pt idx="729">
                        <c:v>73</c:v>
                      </c:pt>
                      <c:pt idx="730">
                        <c:v>73,1</c:v>
                      </c:pt>
                      <c:pt idx="731">
                        <c:v>73,2</c:v>
                      </c:pt>
                      <c:pt idx="732">
                        <c:v>73,3</c:v>
                      </c:pt>
                      <c:pt idx="733">
                        <c:v>73,4</c:v>
                      </c:pt>
                      <c:pt idx="734">
                        <c:v>73,5</c:v>
                      </c:pt>
                      <c:pt idx="735">
                        <c:v>73,6</c:v>
                      </c:pt>
                      <c:pt idx="736">
                        <c:v>73,7</c:v>
                      </c:pt>
                      <c:pt idx="737">
                        <c:v>73,8</c:v>
                      </c:pt>
                      <c:pt idx="738">
                        <c:v>73,9</c:v>
                      </c:pt>
                      <c:pt idx="739">
                        <c:v>74</c:v>
                      </c:pt>
                      <c:pt idx="740">
                        <c:v>74,1</c:v>
                      </c:pt>
                      <c:pt idx="741">
                        <c:v>74,2</c:v>
                      </c:pt>
                      <c:pt idx="742">
                        <c:v>74,3</c:v>
                      </c:pt>
                      <c:pt idx="743">
                        <c:v>74,4</c:v>
                      </c:pt>
                      <c:pt idx="744">
                        <c:v>74,5</c:v>
                      </c:pt>
                      <c:pt idx="745">
                        <c:v>74,6</c:v>
                      </c:pt>
                      <c:pt idx="746">
                        <c:v>74,7</c:v>
                      </c:pt>
                      <c:pt idx="747">
                        <c:v>74,8</c:v>
                      </c:pt>
                      <c:pt idx="748">
                        <c:v>74,9</c:v>
                      </c:pt>
                      <c:pt idx="749">
                        <c:v>75</c:v>
                      </c:pt>
                      <c:pt idx="750">
                        <c:v>75,1</c:v>
                      </c:pt>
                      <c:pt idx="751">
                        <c:v>75,2</c:v>
                      </c:pt>
                      <c:pt idx="752">
                        <c:v>75,3</c:v>
                      </c:pt>
                      <c:pt idx="753">
                        <c:v>75,4</c:v>
                      </c:pt>
                      <c:pt idx="754">
                        <c:v>75,5</c:v>
                      </c:pt>
                      <c:pt idx="755">
                        <c:v>75,6</c:v>
                      </c:pt>
                      <c:pt idx="756">
                        <c:v>75,7</c:v>
                      </c:pt>
                      <c:pt idx="757">
                        <c:v>75,8</c:v>
                      </c:pt>
                      <c:pt idx="758">
                        <c:v>75,9</c:v>
                      </c:pt>
                      <c:pt idx="759">
                        <c:v>76</c:v>
                      </c:pt>
                      <c:pt idx="760">
                        <c:v>76,1</c:v>
                      </c:pt>
                      <c:pt idx="761">
                        <c:v>76,2</c:v>
                      </c:pt>
                      <c:pt idx="762">
                        <c:v>76,3</c:v>
                      </c:pt>
                      <c:pt idx="763">
                        <c:v>76,4</c:v>
                      </c:pt>
                      <c:pt idx="764">
                        <c:v>76,5</c:v>
                      </c:pt>
                      <c:pt idx="765">
                        <c:v>76,6</c:v>
                      </c:pt>
                      <c:pt idx="766">
                        <c:v>76,7</c:v>
                      </c:pt>
                      <c:pt idx="767">
                        <c:v>76,8</c:v>
                      </c:pt>
                      <c:pt idx="768">
                        <c:v>76,9</c:v>
                      </c:pt>
                      <c:pt idx="769">
                        <c:v>77</c:v>
                      </c:pt>
                      <c:pt idx="770">
                        <c:v>77,1</c:v>
                      </c:pt>
                      <c:pt idx="771">
                        <c:v>77,2</c:v>
                      </c:pt>
                      <c:pt idx="772">
                        <c:v>77,3</c:v>
                      </c:pt>
                      <c:pt idx="773">
                        <c:v>77,4</c:v>
                      </c:pt>
                      <c:pt idx="774">
                        <c:v>77,5</c:v>
                      </c:pt>
                      <c:pt idx="775">
                        <c:v>77,6</c:v>
                      </c:pt>
                      <c:pt idx="776">
                        <c:v>77,7</c:v>
                      </c:pt>
                      <c:pt idx="777">
                        <c:v>77,8</c:v>
                      </c:pt>
                      <c:pt idx="778">
                        <c:v>77,9</c:v>
                      </c:pt>
                      <c:pt idx="779">
                        <c:v>78</c:v>
                      </c:pt>
                      <c:pt idx="780">
                        <c:v>78,1</c:v>
                      </c:pt>
                      <c:pt idx="781">
                        <c:v>78,2</c:v>
                      </c:pt>
                      <c:pt idx="782">
                        <c:v>78,3</c:v>
                      </c:pt>
                      <c:pt idx="783">
                        <c:v>78,4</c:v>
                      </c:pt>
                      <c:pt idx="784">
                        <c:v>78,5</c:v>
                      </c:pt>
                      <c:pt idx="785">
                        <c:v>78,6</c:v>
                      </c:pt>
                      <c:pt idx="786">
                        <c:v>78,7</c:v>
                      </c:pt>
                      <c:pt idx="787">
                        <c:v>78,8</c:v>
                      </c:pt>
                      <c:pt idx="788">
                        <c:v>78,9</c:v>
                      </c:pt>
                      <c:pt idx="789">
                        <c:v>79</c:v>
                      </c:pt>
                      <c:pt idx="790">
                        <c:v>79,1</c:v>
                      </c:pt>
                      <c:pt idx="791">
                        <c:v>79,2</c:v>
                      </c:pt>
                      <c:pt idx="792">
                        <c:v>79,3</c:v>
                      </c:pt>
                      <c:pt idx="793">
                        <c:v>79,4</c:v>
                      </c:pt>
                      <c:pt idx="794">
                        <c:v>79,5</c:v>
                      </c:pt>
                      <c:pt idx="795">
                        <c:v>79,6</c:v>
                      </c:pt>
                      <c:pt idx="796">
                        <c:v>79,7</c:v>
                      </c:pt>
                      <c:pt idx="797">
                        <c:v>79,8</c:v>
                      </c:pt>
                      <c:pt idx="798">
                        <c:v>79,9</c:v>
                      </c:pt>
                      <c:pt idx="799">
                        <c:v>80</c:v>
                      </c:pt>
                      <c:pt idx="800">
                        <c:v>80,1</c:v>
                      </c:pt>
                      <c:pt idx="801">
                        <c:v>80,2</c:v>
                      </c:pt>
                      <c:pt idx="802">
                        <c:v>80,3</c:v>
                      </c:pt>
                      <c:pt idx="803">
                        <c:v>80,4</c:v>
                      </c:pt>
                      <c:pt idx="804">
                        <c:v>80,5</c:v>
                      </c:pt>
                      <c:pt idx="805">
                        <c:v>80,6</c:v>
                      </c:pt>
                      <c:pt idx="806">
                        <c:v>80,7</c:v>
                      </c:pt>
                      <c:pt idx="807">
                        <c:v>80,8</c:v>
                      </c:pt>
                      <c:pt idx="808">
                        <c:v>80,9</c:v>
                      </c:pt>
                      <c:pt idx="809">
                        <c:v>81</c:v>
                      </c:pt>
                      <c:pt idx="810">
                        <c:v>81,1</c:v>
                      </c:pt>
                      <c:pt idx="811">
                        <c:v>81,2</c:v>
                      </c:pt>
                      <c:pt idx="812">
                        <c:v>81,3</c:v>
                      </c:pt>
                      <c:pt idx="813">
                        <c:v>81,4</c:v>
                      </c:pt>
                      <c:pt idx="814">
                        <c:v>81,5</c:v>
                      </c:pt>
                      <c:pt idx="815">
                        <c:v>81,6</c:v>
                      </c:pt>
                      <c:pt idx="816">
                        <c:v>81,7</c:v>
                      </c:pt>
                      <c:pt idx="817">
                        <c:v>81,8</c:v>
                      </c:pt>
                      <c:pt idx="818">
                        <c:v>81,9</c:v>
                      </c:pt>
                      <c:pt idx="819">
                        <c:v>82</c:v>
                      </c:pt>
                      <c:pt idx="820">
                        <c:v>82,1</c:v>
                      </c:pt>
                      <c:pt idx="821">
                        <c:v>82,2</c:v>
                      </c:pt>
                      <c:pt idx="822">
                        <c:v>82,3</c:v>
                      </c:pt>
                      <c:pt idx="823">
                        <c:v>82,4</c:v>
                      </c:pt>
                      <c:pt idx="824">
                        <c:v>82,5</c:v>
                      </c:pt>
                      <c:pt idx="825">
                        <c:v>82,6</c:v>
                      </c:pt>
                      <c:pt idx="826">
                        <c:v>82,7</c:v>
                      </c:pt>
                      <c:pt idx="827">
                        <c:v>82,8</c:v>
                      </c:pt>
                      <c:pt idx="828">
                        <c:v>82,9</c:v>
                      </c:pt>
                      <c:pt idx="829">
                        <c:v>83</c:v>
                      </c:pt>
                      <c:pt idx="830">
                        <c:v>83,1</c:v>
                      </c:pt>
                      <c:pt idx="831">
                        <c:v>83,2</c:v>
                      </c:pt>
                      <c:pt idx="832">
                        <c:v>83,3</c:v>
                      </c:pt>
                      <c:pt idx="833">
                        <c:v>83,4</c:v>
                      </c:pt>
                      <c:pt idx="834">
                        <c:v>83,5</c:v>
                      </c:pt>
                      <c:pt idx="835">
                        <c:v>83,6</c:v>
                      </c:pt>
                      <c:pt idx="836">
                        <c:v>83,7</c:v>
                      </c:pt>
                      <c:pt idx="837">
                        <c:v>83,8</c:v>
                      </c:pt>
                      <c:pt idx="838">
                        <c:v>83,9</c:v>
                      </c:pt>
                      <c:pt idx="839">
                        <c:v>84</c:v>
                      </c:pt>
                      <c:pt idx="840">
                        <c:v>84,1</c:v>
                      </c:pt>
                      <c:pt idx="841">
                        <c:v>84,2</c:v>
                      </c:pt>
                      <c:pt idx="842">
                        <c:v>84,3</c:v>
                      </c:pt>
                      <c:pt idx="843">
                        <c:v>84,4</c:v>
                      </c:pt>
                      <c:pt idx="844">
                        <c:v>84,5</c:v>
                      </c:pt>
                      <c:pt idx="845">
                        <c:v>84,6</c:v>
                      </c:pt>
                      <c:pt idx="846">
                        <c:v>84,7</c:v>
                      </c:pt>
                      <c:pt idx="847">
                        <c:v>84,8</c:v>
                      </c:pt>
                      <c:pt idx="848">
                        <c:v>84,9</c:v>
                      </c:pt>
                      <c:pt idx="849">
                        <c:v>85</c:v>
                      </c:pt>
                      <c:pt idx="850">
                        <c:v>85,1</c:v>
                      </c:pt>
                      <c:pt idx="851">
                        <c:v>85,2</c:v>
                      </c:pt>
                      <c:pt idx="852">
                        <c:v>85,3</c:v>
                      </c:pt>
                      <c:pt idx="853">
                        <c:v>85,4</c:v>
                      </c:pt>
                      <c:pt idx="854">
                        <c:v>85,5</c:v>
                      </c:pt>
                      <c:pt idx="855">
                        <c:v>85,6</c:v>
                      </c:pt>
                      <c:pt idx="856">
                        <c:v>85,7</c:v>
                      </c:pt>
                      <c:pt idx="857">
                        <c:v>85,8</c:v>
                      </c:pt>
                      <c:pt idx="858">
                        <c:v>85,9</c:v>
                      </c:pt>
                      <c:pt idx="859">
                        <c:v>86</c:v>
                      </c:pt>
                      <c:pt idx="860">
                        <c:v>86,1</c:v>
                      </c:pt>
                      <c:pt idx="861">
                        <c:v>86,2</c:v>
                      </c:pt>
                      <c:pt idx="862">
                        <c:v>86,3</c:v>
                      </c:pt>
                      <c:pt idx="863">
                        <c:v>86,4</c:v>
                      </c:pt>
                      <c:pt idx="864">
                        <c:v>86,5</c:v>
                      </c:pt>
                      <c:pt idx="865">
                        <c:v>86,6</c:v>
                      </c:pt>
                      <c:pt idx="866">
                        <c:v>86,7</c:v>
                      </c:pt>
                      <c:pt idx="867">
                        <c:v>86,8</c:v>
                      </c:pt>
                      <c:pt idx="868">
                        <c:v>86,9</c:v>
                      </c:pt>
                      <c:pt idx="869">
                        <c:v>87</c:v>
                      </c:pt>
                      <c:pt idx="870">
                        <c:v>87,1</c:v>
                      </c:pt>
                      <c:pt idx="871">
                        <c:v>87,2</c:v>
                      </c:pt>
                      <c:pt idx="872">
                        <c:v>87,3</c:v>
                      </c:pt>
                      <c:pt idx="873">
                        <c:v>87,4</c:v>
                      </c:pt>
                      <c:pt idx="874">
                        <c:v>87,5</c:v>
                      </c:pt>
                      <c:pt idx="875">
                        <c:v>87,6</c:v>
                      </c:pt>
                      <c:pt idx="876">
                        <c:v>87,7</c:v>
                      </c:pt>
                      <c:pt idx="877">
                        <c:v>87,8</c:v>
                      </c:pt>
                      <c:pt idx="878">
                        <c:v>87,9</c:v>
                      </c:pt>
                      <c:pt idx="879">
                        <c:v>88</c:v>
                      </c:pt>
                      <c:pt idx="880">
                        <c:v>88,1</c:v>
                      </c:pt>
                      <c:pt idx="881">
                        <c:v>88,2</c:v>
                      </c:pt>
                      <c:pt idx="882">
                        <c:v>88,3</c:v>
                      </c:pt>
                      <c:pt idx="883">
                        <c:v>88,4</c:v>
                      </c:pt>
                      <c:pt idx="884">
                        <c:v>88,5</c:v>
                      </c:pt>
                      <c:pt idx="885">
                        <c:v>88,6</c:v>
                      </c:pt>
                      <c:pt idx="886">
                        <c:v>88,7</c:v>
                      </c:pt>
                      <c:pt idx="887">
                        <c:v>88,8</c:v>
                      </c:pt>
                      <c:pt idx="888">
                        <c:v>88,9</c:v>
                      </c:pt>
                      <c:pt idx="889">
                        <c:v>89</c:v>
                      </c:pt>
                      <c:pt idx="890">
                        <c:v>89,1</c:v>
                      </c:pt>
                      <c:pt idx="891">
                        <c:v>89,2</c:v>
                      </c:pt>
                      <c:pt idx="892">
                        <c:v>89,3</c:v>
                      </c:pt>
                      <c:pt idx="893">
                        <c:v>89,4</c:v>
                      </c:pt>
                      <c:pt idx="894">
                        <c:v>89,5</c:v>
                      </c:pt>
                      <c:pt idx="895">
                        <c:v>89,6</c:v>
                      </c:pt>
                      <c:pt idx="896">
                        <c:v>89,7</c:v>
                      </c:pt>
                      <c:pt idx="897">
                        <c:v>89,8</c:v>
                      </c:pt>
                      <c:pt idx="898">
                        <c:v>89,9</c:v>
                      </c:pt>
                      <c:pt idx="899">
                        <c:v>90</c:v>
                      </c:pt>
                      <c:pt idx="900">
                        <c:v>90,1</c:v>
                      </c:pt>
                      <c:pt idx="901">
                        <c:v>90,2</c:v>
                      </c:pt>
                      <c:pt idx="902">
                        <c:v>90,3</c:v>
                      </c:pt>
                      <c:pt idx="903">
                        <c:v>90,4</c:v>
                      </c:pt>
                      <c:pt idx="904">
                        <c:v>90,5</c:v>
                      </c:pt>
                      <c:pt idx="905">
                        <c:v>90,6</c:v>
                      </c:pt>
                      <c:pt idx="906">
                        <c:v>90,7</c:v>
                      </c:pt>
                      <c:pt idx="907">
                        <c:v>90,8</c:v>
                      </c:pt>
                      <c:pt idx="908">
                        <c:v>90,9</c:v>
                      </c:pt>
                      <c:pt idx="909">
                        <c:v>91</c:v>
                      </c:pt>
                      <c:pt idx="910">
                        <c:v>91,1</c:v>
                      </c:pt>
                      <c:pt idx="911">
                        <c:v>91,2</c:v>
                      </c:pt>
                      <c:pt idx="912">
                        <c:v>91,3</c:v>
                      </c:pt>
                      <c:pt idx="913">
                        <c:v>91,4</c:v>
                      </c:pt>
                      <c:pt idx="914">
                        <c:v>91,5</c:v>
                      </c:pt>
                      <c:pt idx="915">
                        <c:v>91,6</c:v>
                      </c:pt>
                      <c:pt idx="916">
                        <c:v>91,7</c:v>
                      </c:pt>
                      <c:pt idx="917">
                        <c:v>91,8</c:v>
                      </c:pt>
                      <c:pt idx="918">
                        <c:v>91,9</c:v>
                      </c:pt>
                      <c:pt idx="919">
                        <c:v>92</c:v>
                      </c:pt>
                      <c:pt idx="920">
                        <c:v>92,1</c:v>
                      </c:pt>
                      <c:pt idx="921">
                        <c:v>92,2</c:v>
                      </c:pt>
                      <c:pt idx="922">
                        <c:v>92,3</c:v>
                      </c:pt>
                      <c:pt idx="923">
                        <c:v>92,4</c:v>
                      </c:pt>
                      <c:pt idx="924">
                        <c:v>92,5</c:v>
                      </c:pt>
                      <c:pt idx="925">
                        <c:v>92,6</c:v>
                      </c:pt>
                      <c:pt idx="926">
                        <c:v>92,7</c:v>
                      </c:pt>
                      <c:pt idx="927">
                        <c:v>92,8</c:v>
                      </c:pt>
                      <c:pt idx="928">
                        <c:v>92,9</c:v>
                      </c:pt>
                      <c:pt idx="929">
                        <c:v>93</c:v>
                      </c:pt>
                      <c:pt idx="930">
                        <c:v>93,1</c:v>
                      </c:pt>
                      <c:pt idx="931">
                        <c:v>93,2</c:v>
                      </c:pt>
                      <c:pt idx="932">
                        <c:v>93,3</c:v>
                      </c:pt>
                      <c:pt idx="933">
                        <c:v>93,4</c:v>
                      </c:pt>
                      <c:pt idx="934">
                        <c:v>93,5</c:v>
                      </c:pt>
                      <c:pt idx="935">
                        <c:v>93,6</c:v>
                      </c:pt>
                      <c:pt idx="936">
                        <c:v>93,7</c:v>
                      </c:pt>
                      <c:pt idx="937">
                        <c:v>93,8</c:v>
                      </c:pt>
                      <c:pt idx="938">
                        <c:v>93,9</c:v>
                      </c:pt>
                      <c:pt idx="939">
                        <c:v>94</c:v>
                      </c:pt>
                      <c:pt idx="940">
                        <c:v>94,1</c:v>
                      </c:pt>
                      <c:pt idx="941">
                        <c:v>94,2</c:v>
                      </c:pt>
                      <c:pt idx="942">
                        <c:v>94,3</c:v>
                      </c:pt>
                      <c:pt idx="943">
                        <c:v>94,4</c:v>
                      </c:pt>
                      <c:pt idx="944">
                        <c:v>94,5</c:v>
                      </c:pt>
                      <c:pt idx="945">
                        <c:v>94,6</c:v>
                      </c:pt>
                      <c:pt idx="946">
                        <c:v>94,7</c:v>
                      </c:pt>
                      <c:pt idx="947">
                        <c:v>94,8</c:v>
                      </c:pt>
                      <c:pt idx="948">
                        <c:v>94,9</c:v>
                      </c:pt>
                      <c:pt idx="949">
                        <c:v>95</c:v>
                      </c:pt>
                      <c:pt idx="950">
                        <c:v>95,1</c:v>
                      </c:pt>
                      <c:pt idx="951">
                        <c:v>95,2</c:v>
                      </c:pt>
                      <c:pt idx="952">
                        <c:v>95,3</c:v>
                      </c:pt>
                      <c:pt idx="953">
                        <c:v>95,4</c:v>
                      </c:pt>
                      <c:pt idx="954">
                        <c:v>95,5</c:v>
                      </c:pt>
                      <c:pt idx="955">
                        <c:v>95,6</c:v>
                      </c:pt>
                      <c:pt idx="956">
                        <c:v>95,7</c:v>
                      </c:pt>
                      <c:pt idx="957">
                        <c:v>95,8</c:v>
                      </c:pt>
                      <c:pt idx="958">
                        <c:v>95,9</c:v>
                      </c:pt>
                      <c:pt idx="959">
                        <c:v>96</c:v>
                      </c:pt>
                      <c:pt idx="960">
                        <c:v>96,1</c:v>
                      </c:pt>
                      <c:pt idx="961">
                        <c:v>96,2</c:v>
                      </c:pt>
                      <c:pt idx="962">
                        <c:v>96,3</c:v>
                      </c:pt>
                      <c:pt idx="963">
                        <c:v>96,4</c:v>
                      </c:pt>
                      <c:pt idx="964">
                        <c:v>96,5</c:v>
                      </c:pt>
                      <c:pt idx="965">
                        <c:v>96,6</c:v>
                      </c:pt>
                      <c:pt idx="966">
                        <c:v>96,7</c:v>
                      </c:pt>
                      <c:pt idx="967">
                        <c:v>96,8</c:v>
                      </c:pt>
                      <c:pt idx="968">
                        <c:v>96,9</c:v>
                      </c:pt>
                      <c:pt idx="969">
                        <c:v>97</c:v>
                      </c:pt>
                      <c:pt idx="970">
                        <c:v>97,1</c:v>
                      </c:pt>
                      <c:pt idx="971">
                        <c:v>97,2</c:v>
                      </c:pt>
                      <c:pt idx="972">
                        <c:v>97,3</c:v>
                      </c:pt>
                      <c:pt idx="973">
                        <c:v>97,4</c:v>
                      </c:pt>
                      <c:pt idx="974">
                        <c:v>97,5</c:v>
                      </c:pt>
                      <c:pt idx="975">
                        <c:v>97,6</c:v>
                      </c:pt>
                      <c:pt idx="976">
                        <c:v>97,7</c:v>
                      </c:pt>
                      <c:pt idx="977">
                        <c:v>97,8</c:v>
                      </c:pt>
                      <c:pt idx="978">
                        <c:v>97,9</c:v>
                      </c:pt>
                      <c:pt idx="979">
                        <c:v>98</c:v>
                      </c:pt>
                      <c:pt idx="980">
                        <c:v>98,1</c:v>
                      </c:pt>
                      <c:pt idx="981">
                        <c:v>98,2</c:v>
                      </c:pt>
                      <c:pt idx="982">
                        <c:v>98,3</c:v>
                      </c:pt>
                      <c:pt idx="983">
                        <c:v>98,4</c:v>
                      </c:pt>
                      <c:pt idx="984">
                        <c:v>98,5</c:v>
                      </c:pt>
                      <c:pt idx="985">
                        <c:v>98,6</c:v>
                      </c:pt>
                      <c:pt idx="986">
                        <c:v>98,7</c:v>
                      </c:pt>
                      <c:pt idx="987">
                        <c:v>98,8</c:v>
                      </c:pt>
                      <c:pt idx="988">
                        <c:v>98,9</c:v>
                      </c:pt>
                      <c:pt idx="989">
                        <c:v>99</c:v>
                      </c:pt>
                      <c:pt idx="990">
                        <c:v>99,1</c:v>
                      </c:pt>
                      <c:pt idx="991">
                        <c:v>99,2</c:v>
                      </c:pt>
                      <c:pt idx="992">
                        <c:v>99,3</c:v>
                      </c:pt>
                      <c:pt idx="993">
                        <c:v>99,4</c:v>
                      </c:pt>
                      <c:pt idx="994">
                        <c:v>99,5</c:v>
                      </c:pt>
                      <c:pt idx="995">
                        <c:v>99,6</c:v>
                      </c:pt>
                      <c:pt idx="996">
                        <c:v>99,7</c:v>
                      </c:pt>
                      <c:pt idx="997">
                        <c:v>99,8</c:v>
                      </c:pt>
                      <c:pt idx="998">
                        <c:v>99,9</c:v>
                      </c:pt>
                      <c:pt idx="999">
                        <c:v>100</c:v>
                      </c:pt>
                      <c:pt idx="1000">
                        <c:v>100,1</c:v>
                      </c:pt>
                      <c:pt idx="1001">
                        <c:v>100,2</c:v>
                      </c:pt>
                      <c:pt idx="1002">
                        <c:v>100,3</c:v>
                      </c:pt>
                      <c:pt idx="1003">
                        <c:v>100,4</c:v>
                      </c:pt>
                      <c:pt idx="1004">
                        <c:v>100,5</c:v>
                      </c:pt>
                      <c:pt idx="1005">
                        <c:v>100,6</c:v>
                      </c:pt>
                      <c:pt idx="1006">
                        <c:v>100,7</c:v>
                      </c:pt>
                      <c:pt idx="1007">
                        <c:v>100,8</c:v>
                      </c:pt>
                      <c:pt idx="1008">
                        <c:v>100,9</c:v>
                      </c:pt>
                      <c:pt idx="1009">
                        <c:v>101</c:v>
                      </c:pt>
                      <c:pt idx="1010">
                        <c:v>101,1</c:v>
                      </c:pt>
                      <c:pt idx="1011">
                        <c:v>101,2</c:v>
                      </c:pt>
                      <c:pt idx="1012">
                        <c:v>101,3</c:v>
                      </c:pt>
                      <c:pt idx="1013">
                        <c:v>101,4</c:v>
                      </c:pt>
                      <c:pt idx="1014">
                        <c:v>101,5</c:v>
                      </c:pt>
                      <c:pt idx="1015">
                        <c:v>101,6</c:v>
                      </c:pt>
                      <c:pt idx="1016">
                        <c:v>101,7</c:v>
                      </c:pt>
                      <c:pt idx="1017">
                        <c:v>101,8</c:v>
                      </c:pt>
                      <c:pt idx="1018">
                        <c:v>101,9</c:v>
                      </c:pt>
                      <c:pt idx="1019">
                        <c:v>102</c:v>
                      </c:pt>
                      <c:pt idx="1020">
                        <c:v>102,1</c:v>
                      </c:pt>
                      <c:pt idx="1021">
                        <c:v>102,2</c:v>
                      </c:pt>
                      <c:pt idx="1022">
                        <c:v>102,3</c:v>
                      </c:pt>
                      <c:pt idx="1023">
                        <c:v>102,4</c:v>
                      </c:pt>
                      <c:pt idx="1024">
                        <c:v>102,5</c:v>
                      </c:pt>
                      <c:pt idx="1025">
                        <c:v>102,6</c:v>
                      </c:pt>
                      <c:pt idx="1026">
                        <c:v>102,7</c:v>
                      </c:pt>
                      <c:pt idx="1027">
                        <c:v>102,8</c:v>
                      </c:pt>
                      <c:pt idx="1028">
                        <c:v>102,9</c:v>
                      </c:pt>
                      <c:pt idx="1029">
                        <c:v>103</c:v>
                      </c:pt>
                      <c:pt idx="1030">
                        <c:v>103,1</c:v>
                      </c:pt>
                      <c:pt idx="1031">
                        <c:v>103,2</c:v>
                      </c:pt>
                      <c:pt idx="1032">
                        <c:v>103,3</c:v>
                      </c:pt>
                      <c:pt idx="1033">
                        <c:v>103,4</c:v>
                      </c:pt>
                      <c:pt idx="1034">
                        <c:v>103,5</c:v>
                      </c:pt>
                      <c:pt idx="1035">
                        <c:v>103,6</c:v>
                      </c:pt>
                      <c:pt idx="1036">
                        <c:v>103,7</c:v>
                      </c:pt>
                      <c:pt idx="1037">
                        <c:v>103,8</c:v>
                      </c:pt>
                      <c:pt idx="1038">
                        <c:v>103,9</c:v>
                      </c:pt>
                      <c:pt idx="1039">
                        <c:v>104</c:v>
                      </c:pt>
                      <c:pt idx="1040">
                        <c:v>104,1</c:v>
                      </c:pt>
                      <c:pt idx="1041">
                        <c:v>104,2</c:v>
                      </c:pt>
                      <c:pt idx="1042">
                        <c:v>104,3</c:v>
                      </c:pt>
                      <c:pt idx="1043">
                        <c:v>104,4</c:v>
                      </c:pt>
                      <c:pt idx="1044">
                        <c:v>104,5</c:v>
                      </c:pt>
                      <c:pt idx="1045">
                        <c:v>104,6</c:v>
                      </c:pt>
                      <c:pt idx="1046">
                        <c:v>104,7</c:v>
                      </c:pt>
                      <c:pt idx="1047">
                        <c:v>104,8</c:v>
                      </c:pt>
                      <c:pt idx="1048">
                        <c:v>104,9</c:v>
                      </c:pt>
                      <c:pt idx="1049">
                        <c:v>105</c:v>
                      </c:pt>
                      <c:pt idx="1050">
                        <c:v>105,1</c:v>
                      </c:pt>
                      <c:pt idx="1051">
                        <c:v>105,2</c:v>
                      </c:pt>
                      <c:pt idx="1052">
                        <c:v>105,3</c:v>
                      </c:pt>
                      <c:pt idx="1053">
                        <c:v>105,4</c:v>
                      </c:pt>
                      <c:pt idx="1054">
                        <c:v>105,5</c:v>
                      </c:pt>
                      <c:pt idx="1055">
                        <c:v>105,6</c:v>
                      </c:pt>
                      <c:pt idx="1056">
                        <c:v>105,7</c:v>
                      </c:pt>
                      <c:pt idx="1057">
                        <c:v>105,8</c:v>
                      </c:pt>
                      <c:pt idx="1058">
                        <c:v>105,9</c:v>
                      </c:pt>
                      <c:pt idx="1059">
                        <c:v>106</c:v>
                      </c:pt>
                      <c:pt idx="1060">
                        <c:v>106,1</c:v>
                      </c:pt>
                      <c:pt idx="1061">
                        <c:v>106,2</c:v>
                      </c:pt>
                      <c:pt idx="1062">
                        <c:v>106,3</c:v>
                      </c:pt>
                      <c:pt idx="1063">
                        <c:v>106,4</c:v>
                      </c:pt>
                      <c:pt idx="1064">
                        <c:v>106,5</c:v>
                      </c:pt>
                      <c:pt idx="1065">
                        <c:v>106,6</c:v>
                      </c:pt>
                      <c:pt idx="1066">
                        <c:v>106,7</c:v>
                      </c:pt>
                      <c:pt idx="1067">
                        <c:v>106,8</c:v>
                      </c:pt>
                      <c:pt idx="1068">
                        <c:v>106,9</c:v>
                      </c:pt>
                      <c:pt idx="1069">
                        <c:v>107</c:v>
                      </c:pt>
                      <c:pt idx="1070">
                        <c:v>107,1</c:v>
                      </c:pt>
                      <c:pt idx="1071">
                        <c:v>107,2</c:v>
                      </c:pt>
                      <c:pt idx="1072">
                        <c:v>107,3</c:v>
                      </c:pt>
                      <c:pt idx="1073">
                        <c:v>107,4</c:v>
                      </c:pt>
                      <c:pt idx="1074">
                        <c:v>107,5</c:v>
                      </c:pt>
                      <c:pt idx="1075">
                        <c:v>107,6</c:v>
                      </c:pt>
                      <c:pt idx="1076">
                        <c:v>107,7</c:v>
                      </c:pt>
                      <c:pt idx="1077">
                        <c:v>107,8</c:v>
                      </c:pt>
                      <c:pt idx="1078">
                        <c:v>107,9</c:v>
                      </c:pt>
                      <c:pt idx="1079">
                        <c:v>108</c:v>
                      </c:pt>
                      <c:pt idx="1080">
                        <c:v>108,1</c:v>
                      </c:pt>
                      <c:pt idx="1081">
                        <c:v>108,2</c:v>
                      </c:pt>
                      <c:pt idx="1082">
                        <c:v>108,3</c:v>
                      </c:pt>
                      <c:pt idx="1083">
                        <c:v>108,4</c:v>
                      </c:pt>
                      <c:pt idx="1084">
                        <c:v>108,5</c:v>
                      </c:pt>
                      <c:pt idx="1085">
                        <c:v>108,6</c:v>
                      </c:pt>
                      <c:pt idx="1086">
                        <c:v>108,7</c:v>
                      </c:pt>
                      <c:pt idx="1087">
                        <c:v>108,8</c:v>
                      </c:pt>
                      <c:pt idx="1088">
                        <c:v>108,9</c:v>
                      </c:pt>
                      <c:pt idx="1089">
                        <c:v>109</c:v>
                      </c:pt>
                      <c:pt idx="1090">
                        <c:v>109,1</c:v>
                      </c:pt>
                      <c:pt idx="1091">
                        <c:v>109,2</c:v>
                      </c:pt>
                      <c:pt idx="1092">
                        <c:v>109,3</c:v>
                      </c:pt>
                      <c:pt idx="1093">
                        <c:v>109,4</c:v>
                      </c:pt>
                      <c:pt idx="1094">
                        <c:v>109,5</c:v>
                      </c:pt>
                      <c:pt idx="1095">
                        <c:v>109,6</c:v>
                      </c:pt>
                      <c:pt idx="1096">
                        <c:v>109,7</c:v>
                      </c:pt>
                      <c:pt idx="1097">
                        <c:v>109,8</c:v>
                      </c:pt>
                      <c:pt idx="1098">
                        <c:v>109,9</c:v>
                      </c:pt>
                      <c:pt idx="1099">
                        <c:v>110</c:v>
                      </c:pt>
                      <c:pt idx="1100">
                        <c:v>110,1</c:v>
                      </c:pt>
                      <c:pt idx="1101">
                        <c:v>110,2</c:v>
                      </c:pt>
                      <c:pt idx="1102">
                        <c:v>110,3</c:v>
                      </c:pt>
                      <c:pt idx="1103">
                        <c:v>110,4</c:v>
                      </c:pt>
                      <c:pt idx="1104">
                        <c:v>110,5</c:v>
                      </c:pt>
                      <c:pt idx="1105">
                        <c:v>110,6</c:v>
                      </c:pt>
                      <c:pt idx="1106">
                        <c:v>110,7</c:v>
                      </c:pt>
                      <c:pt idx="1107">
                        <c:v>110,8</c:v>
                      </c:pt>
                      <c:pt idx="1108">
                        <c:v>110,9</c:v>
                      </c:pt>
                      <c:pt idx="1109">
                        <c:v>111</c:v>
                      </c:pt>
                      <c:pt idx="1110">
                        <c:v>111,1</c:v>
                      </c:pt>
                      <c:pt idx="1111">
                        <c:v>111,2</c:v>
                      </c:pt>
                      <c:pt idx="1112">
                        <c:v>111,3</c:v>
                      </c:pt>
                      <c:pt idx="1113">
                        <c:v>111,4</c:v>
                      </c:pt>
                      <c:pt idx="1114">
                        <c:v>111,5</c:v>
                      </c:pt>
                      <c:pt idx="1115">
                        <c:v>111,6</c:v>
                      </c:pt>
                      <c:pt idx="1116">
                        <c:v>111,7</c:v>
                      </c:pt>
                      <c:pt idx="1117">
                        <c:v>111,8</c:v>
                      </c:pt>
                      <c:pt idx="1118">
                        <c:v>111,9</c:v>
                      </c:pt>
                      <c:pt idx="1119">
                        <c:v>112</c:v>
                      </c:pt>
                      <c:pt idx="1120">
                        <c:v>112,1</c:v>
                      </c:pt>
                      <c:pt idx="1121">
                        <c:v>112,2</c:v>
                      </c:pt>
                      <c:pt idx="1122">
                        <c:v>112,3</c:v>
                      </c:pt>
                      <c:pt idx="1123">
                        <c:v>112,4</c:v>
                      </c:pt>
                      <c:pt idx="1124">
                        <c:v>112,5</c:v>
                      </c:pt>
                      <c:pt idx="1125">
                        <c:v>112,6</c:v>
                      </c:pt>
                      <c:pt idx="1126">
                        <c:v>112,7</c:v>
                      </c:pt>
                      <c:pt idx="1127">
                        <c:v>112,8</c:v>
                      </c:pt>
                      <c:pt idx="1128">
                        <c:v>112,9</c:v>
                      </c:pt>
                      <c:pt idx="1129">
                        <c:v>113</c:v>
                      </c:pt>
                      <c:pt idx="1130">
                        <c:v>113,1</c:v>
                      </c:pt>
                      <c:pt idx="1131">
                        <c:v>113,2</c:v>
                      </c:pt>
                      <c:pt idx="1132">
                        <c:v>113,3</c:v>
                      </c:pt>
                      <c:pt idx="1133">
                        <c:v>113,4</c:v>
                      </c:pt>
                      <c:pt idx="1134">
                        <c:v>113,5</c:v>
                      </c:pt>
                      <c:pt idx="1135">
                        <c:v>113,6</c:v>
                      </c:pt>
                      <c:pt idx="1136">
                        <c:v>113,7</c:v>
                      </c:pt>
                      <c:pt idx="1137">
                        <c:v>113,8</c:v>
                      </c:pt>
                      <c:pt idx="1138">
                        <c:v>113,9</c:v>
                      </c:pt>
                      <c:pt idx="1139">
                        <c:v>114</c:v>
                      </c:pt>
                      <c:pt idx="1140">
                        <c:v>114,1</c:v>
                      </c:pt>
                      <c:pt idx="1141">
                        <c:v>114,2</c:v>
                      </c:pt>
                      <c:pt idx="1142">
                        <c:v>114,3</c:v>
                      </c:pt>
                      <c:pt idx="1143">
                        <c:v>114,4</c:v>
                      </c:pt>
                      <c:pt idx="1144">
                        <c:v>114,5</c:v>
                      </c:pt>
                      <c:pt idx="1145">
                        <c:v>114,6</c:v>
                      </c:pt>
                      <c:pt idx="1146">
                        <c:v>114,7</c:v>
                      </c:pt>
                      <c:pt idx="1147">
                        <c:v>114,8</c:v>
                      </c:pt>
                      <c:pt idx="1148">
                        <c:v>114,9</c:v>
                      </c:pt>
                      <c:pt idx="1149">
                        <c:v>115</c:v>
                      </c:pt>
                      <c:pt idx="1150">
                        <c:v>115,1</c:v>
                      </c:pt>
                      <c:pt idx="1151">
                        <c:v>115,2</c:v>
                      </c:pt>
                      <c:pt idx="1152">
                        <c:v>115,3</c:v>
                      </c:pt>
                      <c:pt idx="1153">
                        <c:v>115,4</c:v>
                      </c:pt>
                      <c:pt idx="1154">
                        <c:v>115,5</c:v>
                      </c:pt>
                      <c:pt idx="1155">
                        <c:v>115,6</c:v>
                      </c:pt>
                      <c:pt idx="1156">
                        <c:v>115,7</c:v>
                      </c:pt>
                      <c:pt idx="1157">
                        <c:v>115,8</c:v>
                      </c:pt>
                      <c:pt idx="1158">
                        <c:v>115,9</c:v>
                      </c:pt>
                      <c:pt idx="1159">
                        <c:v>116</c:v>
                      </c:pt>
                      <c:pt idx="1160">
                        <c:v>116,1</c:v>
                      </c:pt>
                      <c:pt idx="1161">
                        <c:v>116,2</c:v>
                      </c:pt>
                      <c:pt idx="1162">
                        <c:v>116,3</c:v>
                      </c:pt>
                      <c:pt idx="1163">
                        <c:v>116,4</c:v>
                      </c:pt>
                      <c:pt idx="1164">
                        <c:v>116,5</c:v>
                      </c:pt>
                      <c:pt idx="1165">
                        <c:v>116,6</c:v>
                      </c:pt>
                      <c:pt idx="1166">
                        <c:v>116,7</c:v>
                      </c:pt>
                      <c:pt idx="1167">
                        <c:v>116,8</c:v>
                      </c:pt>
                      <c:pt idx="1168">
                        <c:v>116,9</c:v>
                      </c:pt>
                      <c:pt idx="1169">
                        <c:v>117</c:v>
                      </c:pt>
                      <c:pt idx="1170">
                        <c:v>117,1</c:v>
                      </c:pt>
                      <c:pt idx="1171">
                        <c:v>117,2</c:v>
                      </c:pt>
                      <c:pt idx="1172">
                        <c:v>117,3</c:v>
                      </c:pt>
                      <c:pt idx="1173">
                        <c:v>117,4</c:v>
                      </c:pt>
                      <c:pt idx="1174">
                        <c:v>117,5</c:v>
                      </c:pt>
                      <c:pt idx="1175">
                        <c:v>117,6</c:v>
                      </c:pt>
                      <c:pt idx="1176">
                        <c:v>117,7</c:v>
                      </c:pt>
                      <c:pt idx="1177">
                        <c:v>117,8</c:v>
                      </c:pt>
                      <c:pt idx="1178">
                        <c:v>117,9</c:v>
                      </c:pt>
                      <c:pt idx="1179">
                        <c:v>118</c:v>
                      </c:pt>
                      <c:pt idx="1180">
                        <c:v>118,1</c:v>
                      </c:pt>
                      <c:pt idx="1181">
                        <c:v>118,2</c:v>
                      </c:pt>
                      <c:pt idx="1182">
                        <c:v>118,3</c:v>
                      </c:pt>
                      <c:pt idx="1183">
                        <c:v>118,4</c:v>
                      </c:pt>
                      <c:pt idx="1184">
                        <c:v>118,5</c:v>
                      </c:pt>
                      <c:pt idx="1185">
                        <c:v>118,6</c:v>
                      </c:pt>
                      <c:pt idx="1186">
                        <c:v>118,7</c:v>
                      </c:pt>
                      <c:pt idx="1187">
                        <c:v>118,8</c:v>
                      </c:pt>
                      <c:pt idx="1188">
                        <c:v>118,9</c:v>
                      </c:pt>
                      <c:pt idx="1189">
                        <c:v>119</c:v>
                      </c:pt>
                      <c:pt idx="1190">
                        <c:v>119,1</c:v>
                      </c:pt>
                      <c:pt idx="1191">
                        <c:v>119,2</c:v>
                      </c:pt>
                      <c:pt idx="1192">
                        <c:v>119,3</c:v>
                      </c:pt>
                      <c:pt idx="1193">
                        <c:v>119,4</c:v>
                      </c:pt>
                      <c:pt idx="1194">
                        <c:v>119,5</c:v>
                      </c:pt>
                      <c:pt idx="1195">
                        <c:v>119,6</c:v>
                      </c:pt>
                      <c:pt idx="1196">
                        <c:v>119,7</c:v>
                      </c:pt>
                      <c:pt idx="1197">
                        <c:v>119,8</c:v>
                      </c:pt>
                      <c:pt idx="1198">
                        <c:v>119,9</c:v>
                      </c:pt>
                      <c:pt idx="1199">
                        <c:v>120</c:v>
                      </c:pt>
                      <c:pt idx="1200">
                        <c:v>120,1</c:v>
                      </c:pt>
                      <c:pt idx="1201">
                        <c:v>120,2</c:v>
                      </c:pt>
                      <c:pt idx="1202">
                        <c:v>120,3</c:v>
                      </c:pt>
                      <c:pt idx="1203">
                        <c:v>120,4</c:v>
                      </c:pt>
                      <c:pt idx="1204">
                        <c:v>120,5</c:v>
                      </c:pt>
                      <c:pt idx="1205">
                        <c:v>120,6</c:v>
                      </c:pt>
                      <c:pt idx="1206">
                        <c:v>120,7</c:v>
                      </c:pt>
                      <c:pt idx="1207">
                        <c:v>120,8</c:v>
                      </c:pt>
                      <c:pt idx="1208">
                        <c:v>120,9</c:v>
                      </c:pt>
                      <c:pt idx="1209">
                        <c:v>121</c:v>
                      </c:pt>
                      <c:pt idx="1210">
                        <c:v>121,1</c:v>
                      </c:pt>
                      <c:pt idx="1211">
                        <c:v>121,2</c:v>
                      </c:pt>
                      <c:pt idx="1212">
                        <c:v>121,3</c:v>
                      </c:pt>
                      <c:pt idx="1213">
                        <c:v>121,4</c:v>
                      </c:pt>
                      <c:pt idx="1214">
                        <c:v>121,5</c:v>
                      </c:pt>
                      <c:pt idx="1215">
                        <c:v>121,6</c:v>
                      </c:pt>
                      <c:pt idx="1216">
                        <c:v>121,7</c:v>
                      </c:pt>
                      <c:pt idx="1217">
                        <c:v>121,8</c:v>
                      </c:pt>
                      <c:pt idx="1218">
                        <c:v>121,9</c:v>
                      </c:pt>
                      <c:pt idx="1219">
                        <c:v>122</c:v>
                      </c:pt>
                      <c:pt idx="1220">
                        <c:v>122,1</c:v>
                      </c:pt>
                      <c:pt idx="1221">
                        <c:v>122,2</c:v>
                      </c:pt>
                      <c:pt idx="1222">
                        <c:v>122,3</c:v>
                      </c:pt>
                      <c:pt idx="1223">
                        <c:v>122,4</c:v>
                      </c:pt>
                      <c:pt idx="1224">
                        <c:v>122,5</c:v>
                      </c:pt>
                      <c:pt idx="1225">
                        <c:v>122,6</c:v>
                      </c:pt>
                      <c:pt idx="1226">
                        <c:v>122,7</c:v>
                      </c:pt>
                      <c:pt idx="1227">
                        <c:v>122,8</c:v>
                      </c:pt>
                      <c:pt idx="1228">
                        <c:v>122,9</c:v>
                      </c:pt>
                      <c:pt idx="1229">
                        <c:v>123</c:v>
                      </c:pt>
                      <c:pt idx="1230">
                        <c:v>123,1</c:v>
                      </c:pt>
                      <c:pt idx="1231">
                        <c:v>123,2</c:v>
                      </c:pt>
                      <c:pt idx="1232">
                        <c:v>123,3</c:v>
                      </c:pt>
                      <c:pt idx="1233">
                        <c:v>123,4</c:v>
                      </c:pt>
                      <c:pt idx="1234">
                        <c:v>123,5</c:v>
                      </c:pt>
                      <c:pt idx="1235">
                        <c:v>123,6</c:v>
                      </c:pt>
                      <c:pt idx="1236">
                        <c:v>123,7</c:v>
                      </c:pt>
                      <c:pt idx="1237">
                        <c:v>123,8</c:v>
                      </c:pt>
                      <c:pt idx="1238">
                        <c:v>123,9</c:v>
                      </c:pt>
                      <c:pt idx="1239">
                        <c:v>124</c:v>
                      </c:pt>
                      <c:pt idx="1240">
                        <c:v>124,1</c:v>
                      </c:pt>
                      <c:pt idx="1241">
                        <c:v>124,2</c:v>
                      </c:pt>
                      <c:pt idx="1242">
                        <c:v>124,3</c:v>
                      </c:pt>
                      <c:pt idx="1243">
                        <c:v>124,4</c:v>
                      </c:pt>
                      <c:pt idx="1244">
                        <c:v>124,5</c:v>
                      </c:pt>
                      <c:pt idx="1245">
                        <c:v>124,6</c:v>
                      </c:pt>
                      <c:pt idx="1246">
                        <c:v>124,7</c:v>
                      </c:pt>
                      <c:pt idx="1247">
                        <c:v>124,8</c:v>
                      </c:pt>
                      <c:pt idx="1248">
                        <c:v>124,9</c:v>
                      </c:pt>
                      <c:pt idx="1249">
                        <c:v>125</c:v>
                      </c:pt>
                      <c:pt idx="1250">
                        <c:v>125,1</c:v>
                      </c:pt>
                      <c:pt idx="1251">
                        <c:v>125,2</c:v>
                      </c:pt>
                      <c:pt idx="1252">
                        <c:v>125,3</c:v>
                      </c:pt>
                      <c:pt idx="1253">
                        <c:v>125,4</c:v>
                      </c:pt>
                      <c:pt idx="1254">
                        <c:v>125,5</c:v>
                      </c:pt>
                      <c:pt idx="1255">
                        <c:v>125,6</c:v>
                      </c:pt>
                      <c:pt idx="1256">
                        <c:v>125,7</c:v>
                      </c:pt>
                      <c:pt idx="1257">
                        <c:v>125,8</c:v>
                      </c:pt>
                      <c:pt idx="1258">
                        <c:v>125,9</c:v>
                      </c:pt>
                      <c:pt idx="1259">
                        <c:v>126</c:v>
                      </c:pt>
                      <c:pt idx="1260">
                        <c:v>126,1</c:v>
                      </c:pt>
                      <c:pt idx="1261">
                        <c:v>126,2</c:v>
                      </c:pt>
                      <c:pt idx="1262">
                        <c:v>126,3</c:v>
                      </c:pt>
                      <c:pt idx="1263">
                        <c:v>126,4</c:v>
                      </c:pt>
                      <c:pt idx="1264">
                        <c:v>126,5</c:v>
                      </c:pt>
                      <c:pt idx="1265">
                        <c:v>126,6</c:v>
                      </c:pt>
                      <c:pt idx="1266">
                        <c:v>126,7</c:v>
                      </c:pt>
                      <c:pt idx="1267">
                        <c:v>126,8</c:v>
                      </c:pt>
                      <c:pt idx="1268">
                        <c:v>126,9</c:v>
                      </c:pt>
                      <c:pt idx="1269">
                        <c:v>127</c:v>
                      </c:pt>
                      <c:pt idx="1270">
                        <c:v>127,1</c:v>
                      </c:pt>
                      <c:pt idx="1271">
                        <c:v>127,2</c:v>
                      </c:pt>
                      <c:pt idx="1272">
                        <c:v>127,3</c:v>
                      </c:pt>
                      <c:pt idx="1273">
                        <c:v>127,4</c:v>
                      </c:pt>
                      <c:pt idx="1274">
                        <c:v>127,5</c:v>
                      </c:pt>
                      <c:pt idx="1275">
                        <c:v>127,6</c:v>
                      </c:pt>
                      <c:pt idx="1276">
                        <c:v>127,7</c:v>
                      </c:pt>
                      <c:pt idx="1277">
                        <c:v>127,8</c:v>
                      </c:pt>
                      <c:pt idx="1278">
                        <c:v>127,9</c:v>
                      </c:pt>
                      <c:pt idx="1279">
                        <c:v>128</c:v>
                      </c:pt>
                      <c:pt idx="1280">
                        <c:v>128,1</c:v>
                      </c:pt>
                      <c:pt idx="1281">
                        <c:v>128,2</c:v>
                      </c:pt>
                      <c:pt idx="1282">
                        <c:v>128,3</c:v>
                      </c:pt>
                      <c:pt idx="1283">
                        <c:v>128,4</c:v>
                      </c:pt>
                      <c:pt idx="1284">
                        <c:v>128,5</c:v>
                      </c:pt>
                      <c:pt idx="1285">
                        <c:v>128,6</c:v>
                      </c:pt>
                      <c:pt idx="1286">
                        <c:v>128,7</c:v>
                      </c:pt>
                      <c:pt idx="1287">
                        <c:v>128,8</c:v>
                      </c:pt>
                      <c:pt idx="1288">
                        <c:v>128,9</c:v>
                      </c:pt>
                      <c:pt idx="1289">
                        <c:v>129</c:v>
                      </c:pt>
                      <c:pt idx="1290">
                        <c:v>129,1</c:v>
                      </c:pt>
                      <c:pt idx="1291">
                        <c:v>129,2</c:v>
                      </c:pt>
                      <c:pt idx="1292">
                        <c:v>129,3</c:v>
                      </c:pt>
                      <c:pt idx="1293">
                        <c:v>129,4</c:v>
                      </c:pt>
                      <c:pt idx="1294">
                        <c:v>129,5</c:v>
                      </c:pt>
                      <c:pt idx="1295">
                        <c:v>129,6</c:v>
                      </c:pt>
                      <c:pt idx="1296">
                        <c:v>129,7</c:v>
                      </c:pt>
                      <c:pt idx="1297">
                        <c:v>129,8</c:v>
                      </c:pt>
                      <c:pt idx="1298">
                        <c:v>129,9</c:v>
                      </c:pt>
                      <c:pt idx="1299">
                        <c:v>130</c:v>
                      </c:pt>
                      <c:pt idx="1300">
                        <c:v>130,1</c:v>
                      </c:pt>
                      <c:pt idx="1301">
                        <c:v>130,2</c:v>
                      </c:pt>
                      <c:pt idx="1302">
                        <c:v>130,3</c:v>
                      </c:pt>
                      <c:pt idx="1303">
                        <c:v>130,4</c:v>
                      </c:pt>
                      <c:pt idx="1304">
                        <c:v>130,5</c:v>
                      </c:pt>
                      <c:pt idx="1305">
                        <c:v>130,6</c:v>
                      </c:pt>
                      <c:pt idx="1306">
                        <c:v>130,7</c:v>
                      </c:pt>
                      <c:pt idx="1307">
                        <c:v>130,8</c:v>
                      </c:pt>
                      <c:pt idx="1308">
                        <c:v>130,9</c:v>
                      </c:pt>
                      <c:pt idx="1309">
                        <c:v>131</c:v>
                      </c:pt>
                      <c:pt idx="1310">
                        <c:v>131,1</c:v>
                      </c:pt>
                      <c:pt idx="1311">
                        <c:v>131,2</c:v>
                      </c:pt>
                      <c:pt idx="1312">
                        <c:v>131,3</c:v>
                      </c:pt>
                      <c:pt idx="1313">
                        <c:v>131,4</c:v>
                      </c:pt>
                      <c:pt idx="1314">
                        <c:v>131,5</c:v>
                      </c:pt>
                      <c:pt idx="1315">
                        <c:v>131,6</c:v>
                      </c:pt>
                      <c:pt idx="1316">
                        <c:v>131,7</c:v>
                      </c:pt>
                      <c:pt idx="1317">
                        <c:v>131,8</c:v>
                      </c:pt>
                      <c:pt idx="1318">
                        <c:v>131,9</c:v>
                      </c:pt>
                      <c:pt idx="1319">
                        <c:v>132</c:v>
                      </c:pt>
                      <c:pt idx="1320">
                        <c:v>132,1</c:v>
                      </c:pt>
                      <c:pt idx="1321">
                        <c:v>132,2</c:v>
                      </c:pt>
                      <c:pt idx="1322">
                        <c:v>132,3</c:v>
                      </c:pt>
                      <c:pt idx="1323">
                        <c:v>132,4</c:v>
                      </c:pt>
                      <c:pt idx="1324">
                        <c:v>132,5</c:v>
                      </c:pt>
                      <c:pt idx="1325">
                        <c:v>132,6</c:v>
                      </c:pt>
                      <c:pt idx="1326">
                        <c:v>132,7</c:v>
                      </c:pt>
                      <c:pt idx="1327">
                        <c:v>132,8</c:v>
                      </c:pt>
                      <c:pt idx="1328">
                        <c:v>132,9</c:v>
                      </c:pt>
                      <c:pt idx="1329">
                        <c:v>133</c:v>
                      </c:pt>
                      <c:pt idx="1330">
                        <c:v>133,1</c:v>
                      </c:pt>
                      <c:pt idx="1331">
                        <c:v>133,2</c:v>
                      </c:pt>
                      <c:pt idx="1332">
                        <c:v>133,3</c:v>
                      </c:pt>
                      <c:pt idx="1333">
                        <c:v>133,4</c:v>
                      </c:pt>
                      <c:pt idx="1334">
                        <c:v>133,5</c:v>
                      </c:pt>
                      <c:pt idx="1335">
                        <c:v>133,6</c:v>
                      </c:pt>
                      <c:pt idx="1336">
                        <c:v>133,7</c:v>
                      </c:pt>
                      <c:pt idx="1337">
                        <c:v>133,8</c:v>
                      </c:pt>
                      <c:pt idx="1338">
                        <c:v>133,9</c:v>
                      </c:pt>
                      <c:pt idx="1339">
                        <c:v>134</c:v>
                      </c:pt>
                      <c:pt idx="1340">
                        <c:v>134,1</c:v>
                      </c:pt>
                      <c:pt idx="1341">
                        <c:v>134,2</c:v>
                      </c:pt>
                      <c:pt idx="1342">
                        <c:v>134,3</c:v>
                      </c:pt>
                      <c:pt idx="1343">
                        <c:v>134,4</c:v>
                      </c:pt>
                      <c:pt idx="1344">
                        <c:v>134,5</c:v>
                      </c:pt>
                      <c:pt idx="1345">
                        <c:v>134,6</c:v>
                      </c:pt>
                      <c:pt idx="1346">
                        <c:v>134,7</c:v>
                      </c:pt>
                      <c:pt idx="1347">
                        <c:v>134,8</c:v>
                      </c:pt>
                      <c:pt idx="1348">
                        <c:v>134,9</c:v>
                      </c:pt>
                      <c:pt idx="1349">
                        <c:v>135</c:v>
                      </c:pt>
                      <c:pt idx="1350">
                        <c:v>135,1</c:v>
                      </c:pt>
                      <c:pt idx="1351">
                        <c:v>135,2</c:v>
                      </c:pt>
                      <c:pt idx="1352">
                        <c:v>135,3</c:v>
                      </c:pt>
                      <c:pt idx="1353">
                        <c:v>135,4</c:v>
                      </c:pt>
                      <c:pt idx="1354">
                        <c:v>135,5</c:v>
                      </c:pt>
                      <c:pt idx="1355">
                        <c:v>135,6</c:v>
                      </c:pt>
                      <c:pt idx="1356">
                        <c:v>135,7</c:v>
                      </c:pt>
                      <c:pt idx="1357">
                        <c:v>135,8</c:v>
                      </c:pt>
                      <c:pt idx="1358">
                        <c:v>135,9</c:v>
                      </c:pt>
                      <c:pt idx="1359">
                        <c:v>136</c:v>
                      </c:pt>
                      <c:pt idx="1360">
                        <c:v>136,1</c:v>
                      </c:pt>
                      <c:pt idx="1361">
                        <c:v>136,2</c:v>
                      </c:pt>
                      <c:pt idx="1362">
                        <c:v>136,3</c:v>
                      </c:pt>
                      <c:pt idx="1363">
                        <c:v>136,4</c:v>
                      </c:pt>
                      <c:pt idx="1364">
                        <c:v>136,5</c:v>
                      </c:pt>
                      <c:pt idx="1365">
                        <c:v>136,6</c:v>
                      </c:pt>
                      <c:pt idx="1366">
                        <c:v>136,7</c:v>
                      </c:pt>
                      <c:pt idx="1367">
                        <c:v>136,8</c:v>
                      </c:pt>
                      <c:pt idx="1368">
                        <c:v>136,9</c:v>
                      </c:pt>
                      <c:pt idx="1369">
                        <c:v>137</c:v>
                      </c:pt>
                      <c:pt idx="1370">
                        <c:v>137,1</c:v>
                      </c:pt>
                      <c:pt idx="1371">
                        <c:v>137,2</c:v>
                      </c:pt>
                      <c:pt idx="1372">
                        <c:v>137,3</c:v>
                      </c:pt>
                      <c:pt idx="1373">
                        <c:v>137,4</c:v>
                      </c:pt>
                      <c:pt idx="1374">
                        <c:v>137,5</c:v>
                      </c:pt>
                      <c:pt idx="1375">
                        <c:v>137,6</c:v>
                      </c:pt>
                      <c:pt idx="1376">
                        <c:v>137,7</c:v>
                      </c:pt>
                      <c:pt idx="1377">
                        <c:v>137,8</c:v>
                      </c:pt>
                      <c:pt idx="1378">
                        <c:v>137,9</c:v>
                      </c:pt>
                      <c:pt idx="1379">
                        <c:v>138</c:v>
                      </c:pt>
                      <c:pt idx="1380">
                        <c:v>138,1</c:v>
                      </c:pt>
                      <c:pt idx="1381">
                        <c:v>138,2</c:v>
                      </c:pt>
                      <c:pt idx="1382">
                        <c:v>138,3</c:v>
                      </c:pt>
                      <c:pt idx="1383">
                        <c:v>138,4</c:v>
                      </c:pt>
                      <c:pt idx="1384">
                        <c:v>138,5</c:v>
                      </c:pt>
                      <c:pt idx="1385">
                        <c:v>138,6</c:v>
                      </c:pt>
                      <c:pt idx="1386">
                        <c:v>138,7</c:v>
                      </c:pt>
                      <c:pt idx="1387">
                        <c:v>138,8</c:v>
                      </c:pt>
                      <c:pt idx="1388">
                        <c:v>138,9</c:v>
                      </c:pt>
                      <c:pt idx="1389">
                        <c:v>139</c:v>
                      </c:pt>
                      <c:pt idx="1390">
                        <c:v>139,1</c:v>
                      </c:pt>
                      <c:pt idx="1391">
                        <c:v>139,2</c:v>
                      </c:pt>
                      <c:pt idx="1392">
                        <c:v>139,3</c:v>
                      </c:pt>
                      <c:pt idx="1393">
                        <c:v>139,4</c:v>
                      </c:pt>
                      <c:pt idx="1394">
                        <c:v>139,5</c:v>
                      </c:pt>
                      <c:pt idx="1395">
                        <c:v>139,6</c:v>
                      </c:pt>
                      <c:pt idx="1396">
                        <c:v>139,7</c:v>
                      </c:pt>
                      <c:pt idx="1397">
                        <c:v>139,8</c:v>
                      </c:pt>
                      <c:pt idx="1398">
                        <c:v>139,9</c:v>
                      </c:pt>
                      <c:pt idx="1399">
                        <c:v>140</c:v>
                      </c:pt>
                      <c:pt idx="1400">
                        <c:v>140,1</c:v>
                      </c:pt>
                      <c:pt idx="1401">
                        <c:v>140,2</c:v>
                      </c:pt>
                      <c:pt idx="1402">
                        <c:v>140,3</c:v>
                      </c:pt>
                      <c:pt idx="1403">
                        <c:v>140,4</c:v>
                      </c:pt>
                      <c:pt idx="1404">
                        <c:v>140,5</c:v>
                      </c:pt>
                      <c:pt idx="1405">
                        <c:v>140,6</c:v>
                      </c:pt>
                      <c:pt idx="1406">
                        <c:v>140,7</c:v>
                      </c:pt>
                      <c:pt idx="1407">
                        <c:v>140,8</c:v>
                      </c:pt>
                      <c:pt idx="1408">
                        <c:v>140,9</c:v>
                      </c:pt>
                      <c:pt idx="1409">
                        <c:v>141</c:v>
                      </c:pt>
                      <c:pt idx="1410">
                        <c:v>141,1</c:v>
                      </c:pt>
                      <c:pt idx="1411">
                        <c:v>141,2</c:v>
                      </c:pt>
                      <c:pt idx="1412">
                        <c:v>141,3</c:v>
                      </c:pt>
                      <c:pt idx="1413">
                        <c:v>141,4</c:v>
                      </c:pt>
                      <c:pt idx="1414">
                        <c:v>141,5</c:v>
                      </c:pt>
                      <c:pt idx="1415">
                        <c:v>141,6</c:v>
                      </c:pt>
                      <c:pt idx="1416">
                        <c:v>141,7</c:v>
                      </c:pt>
                      <c:pt idx="1417">
                        <c:v>141,8</c:v>
                      </c:pt>
                      <c:pt idx="1418">
                        <c:v>141,9</c:v>
                      </c:pt>
                      <c:pt idx="1419">
                        <c:v>142</c:v>
                      </c:pt>
                      <c:pt idx="1420">
                        <c:v>142,1</c:v>
                      </c:pt>
                      <c:pt idx="1421">
                        <c:v>142,2</c:v>
                      </c:pt>
                      <c:pt idx="1422">
                        <c:v>142,3</c:v>
                      </c:pt>
                      <c:pt idx="1423">
                        <c:v>142,4</c:v>
                      </c:pt>
                      <c:pt idx="1424">
                        <c:v>142,5</c:v>
                      </c:pt>
                      <c:pt idx="1425">
                        <c:v>142,6</c:v>
                      </c:pt>
                      <c:pt idx="1426">
                        <c:v>142,7</c:v>
                      </c:pt>
                      <c:pt idx="1427">
                        <c:v>142,8</c:v>
                      </c:pt>
                      <c:pt idx="1428">
                        <c:v>142,9</c:v>
                      </c:pt>
                      <c:pt idx="1429">
                        <c:v>143</c:v>
                      </c:pt>
                      <c:pt idx="1430">
                        <c:v>143,1</c:v>
                      </c:pt>
                      <c:pt idx="1431">
                        <c:v>143,2</c:v>
                      </c:pt>
                      <c:pt idx="1432">
                        <c:v>143,3</c:v>
                      </c:pt>
                      <c:pt idx="1433">
                        <c:v>143,4</c:v>
                      </c:pt>
                      <c:pt idx="1434">
                        <c:v>143,5</c:v>
                      </c:pt>
                      <c:pt idx="1435">
                        <c:v>143,6</c:v>
                      </c:pt>
                      <c:pt idx="1436">
                        <c:v>143,7</c:v>
                      </c:pt>
                      <c:pt idx="1437">
                        <c:v>143,8</c:v>
                      </c:pt>
                      <c:pt idx="1438">
                        <c:v>143,9</c:v>
                      </c:pt>
                      <c:pt idx="1439">
                        <c:v>144</c:v>
                      </c:pt>
                      <c:pt idx="1440">
                        <c:v>144,1</c:v>
                      </c:pt>
                      <c:pt idx="1441">
                        <c:v>144,2</c:v>
                      </c:pt>
                      <c:pt idx="1442">
                        <c:v>144,3</c:v>
                      </c:pt>
                      <c:pt idx="1443">
                        <c:v>144,4</c:v>
                      </c:pt>
                      <c:pt idx="1444">
                        <c:v>144,5</c:v>
                      </c:pt>
                      <c:pt idx="1445">
                        <c:v>144,6</c:v>
                      </c:pt>
                      <c:pt idx="1446">
                        <c:v>144,7</c:v>
                      </c:pt>
                      <c:pt idx="1447">
                        <c:v>144,8</c:v>
                      </c:pt>
                      <c:pt idx="1448">
                        <c:v>144,9</c:v>
                      </c:pt>
                      <c:pt idx="1449">
                        <c:v>145</c:v>
                      </c:pt>
                      <c:pt idx="1450">
                        <c:v>145,1</c:v>
                      </c:pt>
                      <c:pt idx="1451">
                        <c:v>145,2</c:v>
                      </c:pt>
                      <c:pt idx="1452">
                        <c:v>145,3</c:v>
                      </c:pt>
                      <c:pt idx="1453">
                        <c:v>145,4</c:v>
                      </c:pt>
                      <c:pt idx="1454">
                        <c:v>145,5</c:v>
                      </c:pt>
                      <c:pt idx="1455">
                        <c:v>145,6</c:v>
                      </c:pt>
                      <c:pt idx="1456">
                        <c:v>145,7</c:v>
                      </c:pt>
                      <c:pt idx="1457">
                        <c:v>145,8</c:v>
                      </c:pt>
                      <c:pt idx="1458">
                        <c:v>145,9</c:v>
                      </c:pt>
                      <c:pt idx="1459">
                        <c:v>146</c:v>
                      </c:pt>
                      <c:pt idx="1460">
                        <c:v>146,1</c:v>
                      </c:pt>
                      <c:pt idx="1461">
                        <c:v>146,2</c:v>
                      </c:pt>
                      <c:pt idx="1462">
                        <c:v>146,3</c:v>
                      </c:pt>
                      <c:pt idx="1463">
                        <c:v>146,4</c:v>
                      </c:pt>
                      <c:pt idx="1464">
                        <c:v>146,5</c:v>
                      </c:pt>
                      <c:pt idx="1465">
                        <c:v>146,6</c:v>
                      </c:pt>
                      <c:pt idx="1466">
                        <c:v>146,7</c:v>
                      </c:pt>
                      <c:pt idx="1467">
                        <c:v>146,8</c:v>
                      </c:pt>
                      <c:pt idx="1468">
                        <c:v>146,9</c:v>
                      </c:pt>
                      <c:pt idx="1469">
                        <c:v>147</c:v>
                      </c:pt>
                      <c:pt idx="1470">
                        <c:v>147,1</c:v>
                      </c:pt>
                      <c:pt idx="1471">
                        <c:v>147,2</c:v>
                      </c:pt>
                      <c:pt idx="1472">
                        <c:v>147,3</c:v>
                      </c:pt>
                      <c:pt idx="1473">
                        <c:v>147,4</c:v>
                      </c:pt>
                      <c:pt idx="1474">
                        <c:v>147,5</c:v>
                      </c:pt>
                      <c:pt idx="1475">
                        <c:v>147,6</c:v>
                      </c:pt>
                      <c:pt idx="1476">
                        <c:v>147,7</c:v>
                      </c:pt>
                      <c:pt idx="1477">
                        <c:v>147,8</c:v>
                      </c:pt>
                      <c:pt idx="1478">
                        <c:v>147,9</c:v>
                      </c:pt>
                      <c:pt idx="1479">
                        <c:v>148</c:v>
                      </c:pt>
                      <c:pt idx="1480">
                        <c:v>148,1</c:v>
                      </c:pt>
                      <c:pt idx="1481">
                        <c:v>148,2</c:v>
                      </c:pt>
                      <c:pt idx="1482">
                        <c:v>148,3</c:v>
                      </c:pt>
                      <c:pt idx="1483">
                        <c:v>148,4</c:v>
                      </c:pt>
                      <c:pt idx="1484">
                        <c:v>148,5</c:v>
                      </c:pt>
                      <c:pt idx="1485">
                        <c:v>148,6</c:v>
                      </c:pt>
                      <c:pt idx="1486">
                        <c:v>148,7</c:v>
                      </c:pt>
                      <c:pt idx="1487">
                        <c:v>148,8</c:v>
                      </c:pt>
                      <c:pt idx="1488">
                        <c:v>148,9</c:v>
                      </c:pt>
                      <c:pt idx="1489">
                        <c:v>149</c:v>
                      </c:pt>
                      <c:pt idx="1490">
                        <c:v>149,1</c:v>
                      </c:pt>
                      <c:pt idx="1491">
                        <c:v>149,2</c:v>
                      </c:pt>
                      <c:pt idx="1492">
                        <c:v>149,3</c:v>
                      </c:pt>
                      <c:pt idx="1493">
                        <c:v>149,4</c:v>
                      </c:pt>
                      <c:pt idx="1494">
                        <c:v>149,5</c:v>
                      </c:pt>
                      <c:pt idx="1495">
                        <c:v>149,6</c:v>
                      </c:pt>
                      <c:pt idx="1496">
                        <c:v>149,7</c:v>
                      </c:pt>
                      <c:pt idx="1497">
                        <c:v>149,8</c:v>
                      </c:pt>
                      <c:pt idx="1498">
                        <c:v>149,9</c:v>
                      </c:pt>
                      <c:pt idx="1499">
                        <c:v>150</c:v>
                      </c:pt>
                      <c:pt idx="1500">
                        <c:v>150,1</c:v>
                      </c:pt>
                      <c:pt idx="1501">
                        <c:v>150,2</c:v>
                      </c:pt>
                      <c:pt idx="1502">
                        <c:v>150,3</c:v>
                      </c:pt>
                      <c:pt idx="1503">
                        <c:v>150,4</c:v>
                      </c:pt>
                      <c:pt idx="1504">
                        <c:v>150,5</c:v>
                      </c:pt>
                      <c:pt idx="1505">
                        <c:v>150,6</c:v>
                      </c:pt>
                      <c:pt idx="1506">
                        <c:v>150,7</c:v>
                      </c:pt>
                      <c:pt idx="1507">
                        <c:v>150,8</c:v>
                      </c:pt>
                      <c:pt idx="1508">
                        <c:v>150,9</c:v>
                      </c:pt>
                      <c:pt idx="1509">
                        <c:v>151</c:v>
                      </c:pt>
                      <c:pt idx="1510">
                        <c:v>151,1</c:v>
                      </c:pt>
                      <c:pt idx="1511">
                        <c:v>151,2</c:v>
                      </c:pt>
                      <c:pt idx="1512">
                        <c:v>151,3</c:v>
                      </c:pt>
                      <c:pt idx="1513">
                        <c:v>151,4</c:v>
                      </c:pt>
                      <c:pt idx="1514">
                        <c:v>151,5</c:v>
                      </c:pt>
                      <c:pt idx="1515">
                        <c:v>151,6</c:v>
                      </c:pt>
                      <c:pt idx="1516">
                        <c:v>151,7</c:v>
                      </c:pt>
                      <c:pt idx="1517">
                        <c:v>151,8</c:v>
                      </c:pt>
                      <c:pt idx="1518">
                        <c:v>151,9</c:v>
                      </c:pt>
                      <c:pt idx="1519">
                        <c:v>152</c:v>
                      </c:pt>
                      <c:pt idx="1520">
                        <c:v>152,1</c:v>
                      </c:pt>
                      <c:pt idx="1521">
                        <c:v>152,2</c:v>
                      </c:pt>
                      <c:pt idx="1522">
                        <c:v>152,3</c:v>
                      </c:pt>
                      <c:pt idx="1523">
                        <c:v>152,4</c:v>
                      </c:pt>
                      <c:pt idx="1524">
                        <c:v>152,5</c:v>
                      </c:pt>
                      <c:pt idx="1525">
                        <c:v>152,6</c:v>
                      </c:pt>
                      <c:pt idx="1526">
                        <c:v>152,7</c:v>
                      </c:pt>
                      <c:pt idx="1527">
                        <c:v>152,8</c:v>
                      </c:pt>
                      <c:pt idx="1528">
                        <c:v>152,9</c:v>
                      </c:pt>
                      <c:pt idx="1529">
                        <c:v>153</c:v>
                      </c:pt>
                      <c:pt idx="1530">
                        <c:v>153,1</c:v>
                      </c:pt>
                      <c:pt idx="1531">
                        <c:v>153,2</c:v>
                      </c:pt>
                      <c:pt idx="1532">
                        <c:v>153,3</c:v>
                      </c:pt>
                      <c:pt idx="1533">
                        <c:v>153,4</c:v>
                      </c:pt>
                      <c:pt idx="1534">
                        <c:v>153,5</c:v>
                      </c:pt>
                      <c:pt idx="1535">
                        <c:v>153,6</c:v>
                      </c:pt>
                      <c:pt idx="1536">
                        <c:v>153,7</c:v>
                      </c:pt>
                      <c:pt idx="1537">
                        <c:v>153,8</c:v>
                      </c:pt>
                      <c:pt idx="1538">
                        <c:v>153,9</c:v>
                      </c:pt>
                      <c:pt idx="1539">
                        <c:v>154</c:v>
                      </c:pt>
                      <c:pt idx="1540">
                        <c:v>154,1</c:v>
                      </c:pt>
                      <c:pt idx="1541">
                        <c:v>154,2</c:v>
                      </c:pt>
                      <c:pt idx="1542">
                        <c:v>154,3</c:v>
                      </c:pt>
                      <c:pt idx="1543">
                        <c:v>154,4</c:v>
                      </c:pt>
                      <c:pt idx="1544">
                        <c:v>154,5</c:v>
                      </c:pt>
                      <c:pt idx="1545">
                        <c:v>154,6</c:v>
                      </c:pt>
                      <c:pt idx="1546">
                        <c:v>154,7</c:v>
                      </c:pt>
                      <c:pt idx="1547">
                        <c:v>154,8</c:v>
                      </c:pt>
                      <c:pt idx="1548">
                        <c:v>154,9</c:v>
                      </c:pt>
                      <c:pt idx="1549">
                        <c:v>155</c:v>
                      </c:pt>
                      <c:pt idx="1550">
                        <c:v>155,1</c:v>
                      </c:pt>
                      <c:pt idx="1551">
                        <c:v>155,2</c:v>
                      </c:pt>
                      <c:pt idx="1552">
                        <c:v>155,3</c:v>
                      </c:pt>
                      <c:pt idx="1553">
                        <c:v>155,4</c:v>
                      </c:pt>
                      <c:pt idx="1554">
                        <c:v>155,5</c:v>
                      </c:pt>
                      <c:pt idx="1555">
                        <c:v>155,6</c:v>
                      </c:pt>
                      <c:pt idx="1556">
                        <c:v>155,7</c:v>
                      </c:pt>
                      <c:pt idx="1557">
                        <c:v>155,8</c:v>
                      </c:pt>
                      <c:pt idx="1558">
                        <c:v>155,9</c:v>
                      </c:pt>
                      <c:pt idx="1559">
                        <c:v>156</c:v>
                      </c:pt>
                      <c:pt idx="1560">
                        <c:v>156,1</c:v>
                      </c:pt>
                      <c:pt idx="1561">
                        <c:v>156,2</c:v>
                      </c:pt>
                      <c:pt idx="1562">
                        <c:v>156,3</c:v>
                      </c:pt>
                      <c:pt idx="1563">
                        <c:v>156,4</c:v>
                      </c:pt>
                      <c:pt idx="1564">
                        <c:v>156,5</c:v>
                      </c:pt>
                      <c:pt idx="1565">
                        <c:v>156,6</c:v>
                      </c:pt>
                      <c:pt idx="1566">
                        <c:v>156,7</c:v>
                      </c:pt>
                      <c:pt idx="1567">
                        <c:v>156,8</c:v>
                      </c:pt>
                      <c:pt idx="1568">
                        <c:v>156,9</c:v>
                      </c:pt>
                      <c:pt idx="1569">
                        <c:v>157</c:v>
                      </c:pt>
                      <c:pt idx="1570">
                        <c:v>157,1</c:v>
                      </c:pt>
                      <c:pt idx="1571">
                        <c:v>157,2</c:v>
                      </c:pt>
                      <c:pt idx="1572">
                        <c:v>157,3</c:v>
                      </c:pt>
                      <c:pt idx="1573">
                        <c:v>157,4</c:v>
                      </c:pt>
                      <c:pt idx="1574">
                        <c:v>157,5</c:v>
                      </c:pt>
                      <c:pt idx="1575">
                        <c:v>157,6</c:v>
                      </c:pt>
                      <c:pt idx="1576">
                        <c:v>157,7</c:v>
                      </c:pt>
                      <c:pt idx="1577">
                        <c:v>157,8</c:v>
                      </c:pt>
                      <c:pt idx="1578">
                        <c:v>157,9</c:v>
                      </c:pt>
                      <c:pt idx="1579">
                        <c:v>158</c:v>
                      </c:pt>
                      <c:pt idx="1580">
                        <c:v>158,1</c:v>
                      </c:pt>
                      <c:pt idx="1581">
                        <c:v>158,2</c:v>
                      </c:pt>
                      <c:pt idx="1582">
                        <c:v>158,3</c:v>
                      </c:pt>
                      <c:pt idx="1583">
                        <c:v>158,4</c:v>
                      </c:pt>
                      <c:pt idx="1584">
                        <c:v>158,5</c:v>
                      </c:pt>
                      <c:pt idx="1585">
                        <c:v>158,6</c:v>
                      </c:pt>
                      <c:pt idx="1586">
                        <c:v>158,7</c:v>
                      </c:pt>
                      <c:pt idx="1587">
                        <c:v>158,8</c:v>
                      </c:pt>
                      <c:pt idx="1588">
                        <c:v>158,9</c:v>
                      </c:pt>
                      <c:pt idx="1589">
                        <c:v>159</c:v>
                      </c:pt>
                      <c:pt idx="1590">
                        <c:v>159,1</c:v>
                      </c:pt>
                      <c:pt idx="1591">
                        <c:v>159,2</c:v>
                      </c:pt>
                      <c:pt idx="1592">
                        <c:v>159,3</c:v>
                      </c:pt>
                      <c:pt idx="1593">
                        <c:v>159,4</c:v>
                      </c:pt>
                      <c:pt idx="1594">
                        <c:v>159,5</c:v>
                      </c:pt>
                      <c:pt idx="1595">
                        <c:v>159,6</c:v>
                      </c:pt>
                      <c:pt idx="1596">
                        <c:v>159,7</c:v>
                      </c:pt>
                      <c:pt idx="1597">
                        <c:v>159,8</c:v>
                      </c:pt>
                      <c:pt idx="1598">
                        <c:v>159,9</c:v>
                      </c:pt>
                      <c:pt idx="1599">
                        <c:v>160</c:v>
                      </c:pt>
                      <c:pt idx="1600">
                        <c:v>160,1</c:v>
                      </c:pt>
                      <c:pt idx="1601">
                        <c:v>160,2</c:v>
                      </c:pt>
                      <c:pt idx="1602">
                        <c:v>160,3</c:v>
                      </c:pt>
                      <c:pt idx="1603">
                        <c:v>160,4</c:v>
                      </c:pt>
                      <c:pt idx="1604">
                        <c:v>160,5</c:v>
                      </c:pt>
                      <c:pt idx="1605">
                        <c:v>160,6</c:v>
                      </c:pt>
                      <c:pt idx="1606">
                        <c:v>160,7</c:v>
                      </c:pt>
                      <c:pt idx="1607">
                        <c:v>160,8</c:v>
                      </c:pt>
                      <c:pt idx="1608">
                        <c:v>160,9</c:v>
                      </c:pt>
                      <c:pt idx="1609">
                        <c:v>161</c:v>
                      </c:pt>
                      <c:pt idx="1610">
                        <c:v>161,1</c:v>
                      </c:pt>
                      <c:pt idx="1611">
                        <c:v>161,2</c:v>
                      </c:pt>
                      <c:pt idx="1612">
                        <c:v>161,3</c:v>
                      </c:pt>
                      <c:pt idx="1613">
                        <c:v>161,4</c:v>
                      </c:pt>
                      <c:pt idx="1614">
                        <c:v>161,5</c:v>
                      </c:pt>
                      <c:pt idx="1615">
                        <c:v>161,6</c:v>
                      </c:pt>
                      <c:pt idx="1616">
                        <c:v>161,7</c:v>
                      </c:pt>
                      <c:pt idx="1617">
                        <c:v>161,8</c:v>
                      </c:pt>
                      <c:pt idx="1618">
                        <c:v>161,9</c:v>
                      </c:pt>
                      <c:pt idx="1619">
                        <c:v>162</c:v>
                      </c:pt>
                      <c:pt idx="1620">
                        <c:v>162,1</c:v>
                      </c:pt>
                      <c:pt idx="1621">
                        <c:v>162,2</c:v>
                      </c:pt>
                      <c:pt idx="1622">
                        <c:v>162,3</c:v>
                      </c:pt>
                      <c:pt idx="1623">
                        <c:v>162,4</c:v>
                      </c:pt>
                      <c:pt idx="1624">
                        <c:v>162,5</c:v>
                      </c:pt>
                      <c:pt idx="1625">
                        <c:v>162,6</c:v>
                      </c:pt>
                      <c:pt idx="1626">
                        <c:v>162,7</c:v>
                      </c:pt>
                      <c:pt idx="1627">
                        <c:v>162,8</c:v>
                      </c:pt>
                      <c:pt idx="1628">
                        <c:v>162,9</c:v>
                      </c:pt>
                      <c:pt idx="1629">
                        <c:v>163</c:v>
                      </c:pt>
                      <c:pt idx="1630">
                        <c:v>163,1</c:v>
                      </c:pt>
                      <c:pt idx="1631">
                        <c:v>163,2</c:v>
                      </c:pt>
                      <c:pt idx="1632">
                        <c:v>163,3</c:v>
                      </c:pt>
                      <c:pt idx="1633">
                        <c:v>163,4</c:v>
                      </c:pt>
                      <c:pt idx="1634">
                        <c:v>163,5</c:v>
                      </c:pt>
                      <c:pt idx="1635">
                        <c:v>163,6</c:v>
                      </c:pt>
                      <c:pt idx="1636">
                        <c:v>163,7</c:v>
                      </c:pt>
                      <c:pt idx="1637">
                        <c:v>163,8</c:v>
                      </c:pt>
                      <c:pt idx="1638">
                        <c:v>163,9</c:v>
                      </c:pt>
                      <c:pt idx="1639">
                        <c:v>164</c:v>
                      </c:pt>
                      <c:pt idx="1640">
                        <c:v>164,1</c:v>
                      </c:pt>
                      <c:pt idx="1641">
                        <c:v>164,2</c:v>
                      </c:pt>
                      <c:pt idx="1642">
                        <c:v>164,3</c:v>
                      </c:pt>
                      <c:pt idx="1643">
                        <c:v>164,4</c:v>
                      </c:pt>
                      <c:pt idx="1644">
                        <c:v>164,5</c:v>
                      </c:pt>
                      <c:pt idx="1645">
                        <c:v>164,6</c:v>
                      </c:pt>
                      <c:pt idx="1646">
                        <c:v>164,7</c:v>
                      </c:pt>
                      <c:pt idx="1647">
                        <c:v>164,8</c:v>
                      </c:pt>
                      <c:pt idx="1648">
                        <c:v>164,9</c:v>
                      </c:pt>
                      <c:pt idx="1649">
                        <c:v>165</c:v>
                      </c:pt>
                      <c:pt idx="1650">
                        <c:v>165,1</c:v>
                      </c:pt>
                      <c:pt idx="1651">
                        <c:v>165,2</c:v>
                      </c:pt>
                      <c:pt idx="1652">
                        <c:v>165,3</c:v>
                      </c:pt>
                      <c:pt idx="1653">
                        <c:v>165,4</c:v>
                      </c:pt>
                      <c:pt idx="1654">
                        <c:v>165,5</c:v>
                      </c:pt>
                      <c:pt idx="1655">
                        <c:v>165,6</c:v>
                      </c:pt>
                      <c:pt idx="1656">
                        <c:v>165,7</c:v>
                      </c:pt>
                      <c:pt idx="1657">
                        <c:v>165,8</c:v>
                      </c:pt>
                      <c:pt idx="1658">
                        <c:v>165,9</c:v>
                      </c:pt>
                      <c:pt idx="1659">
                        <c:v>166</c:v>
                      </c:pt>
                      <c:pt idx="1660">
                        <c:v>166,1</c:v>
                      </c:pt>
                      <c:pt idx="1661">
                        <c:v>166,2</c:v>
                      </c:pt>
                      <c:pt idx="1662">
                        <c:v>166,3</c:v>
                      </c:pt>
                      <c:pt idx="1663">
                        <c:v>166,4</c:v>
                      </c:pt>
                      <c:pt idx="1664">
                        <c:v>166,5</c:v>
                      </c:pt>
                      <c:pt idx="1665">
                        <c:v>166,6</c:v>
                      </c:pt>
                      <c:pt idx="1666">
                        <c:v>166,7</c:v>
                      </c:pt>
                      <c:pt idx="1667">
                        <c:v>166,8</c:v>
                      </c:pt>
                      <c:pt idx="1668">
                        <c:v>166,9</c:v>
                      </c:pt>
                      <c:pt idx="1669">
                        <c:v>167</c:v>
                      </c:pt>
                      <c:pt idx="1670">
                        <c:v>167,1</c:v>
                      </c:pt>
                      <c:pt idx="1671">
                        <c:v>167,2</c:v>
                      </c:pt>
                      <c:pt idx="1672">
                        <c:v>167,3</c:v>
                      </c:pt>
                      <c:pt idx="1673">
                        <c:v>167,4</c:v>
                      </c:pt>
                      <c:pt idx="1674">
                        <c:v>167,5</c:v>
                      </c:pt>
                      <c:pt idx="1675">
                        <c:v>167,6</c:v>
                      </c:pt>
                      <c:pt idx="1676">
                        <c:v>167,7</c:v>
                      </c:pt>
                      <c:pt idx="1677">
                        <c:v>167,8</c:v>
                      </c:pt>
                      <c:pt idx="1678">
                        <c:v>167,9</c:v>
                      </c:pt>
                      <c:pt idx="1679">
                        <c:v>168</c:v>
                      </c:pt>
                      <c:pt idx="1680">
                        <c:v>168,1</c:v>
                      </c:pt>
                      <c:pt idx="1681">
                        <c:v>168,2</c:v>
                      </c:pt>
                      <c:pt idx="1682">
                        <c:v>168,3</c:v>
                      </c:pt>
                      <c:pt idx="1683">
                        <c:v>168,4</c:v>
                      </c:pt>
                      <c:pt idx="1684">
                        <c:v>168,5</c:v>
                      </c:pt>
                      <c:pt idx="1685">
                        <c:v>168,6</c:v>
                      </c:pt>
                      <c:pt idx="1686">
                        <c:v>168,7</c:v>
                      </c:pt>
                      <c:pt idx="1687">
                        <c:v>168,8</c:v>
                      </c:pt>
                      <c:pt idx="1688">
                        <c:v>168,9</c:v>
                      </c:pt>
                      <c:pt idx="1689">
                        <c:v>169</c:v>
                      </c:pt>
                      <c:pt idx="1690">
                        <c:v>169,1</c:v>
                      </c:pt>
                      <c:pt idx="1691">
                        <c:v>169,2</c:v>
                      </c:pt>
                      <c:pt idx="1692">
                        <c:v>169,3</c:v>
                      </c:pt>
                      <c:pt idx="1693">
                        <c:v>169,4</c:v>
                      </c:pt>
                      <c:pt idx="1694">
                        <c:v>169,5</c:v>
                      </c:pt>
                      <c:pt idx="1695">
                        <c:v>169,6</c:v>
                      </c:pt>
                      <c:pt idx="1696">
                        <c:v>169,7</c:v>
                      </c:pt>
                      <c:pt idx="1697">
                        <c:v>169,8</c:v>
                      </c:pt>
                      <c:pt idx="1698">
                        <c:v>169,9</c:v>
                      </c:pt>
                      <c:pt idx="1699">
                        <c:v>170</c:v>
                      </c:pt>
                      <c:pt idx="1700">
                        <c:v>170,1</c:v>
                      </c:pt>
                      <c:pt idx="1701">
                        <c:v>170,2</c:v>
                      </c:pt>
                      <c:pt idx="1702">
                        <c:v>170,3</c:v>
                      </c:pt>
                      <c:pt idx="1703">
                        <c:v>170,4</c:v>
                      </c:pt>
                      <c:pt idx="1704">
                        <c:v>170,5</c:v>
                      </c:pt>
                      <c:pt idx="1705">
                        <c:v>170,6</c:v>
                      </c:pt>
                      <c:pt idx="1706">
                        <c:v>170,7</c:v>
                      </c:pt>
                      <c:pt idx="1707">
                        <c:v>170,8</c:v>
                      </c:pt>
                      <c:pt idx="1708">
                        <c:v>170,9</c:v>
                      </c:pt>
                      <c:pt idx="1709">
                        <c:v>171</c:v>
                      </c:pt>
                      <c:pt idx="1710">
                        <c:v>171,1</c:v>
                      </c:pt>
                      <c:pt idx="1711">
                        <c:v>171,2</c:v>
                      </c:pt>
                      <c:pt idx="1712">
                        <c:v>171,3</c:v>
                      </c:pt>
                      <c:pt idx="1713">
                        <c:v>171,4</c:v>
                      </c:pt>
                      <c:pt idx="1714">
                        <c:v>171,5</c:v>
                      </c:pt>
                      <c:pt idx="1715">
                        <c:v>171,6</c:v>
                      </c:pt>
                      <c:pt idx="1716">
                        <c:v>171,7</c:v>
                      </c:pt>
                      <c:pt idx="1717">
                        <c:v>171,8</c:v>
                      </c:pt>
                      <c:pt idx="1718">
                        <c:v>171,9</c:v>
                      </c:pt>
                      <c:pt idx="1719">
                        <c:v>172</c:v>
                      </c:pt>
                      <c:pt idx="1720">
                        <c:v>172,1</c:v>
                      </c:pt>
                      <c:pt idx="1721">
                        <c:v>172,2</c:v>
                      </c:pt>
                      <c:pt idx="1722">
                        <c:v>172,3</c:v>
                      </c:pt>
                      <c:pt idx="1723">
                        <c:v>172,4</c:v>
                      </c:pt>
                      <c:pt idx="1724">
                        <c:v>172,5</c:v>
                      </c:pt>
                      <c:pt idx="1725">
                        <c:v>172,6</c:v>
                      </c:pt>
                      <c:pt idx="1726">
                        <c:v>172,7</c:v>
                      </c:pt>
                      <c:pt idx="1727">
                        <c:v>172,8</c:v>
                      </c:pt>
                      <c:pt idx="1728">
                        <c:v>172,9</c:v>
                      </c:pt>
                      <c:pt idx="1729">
                        <c:v>173</c:v>
                      </c:pt>
                      <c:pt idx="1730">
                        <c:v>173,1</c:v>
                      </c:pt>
                      <c:pt idx="1731">
                        <c:v>173,2</c:v>
                      </c:pt>
                      <c:pt idx="1732">
                        <c:v>173,3</c:v>
                      </c:pt>
                      <c:pt idx="1733">
                        <c:v>173,4</c:v>
                      </c:pt>
                      <c:pt idx="1734">
                        <c:v>173,5</c:v>
                      </c:pt>
                      <c:pt idx="1735">
                        <c:v>173,6</c:v>
                      </c:pt>
                      <c:pt idx="1736">
                        <c:v>173,7</c:v>
                      </c:pt>
                      <c:pt idx="1737">
                        <c:v>173,8</c:v>
                      </c:pt>
                      <c:pt idx="1738">
                        <c:v>173,9</c:v>
                      </c:pt>
                      <c:pt idx="1739">
                        <c:v>174</c:v>
                      </c:pt>
                      <c:pt idx="1740">
                        <c:v>174,1</c:v>
                      </c:pt>
                      <c:pt idx="1741">
                        <c:v>174,2</c:v>
                      </c:pt>
                      <c:pt idx="1742">
                        <c:v>174,3</c:v>
                      </c:pt>
                      <c:pt idx="1743">
                        <c:v>174,4</c:v>
                      </c:pt>
                      <c:pt idx="1744">
                        <c:v>174,5</c:v>
                      </c:pt>
                      <c:pt idx="1745">
                        <c:v>174,6</c:v>
                      </c:pt>
                      <c:pt idx="1746">
                        <c:v>174,7</c:v>
                      </c:pt>
                      <c:pt idx="1747">
                        <c:v>174,8</c:v>
                      </c:pt>
                      <c:pt idx="1748">
                        <c:v>174,9</c:v>
                      </c:pt>
                      <c:pt idx="1749">
                        <c:v>175</c:v>
                      </c:pt>
                      <c:pt idx="1750">
                        <c:v>175,1</c:v>
                      </c:pt>
                      <c:pt idx="1751">
                        <c:v>175,2</c:v>
                      </c:pt>
                      <c:pt idx="1752">
                        <c:v>175,3</c:v>
                      </c:pt>
                      <c:pt idx="1753">
                        <c:v>175,4</c:v>
                      </c:pt>
                      <c:pt idx="1754">
                        <c:v>175,5</c:v>
                      </c:pt>
                      <c:pt idx="1755">
                        <c:v>175,6</c:v>
                      </c:pt>
                      <c:pt idx="1756">
                        <c:v>175,7</c:v>
                      </c:pt>
                      <c:pt idx="1757">
                        <c:v>175,8</c:v>
                      </c:pt>
                      <c:pt idx="1758">
                        <c:v>175,9</c:v>
                      </c:pt>
                      <c:pt idx="1759">
                        <c:v>176</c:v>
                      </c:pt>
                      <c:pt idx="1760">
                        <c:v>176,1</c:v>
                      </c:pt>
                      <c:pt idx="1761">
                        <c:v>176,2</c:v>
                      </c:pt>
                      <c:pt idx="1762">
                        <c:v>176,3</c:v>
                      </c:pt>
                      <c:pt idx="1763">
                        <c:v>176,4</c:v>
                      </c:pt>
                      <c:pt idx="1764">
                        <c:v>176,5</c:v>
                      </c:pt>
                      <c:pt idx="1765">
                        <c:v>176,6</c:v>
                      </c:pt>
                      <c:pt idx="1766">
                        <c:v>176,7</c:v>
                      </c:pt>
                      <c:pt idx="1767">
                        <c:v>176,8</c:v>
                      </c:pt>
                      <c:pt idx="1768">
                        <c:v>176,9</c:v>
                      </c:pt>
                      <c:pt idx="1769">
                        <c:v>177</c:v>
                      </c:pt>
                      <c:pt idx="1770">
                        <c:v>177,1</c:v>
                      </c:pt>
                      <c:pt idx="1771">
                        <c:v>177,2</c:v>
                      </c:pt>
                      <c:pt idx="1772">
                        <c:v>177,3</c:v>
                      </c:pt>
                      <c:pt idx="1773">
                        <c:v>177,4</c:v>
                      </c:pt>
                      <c:pt idx="1774">
                        <c:v>177,5</c:v>
                      </c:pt>
                      <c:pt idx="1775">
                        <c:v>177,6</c:v>
                      </c:pt>
                      <c:pt idx="1776">
                        <c:v>177,7</c:v>
                      </c:pt>
                      <c:pt idx="1777">
                        <c:v>177,8</c:v>
                      </c:pt>
                      <c:pt idx="1778">
                        <c:v>177,9</c:v>
                      </c:pt>
                      <c:pt idx="1779">
                        <c:v>178</c:v>
                      </c:pt>
                      <c:pt idx="1780">
                        <c:v>178,1</c:v>
                      </c:pt>
                      <c:pt idx="1781">
                        <c:v>178,2</c:v>
                      </c:pt>
                      <c:pt idx="1782">
                        <c:v>178,3</c:v>
                      </c:pt>
                      <c:pt idx="1783">
                        <c:v>178,4</c:v>
                      </c:pt>
                      <c:pt idx="1784">
                        <c:v>178,5</c:v>
                      </c:pt>
                      <c:pt idx="1785">
                        <c:v>178,6</c:v>
                      </c:pt>
                      <c:pt idx="1786">
                        <c:v>178,7</c:v>
                      </c:pt>
                      <c:pt idx="1787">
                        <c:v>178,8</c:v>
                      </c:pt>
                      <c:pt idx="1788">
                        <c:v>178,9</c:v>
                      </c:pt>
                      <c:pt idx="1789">
                        <c:v>179</c:v>
                      </c:pt>
                      <c:pt idx="1790">
                        <c:v>179,1</c:v>
                      </c:pt>
                      <c:pt idx="1791">
                        <c:v>179,2</c:v>
                      </c:pt>
                      <c:pt idx="1792">
                        <c:v>179,3</c:v>
                      </c:pt>
                      <c:pt idx="1793">
                        <c:v>179,4</c:v>
                      </c:pt>
                      <c:pt idx="1794">
                        <c:v>179,5</c:v>
                      </c:pt>
                      <c:pt idx="1795">
                        <c:v>179,6</c:v>
                      </c:pt>
                      <c:pt idx="1796">
                        <c:v>179,7</c:v>
                      </c:pt>
                      <c:pt idx="1797">
                        <c:v>179,8</c:v>
                      </c:pt>
                      <c:pt idx="1798">
                        <c:v>179,9</c:v>
                      </c:pt>
                      <c:pt idx="1799">
                        <c:v>180</c:v>
                      </c:pt>
                      <c:pt idx="1800">
                        <c:v>180,1</c:v>
                      </c:pt>
                      <c:pt idx="1801">
                        <c:v>180,2</c:v>
                      </c:pt>
                      <c:pt idx="1802">
                        <c:v>180,3</c:v>
                      </c:pt>
                      <c:pt idx="1803">
                        <c:v>180,4</c:v>
                      </c:pt>
                      <c:pt idx="1804">
                        <c:v>180,5</c:v>
                      </c:pt>
                      <c:pt idx="1805">
                        <c:v>180,6</c:v>
                      </c:pt>
                      <c:pt idx="1806">
                        <c:v>180,7</c:v>
                      </c:pt>
                      <c:pt idx="1807">
                        <c:v>180,8</c:v>
                      </c:pt>
                      <c:pt idx="1808">
                        <c:v>180,9</c:v>
                      </c:pt>
                      <c:pt idx="1809">
                        <c:v>181</c:v>
                      </c:pt>
                      <c:pt idx="1810">
                        <c:v>181,1</c:v>
                      </c:pt>
                      <c:pt idx="1811">
                        <c:v>181,2</c:v>
                      </c:pt>
                      <c:pt idx="1812">
                        <c:v>181,3</c:v>
                      </c:pt>
                      <c:pt idx="1813">
                        <c:v>181,4</c:v>
                      </c:pt>
                      <c:pt idx="1814">
                        <c:v>181,5</c:v>
                      </c:pt>
                      <c:pt idx="1815">
                        <c:v>181,6</c:v>
                      </c:pt>
                      <c:pt idx="1816">
                        <c:v>181,7</c:v>
                      </c:pt>
                      <c:pt idx="1817">
                        <c:v>181,8</c:v>
                      </c:pt>
                      <c:pt idx="1818">
                        <c:v>181,9</c:v>
                      </c:pt>
                      <c:pt idx="1819">
                        <c:v>182</c:v>
                      </c:pt>
                      <c:pt idx="1820">
                        <c:v>182,1</c:v>
                      </c:pt>
                      <c:pt idx="1821">
                        <c:v>182,2</c:v>
                      </c:pt>
                      <c:pt idx="1822">
                        <c:v>182,3</c:v>
                      </c:pt>
                      <c:pt idx="1823">
                        <c:v>182,4</c:v>
                      </c:pt>
                      <c:pt idx="1824">
                        <c:v>182,5</c:v>
                      </c:pt>
                      <c:pt idx="1825">
                        <c:v>182,6</c:v>
                      </c:pt>
                      <c:pt idx="1826">
                        <c:v>182,7</c:v>
                      </c:pt>
                      <c:pt idx="1827">
                        <c:v>182,8</c:v>
                      </c:pt>
                      <c:pt idx="1828">
                        <c:v>182,9</c:v>
                      </c:pt>
                      <c:pt idx="1829">
                        <c:v>183</c:v>
                      </c:pt>
                      <c:pt idx="1830">
                        <c:v>183,1</c:v>
                      </c:pt>
                      <c:pt idx="1831">
                        <c:v>183,2</c:v>
                      </c:pt>
                      <c:pt idx="1832">
                        <c:v>183,3</c:v>
                      </c:pt>
                      <c:pt idx="1833">
                        <c:v>183,4</c:v>
                      </c:pt>
                      <c:pt idx="1834">
                        <c:v>183,5</c:v>
                      </c:pt>
                      <c:pt idx="1835">
                        <c:v>183,6</c:v>
                      </c:pt>
                      <c:pt idx="1836">
                        <c:v>183,7</c:v>
                      </c:pt>
                      <c:pt idx="1837">
                        <c:v>183,8</c:v>
                      </c:pt>
                      <c:pt idx="1838">
                        <c:v>183,9</c:v>
                      </c:pt>
                      <c:pt idx="1839">
                        <c:v>184</c:v>
                      </c:pt>
                      <c:pt idx="1840">
                        <c:v>184,1</c:v>
                      </c:pt>
                      <c:pt idx="1841">
                        <c:v>184,2</c:v>
                      </c:pt>
                      <c:pt idx="1842">
                        <c:v>184,3</c:v>
                      </c:pt>
                      <c:pt idx="1843">
                        <c:v>184,4</c:v>
                      </c:pt>
                      <c:pt idx="1844">
                        <c:v>184,5</c:v>
                      </c:pt>
                      <c:pt idx="1845">
                        <c:v>184,6</c:v>
                      </c:pt>
                      <c:pt idx="1846">
                        <c:v>184,7</c:v>
                      </c:pt>
                      <c:pt idx="1847">
                        <c:v>184,8</c:v>
                      </c:pt>
                      <c:pt idx="1848">
                        <c:v>184,9</c:v>
                      </c:pt>
                      <c:pt idx="1849">
                        <c:v>185</c:v>
                      </c:pt>
                      <c:pt idx="1850">
                        <c:v>185,1</c:v>
                      </c:pt>
                      <c:pt idx="1851">
                        <c:v>185,2</c:v>
                      </c:pt>
                      <c:pt idx="1852">
                        <c:v>185,3</c:v>
                      </c:pt>
                      <c:pt idx="1853">
                        <c:v>185,4</c:v>
                      </c:pt>
                      <c:pt idx="1854">
                        <c:v>185,5</c:v>
                      </c:pt>
                      <c:pt idx="1855">
                        <c:v>185,6</c:v>
                      </c:pt>
                      <c:pt idx="1856">
                        <c:v>185,7</c:v>
                      </c:pt>
                      <c:pt idx="1857">
                        <c:v>185,8</c:v>
                      </c:pt>
                      <c:pt idx="1858">
                        <c:v>185,9</c:v>
                      </c:pt>
                      <c:pt idx="1859">
                        <c:v>186</c:v>
                      </c:pt>
                      <c:pt idx="1860">
                        <c:v>186,1</c:v>
                      </c:pt>
                      <c:pt idx="1861">
                        <c:v>186,2</c:v>
                      </c:pt>
                      <c:pt idx="1862">
                        <c:v>186,3</c:v>
                      </c:pt>
                      <c:pt idx="1863">
                        <c:v>186,4</c:v>
                      </c:pt>
                      <c:pt idx="1864">
                        <c:v>186,5</c:v>
                      </c:pt>
                      <c:pt idx="1865">
                        <c:v>186,6</c:v>
                      </c:pt>
                      <c:pt idx="1866">
                        <c:v>186,7</c:v>
                      </c:pt>
                      <c:pt idx="1867">
                        <c:v>186,8</c:v>
                      </c:pt>
                      <c:pt idx="1868">
                        <c:v>186,9</c:v>
                      </c:pt>
                      <c:pt idx="1869">
                        <c:v>187</c:v>
                      </c:pt>
                      <c:pt idx="1870">
                        <c:v>187,1</c:v>
                      </c:pt>
                      <c:pt idx="1871">
                        <c:v>187,2</c:v>
                      </c:pt>
                      <c:pt idx="1872">
                        <c:v>187,3</c:v>
                      </c:pt>
                      <c:pt idx="1873">
                        <c:v>187,4</c:v>
                      </c:pt>
                      <c:pt idx="1874">
                        <c:v>187,5</c:v>
                      </c:pt>
                      <c:pt idx="1875">
                        <c:v>187,6</c:v>
                      </c:pt>
                      <c:pt idx="1876">
                        <c:v>187,7</c:v>
                      </c:pt>
                      <c:pt idx="1877">
                        <c:v>187,8</c:v>
                      </c:pt>
                      <c:pt idx="1878">
                        <c:v>187,9</c:v>
                      </c:pt>
                      <c:pt idx="1879">
                        <c:v>188</c:v>
                      </c:pt>
                      <c:pt idx="1880">
                        <c:v>188,1</c:v>
                      </c:pt>
                      <c:pt idx="1881">
                        <c:v>188,2</c:v>
                      </c:pt>
                      <c:pt idx="1882">
                        <c:v>188,3</c:v>
                      </c:pt>
                      <c:pt idx="1883">
                        <c:v>188,4</c:v>
                      </c:pt>
                      <c:pt idx="1884">
                        <c:v>188,5</c:v>
                      </c:pt>
                      <c:pt idx="1885">
                        <c:v>188,6</c:v>
                      </c:pt>
                      <c:pt idx="1886">
                        <c:v>188,7</c:v>
                      </c:pt>
                      <c:pt idx="1887">
                        <c:v>188,8</c:v>
                      </c:pt>
                      <c:pt idx="1888">
                        <c:v>188,9</c:v>
                      </c:pt>
                      <c:pt idx="1889">
                        <c:v>189</c:v>
                      </c:pt>
                      <c:pt idx="1890">
                        <c:v>189,1</c:v>
                      </c:pt>
                      <c:pt idx="1891">
                        <c:v>189,2</c:v>
                      </c:pt>
                      <c:pt idx="1892">
                        <c:v>189,3</c:v>
                      </c:pt>
                      <c:pt idx="1893">
                        <c:v>189,4</c:v>
                      </c:pt>
                      <c:pt idx="1894">
                        <c:v>189,5</c:v>
                      </c:pt>
                      <c:pt idx="1895">
                        <c:v>189,6</c:v>
                      </c:pt>
                      <c:pt idx="1896">
                        <c:v>189,7</c:v>
                      </c:pt>
                      <c:pt idx="1897">
                        <c:v>189,8</c:v>
                      </c:pt>
                      <c:pt idx="1898">
                        <c:v>189,9</c:v>
                      </c:pt>
                      <c:pt idx="1899">
                        <c:v>190</c:v>
                      </c:pt>
                      <c:pt idx="1900">
                        <c:v>190,1</c:v>
                      </c:pt>
                      <c:pt idx="1901">
                        <c:v>190,2</c:v>
                      </c:pt>
                      <c:pt idx="1902">
                        <c:v>190,3</c:v>
                      </c:pt>
                      <c:pt idx="1903">
                        <c:v>190,4</c:v>
                      </c:pt>
                      <c:pt idx="1904">
                        <c:v>190,5</c:v>
                      </c:pt>
                      <c:pt idx="1905">
                        <c:v>190,6</c:v>
                      </c:pt>
                      <c:pt idx="1906">
                        <c:v>190,7</c:v>
                      </c:pt>
                      <c:pt idx="1907">
                        <c:v>190,8</c:v>
                      </c:pt>
                      <c:pt idx="1908">
                        <c:v>190,9</c:v>
                      </c:pt>
                      <c:pt idx="1909">
                        <c:v>191</c:v>
                      </c:pt>
                      <c:pt idx="1910">
                        <c:v>191,1</c:v>
                      </c:pt>
                      <c:pt idx="1911">
                        <c:v>191,2</c:v>
                      </c:pt>
                      <c:pt idx="1912">
                        <c:v>191,3</c:v>
                      </c:pt>
                      <c:pt idx="1913">
                        <c:v>191,4</c:v>
                      </c:pt>
                      <c:pt idx="1914">
                        <c:v>191,5</c:v>
                      </c:pt>
                      <c:pt idx="1915">
                        <c:v>191,6</c:v>
                      </c:pt>
                      <c:pt idx="1916">
                        <c:v>191,7</c:v>
                      </c:pt>
                      <c:pt idx="1917">
                        <c:v>191,8</c:v>
                      </c:pt>
                      <c:pt idx="1918">
                        <c:v>191,9</c:v>
                      </c:pt>
                      <c:pt idx="1919">
                        <c:v>192</c:v>
                      </c:pt>
                      <c:pt idx="1920">
                        <c:v>192,1</c:v>
                      </c:pt>
                      <c:pt idx="1921">
                        <c:v>192,2</c:v>
                      </c:pt>
                      <c:pt idx="1922">
                        <c:v>192,3</c:v>
                      </c:pt>
                      <c:pt idx="1923">
                        <c:v>192,4</c:v>
                      </c:pt>
                      <c:pt idx="1924">
                        <c:v>192,5</c:v>
                      </c:pt>
                      <c:pt idx="1925">
                        <c:v>192,6</c:v>
                      </c:pt>
                      <c:pt idx="1926">
                        <c:v>192,7</c:v>
                      </c:pt>
                      <c:pt idx="1927">
                        <c:v>192,8</c:v>
                      </c:pt>
                      <c:pt idx="1928">
                        <c:v>192,9</c:v>
                      </c:pt>
                      <c:pt idx="1929">
                        <c:v>193</c:v>
                      </c:pt>
                      <c:pt idx="1930">
                        <c:v>193,1</c:v>
                      </c:pt>
                      <c:pt idx="1931">
                        <c:v>193,2</c:v>
                      </c:pt>
                      <c:pt idx="1932">
                        <c:v>193,3</c:v>
                      </c:pt>
                      <c:pt idx="1933">
                        <c:v>193,4</c:v>
                      </c:pt>
                      <c:pt idx="1934">
                        <c:v>193,5</c:v>
                      </c:pt>
                      <c:pt idx="1935">
                        <c:v>193,6</c:v>
                      </c:pt>
                      <c:pt idx="1936">
                        <c:v>193,7</c:v>
                      </c:pt>
                      <c:pt idx="1937">
                        <c:v>193,8</c:v>
                      </c:pt>
                      <c:pt idx="1938">
                        <c:v>193,9</c:v>
                      </c:pt>
                      <c:pt idx="1939">
                        <c:v>194</c:v>
                      </c:pt>
                      <c:pt idx="1940">
                        <c:v>194,1</c:v>
                      </c:pt>
                      <c:pt idx="1941">
                        <c:v>194,2</c:v>
                      </c:pt>
                      <c:pt idx="1942">
                        <c:v>194,3</c:v>
                      </c:pt>
                      <c:pt idx="1943">
                        <c:v>194,4</c:v>
                      </c:pt>
                      <c:pt idx="1944">
                        <c:v>194,5</c:v>
                      </c:pt>
                      <c:pt idx="1945">
                        <c:v>194,6</c:v>
                      </c:pt>
                      <c:pt idx="1946">
                        <c:v>194,7</c:v>
                      </c:pt>
                      <c:pt idx="1947">
                        <c:v>194,8</c:v>
                      </c:pt>
                      <c:pt idx="1948">
                        <c:v>194,9</c:v>
                      </c:pt>
                      <c:pt idx="1949">
                        <c:v>195</c:v>
                      </c:pt>
                      <c:pt idx="1950">
                        <c:v>195,1</c:v>
                      </c:pt>
                      <c:pt idx="1951">
                        <c:v>195,2</c:v>
                      </c:pt>
                      <c:pt idx="1952">
                        <c:v>195,3</c:v>
                      </c:pt>
                      <c:pt idx="1953">
                        <c:v>195,4</c:v>
                      </c:pt>
                      <c:pt idx="1954">
                        <c:v>195,5</c:v>
                      </c:pt>
                      <c:pt idx="1955">
                        <c:v>195,6</c:v>
                      </c:pt>
                      <c:pt idx="1956">
                        <c:v>195,7</c:v>
                      </c:pt>
                      <c:pt idx="1957">
                        <c:v>195,8</c:v>
                      </c:pt>
                      <c:pt idx="1958">
                        <c:v>195,9</c:v>
                      </c:pt>
                      <c:pt idx="1959">
                        <c:v>196</c:v>
                      </c:pt>
                      <c:pt idx="1960">
                        <c:v>196,1</c:v>
                      </c:pt>
                      <c:pt idx="1961">
                        <c:v>196,2</c:v>
                      </c:pt>
                      <c:pt idx="1962">
                        <c:v>196,3</c:v>
                      </c:pt>
                      <c:pt idx="1963">
                        <c:v>196,4</c:v>
                      </c:pt>
                      <c:pt idx="1964">
                        <c:v>196,5</c:v>
                      </c:pt>
                      <c:pt idx="1965">
                        <c:v>196,6</c:v>
                      </c:pt>
                      <c:pt idx="1966">
                        <c:v>196,7</c:v>
                      </c:pt>
                      <c:pt idx="1967">
                        <c:v>196,8</c:v>
                      </c:pt>
                      <c:pt idx="1968">
                        <c:v>196,9</c:v>
                      </c:pt>
                      <c:pt idx="1969">
                        <c:v>197</c:v>
                      </c:pt>
                      <c:pt idx="1970">
                        <c:v>197,1</c:v>
                      </c:pt>
                      <c:pt idx="1971">
                        <c:v>197,2</c:v>
                      </c:pt>
                      <c:pt idx="1972">
                        <c:v>197,3</c:v>
                      </c:pt>
                      <c:pt idx="1973">
                        <c:v>197,4</c:v>
                      </c:pt>
                      <c:pt idx="1974">
                        <c:v>197,5</c:v>
                      </c:pt>
                      <c:pt idx="1975">
                        <c:v>197,6</c:v>
                      </c:pt>
                      <c:pt idx="1976">
                        <c:v>197,7</c:v>
                      </c:pt>
                      <c:pt idx="1977">
                        <c:v>197,8</c:v>
                      </c:pt>
                      <c:pt idx="1978">
                        <c:v>197,9</c:v>
                      </c:pt>
                      <c:pt idx="1979">
                        <c:v>198</c:v>
                      </c:pt>
                      <c:pt idx="1980">
                        <c:v>198,1</c:v>
                      </c:pt>
                      <c:pt idx="1981">
                        <c:v>198,2</c:v>
                      </c:pt>
                      <c:pt idx="1982">
                        <c:v>198,3</c:v>
                      </c:pt>
                      <c:pt idx="1983">
                        <c:v>198,4</c:v>
                      </c:pt>
                      <c:pt idx="1984">
                        <c:v>198,5</c:v>
                      </c:pt>
                      <c:pt idx="1985">
                        <c:v>198,6</c:v>
                      </c:pt>
                      <c:pt idx="1986">
                        <c:v>198,7</c:v>
                      </c:pt>
                      <c:pt idx="1987">
                        <c:v>198,8</c:v>
                      </c:pt>
                      <c:pt idx="1988">
                        <c:v>198,9</c:v>
                      </c:pt>
                      <c:pt idx="1989">
                        <c:v>199</c:v>
                      </c:pt>
                      <c:pt idx="1990">
                        <c:v>199,1</c:v>
                      </c:pt>
                      <c:pt idx="1991">
                        <c:v>199,2</c:v>
                      </c:pt>
                      <c:pt idx="1992">
                        <c:v>199,3</c:v>
                      </c:pt>
                      <c:pt idx="1993">
                        <c:v>199,4</c:v>
                      </c:pt>
                      <c:pt idx="1994">
                        <c:v>199,5</c:v>
                      </c:pt>
                      <c:pt idx="1995">
                        <c:v>199,6</c:v>
                      </c:pt>
                      <c:pt idx="1996">
                        <c:v>199,7</c:v>
                      </c:pt>
                      <c:pt idx="1997">
                        <c:v>199,8</c:v>
                      </c:pt>
                      <c:pt idx="1998">
                        <c:v>199,9</c:v>
                      </c:pt>
                      <c:pt idx="1999">
                        <c:v>200</c:v>
                      </c:pt>
                      <c:pt idx="2000">
                        <c:v>200,1</c:v>
                      </c:pt>
                      <c:pt idx="2001">
                        <c:v>200,2</c:v>
                      </c:pt>
                      <c:pt idx="2002">
                        <c:v>200,3</c:v>
                      </c:pt>
                      <c:pt idx="2003">
                        <c:v>200,4</c:v>
                      </c:pt>
                      <c:pt idx="2004">
                        <c:v>200,5</c:v>
                      </c:pt>
                      <c:pt idx="2005">
                        <c:v>200,6</c:v>
                      </c:pt>
                      <c:pt idx="2006">
                        <c:v>200,7</c:v>
                      </c:pt>
                      <c:pt idx="2007">
                        <c:v>200,8</c:v>
                      </c:pt>
                      <c:pt idx="2008">
                        <c:v>200,9</c:v>
                      </c:pt>
                      <c:pt idx="2009">
                        <c:v>201</c:v>
                      </c:pt>
                      <c:pt idx="2010">
                        <c:v>201,1</c:v>
                      </c:pt>
                      <c:pt idx="2011">
                        <c:v>201,2</c:v>
                      </c:pt>
                      <c:pt idx="2012">
                        <c:v>201,3</c:v>
                      </c:pt>
                      <c:pt idx="2013">
                        <c:v>201,4</c:v>
                      </c:pt>
                      <c:pt idx="2014">
                        <c:v>201,5</c:v>
                      </c:pt>
                      <c:pt idx="2015">
                        <c:v>201,6</c:v>
                      </c:pt>
                      <c:pt idx="2016">
                        <c:v>201,7</c:v>
                      </c:pt>
                      <c:pt idx="2017">
                        <c:v>201,8</c:v>
                      </c:pt>
                      <c:pt idx="2018">
                        <c:v>201,9</c:v>
                      </c:pt>
                      <c:pt idx="2019">
                        <c:v>202</c:v>
                      </c:pt>
                      <c:pt idx="2020">
                        <c:v>202,1</c:v>
                      </c:pt>
                      <c:pt idx="2021">
                        <c:v>202,2</c:v>
                      </c:pt>
                      <c:pt idx="2022">
                        <c:v>202,3</c:v>
                      </c:pt>
                      <c:pt idx="2023">
                        <c:v>202,4</c:v>
                      </c:pt>
                      <c:pt idx="2024">
                        <c:v>202,5</c:v>
                      </c:pt>
                      <c:pt idx="2025">
                        <c:v>202,6</c:v>
                      </c:pt>
                      <c:pt idx="2026">
                        <c:v>202,7</c:v>
                      </c:pt>
                      <c:pt idx="2027">
                        <c:v>202,8</c:v>
                      </c:pt>
                      <c:pt idx="2028">
                        <c:v>202,9</c:v>
                      </c:pt>
                      <c:pt idx="2029">
                        <c:v>203</c:v>
                      </c:pt>
                      <c:pt idx="2030">
                        <c:v>203,1</c:v>
                      </c:pt>
                      <c:pt idx="2031">
                        <c:v>203,2</c:v>
                      </c:pt>
                      <c:pt idx="2032">
                        <c:v>203,3</c:v>
                      </c:pt>
                      <c:pt idx="2033">
                        <c:v>203,4</c:v>
                      </c:pt>
                      <c:pt idx="2034">
                        <c:v>203,5</c:v>
                      </c:pt>
                      <c:pt idx="2035">
                        <c:v>203,6</c:v>
                      </c:pt>
                      <c:pt idx="2036">
                        <c:v>203,7</c:v>
                      </c:pt>
                      <c:pt idx="2037">
                        <c:v>203,8</c:v>
                      </c:pt>
                      <c:pt idx="2038">
                        <c:v>203,9</c:v>
                      </c:pt>
                      <c:pt idx="2039">
                        <c:v>204</c:v>
                      </c:pt>
                      <c:pt idx="2040">
                        <c:v>204,1</c:v>
                      </c:pt>
                      <c:pt idx="2041">
                        <c:v>204,2</c:v>
                      </c:pt>
                      <c:pt idx="2042">
                        <c:v>204,3</c:v>
                      </c:pt>
                      <c:pt idx="2043">
                        <c:v>204,4</c:v>
                      </c:pt>
                      <c:pt idx="2044">
                        <c:v>204,5</c:v>
                      </c:pt>
                      <c:pt idx="2045">
                        <c:v>204,6</c:v>
                      </c:pt>
                      <c:pt idx="2046">
                        <c:v>204,7</c:v>
                      </c:pt>
                      <c:pt idx="2047">
                        <c:v>204,8</c:v>
                      </c:pt>
                      <c:pt idx="2048">
                        <c:v>204,9</c:v>
                      </c:pt>
                      <c:pt idx="2049">
                        <c:v>205</c:v>
                      </c:pt>
                      <c:pt idx="2050">
                        <c:v>205,1</c:v>
                      </c:pt>
                      <c:pt idx="2051">
                        <c:v>205,2</c:v>
                      </c:pt>
                      <c:pt idx="2052">
                        <c:v>205,3</c:v>
                      </c:pt>
                      <c:pt idx="2053">
                        <c:v>205,4</c:v>
                      </c:pt>
                      <c:pt idx="2054">
                        <c:v>205,5</c:v>
                      </c:pt>
                      <c:pt idx="2055">
                        <c:v>205,6</c:v>
                      </c:pt>
                      <c:pt idx="2056">
                        <c:v>205,7</c:v>
                      </c:pt>
                      <c:pt idx="2057">
                        <c:v>205,8</c:v>
                      </c:pt>
                      <c:pt idx="2058">
                        <c:v>205,9</c:v>
                      </c:pt>
                      <c:pt idx="2059">
                        <c:v>206</c:v>
                      </c:pt>
                      <c:pt idx="2060">
                        <c:v>206,1</c:v>
                      </c:pt>
                      <c:pt idx="2061">
                        <c:v>206,2</c:v>
                      </c:pt>
                      <c:pt idx="2062">
                        <c:v>206,3</c:v>
                      </c:pt>
                      <c:pt idx="2063">
                        <c:v>206,4</c:v>
                      </c:pt>
                      <c:pt idx="2064">
                        <c:v>206,5</c:v>
                      </c:pt>
                      <c:pt idx="2065">
                        <c:v>206,6</c:v>
                      </c:pt>
                      <c:pt idx="2066">
                        <c:v>206,7</c:v>
                      </c:pt>
                      <c:pt idx="2067">
                        <c:v>206,8</c:v>
                      </c:pt>
                      <c:pt idx="2068">
                        <c:v>206,9</c:v>
                      </c:pt>
                      <c:pt idx="2069">
                        <c:v>207</c:v>
                      </c:pt>
                      <c:pt idx="2070">
                        <c:v>207,1</c:v>
                      </c:pt>
                      <c:pt idx="2071">
                        <c:v>207,2</c:v>
                      </c:pt>
                      <c:pt idx="2072">
                        <c:v>207,3</c:v>
                      </c:pt>
                      <c:pt idx="2073">
                        <c:v>207,4</c:v>
                      </c:pt>
                      <c:pt idx="2074">
                        <c:v>207,5</c:v>
                      </c:pt>
                      <c:pt idx="2075">
                        <c:v>207,6</c:v>
                      </c:pt>
                      <c:pt idx="2076">
                        <c:v>207,7</c:v>
                      </c:pt>
                      <c:pt idx="2077">
                        <c:v>207,8</c:v>
                      </c:pt>
                      <c:pt idx="2078">
                        <c:v>207,9</c:v>
                      </c:pt>
                      <c:pt idx="2079">
                        <c:v>208</c:v>
                      </c:pt>
                      <c:pt idx="2080">
                        <c:v>208,1</c:v>
                      </c:pt>
                      <c:pt idx="2081">
                        <c:v>208,2</c:v>
                      </c:pt>
                      <c:pt idx="2082">
                        <c:v>208,3</c:v>
                      </c:pt>
                      <c:pt idx="2083">
                        <c:v>208,4</c:v>
                      </c:pt>
                      <c:pt idx="2084">
                        <c:v>208,5</c:v>
                      </c:pt>
                      <c:pt idx="2085">
                        <c:v>208,6</c:v>
                      </c:pt>
                      <c:pt idx="2086">
                        <c:v>208,7</c:v>
                      </c:pt>
                      <c:pt idx="2087">
                        <c:v>208,8</c:v>
                      </c:pt>
                      <c:pt idx="2088">
                        <c:v>208,9</c:v>
                      </c:pt>
                      <c:pt idx="2089">
                        <c:v>209</c:v>
                      </c:pt>
                      <c:pt idx="2090">
                        <c:v>209,1</c:v>
                      </c:pt>
                      <c:pt idx="2091">
                        <c:v>209,2</c:v>
                      </c:pt>
                      <c:pt idx="2092">
                        <c:v>209,3</c:v>
                      </c:pt>
                      <c:pt idx="2093">
                        <c:v>209,4</c:v>
                      </c:pt>
                      <c:pt idx="2094">
                        <c:v>209,5</c:v>
                      </c:pt>
                      <c:pt idx="2095">
                        <c:v>209,6</c:v>
                      </c:pt>
                      <c:pt idx="2096">
                        <c:v>209,7</c:v>
                      </c:pt>
                      <c:pt idx="2097">
                        <c:v>209,8</c:v>
                      </c:pt>
                      <c:pt idx="2098">
                        <c:v>209,9</c:v>
                      </c:pt>
                      <c:pt idx="2099">
                        <c:v>210</c:v>
                      </c:pt>
                      <c:pt idx="2100">
                        <c:v>210,1</c:v>
                      </c:pt>
                      <c:pt idx="2101">
                        <c:v>210,2</c:v>
                      </c:pt>
                      <c:pt idx="2102">
                        <c:v>210,3</c:v>
                      </c:pt>
                      <c:pt idx="2103">
                        <c:v>210,4</c:v>
                      </c:pt>
                      <c:pt idx="2104">
                        <c:v>210,5</c:v>
                      </c:pt>
                      <c:pt idx="2105">
                        <c:v>210,6</c:v>
                      </c:pt>
                      <c:pt idx="2106">
                        <c:v>210,7</c:v>
                      </c:pt>
                      <c:pt idx="2107">
                        <c:v>210,8</c:v>
                      </c:pt>
                      <c:pt idx="2108">
                        <c:v>210,9</c:v>
                      </c:pt>
                      <c:pt idx="2109">
                        <c:v>211</c:v>
                      </c:pt>
                      <c:pt idx="2110">
                        <c:v>211,1</c:v>
                      </c:pt>
                      <c:pt idx="2111">
                        <c:v>211,2</c:v>
                      </c:pt>
                      <c:pt idx="2112">
                        <c:v>211,3</c:v>
                      </c:pt>
                      <c:pt idx="2113">
                        <c:v>211,4</c:v>
                      </c:pt>
                      <c:pt idx="2114">
                        <c:v>211,5</c:v>
                      </c:pt>
                      <c:pt idx="2115">
                        <c:v>211,6</c:v>
                      </c:pt>
                      <c:pt idx="2116">
                        <c:v>211,7</c:v>
                      </c:pt>
                      <c:pt idx="2117">
                        <c:v>211,8</c:v>
                      </c:pt>
                      <c:pt idx="2118">
                        <c:v>211,9</c:v>
                      </c:pt>
                      <c:pt idx="2119">
                        <c:v>212</c:v>
                      </c:pt>
                      <c:pt idx="2120">
                        <c:v>212,1</c:v>
                      </c:pt>
                      <c:pt idx="2121">
                        <c:v>212,2</c:v>
                      </c:pt>
                      <c:pt idx="2122">
                        <c:v>212,3</c:v>
                      </c:pt>
                      <c:pt idx="2123">
                        <c:v>212,4</c:v>
                      </c:pt>
                      <c:pt idx="2124">
                        <c:v>212,5</c:v>
                      </c:pt>
                      <c:pt idx="2125">
                        <c:v>212,6</c:v>
                      </c:pt>
                      <c:pt idx="2126">
                        <c:v>212,7</c:v>
                      </c:pt>
                      <c:pt idx="2127">
                        <c:v>212,8</c:v>
                      </c:pt>
                      <c:pt idx="2128">
                        <c:v>212,9</c:v>
                      </c:pt>
                      <c:pt idx="2129">
                        <c:v>213</c:v>
                      </c:pt>
                      <c:pt idx="2130">
                        <c:v>213,1</c:v>
                      </c:pt>
                      <c:pt idx="2131">
                        <c:v>213,2</c:v>
                      </c:pt>
                      <c:pt idx="2132">
                        <c:v>213,3</c:v>
                      </c:pt>
                      <c:pt idx="2133">
                        <c:v>213,4</c:v>
                      </c:pt>
                      <c:pt idx="2134">
                        <c:v>213,5</c:v>
                      </c:pt>
                      <c:pt idx="2135">
                        <c:v>213,6</c:v>
                      </c:pt>
                      <c:pt idx="2136">
                        <c:v>213,7</c:v>
                      </c:pt>
                      <c:pt idx="2137">
                        <c:v>213,8</c:v>
                      </c:pt>
                      <c:pt idx="2138">
                        <c:v>213,9</c:v>
                      </c:pt>
                      <c:pt idx="2139">
                        <c:v>214</c:v>
                      </c:pt>
                      <c:pt idx="2140">
                        <c:v>214,1</c:v>
                      </c:pt>
                      <c:pt idx="2141">
                        <c:v>214,2</c:v>
                      </c:pt>
                      <c:pt idx="2142">
                        <c:v>214,3</c:v>
                      </c:pt>
                      <c:pt idx="2143">
                        <c:v>214,4</c:v>
                      </c:pt>
                      <c:pt idx="2144">
                        <c:v>214,5</c:v>
                      </c:pt>
                      <c:pt idx="2145">
                        <c:v>214,6</c:v>
                      </c:pt>
                      <c:pt idx="2146">
                        <c:v>214,7</c:v>
                      </c:pt>
                      <c:pt idx="2147">
                        <c:v>214,8</c:v>
                      </c:pt>
                      <c:pt idx="2148">
                        <c:v>214,9</c:v>
                      </c:pt>
                      <c:pt idx="2149">
                        <c:v>215</c:v>
                      </c:pt>
                      <c:pt idx="2150">
                        <c:v>215,1</c:v>
                      </c:pt>
                      <c:pt idx="2151">
                        <c:v>215,2</c:v>
                      </c:pt>
                      <c:pt idx="2152">
                        <c:v>215,3</c:v>
                      </c:pt>
                      <c:pt idx="2153">
                        <c:v>215,4</c:v>
                      </c:pt>
                      <c:pt idx="2154">
                        <c:v>215,5</c:v>
                      </c:pt>
                      <c:pt idx="2155">
                        <c:v>215,6</c:v>
                      </c:pt>
                      <c:pt idx="2156">
                        <c:v>215,7</c:v>
                      </c:pt>
                      <c:pt idx="2157">
                        <c:v>215,8</c:v>
                      </c:pt>
                      <c:pt idx="2158">
                        <c:v>215,9</c:v>
                      </c:pt>
                      <c:pt idx="2159">
                        <c:v>216</c:v>
                      </c:pt>
                      <c:pt idx="2160">
                        <c:v>216,1</c:v>
                      </c:pt>
                      <c:pt idx="2161">
                        <c:v>216,2</c:v>
                      </c:pt>
                      <c:pt idx="2162">
                        <c:v>216,3</c:v>
                      </c:pt>
                      <c:pt idx="2163">
                        <c:v>216,4</c:v>
                      </c:pt>
                      <c:pt idx="2164">
                        <c:v>216,5</c:v>
                      </c:pt>
                      <c:pt idx="2165">
                        <c:v>216,6</c:v>
                      </c:pt>
                      <c:pt idx="2166">
                        <c:v>216,7</c:v>
                      </c:pt>
                      <c:pt idx="2167">
                        <c:v>216,8</c:v>
                      </c:pt>
                      <c:pt idx="2168">
                        <c:v>216,9</c:v>
                      </c:pt>
                      <c:pt idx="2169">
                        <c:v>217</c:v>
                      </c:pt>
                      <c:pt idx="2170">
                        <c:v>217,1</c:v>
                      </c:pt>
                      <c:pt idx="2171">
                        <c:v>217,2</c:v>
                      </c:pt>
                      <c:pt idx="2172">
                        <c:v>217,3</c:v>
                      </c:pt>
                      <c:pt idx="2173">
                        <c:v>217,4</c:v>
                      </c:pt>
                      <c:pt idx="2174">
                        <c:v>217,5</c:v>
                      </c:pt>
                      <c:pt idx="2175">
                        <c:v>217,6</c:v>
                      </c:pt>
                      <c:pt idx="2176">
                        <c:v>217,7</c:v>
                      </c:pt>
                      <c:pt idx="2177">
                        <c:v>217,8</c:v>
                      </c:pt>
                      <c:pt idx="2178">
                        <c:v>217,9</c:v>
                      </c:pt>
                      <c:pt idx="2179">
                        <c:v>218</c:v>
                      </c:pt>
                      <c:pt idx="2180">
                        <c:v>218,1</c:v>
                      </c:pt>
                      <c:pt idx="2181">
                        <c:v>218,2</c:v>
                      </c:pt>
                      <c:pt idx="2182">
                        <c:v>218,3</c:v>
                      </c:pt>
                      <c:pt idx="2183">
                        <c:v>218,4</c:v>
                      </c:pt>
                      <c:pt idx="2184">
                        <c:v>218,5</c:v>
                      </c:pt>
                      <c:pt idx="2185">
                        <c:v>218,6</c:v>
                      </c:pt>
                      <c:pt idx="2186">
                        <c:v>218,7</c:v>
                      </c:pt>
                      <c:pt idx="2187">
                        <c:v>218,8</c:v>
                      </c:pt>
                      <c:pt idx="2188">
                        <c:v>218,9</c:v>
                      </c:pt>
                      <c:pt idx="2189">
                        <c:v>219</c:v>
                      </c:pt>
                      <c:pt idx="2190">
                        <c:v>219,1</c:v>
                      </c:pt>
                      <c:pt idx="2191">
                        <c:v>219,2</c:v>
                      </c:pt>
                      <c:pt idx="2192">
                        <c:v>219,3</c:v>
                      </c:pt>
                      <c:pt idx="2193">
                        <c:v>219,4</c:v>
                      </c:pt>
                      <c:pt idx="2194">
                        <c:v>219,5</c:v>
                      </c:pt>
                      <c:pt idx="2195">
                        <c:v>219,6</c:v>
                      </c:pt>
                      <c:pt idx="2196">
                        <c:v>219,7</c:v>
                      </c:pt>
                      <c:pt idx="2197">
                        <c:v>219,8</c:v>
                      </c:pt>
                      <c:pt idx="2198">
                        <c:v>219,9</c:v>
                      </c:pt>
                      <c:pt idx="2199">
                        <c:v>220</c:v>
                      </c:pt>
                      <c:pt idx="2200">
                        <c:v>220,1</c:v>
                      </c:pt>
                      <c:pt idx="2201">
                        <c:v>220,2</c:v>
                      </c:pt>
                      <c:pt idx="2202">
                        <c:v>220,3</c:v>
                      </c:pt>
                      <c:pt idx="2203">
                        <c:v>220,4</c:v>
                      </c:pt>
                      <c:pt idx="2204">
                        <c:v>220,5</c:v>
                      </c:pt>
                      <c:pt idx="2205">
                        <c:v>220,6</c:v>
                      </c:pt>
                      <c:pt idx="2206">
                        <c:v>220,7</c:v>
                      </c:pt>
                      <c:pt idx="2207">
                        <c:v>220,8</c:v>
                      </c:pt>
                      <c:pt idx="2208">
                        <c:v>220,9</c:v>
                      </c:pt>
                      <c:pt idx="2209">
                        <c:v>221</c:v>
                      </c:pt>
                      <c:pt idx="2210">
                        <c:v>221,1</c:v>
                      </c:pt>
                      <c:pt idx="2211">
                        <c:v>221,2</c:v>
                      </c:pt>
                      <c:pt idx="2212">
                        <c:v>221,3</c:v>
                      </c:pt>
                      <c:pt idx="2213">
                        <c:v>221,4</c:v>
                      </c:pt>
                      <c:pt idx="2214">
                        <c:v>221,5</c:v>
                      </c:pt>
                      <c:pt idx="2215">
                        <c:v>221,6</c:v>
                      </c:pt>
                      <c:pt idx="2216">
                        <c:v>221,7</c:v>
                      </c:pt>
                      <c:pt idx="2217">
                        <c:v>221,8</c:v>
                      </c:pt>
                      <c:pt idx="2218">
                        <c:v>221,9</c:v>
                      </c:pt>
                      <c:pt idx="2219">
                        <c:v>222</c:v>
                      </c:pt>
                      <c:pt idx="2220">
                        <c:v>222,1</c:v>
                      </c:pt>
                      <c:pt idx="2221">
                        <c:v>222,2</c:v>
                      </c:pt>
                      <c:pt idx="2222">
                        <c:v>222,3</c:v>
                      </c:pt>
                      <c:pt idx="2223">
                        <c:v>222,4</c:v>
                      </c:pt>
                      <c:pt idx="2224">
                        <c:v>222,5</c:v>
                      </c:pt>
                      <c:pt idx="2225">
                        <c:v>222,6</c:v>
                      </c:pt>
                      <c:pt idx="2226">
                        <c:v>222,7</c:v>
                      </c:pt>
                      <c:pt idx="2227">
                        <c:v>222,8</c:v>
                      </c:pt>
                      <c:pt idx="2228">
                        <c:v>222,9</c:v>
                      </c:pt>
                      <c:pt idx="2229">
                        <c:v>223</c:v>
                      </c:pt>
                      <c:pt idx="2230">
                        <c:v>223,1</c:v>
                      </c:pt>
                      <c:pt idx="2231">
                        <c:v>223,2</c:v>
                      </c:pt>
                      <c:pt idx="2232">
                        <c:v>223,3</c:v>
                      </c:pt>
                      <c:pt idx="2233">
                        <c:v>223,4</c:v>
                      </c:pt>
                      <c:pt idx="2234">
                        <c:v>223,5</c:v>
                      </c:pt>
                      <c:pt idx="2235">
                        <c:v>223,6</c:v>
                      </c:pt>
                      <c:pt idx="2236">
                        <c:v>223,7</c:v>
                      </c:pt>
                      <c:pt idx="2237">
                        <c:v>223,8</c:v>
                      </c:pt>
                      <c:pt idx="2238">
                        <c:v>223,9</c:v>
                      </c:pt>
                      <c:pt idx="2239">
                        <c:v>224</c:v>
                      </c:pt>
                      <c:pt idx="2240">
                        <c:v>224,1</c:v>
                      </c:pt>
                      <c:pt idx="2241">
                        <c:v>224,2</c:v>
                      </c:pt>
                      <c:pt idx="2242">
                        <c:v>224,3</c:v>
                      </c:pt>
                      <c:pt idx="2243">
                        <c:v>224,4</c:v>
                      </c:pt>
                      <c:pt idx="2244">
                        <c:v>224,5</c:v>
                      </c:pt>
                      <c:pt idx="2245">
                        <c:v>224,6</c:v>
                      </c:pt>
                      <c:pt idx="2246">
                        <c:v>224,7</c:v>
                      </c:pt>
                      <c:pt idx="2247">
                        <c:v>224,8</c:v>
                      </c:pt>
                      <c:pt idx="2248">
                        <c:v>224,9</c:v>
                      </c:pt>
                      <c:pt idx="2249">
                        <c:v>225</c:v>
                      </c:pt>
                      <c:pt idx="2250">
                        <c:v>225,1</c:v>
                      </c:pt>
                      <c:pt idx="2251">
                        <c:v>225,2</c:v>
                      </c:pt>
                      <c:pt idx="2252">
                        <c:v>225,3</c:v>
                      </c:pt>
                      <c:pt idx="2253">
                        <c:v>225,4</c:v>
                      </c:pt>
                      <c:pt idx="2254">
                        <c:v>225,5</c:v>
                      </c:pt>
                      <c:pt idx="2255">
                        <c:v>225,6</c:v>
                      </c:pt>
                      <c:pt idx="2256">
                        <c:v>225,7</c:v>
                      </c:pt>
                      <c:pt idx="2257">
                        <c:v>225,8</c:v>
                      </c:pt>
                      <c:pt idx="2258">
                        <c:v>225,9</c:v>
                      </c:pt>
                      <c:pt idx="2259">
                        <c:v>226</c:v>
                      </c:pt>
                      <c:pt idx="2260">
                        <c:v>226,1</c:v>
                      </c:pt>
                      <c:pt idx="2261">
                        <c:v>226,2</c:v>
                      </c:pt>
                      <c:pt idx="2262">
                        <c:v>226,3</c:v>
                      </c:pt>
                      <c:pt idx="2263">
                        <c:v>226,4</c:v>
                      </c:pt>
                      <c:pt idx="2264">
                        <c:v>226,5</c:v>
                      </c:pt>
                      <c:pt idx="2265">
                        <c:v>226,6</c:v>
                      </c:pt>
                      <c:pt idx="2266">
                        <c:v>226,7</c:v>
                      </c:pt>
                      <c:pt idx="2267">
                        <c:v>226,8</c:v>
                      </c:pt>
                      <c:pt idx="2268">
                        <c:v>226,9</c:v>
                      </c:pt>
                      <c:pt idx="2269">
                        <c:v>227</c:v>
                      </c:pt>
                      <c:pt idx="2270">
                        <c:v>227,1</c:v>
                      </c:pt>
                      <c:pt idx="2271">
                        <c:v>227,2</c:v>
                      </c:pt>
                      <c:pt idx="2272">
                        <c:v>227,3</c:v>
                      </c:pt>
                      <c:pt idx="2273">
                        <c:v>227,4</c:v>
                      </c:pt>
                      <c:pt idx="2274">
                        <c:v>227,5</c:v>
                      </c:pt>
                      <c:pt idx="2275">
                        <c:v>227,6</c:v>
                      </c:pt>
                      <c:pt idx="2276">
                        <c:v>227,7</c:v>
                      </c:pt>
                      <c:pt idx="2277">
                        <c:v>227,8</c:v>
                      </c:pt>
                      <c:pt idx="2278">
                        <c:v>227,9</c:v>
                      </c:pt>
                      <c:pt idx="2279">
                        <c:v>228</c:v>
                      </c:pt>
                      <c:pt idx="2280">
                        <c:v>228,1</c:v>
                      </c:pt>
                      <c:pt idx="2281">
                        <c:v>228,2</c:v>
                      </c:pt>
                      <c:pt idx="2282">
                        <c:v>228,3</c:v>
                      </c:pt>
                      <c:pt idx="2283">
                        <c:v>228,4</c:v>
                      </c:pt>
                      <c:pt idx="2284">
                        <c:v>228,5</c:v>
                      </c:pt>
                      <c:pt idx="2285">
                        <c:v>228,6</c:v>
                      </c:pt>
                      <c:pt idx="2286">
                        <c:v>228,7</c:v>
                      </c:pt>
                      <c:pt idx="2287">
                        <c:v>228,8</c:v>
                      </c:pt>
                      <c:pt idx="2288">
                        <c:v>228,9</c:v>
                      </c:pt>
                      <c:pt idx="2289">
                        <c:v>229</c:v>
                      </c:pt>
                      <c:pt idx="2290">
                        <c:v>229,1</c:v>
                      </c:pt>
                      <c:pt idx="2291">
                        <c:v>229,2</c:v>
                      </c:pt>
                      <c:pt idx="2292">
                        <c:v>229,3</c:v>
                      </c:pt>
                      <c:pt idx="2293">
                        <c:v>229,4</c:v>
                      </c:pt>
                      <c:pt idx="2294">
                        <c:v>229,5</c:v>
                      </c:pt>
                      <c:pt idx="2295">
                        <c:v>229,6</c:v>
                      </c:pt>
                      <c:pt idx="2296">
                        <c:v>229,7</c:v>
                      </c:pt>
                      <c:pt idx="2297">
                        <c:v>229,8</c:v>
                      </c:pt>
                      <c:pt idx="2298">
                        <c:v>229,9</c:v>
                      </c:pt>
                      <c:pt idx="2299">
                        <c:v>230</c:v>
                      </c:pt>
                      <c:pt idx="2300">
                        <c:v>230,1</c:v>
                      </c:pt>
                      <c:pt idx="2301">
                        <c:v>230,2</c:v>
                      </c:pt>
                      <c:pt idx="2302">
                        <c:v>230,3</c:v>
                      </c:pt>
                      <c:pt idx="2303">
                        <c:v>230,4</c:v>
                      </c:pt>
                      <c:pt idx="2304">
                        <c:v>230,5</c:v>
                      </c:pt>
                      <c:pt idx="2305">
                        <c:v>230,6</c:v>
                      </c:pt>
                      <c:pt idx="2306">
                        <c:v>230,7</c:v>
                      </c:pt>
                      <c:pt idx="2307">
                        <c:v>230,8</c:v>
                      </c:pt>
                      <c:pt idx="2308">
                        <c:v>230,9</c:v>
                      </c:pt>
                      <c:pt idx="2309">
                        <c:v>231</c:v>
                      </c:pt>
                      <c:pt idx="2310">
                        <c:v>231,1</c:v>
                      </c:pt>
                      <c:pt idx="2311">
                        <c:v>231,2</c:v>
                      </c:pt>
                      <c:pt idx="2312">
                        <c:v>231,3</c:v>
                      </c:pt>
                      <c:pt idx="2313">
                        <c:v>231,4</c:v>
                      </c:pt>
                      <c:pt idx="2314">
                        <c:v>231,5</c:v>
                      </c:pt>
                      <c:pt idx="2315">
                        <c:v>231,6</c:v>
                      </c:pt>
                      <c:pt idx="2316">
                        <c:v>231,7</c:v>
                      </c:pt>
                      <c:pt idx="2317">
                        <c:v>231,8</c:v>
                      </c:pt>
                      <c:pt idx="2318">
                        <c:v>231,9</c:v>
                      </c:pt>
                      <c:pt idx="2319">
                        <c:v>232</c:v>
                      </c:pt>
                      <c:pt idx="2320">
                        <c:v>232,1</c:v>
                      </c:pt>
                      <c:pt idx="2321">
                        <c:v>232,2</c:v>
                      </c:pt>
                      <c:pt idx="2322">
                        <c:v>232,3</c:v>
                      </c:pt>
                      <c:pt idx="2323">
                        <c:v>232,4</c:v>
                      </c:pt>
                      <c:pt idx="2324">
                        <c:v>232,5</c:v>
                      </c:pt>
                      <c:pt idx="2325">
                        <c:v>232,6</c:v>
                      </c:pt>
                      <c:pt idx="2326">
                        <c:v>232,7</c:v>
                      </c:pt>
                      <c:pt idx="2327">
                        <c:v>232,8</c:v>
                      </c:pt>
                      <c:pt idx="2328">
                        <c:v>232,9</c:v>
                      </c:pt>
                      <c:pt idx="2329">
                        <c:v>233</c:v>
                      </c:pt>
                      <c:pt idx="2330">
                        <c:v>233,1</c:v>
                      </c:pt>
                      <c:pt idx="2331">
                        <c:v>233,2</c:v>
                      </c:pt>
                      <c:pt idx="2332">
                        <c:v>233,3</c:v>
                      </c:pt>
                      <c:pt idx="2333">
                        <c:v>233,4</c:v>
                      </c:pt>
                      <c:pt idx="2334">
                        <c:v>233,5</c:v>
                      </c:pt>
                      <c:pt idx="2335">
                        <c:v>233,6</c:v>
                      </c:pt>
                      <c:pt idx="2336">
                        <c:v>233,7</c:v>
                      </c:pt>
                      <c:pt idx="2337">
                        <c:v>233,8</c:v>
                      </c:pt>
                      <c:pt idx="2338">
                        <c:v>233,9</c:v>
                      </c:pt>
                      <c:pt idx="2339">
                        <c:v>234</c:v>
                      </c:pt>
                      <c:pt idx="2340">
                        <c:v>234,1</c:v>
                      </c:pt>
                      <c:pt idx="2341">
                        <c:v>234,2</c:v>
                      </c:pt>
                      <c:pt idx="2342">
                        <c:v>234,3</c:v>
                      </c:pt>
                      <c:pt idx="2343">
                        <c:v>234,4</c:v>
                      </c:pt>
                      <c:pt idx="2344">
                        <c:v>234,5</c:v>
                      </c:pt>
                      <c:pt idx="2345">
                        <c:v>234,6</c:v>
                      </c:pt>
                      <c:pt idx="2346">
                        <c:v>234,7</c:v>
                      </c:pt>
                      <c:pt idx="2347">
                        <c:v>234,8</c:v>
                      </c:pt>
                      <c:pt idx="2348">
                        <c:v>234,9</c:v>
                      </c:pt>
                      <c:pt idx="2349">
                        <c:v>235</c:v>
                      </c:pt>
                      <c:pt idx="2350">
                        <c:v>235,1</c:v>
                      </c:pt>
                      <c:pt idx="2351">
                        <c:v>235,2</c:v>
                      </c:pt>
                      <c:pt idx="2352">
                        <c:v>235,3</c:v>
                      </c:pt>
                      <c:pt idx="2353">
                        <c:v>235,4</c:v>
                      </c:pt>
                      <c:pt idx="2354">
                        <c:v>235,5</c:v>
                      </c:pt>
                      <c:pt idx="2355">
                        <c:v>235,6</c:v>
                      </c:pt>
                      <c:pt idx="2356">
                        <c:v>235,7</c:v>
                      </c:pt>
                      <c:pt idx="2357">
                        <c:v>235,8</c:v>
                      </c:pt>
                      <c:pt idx="2358">
                        <c:v>235,9</c:v>
                      </c:pt>
                      <c:pt idx="2359">
                        <c:v>236</c:v>
                      </c:pt>
                      <c:pt idx="2360">
                        <c:v>236,1</c:v>
                      </c:pt>
                      <c:pt idx="2361">
                        <c:v>236,2</c:v>
                      </c:pt>
                      <c:pt idx="2362">
                        <c:v>236,3</c:v>
                      </c:pt>
                      <c:pt idx="2363">
                        <c:v>236,4</c:v>
                      </c:pt>
                      <c:pt idx="2364">
                        <c:v>236,5</c:v>
                      </c:pt>
                      <c:pt idx="2365">
                        <c:v>236,6</c:v>
                      </c:pt>
                      <c:pt idx="2366">
                        <c:v>236,7</c:v>
                      </c:pt>
                      <c:pt idx="2367">
                        <c:v>236,8</c:v>
                      </c:pt>
                      <c:pt idx="2368">
                        <c:v>236,9</c:v>
                      </c:pt>
                      <c:pt idx="2369">
                        <c:v>237</c:v>
                      </c:pt>
                      <c:pt idx="2370">
                        <c:v>237,1</c:v>
                      </c:pt>
                      <c:pt idx="2371">
                        <c:v>237,2</c:v>
                      </c:pt>
                      <c:pt idx="2372">
                        <c:v>237,3</c:v>
                      </c:pt>
                      <c:pt idx="2373">
                        <c:v>237,4</c:v>
                      </c:pt>
                      <c:pt idx="2374">
                        <c:v>237,5</c:v>
                      </c:pt>
                      <c:pt idx="2375">
                        <c:v>237,6</c:v>
                      </c:pt>
                      <c:pt idx="2376">
                        <c:v>237,7</c:v>
                      </c:pt>
                      <c:pt idx="2377">
                        <c:v>237,8</c:v>
                      </c:pt>
                      <c:pt idx="2378">
                        <c:v>237,9</c:v>
                      </c:pt>
                      <c:pt idx="2379">
                        <c:v>238</c:v>
                      </c:pt>
                      <c:pt idx="2380">
                        <c:v>238,1</c:v>
                      </c:pt>
                      <c:pt idx="2381">
                        <c:v>238,2</c:v>
                      </c:pt>
                      <c:pt idx="2382">
                        <c:v>238,3</c:v>
                      </c:pt>
                      <c:pt idx="2383">
                        <c:v>238,4</c:v>
                      </c:pt>
                      <c:pt idx="2384">
                        <c:v>238,5</c:v>
                      </c:pt>
                      <c:pt idx="2385">
                        <c:v>238,6</c:v>
                      </c:pt>
                      <c:pt idx="2386">
                        <c:v>238,7</c:v>
                      </c:pt>
                      <c:pt idx="2387">
                        <c:v>238,8</c:v>
                      </c:pt>
                      <c:pt idx="2388">
                        <c:v>238,9</c:v>
                      </c:pt>
                      <c:pt idx="2389">
                        <c:v>239</c:v>
                      </c:pt>
                      <c:pt idx="2390">
                        <c:v>239,1</c:v>
                      </c:pt>
                      <c:pt idx="2391">
                        <c:v>239,2</c:v>
                      </c:pt>
                      <c:pt idx="2392">
                        <c:v>239,3</c:v>
                      </c:pt>
                      <c:pt idx="2393">
                        <c:v>239,4</c:v>
                      </c:pt>
                      <c:pt idx="2394">
                        <c:v>239,5</c:v>
                      </c:pt>
                      <c:pt idx="2395">
                        <c:v>239,6</c:v>
                      </c:pt>
                      <c:pt idx="2396">
                        <c:v>239,7</c:v>
                      </c:pt>
                      <c:pt idx="2397">
                        <c:v>239,8</c:v>
                      </c:pt>
                      <c:pt idx="2398">
                        <c:v>239,9</c:v>
                      </c:pt>
                      <c:pt idx="2399">
                        <c:v>240</c:v>
                      </c:pt>
                      <c:pt idx="2400">
                        <c:v>240,1</c:v>
                      </c:pt>
                      <c:pt idx="2401">
                        <c:v>240,2</c:v>
                      </c:pt>
                      <c:pt idx="2402">
                        <c:v>240,3</c:v>
                      </c:pt>
                      <c:pt idx="2403">
                        <c:v>240,4</c:v>
                      </c:pt>
                      <c:pt idx="2404">
                        <c:v>240,5</c:v>
                      </c:pt>
                      <c:pt idx="2405">
                        <c:v>240,6</c:v>
                      </c:pt>
                      <c:pt idx="2406">
                        <c:v>240,7</c:v>
                      </c:pt>
                      <c:pt idx="2407">
                        <c:v>240,8</c:v>
                      </c:pt>
                      <c:pt idx="2408">
                        <c:v>240,9</c:v>
                      </c:pt>
                      <c:pt idx="2409">
                        <c:v>241</c:v>
                      </c:pt>
                      <c:pt idx="2410">
                        <c:v>241,1</c:v>
                      </c:pt>
                      <c:pt idx="2411">
                        <c:v>241,2</c:v>
                      </c:pt>
                      <c:pt idx="2412">
                        <c:v>241,3</c:v>
                      </c:pt>
                      <c:pt idx="2413">
                        <c:v>241,4</c:v>
                      </c:pt>
                      <c:pt idx="2414">
                        <c:v>241,5</c:v>
                      </c:pt>
                      <c:pt idx="2415">
                        <c:v>241,6</c:v>
                      </c:pt>
                      <c:pt idx="2416">
                        <c:v>241,7</c:v>
                      </c:pt>
                      <c:pt idx="2417">
                        <c:v>241,8</c:v>
                      </c:pt>
                      <c:pt idx="2418">
                        <c:v>241,9</c:v>
                      </c:pt>
                      <c:pt idx="2419">
                        <c:v>242</c:v>
                      </c:pt>
                      <c:pt idx="2420">
                        <c:v>242,1</c:v>
                      </c:pt>
                      <c:pt idx="2421">
                        <c:v>242,2</c:v>
                      </c:pt>
                      <c:pt idx="2422">
                        <c:v>242,3</c:v>
                      </c:pt>
                      <c:pt idx="2423">
                        <c:v>242,4</c:v>
                      </c:pt>
                      <c:pt idx="2424">
                        <c:v>242,5</c:v>
                      </c:pt>
                      <c:pt idx="2425">
                        <c:v>242,6</c:v>
                      </c:pt>
                      <c:pt idx="2426">
                        <c:v>242,7</c:v>
                      </c:pt>
                      <c:pt idx="2427">
                        <c:v>242,8</c:v>
                      </c:pt>
                      <c:pt idx="2428">
                        <c:v>242,9</c:v>
                      </c:pt>
                      <c:pt idx="2429">
                        <c:v>243</c:v>
                      </c:pt>
                      <c:pt idx="2430">
                        <c:v>243,1</c:v>
                      </c:pt>
                      <c:pt idx="2431">
                        <c:v>243,2</c:v>
                      </c:pt>
                      <c:pt idx="2432">
                        <c:v>243,3</c:v>
                      </c:pt>
                      <c:pt idx="2433">
                        <c:v>243,4</c:v>
                      </c:pt>
                      <c:pt idx="2434">
                        <c:v>243,5</c:v>
                      </c:pt>
                      <c:pt idx="2435">
                        <c:v>243,6</c:v>
                      </c:pt>
                      <c:pt idx="2436">
                        <c:v>243,7</c:v>
                      </c:pt>
                      <c:pt idx="2437">
                        <c:v>243,8</c:v>
                      </c:pt>
                      <c:pt idx="2438">
                        <c:v>243,9</c:v>
                      </c:pt>
                      <c:pt idx="2439">
                        <c:v>244</c:v>
                      </c:pt>
                      <c:pt idx="2440">
                        <c:v>244,1</c:v>
                      </c:pt>
                      <c:pt idx="2441">
                        <c:v>244,2</c:v>
                      </c:pt>
                      <c:pt idx="2442">
                        <c:v>244,3</c:v>
                      </c:pt>
                      <c:pt idx="2443">
                        <c:v>244,4</c:v>
                      </c:pt>
                      <c:pt idx="2444">
                        <c:v>244,5</c:v>
                      </c:pt>
                      <c:pt idx="2445">
                        <c:v>244,6</c:v>
                      </c:pt>
                      <c:pt idx="2446">
                        <c:v>244,7</c:v>
                      </c:pt>
                      <c:pt idx="2447">
                        <c:v>244,8</c:v>
                      </c:pt>
                      <c:pt idx="2448">
                        <c:v>244,9</c:v>
                      </c:pt>
                      <c:pt idx="2449">
                        <c:v>245</c:v>
                      </c:pt>
                      <c:pt idx="2450">
                        <c:v>245,1</c:v>
                      </c:pt>
                      <c:pt idx="2451">
                        <c:v>245,2</c:v>
                      </c:pt>
                      <c:pt idx="2452">
                        <c:v>245,3</c:v>
                      </c:pt>
                      <c:pt idx="2453">
                        <c:v>245,4</c:v>
                      </c:pt>
                      <c:pt idx="2454">
                        <c:v>245,5</c:v>
                      </c:pt>
                      <c:pt idx="2455">
                        <c:v>245,6</c:v>
                      </c:pt>
                      <c:pt idx="2456">
                        <c:v>245,7</c:v>
                      </c:pt>
                      <c:pt idx="2457">
                        <c:v>245,8</c:v>
                      </c:pt>
                      <c:pt idx="2458">
                        <c:v>245,9</c:v>
                      </c:pt>
                      <c:pt idx="2459">
                        <c:v>246</c:v>
                      </c:pt>
                      <c:pt idx="2460">
                        <c:v>246,1</c:v>
                      </c:pt>
                      <c:pt idx="2461">
                        <c:v>246,2</c:v>
                      </c:pt>
                      <c:pt idx="2462">
                        <c:v>246,3</c:v>
                      </c:pt>
                      <c:pt idx="2463">
                        <c:v>246,4</c:v>
                      </c:pt>
                      <c:pt idx="2464">
                        <c:v>246,5</c:v>
                      </c:pt>
                      <c:pt idx="2465">
                        <c:v>246,6</c:v>
                      </c:pt>
                      <c:pt idx="2466">
                        <c:v>246,7</c:v>
                      </c:pt>
                      <c:pt idx="2467">
                        <c:v>246,8</c:v>
                      </c:pt>
                      <c:pt idx="2468">
                        <c:v>246,9</c:v>
                      </c:pt>
                      <c:pt idx="2469">
                        <c:v>247</c:v>
                      </c:pt>
                      <c:pt idx="2470">
                        <c:v>247,1</c:v>
                      </c:pt>
                      <c:pt idx="2471">
                        <c:v>247,2</c:v>
                      </c:pt>
                      <c:pt idx="2472">
                        <c:v>247,3</c:v>
                      </c:pt>
                      <c:pt idx="2473">
                        <c:v>247,4</c:v>
                      </c:pt>
                      <c:pt idx="2474">
                        <c:v>247,5</c:v>
                      </c:pt>
                      <c:pt idx="2475">
                        <c:v>247,6</c:v>
                      </c:pt>
                      <c:pt idx="2476">
                        <c:v>247,7</c:v>
                      </c:pt>
                      <c:pt idx="2477">
                        <c:v>247,8</c:v>
                      </c:pt>
                      <c:pt idx="2478">
                        <c:v>247,9</c:v>
                      </c:pt>
                      <c:pt idx="2479">
                        <c:v>248</c:v>
                      </c:pt>
                      <c:pt idx="2480">
                        <c:v>248,1</c:v>
                      </c:pt>
                      <c:pt idx="2481">
                        <c:v>248,2</c:v>
                      </c:pt>
                      <c:pt idx="2482">
                        <c:v>248,3</c:v>
                      </c:pt>
                      <c:pt idx="2483">
                        <c:v>248,4</c:v>
                      </c:pt>
                      <c:pt idx="2484">
                        <c:v>248,5</c:v>
                      </c:pt>
                      <c:pt idx="2485">
                        <c:v>248,6</c:v>
                      </c:pt>
                      <c:pt idx="2486">
                        <c:v>248,7</c:v>
                      </c:pt>
                      <c:pt idx="2487">
                        <c:v>248,8</c:v>
                      </c:pt>
                      <c:pt idx="2488">
                        <c:v>248,9</c:v>
                      </c:pt>
                      <c:pt idx="2489">
                        <c:v>249</c:v>
                      </c:pt>
                      <c:pt idx="2490">
                        <c:v>249,1</c:v>
                      </c:pt>
                      <c:pt idx="2491">
                        <c:v>249,2</c:v>
                      </c:pt>
                      <c:pt idx="2492">
                        <c:v>249,3</c:v>
                      </c:pt>
                      <c:pt idx="2493">
                        <c:v>249,4</c:v>
                      </c:pt>
                      <c:pt idx="2494">
                        <c:v>249,5</c:v>
                      </c:pt>
                      <c:pt idx="2495">
                        <c:v>249,6</c:v>
                      </c:pt>
                      <c:pt idx="2496">
                        <c:v>249,7</c:v>
                      </c:pt>
                      <c:pt idx="2497">
                        <c:v>249,8</c:v>
                      </c:pt>
                      <c:pt idx="2498">
                        <c:v>249,9</c:v>
                      </c:pt>
                      <c:pt idx="2499">
                        <c:v>250</c:v>
                      </c:pt>
                      <c:pt idx="2500">
                        <c:v>250,1</c:v>
                      </c:pt>
                      <c:pt idx="2501">
                        <c:v>250,2</c:v>
                      </c:pt>
                      <c:pt idx="2502">
                        <c:v>250,3</c:v>
                      </c:pt>
                      <c:pt idx="2503">
                        <c:v>250,4</c:v>
                      </c:pt>
                      <c:pt idx="2504">
                        <c:v>250,5</c:v>
                      </c:pt>
                      <c:pt idx="2505">
                        <c:v>250,6</c:v>
                      </c:pt>
                      <c:pt idx="2506">
                        <c:v>250,7</c:v>
                      </c:pt>
                      <c:pt idx="2507">
                        <c:v>250,8</c:v>
                      </c:pt>
                      <c:pt idx="2508">
                        <c:v>250,9</c:v>
                      </c:pt>
                      <c:pt idx="2509">
                        <c:v>251</c:v>
                      </c:pt>
                      <c:pt idx="2510">
                        <c:v>251,1</c:v>
                      </c:pt>
                      <c:pt idx="2511">
                        <c:v>251,2</c:v>
                      </c:pt>
                      <c:pt idx="2512">
                        <c:v>251,3</c:v>
                      </c:pt>
                      <c:pt idx="2513">
                        <c:v>251,4</c:v>
                      </c:pt>
                      <c:pt idx="2514">
                        <c:v>251,5</c:v>
                      </c:pt>
                      <c:pt idx="2515">
                        <c:v>251,6</c:v>
                      </c:pt>
                      <c:pt idx="2516">
                        <c:v>251,7</c:v>
                      </c:pt>
                      <c:pt idx="2517">
                        <c:v>251,8</c:v>
                      </c:pt>
                      <c:pt idx="2518">
                        <c:v>251,9</c:v>
                      </c:pt>
                      <c:pt idx="2519">
                        <c:v>252</c:v>
                      </c:pt>
                      <c:pt idx="2520">
                        <c:v>252,1</c:v>
                      </c:pt>
                      <c:pt idx="2521">
                        <c:v>252,2</c:v>
                      </c:pt>
                      <c:pt idx="2522">
                        <c:v>252,3</c:v>
                      </c:pt>
                      <c:pt idx="2523">
                        <c:v>252,4</c:v>
                      </c:pt>
                      <c:pt idx="2524">
                        <c:v>252,5</c:v>
                      </c:pt>
                      <c:pt idx="2525">
                        <c:v>252,6</c:v>
                      </c:pt>
                      <c:pt idx="2526">
                        <c:v>252,7</c:v>
                      </c:pt>
                      <c:pt idx="2527">
                        <c:v>252,8</c:v>
                      </c:pt>
                      <c:pt idx="2528">
                        <c:v>252,9</c:v>
                      </c:pt>
                      <c:pt idx="2529">
                        <c:v>253</c:v>
                      </c:pt>
                      <c:pt idx="2530">
                        <c:v>253,1</c:v>
                      </c:pt>
                      <c:pt idx="2531">
                        <c:v>253,2</c:v>
                      </c:pt>
                      <c:pt idx="2532">
                        <c:v>253,3</c:v>
                      </c:pt>
                      <c:pt idx="2533">
                        <c:v>253,4</c:v>
                      </c:pt>
                      <c:pt idx="2534">
                        <c:v>253,5</c:v>
                      </c:pt>
                      <c:pt idx="2535">
                        <c:v>253,6</c:v>
                      </c:pt>
                      <c:pt idx="2536">
                        <c:v>253,7</c:v>
                      </c:pt>
                      <c:pt idx="2537">
                        <c:v>253,8</c:v>
                      </c:pt>
                      <c:pt idx="2538">
                        <c:v>253,9</c:v>
                      </c:pt>
                      <c:pt idx="2539">
                        <c:v>254</c:v>
                      </c:pt>
                      <c:pt idx="2540">
                        <c:v>254,1</c:v>
                      </c:pt>
                      <c:pt idx="2541">
                        <c:v>254,2</c:v>
                      </c:pt>
                      <c:pt idx="2542">
                        <c:v>254,3</c:v>
                      </c:pt>
                      <c:pt idx="2543">
                        <c:v>254,4</c:v>
                      </c:pt>
                      <c:pt idx="2544">
                        <c:v>254,5</c:v>
                      </c:pt>
                      <c:pt idx="2545">
                        <c:v>254,6</c:v>
                      </c:pt>
                      <c:pt idx="2546">
                        <c:v>254,7</c:v>
                      </c:pt>
                      <c:pt idx="2547">
                        <c:v>254,8</c:v>
                      </c:pt>
                      <c:pt idx="2548">
                        <c:v>254,9</c:v>
                      </c:pt>
                      <c:pt idx="2549">
                        <c:v>255</c:v>
                      </c:pt>
                      <c:pt idx="2550">
                        <c:v>255,1</c:v>
                      </c:pt>
                      <c:pt idx="2551">
                        <c:v>255,2</c:v>
                      </c:pt>
                      <c:pt idx="2552">
                        <c:v>255,3</c:v>
                      </c:pt>
                      <c:pt idx="2553">
                        <c:v>255,4</c:v>
                      </c:pt>
                      <c:pt idx="2554">
                        <c:v>255,5</c:v>
                      </c:pt>
                      <c:pt idx="2555">
                        <c:v>255,6</c:v>
                      </c:pt>
                      <c:pt idx="2556">
                        <c:v>255,7</c:v>
                      </c:pt>
                      <c:pt idx="2557">
                        <c:v>255,8</c:v>
                      </c:pt>
                      <c:pt idx="2558">
                        <c:v>255,9</c:v>
                      </c:pt>
                      <c:pt idx="2559">
                        <c:v>256</c:v>
                      </c:pt>
                      <c:pt idx="2560">
                        <c:v>256,1</c:v>
                      </c:pt>
                      <c:pt idx="2561">
                        <c:v>256,2</c:v>
                      </c:pt>
                      <c:pt idx="2562">
                        <c:v>256,3</c:v>
                      </c:pt>
                      <c:pt idx="2563">
                        <c:v>256,4</c:v>
                      </c:pt>
                      <c:pt idx="2564">
                        <c:v>256,5</c:v>
                      </c:pt>
                      <c:pt idx="2565">
                        <c:v>256,6</c:v>
                      </c:pt>
                      <c:pt idx="2566">
                        <c:v>256,7</c:v>
                      </c:pt>
                      <c:pt idx="2567">
                        <c:v>256,8</c:v>
                      </c:pt>
                      <c:pt idx="2568">
                        <c:v>256,9</c:v>
                      </c:pt>
                      <c:pt idx="2569">
                        <c:v>257</c:v>
                      </c:pt>
                      <c:pt idx="2570">
                        <c:v>257,1</c:v>
                      </c:pt>
                      <c:pt idx="2571">
                        <c:v>257,2</c:v>
                      </c:pt>
                      <c:pt idx="2572">
                        <c:v>257,3</c:v>
                      </c:pt>
                      <c:pt idx="2573">
                        <c:v>257,4</c:v>
                      </c:pt>
                      <c:pt idx="2574">
                        <c:v>257,5</c:v>
                      </c:pt>
                      <c:pt idx="2575">
                        <c:v>257,6</c:v>
                      </c:pt>
                      <c:pt idx="2576">
                        <c:v>257,7</c:v>
                      </c:pt>
                      <c:pt idx="2577">
                        <c:v>257,8</c:v>
                      </c:pt>
                      <c:pt idx="2578">
                        <c:v>257,9</c:v>
                      </c:pt>
                      <c:pt idx="2579">
                        <c:v>258</c:v>
                      </c:pt>
                      <c:pt idx="2580">
                        <c:v>258,1</c:v>
                      </c:pt>
                      <c:pt idx="2581">
                        <c:v>258,2</c:v>
                      </c:pt>
                      <c:pt idx="2582">
                        <c:v>258,3</c:v>
                      </c:pt>
                      <c:pt idx="2583">
                        <c:v>258,4</c:v>
                      </c:pt>
                      <c:pt idx="2584">
                        <c:v>258,5</c:v>
                      </c:pt>
                      <c:pt idx="2585">
                        <c:v>258,6</c:v>
                      </c:pt>
                      <c:pt idx="2586">
                        <c:v>258,7</c:v>
                      </c:pt>
                      <c:pt idx="2587">
                        <c:v>258,8</c:v>
                      </c:pt>
                      <c:pt idx="2588">
                        <c:v>258,9</c:v>
                      </c:pt>
                      <c:pt idx="2589">
                        <c:v>259</c:v>
                      </c:pt>
                      <c:pt idx="2590">
                        <c:v>259,1</c:v>
                      </c:pt>
                      <c:pt idx="2591">
                        <c:v>259,2</c:v>
                      </c:pt>
                      <c:pt idx="2592">
                        <c:v>259,3</c:v>
                      </c:pt>
                      <c:pt idx="2593">
                        <c:v>259,4</c:v>
                      </c:pt>
                      <c:pt idx="2594">
                        <c:v>259,5</c:v>
                      </c:pt>
                      <c:pt idx="2595">
                        <c:v>259,6</c:v>
                      </c:pt>
                      <c:pt idx="2596">
                        <c:v>259,7</c:v>
                      </c:pt>
                      <c:pt idx="2597">
                        <c:v>259,8</c:v>
                      </c:pt>
                      <c:pt idx="2598">
                        <c:v>259,9</c:v>
                      </c:pt>
                      <c:pt idx="2599">
                        <c:v>260</c:v>
                      </c:pt>
                      <c:pt idx="2600">
                        <c:v>260,1</c:v>
                      </c:pt>
                      <c:pt idx="2601">
                        <c:v>260,2</c:v>
                      </c:pt>
                      <c:pt idx="2602">
                        <c:v>260,3</c:v>
                      </c:pt>
                      <c:pt idx="2603">
                        <c:v>260,4</c:v>
                      </c:pt>
                      <c:pt idx="2604">
                        <c:v>260,5</c:v>
                      </c:pt>
                      <c:pt idx="2605">
                        <c:v>260,6</c:v>
                      </c:pt>
                      <c:pt idx="2606">
                        <c:v>260,7</c:v>
                      </c:pt>
                      <c:pt idx="2607">
                        <c:v>260,8</c:v>
                      </c:pt>
                      <c:pt idx="2608">
                        <c:v>260,9</c:v>
                      </c:pt>
                      <c:pt idx="2609">
                        <c:v>261</c:v>
                      </c:pt>
                      <c:pt idx="2610">
                        <c:v>261,1</c:v>
                      </c:pt>
                      <c:pt idx="2611">
                        <c:v>261,2</c:v>
                      </c:pt>
                      <c:pt idx="2612">
                        <c:v>261,3</c:v>
                      </c:pt>
                      <c:pt idx="2613">
                        <c:v>261,4</c:v>
                      </c:pt>
                      <c:pt idx="2614">
                        <c:v>261,5</c:v>
                      </c:pt>
                      <c:pt idx="2615">
                        <c:v>261,6</c:v>
                      </c:pt>
                      <c:pt idx="2616">
                        <c:v>261,7</c:v>
                      </c:pt>
                      <c:pt idx="2617">
                        <c:v>261,8</c:v>
                      </c:pt>
                      <c:pt idx="2618">
                        <c:v>261,9</c:v>
                      </c:pt>
                      <c:pt idx="2619">
                        <c:v>262</c:v>
                      </c:pt>
                      <c:pt idx="2620">
                        <c:v>262,1</c:v>
                      </c:pt>
                      <c:pt idx="2621">
                        <c:v>262,2</c:v>
                      </c:pt>
                      <c:pt idx="2622">
                        <c:v>262,3</c:v>
                      </c:pt>
                      <c:pt idx="2623">
                        <c:v>262,4</c:v>
                      </c:pt>
                      <c:pt idx="2624">
                        <c:v>262,5</c:v>
                      </c:pt>
                      <c:pt idx="2625">
                        <c:v>262,6</c:v>
                      </c:pt>
                      <c:pt idx="2626">
                        <c:v>262,7</c:v>
                      </c:pt>
                      <c:pt idx="2627">
                        <c:v>262,8</c:v>
                      </c:pt>
                      <c:pt idx="2628">
                        <c:v>262,9</c:v>
                      </c:pt>
                      <c:pt idx="2629">
                        <c:v>263</c:v>
                      </c:pt>
                      <c:pt idx="2630">
                        <c:v>263,1</c:v>
                      </c:pt>
                      <c:pt idx="2631">
                        <c:v>263,2</c:v>
                      </c:pt>
                      <c:pt idx="2632">
                        <c:v>263,3</c:v>
                      </c:pt>
                      <c:pt idx="2633">
                        <c:v>263,4</c:v>
                      </c:pt>
                      <c:pt idx="2634">
                        <c:v>263,5</c:v>
                      </c:pt>
                      <c:pt idx="2635">
                        <c:v>263,6</c:v>
                      </c:pt>
                      <c:pt idx="2636">
                        <c:v>263,7</c:v>
                      </c:pt>
                      <c:pt idx="2637">
                        <c:v>263,8</c:v>
                      </c:pt>
                      <c:pt idx="2638">
                        <c:v>263,9</c:v>
                      </c:pt>
                      <c:pt idx="2639">
                        <c:v>264</c:v>
                      </c:pt>
                      <c:pt idx="2640">
                        <c:v>264,1</c:v>
                      </c:pt>
                      <c:pt idx="2641">
                        <c:v>264,2</c:v>
                      </c:pt>
                      <c:pt idx="2642">
                        <c:v>264,3</c:v>
                      </c:pt>
                      <c:pt idx="2643">
                        <c:v>264,4</c:v>
                      </c:pt>
                      <c:pt idx="2644">
                        <c:v>264,5</c:v>
                      </c:pt>
                      <c:pt idx="2645">
                        <c:v>264,6</c:v>
                      </c:pt>
                      <c:pt idx="2646">
                        <c:v>264,7</c:v>
                      </c:pt>
                      <c:pt idx="2647">
                        <c:v>264,8</c:v>
                      </c:pt>
                      <c:pt idx="2648">
                        <c:v>264,9</c:v>
                      </c:pt>
                      <c:pt idx="2649">
                        <c:v>265</c:v>
                      </c:pt>
                      <c:pt idx="2650">
                        <c:v>265,1</c:v>
                      </c:pt>
                      <c:pt idx="2651">
                        <c:v>265,2</c:v>
                      </c:pt>
                      <c:pt idx="2652">
                        <c:v>265,3</c:v>
                      </c:pt>
                      <c:pt idx="2653">
                        <c:v>265,4</c:v>
                      </c:pt>
                      <c:pt idx="2654">
                        <c:v>265,5</c:v>
                      </c:pt>
                      <c:pt idx="2655">
                        <c:v>265,6</c:v>
                      </c:pt>
                      <c:pt idx="2656">
                        <c:v>265,7</c:v>
                      </c:pt>
                      <c:pt idx="2657">
                        <c:v>265,8</c:v>
                      </c:pt>
                      <c:pt idx="2658">
                        <c:v>265,9</c:v>
                      </c:pt>
                      <c:pt idx="2659">
                        <c:v>266</c:v>
                      </c:pt>
                      <c:pt idx="2660">
                        <c:v>266,1</c:v>
                      </c:pt>
                      <c:pt idx="2661">
                        <c:v>266,2</c:v>
                      </c:pt>
                      <c:pt idx="2662">
                        <c:v>266,3</c:v>
                      </c:pt>
                      <c:pt idx="2663">
                        <c:v>266,4</c:v>
                      </c:pt>
                      <c:pt idx="2664">
                        <c:v>266,5</c:v>
                      </c:pt>
                      <c:pt idx="2665">
                        <c:v>266,6</c:v>
                      </c:pt>
                      <c:pt idx="2666">
                        <c:v>266,7</c:v>
                      </c:pt>
                      <c:pt idx="2667">
                        <c:v>266,8</c:v>
                      </c:pt>
                      <c:pt idx="2668">
                        <c:v>266,9</c:v>
                      </c:pt>
                      <c:pt idx="2669">
                        <c:v>267</c:v>
                      </c:pt>
                      <c:pt idx="2670">
                        <c:v>267,1</c:v>
                      </c:pt>
                      <c:pt idx="2671">
                        <c:v>267,2</c:v>
                      </c:pt>
                      <c:pt idx="2672">
                        <c:v>267,3</c:v>
                      </c:pt>
                      <c:pt idx="2673">
                        <c:v>267,4</c:v>
                      </c:pt>
                      <c:pt idx="2674">
                        <c:v>267,5</c:v>
                      </c:pt>
                      <c:pt idx="2675">
                        <c:v>267,6</c:v>
                      </c:pt>
                      <c:pt idx="2676">
                        <c:v>267,7</c:v>
                      </c:pt>
                      <c:pt idx="2677">
                        <c:v>267,8</c:v>
                      </c:pt>
                      <c:pt idx="2678">
                        <c:v>267,9</c:v>
                      </c:pt>
                      <c:pt idx="2679">
                        <c:v>268</c:v>
                      </c:pt>
                      <c:pt idx="2680">
                        <c:v>268,1</c:v>
                      </c:pt>
                      <c:pt idx="2681">
                        <c:v>268,2</c:v>
                      </c:pt>
                      <c:pt idx="2682">
                        <c:v>268,3</c:v>
                      </c:pt>
                      <c:pt idx="2683">
                        <c:v>268,4</c:v>
                      </c:pt>
                      <c:pt idx="2684">
                        <c:v>268,5</c:v>
                      </c:pt>
                      <c:pt idx="2685">
                        <c:v>268,6</c:v>
                      </c:pt>
                      <c:pt idx="2686">
                        <c:v>268,7</c:v>
                      </c:pt>
                      <c:pt idx="2687">
                        <c:v>268,8</c:v>
                      </c:pt>
                      <c:pt idx="2688">
                        <c:v>268,9</c:v>
                      </c:pt>
                      <c:pt idx="2689">
                        <c:v>269</c:v>
                      </c:pt>
                      <c:pt idx="2690">
                        <c:v>269,1</c:v>
                      </c:pt>
                      <c:pt idx="2691">
                        <c:v>269,2</c:v>
                      </c:pt>
                      <c:pt idx="2692">
                        <c:v>269,3</c:v>
                      </c:pt>
                      <c:pt idx="2693">
                        <c:v>269,4</c:v>
                      </c:pt>
                      <c:pt idx="2694">
                        <c:v>269,5</c:v>
                      </c:pt>
                      <c:pt idx="2695">
                        <c:v>269,6</c:v>
                      </c:pt>
                      <c:pt idx="2696">
                        <c:v>269,7</c:v>
                      </c:pt>
                      <c:pt idx="2697">
                        <c:v>269,8</c:v>
                      </c:pt>
                      <c:pt idx="2698">
                        <c:v>269,9</c:v>
                      </c:pt>
                      <c:pt idx="2699">
                        <c:v>270</c:v>
                      </c:pt>
                      <c:pt idx="2700">
                        <c:v>270,1</c:v>
                      </c:pt>
                      <c:pt idx="2701">
                        <c:v>270,2</c:v>
                      </c:pt>
                      <c:pt idx="2702">
                        <c:v>270,3</c:v>
                      </c:pt>
                      <c:pt idx="2703">
                        <c:v>270,4</c:v>
                      </c:pt>
                      <c:pt idx="2704">
                        <c:v>270,5</c:v>
                      </c:pt>
                      <c:pt idx="2705">
                        <c:v>270,6</c:v>
                      </c:pt>
                      <c:pt idx="2706">
                        <c:v>270,7</c:v>
                      </c:pt>
                      <c:pt idx="2707">
                        <c:v>270,8</c:v>
                      </c:pt>
                      <c:pt idx="2708">
                        <c:v>270,9</c:v>
                      </c:pt>
                      <c:pt idx="2709">
                        <c:v>271</c:v>
                      </c:pt>
                      <c:pt idx="2710">
                        <c:v>271,1</c:v>
                      </c:pt>
                      <c:pt idx="2711">
                        <c:v>271,2</c:v>
                      </c:pt>
                      <c:pt idx="2712">
                        <c:v>271,3</c:v>
                      </c:pt>
                      <c:pt idx="2713">
                        <c:v>271,4</c:v>
                      </c:pt>
                      <c:pt idx="2714">
                        <c:v>271,5</c:v>
                      </c:pt>
                      <c:pt idx="2715">
                        <c:v>271,6</c:v>
                      </c:pt>
                      <c:pt idx="2716">
                        <c:v>271,7</c:v>
                      </c:pt>
                      <c:pt idx="2717">
                        <c:v>271,8</c:v>
                      </c:pt>
                      <c:pt idx="2718">
                        <c:v>271,9</c:v>
                      </c:pt>
                      <c:pt idx="2719">
                        <c:v>272</c:v>
                      </c:pt>
                      <c:pt idx="2720">
                        <c:v>272,1</c:v>
                      </c:pt>
                      <c:pt idx="2721">
                        <c:v>272,2</c:v>
                      </c:pt>
                      <c:pt idx="2722">
                        <c:v>272,3</c:v>
                      </c:pt>
                      <c:pt idx="2723">
                        <c:v>272,4</c:v>
                      </c:pt>
                      <c:pt idx="2724">
                        <c:v>272,5</c:v>
                      </c:pt>
                      <c:pt idx="2725">
                        <c:v>272,6</c:v>
                      </c:pt>
                      <c:pt idx="2726">
                        <c:v>272,7</c:v>
                      </c:pt>
                      <c:pt idx="2727">
                        <c:v>272,8</c:v>
                      </c:pt>
                      <c:pt idx="2728">
                        <c:v>272,9</c:v>
                      </c:pt>
                      <c:pt idx="2729">
                        <c:v>273</c:v>
                      </c:pt>
                      <c:pt idx="2730">
                        <c:v>273,1</c:v>
                      </c:pt>
                      <c:pt idx="2731">
                        <c:v>273,2</c:v>
                      </c:pt>
                      <c:pt idx="2732">
                        <c:v>273,3</c:v>
                      </c:pt>
                      <c:pt idx="2733">
                        <c:v>273,4</c:v>
                      </c:pt>
                      <c:pt idx="2734">
                        <c:v>273,5</c:v>
                      </c:pt>
                      <c:pt idx="2735">
                        <c:v>273,6</c:v>
                      </c:pt>
                      <c:pt idx="2736">
                        <c:v>273,7</c:v>
                      </c:pt>
                      <c:pt idx="2737">
                        <c:v>273,8</c:v>
                      </c:pt>
                      <c:pt idx="2738">
                        <c:v>273,9</c:v>
                      </c:pt>
                      <c:pt idx="2739">
                        <c:v>274</c:v>
                      </c:pt>
                      <c:pt idx="2740">
                        <c:v>274,1</c:v>
                      </c:pt>
                      <c:pt idx="2741">
                        <c:v>274,2</c:v>
                      </c:pt>
                      <c:pt idx="2742">
                        <c:v>274,3</c:v>
                      </c:pt>
                      <c:pt idx="2743">
                        <c:v>274,4</c:v>
                      </c:pt>
                      <c:pt idx="2744">
                        <c:v>274,5</c:v>
                      </c:pt>
                      <c:pt idx="2745">
                        <c:v>274,6</c:v>
                      </c:pt>
                      <c:pt idx="2746">
                        <c:v>274,7</c:v>
                      </c:pt>
                      <c:pt idx="2747">
                        <c:v>274,8</c:v>
                      </c:pt>
                      <c:pt idx="2748">
                        <c:v>274,9</c:v>
                      </c:pt>
                      <c:pt idx="2749">
                        <c:v>275</c:v>
                      </c:pt>
                      <c:pt idx="2750">
                        <c:v>275,1</c:v>
                      </c:pt>
                      <c:pt idx="2751">
                        <c:v>275,2</c:v>
                      </c:pt>
                      <c:pt idx="2752">
                        <c:v>275,3</c:v>
                      </c:pt>
                      <c:pt idx="2753">
                        <c:v>275,4</c:v>
                      </c:pt>
                      <c:pt idx="2754">
                        <c:v>275,5</c:v>
                      </c:pt>
                      <c:pt idx="2755">
                        <c:v>275,6</c:v>
                      </c:pt>
                      <c:pt idx="2756">
                        <c:v>275,7</c:v>
                      </c:pt>
                      <c:pt idx="2757">
                        <c:v>275,8</c:v>
                      </c:pt>
                      <c:pt idx="2758">
                        <c:v>275,9</c:v>
                      </c:pt>
                      <c:pt idx="2759">
                        <c:v>276</c:v>
                      </c:pt>
                      <c:pt idx="2760">
                        <c:v>276,1</c:v>
                      </c:pt>
                      <c:pt idx="2761">
                        <c:v>276,2</c:v>
                      </c:pt>
                      <c:pt idx="2762">
                        <c:v>276,3</c:v>
                      </c:pt>
                      <c:pt idx="2763">
                        <c:v>276,4</c:v>
                      </c:pt>
                      <c:pt idx="2764">
                        <c:v>276,5</c:v>
                      </c:pt>
                      <c:pt idx="2765">
                        <c:v>276,6</c:v>
                      </c:pt>
                      <c:pt idx="2766">
                        <c:v>276,7</c:v>
                      </c:pt>
                      <c:pt idx="2767">
                        <c:v>276,8</c:v>
                      </c:pt>
                      <c:pt idx="2768">
                        <c:v>276,9</c:v>
                      </c:pt>
                      <c:pt idx="2769">
                        <c:v>277</c:v>
                      </c:pt>
                      <c:pt idx="2770">
                        <c:v>277,1</c:v>
                      </c:pt>
                      <c:pt idx="2771">
                        <c:v>277,2</c:v>
                      </c:pt>
                      <c:pt idx="2772">
                        <c:v>277,3</c:v>
                      </c:pt>
                      <c:pt idx="2773">
                        <c:v>277,4</c:v>
                      </c:pt>
                      <c:pt idx="2774">
                        <c:v>277,5</c:v>
                      </c:pt>
                      <c:pt idx="2775">
                        <c:v>277,6</c:v>
                      </c:pt>
                      <c:pt idx="2776">
                        <c:v>277,7</c:v>
                      </c:pt>
                      <c:pt idx="2777">
                        <c:v>277,8</c:v>
                      </c:pt>
                      <c:pt idx="2778">
                        <c:v>277,9</c:v>
                      </c:pt>
                      <c:pt idx="2779">
                        <c:v>278</c:v>
                      </c:pt>
                      <c:pt idx="2780">
                        <c:v>278,1</c:v>
                      </c:pt>
                      <c:pt idx="2781">
                        <c:v>278,2</c:v>
                      </c:pt>
                      <c:pt idx="2782">
                        <c:v>278,3</c:v>
                      </c:pt>
                      <c:pt idx="2783">
                        <c:v>278,4</c:v>
                      </c:pt>
                      <c:pt idx="2784">
                        <c:v>278,5</c:v>
                      </c:pt>
                      <c:pt idx="2785">
                        <c:v>278,6</c:v>
                      </c:pt>
                      <c:pt idx="2786">
                        <c:v>278,7</c:v>
                      </c:pt>
                      <c:pt idx="2787">
                        <c:v>278,8</c:v>
                      </c:pt>
                      <c:pt idx="2788">
                        <c:v>278,9</c:v>
                      </c:pt>
                      <c:pt idx="2789">
                        <c:v>279</c:v>
                      </c:pt>
                      <c:pt idx="2790">
                        <c:v>279,1</c:v>
                      </c:pt>
                      <c:pt idx="2791">
                        <c:v>279,2</c:v>
                      </c:pt>
                      <c:pt idx="2792">
                        <c:v>279,3</c:v>
                      </c:pt>
                      <c:pt idx="2793">
                        <c:v>279,4</c:v>
                      </c:pt>
                      <c:pt idx="2794">
                        <c:v>279,5</c:v>
                      </c:pt>
                      <c:pt idx="2795">
                        <c:v>279,6</c:v>
                      </c:pt>
                      <c:pt idx="2796">
                        <c:v>279,7</c:v>
                      </c:pt>
                      <c:pt idx="2797">
                        <c:v>279,8</c:v>
                      </c:pt>
                      <c:pt idx="2798">
                        <c:v>279,9</c:v>
                      </c:pt>
                      <c:pt idx="2799">
                        <c:v>280</c:v>
                      </c:pt>
                      <c:pt idx="2800">
                        <c:v>280,1</c:v>
                      </c:pt>
                      <c:pt idx="2801">
                        <c:v>280,2</c:v>
                      </c:pt>
                      <c:pt idx="2802">
                        <c:v>280,3</c:v>
                      </c:pt>
                      <c:pt idx="2803">
                        <c:v>280,4</c:v>
                      </c:pt>
                      <c:pt idx="2804">
                        <c:v>280,5</c:v>
                      </c:pt>
                      <c:pt idx="2805">
                        <c:v>280,6</c:v>
                      </c:pt>
                      <c:pt idx="2806">
                        <c:v>280,7</c:v>
                      </c:pt>
                      <c:pt idx="2807">
                        <c:v>280,8</c:v>
                      </c:pt>
                      <c:pt idx="2808">
                        <c:v>280,9</c:v>
                      </c:pt>
                      <c:pt idx="2809">
                        <c:v>281</c:v>
                      </c:pt>
                      <c:pt idx="2810">
                        <c:v>281,1</c:v>
                      </c:pt>
                      <c:pt idx="2811">
                        <c:v>281,2</c:v>
                      </c:pt>
                      <c:pt idx="2812">
                        <c:v>281,3</c:v>
                      </c:pt>
                      <c:pt idx="2813">
                        <c:v>281,4</c:v>
                      </c:pt>
                      <c:pt idx="2814">
                        <c:v>281,5</c:v>
                      </c:pt>
                      <c:pt idx="2815">
                        <c:v>281,6</c:v>
                      </c:pt>
                      <c:pt idx="2816">
                        <c:v>281,7</c:v>
                      </c:pt>
                      <c:pt idx="2817">
                        <c:v>281,8</c:v>
                      </c:pt>
                      <c:pt idx="2818">
                        <c:v>281,9</c:v>
                      </c:pt>
                      <c:pt idx="2819">
                        <c:v>282</c:v>
                      </c:pt>
                      <c:pt idx="2820">
                        <c:v>282,1</c:v>
                      </c:pt>
                      <c:pt idx="2821">
                        <c:v>282,2</c:v>
                      </c:pt>
                      <c:pt idx="2822">
                        <c:v>282,3</c:v>
                      </c:pt>
                      <c:pt idx="2823">
                        <c:v>282,4</c:v>
                      </c:pt>
                      <c:pt idx="2824">
                        <c:v>282,5</c:v>
                      </c:pt>
                      <c:pt idx="2825">
                        <c:v>282,6</c:v>
                      </c:pt>
                      <c:pt idx="2826">
                        <c:v>282,7</c:v>
                      </c:pt>
                      <c:pt idx="2827">
                        <c:v>282,8</c:v>
                      </c:pt>
                      <c:pt idx="2828">
                        <c:v>282,9</c:v>
                      </c:pt>
                      <c:pt idx="2829">
                        <c:v>283</c:v>
                      </c:pt>
                      <c:pt idx="2830">
                        <c:v>283,1</c:v>
                      </c:pt>
                      <c:pt idx="2831">
                        <c:v>283,2</c:v>
                      </c:pt>
                      <c:pt idx="2832">
                        <c:v>283,3</c:v>
                      </c:pt>
                      <c:pt idx="2833">
                        <c:v>283,4</c:v>
                      </c:pt>
                      <c:pt idx="2834">
                        <c:v>283,5</c:v>
                      </c:pt>
                      <c:pt idx="2835">
                        <c:v>283,6</c:v>
                      </c:pt>
                      <c:pt idx="2836">
                        <c:v>283,7</c:v>
                      </c:pt>
                      <c:pt idx="2837">
                        <c:v>283,8</c:v>
                      </c:pt>
                      <c:pt idx="2838">
                        <c:v>283,9</c:v>
                      </c:pt>
                      <c:pt idx="2839">
                        <c:v>284</c:v>
                      </c:pt>
                      <c:pt idx="2840">
                        <c:v>284,1</c:v>
                      </c:pt>
                      <c:pt idx="2841">
                        <c:v>284,2</c:v>
                      </c:pt>
                      <c:pt idx="2842">
                        <c:v>284,3</c:v>
                      </c:pt>
                      <c:pt idx="2843">
                        <c:v>284,4</c:v>
                      </c:pt>
                      <c:pt idx="2844">
                        <c:v>284,5</c:v>
                      </c:pt>
                      <c:pt idx="2845">
                        <c:v>284,6</c:v>
                      </c:pt>
                      <c:pt idx="2846">
                        <c:v>284,7</c:v>
                      </c:pt>
                      <c:pt idx="2847">
                        <c:v>284,8</c:v>
                      </c:pt>
                      <c:pt idx="2848">
                        <c:v>284,9</c:v>
                      </c:pt>
                      <c:pt idx="2849">
                        <c:v>285</c:v>
                      </c:pt>
                      <c:pt idx="2850">
                        <c:v>285,1</c:v>
                      </c:pt>
                      <c:pt idx="2851">
                        <c:v>285,2</c:v>
                      </c:pt>
                      <c:pt idx="2852">
                        <c:v>285,3</c:v>
                      </c:pt>
                      <c:pt idx="2853">
                        <c:v>285,4</c:v>
                      </c:pt>
                      <c:pt idx="2854">
                        <c:v>285,5</c:v>
                      </c:pt>
                      <c:pt idx="2855">
                        <c:v>285,6</c:v>
                      </c:pt>
                      <c:pt idx="2856">
                        <c:v>285,7</c:v>
                      </c:pt>
                      <c:pt idx="2857">
                        <c:v>285,8</c:v>
                      </c:pt>
                      <c:pt idx="2858">
                        <c:v>285,9</c:v>
                      </c:pt>
                      <c:pt idx="2859">
                        <c:v>286</c:v>
                      </c:pt>
                      <c:pt idx="2860">
                        <c:v>286,1</c:v>
                      </c:pt>
                      <c:pt idx="2861">
                        <c:v>286,2</c:v>
                      </c:pt>
                      <c:pt idx="2862">
                        <c:v>286,3</c:v>
                      </c:pt>
                      <c:pt idx="2863">
                        <c:v>286,4</c:v>
                      </c:pt>
                      <c:pt idx="2864">
                        <c:v>286,5</c:v>
                      </c:pt>
                      <c:pt idx="2865">
                        <c:v>286,6</c:v>
                      </c:pt>
                      <c:pt idx="2866">
                        <c:v>286,7</c:v>
                      </c:pt>
                      <c:pt idx="2867">
                        <c:v>286,8</c:v>
                      </c:pt>
                      <c:pt idx="2868">
                        <c:v>286,9</c:v>
                      </c:pt>
                      <c:pt idx="2869">
                        <c:v>287</c:v>
                      </c:pt>
                      <c:pt idx="2870">
                        <c:v>287,1</c:v>
                      </c:pt>
                      <c:pt idx="2871">
                        <c:v>287,2</c:v>
                      </c:pt>
                      <c:pt idx="2872">
                        <c:v>287,3</c:v>
                      </c:pt>
                      <c:pt idx="2873">
                        <c:v>287,4</c:v>
                      </c:pt>
                      <c:pt idx="2874">
                        <c:v>287,5</c:v>
                      </c:pt>
                      <c:pt idx="2875">
                        <c:v>287,6</c:v>
                      </c:pt>
                      <c:pt idx="2876">
                        <c:v>287,7</c:v>
                      </c:pt>
                      <c:pt idx="2877">
                        <c:v>287,8</c:v>
                      </c:pt>
                      <c:pt idx="2878">
                        <c:v>287,9</c:v>
                      </c:pt>
                      <c:pt idx="2879">
                        <c:v>288</c:v>
                      </c:pt>
                      <c:pt idx="2880">
                        <c:v>288,1</c:v>
                      </c:pt>
                      <c:pt idx="2881">
                        <c:v>288,2</c:v>
                      </c:pt>
                      <c:pt idx="2882">
                        <c:v>288,3</c:v>
                      </c:pt>
                      <c:pt idx="2883">
                        <c:v>288,4</c:v>
                      </c:pt>
                      <c:pt idx="2884">
                        <c:v>288,5</c:v>
                      </c:pt>
                      <c:pt idx="2885">
                        <c:v>288,6</c:v>
                      </c:pt>
                      <c:pt idx="2886">
                        <c:v>288,7</c:v>
                      </c:pt>
                      <c:pt idx="2887">
                        <c:v>288,8</c:v>
                      </c:pt>
                      <c:pt idx="2888">
                        <c:v>288,9</c:v>
                      </c:pt>
                      <c:pt idx="2889">
                        <c:v>289</c:v>
                      </c:pt>
                      <c:pt idx="2890">
                        <c:v>289,1</c:v>
                      </c:pt>
                      <c:pt idx="2891">
                        <c:v>289,2</c:v>
                      </c:pt>
                      <c:pt idx="2892">
                        <c:v>289,3</c:v>
                      </c:pt>
                      <c:pt idx="2893">
                        <c:v>289,4</c:v>
                      </c:pt>
                      <c:pt idx="2894">
                        <c:v>289,5</c:v>
                      </c:pt>
                      <c:pt idx="2895">
                        <c:v>289,6</c:v>
                      </c:pt>
                      <c:pt idx="2896">
                        <c:v>289,7</c:v>
                      </c:pt>
                      <c:pt idx="2897">
                        <c:v>289,8</c:v>
                      </c:pt>
                      <c:pt idx="2898">
                        <c:v>289,9</c:v>
                      </c:pt>
                      <c:pt idx="2899">
                        <c:v>290</c:v>
                      </c:pt>
                      <c:pt idx="2900">
                        <c:v>290,1</c:v>
                      </c:pt>
                      <c:pt idx="2901">
                        <c:v>290,2</c:v>
                      </c:pt>
                      <c:pt idx="2902">
                        <c:v>290,3</c:v>
                      </c:pt>
                      <c:pt idx="2903">
                        <c:v>290,4</c:v>
                      </c:pt>
                      <c:pt idx="2904">
                        <c:v>290,5</c:v>
                      </c:pt>
                      <c:pt idx="2905">
                        <c:v>290,6</c:v>
                      </c:pt>
                      <c:pt idx="2906">
                        <c:v>290,7</c:v>
                      </c:pt>
                      <c:pt idx="2907">
                        <c:v>290,8</c:v>
                      </c:pt>
                      <c:pt idx="2908">
                        <c:v>290,9</c:v>
                      </c:pt>
                      <c:pt idx="2909">
                        <c:v>291</c:v>
                      </c:pt>
                      <c:pt idx="2910">
                        <c:v>291,1</c:v>
                      </c:pt>
                      <c:pt idx="2911">
                        <c:v>291,2</c:v>
                      </c:pt>
                      <c:pt idx="2912">
                        <c:v>291,3</c:v>
                      </c:pt>
                      <c:pt idx="2913">
                        <c:v>291,4</c:v>
                      </c:pt>
                      <c:pt idx="2914">
                        <c:v>291,5</c:v>
                      </c:pt>
                      <c:pt idx="2915">
                        <c:v>291,6</c:v>
                      </c:pt>
                      <c:pt idx="2916">
                        <c:v>291,7</c:v>
                      </c:pt>
                      <c:pt idx="2917">
                        <c:v>291,8</c:v>
                      </c:pt>
                      <c:pt idx="2918">
                        <c:v>291,9</c:v>
                      </c:pt>
                      <c:pt idx="2919">
                        <c:v>292</c:v>
                      </c:pt>
                      <c:pt idx="2920">
                        <c:v>292,1</c:v>
                      </c:pt>
                      <c:pt idx="2921">
                        <c:v>292,2</c:v>
                      </c:pt>
                      <c:pt idx="2922">
                        <c:v>292,3</c:v>
                      </c:pt>
                      <c:pt idx="2923">
                        <c:v>292,4</c:v>
                      </c:pt>
                      <c:pt idx="2924">
                        <c:v>292,5</c:v>
                      </c:pt>
                      <c:pt idx="2925">
                        <c:v>292,6</c:v>
                      </c:pt>
                      <c:pt idx="2926">
                        <c:v>292,7</c:v>
                      </c:pt>
                      <c:pt idx="2927">
                        <c:v>292,8</c:v>
                      </c:pt>
                      <c:pt idx="2928">
                        <c:v>292,9</c:v>
                      </c:pt>
                      <c:pt idx="2929">
                        <c:v>293</c:v>
                      </c:pt>
                      <c:pt idx="2930">
                        <c:v>293,1</c:v>
                      </c:pt>
                      <c:pt idx="2931">
                        <c:v>293,2</c:v>
                      </c:pt>
                      <c:pt idx="2932">
                        <c:v>293,3</c:v>
                      </c:pt>
                      <c:pt idx="2933">
                        <c:v>293,4</c:v>
                      </c:pt>
                      <c:pt idx="2934">
                        <c:v>293,5</c:v>
                      </c:pt>
                      <c:pt idx="2935">
                        <c:v>293,6</c:v>
                      </c:pt>
                      <c:pt idx="2936">
                        <c:v>293,7</c:v>
                      </c:pt>
                      <c:pt idx="2937">
                        <c:v>293,8</c:v>
                      </c:pt>
                      <c:pt idx="2938">
                        <c:v>293,9</c:v>
                      </c:pt>
                      <c:pt idx="2939">
                        <c:v>294</c:v>
                      </c:pt>
                      <c:pt idx="2940">
                        <c:v>294,1</c:v>
                      </c:pt>
                      <c:pt idx="2941">
                        <c:v>294,2</c:v>
                      </c:pt>
                      <c:pt idx="2942">
                        <c:v>294,3</c:v>
                      </c:pt>
                      <c:pt idx="2943">
                        <c:v>294,4</c:v>
                      </c:pt>
                      <c:pt idx="2944">
                        <c:v>294,5</c:v>
                      </c:pt>
                      <c:pt idx="2945">
                        <c:v>294,6</c:v>
                      </c:pt>
                      <c:pt idx="2946">
                        <c:v>294,7</c:v>
                      </c:pt>
                      <c:pt idx="2947">
                        <c:v>294,8</c:v>
                      </c:pt>
                      <c:pt idx="2948">
                        <c:v>294,9</c:v>
                      </c:pt>
                      <c:pt idx="2949">
                        <c:v>295</c:v>
                      </c:pt>
                      <c:pt idx="2950">
                        <c:v>295,1</c:v>
                      </c:pt>
                      <c:pt idx="2951">
                        <c:v>295,2</c:v>
                      </c:pt>
                      <c:pt idx="2952">
                        <c:v>295,3</c:v>
                      </c:pt>
                      <c:pt idx="2953">
                        <c:v>295,4</c:v>
                      </c:pt>
                      <c:pt idx="2954">
                        <c:v>295,5</c:v>
                      </c:pt>
                      <c:pt idx="2955">
                        <c:v>295,6</c:v>
                      </c:pt>
                      <c:pt idx="2956">
                        <c:v>295,7</c:v>
                      </c:pt>
                      <c:pt idx="2957">
                        <c:v>295,8</c:v>
                      </c:pt>
                      <c:pt idx="2958">
                        <c:v>295,9</c:v>
                      </c:pt>
                      <c:pt idx="2959">
                        <c:v>296</c:v>
                      </c:pt>
                      <c:pt idx="2960">
                        <c:v>296,1</c:v>
                      </c:pt>
                      <c:pt idx="2961">
                        <c:v>296,2</c:v>
                      </c:pt>
                      <c:pt idx="2962">
                        <c:v>296,3</c:v>
                      </c:pt>
                      <c:pt idx="2963">
                        <c:v>296,4</c:v>
                      </c:pt>
                      <c:pt idx="2964">
                        <c:v>296,5</c:v>
                      </c:pt>
                      <c:pt idx="2965">
                        <c:v>296,6</c:v>
                      </c:pt>
                      <c:pt idx="2966">
                        <c:v>296,7</c:v>
                      </c:pt>
                      <c:pt idx="2967">
                        <c:v>296,8</c:v>
                      </c:pt>
                      <c:pt idx="2968">
                        <c:v>296,9</c:v>
                      </c:pt>
                      <c:pt idx="2969">
                        <c:v>297</c:v>
                      </c:pt>
                      <c:pt idx="2970">
                        <c:v>297,1</c:v>
                      </c:pt>
                      <c:pt idx="2971">
                        <c:v>297,2</c:v>
                      </c:pt>
                      <c:pt idx="2972">
                        <c:v>297,3</c:v>
                      </c:pt>
                      <c:pt idx="2973">
                        <c:v>297,4</c:v>
                      </c:pt>
                      <c:pt idx="2974">
                        <c:v>297,5</c:v>
                      </c:pt>
                      <c:pt idx="2975">
                        <c:v>297,6</c:v>
                      </c:pt>
                      <c:pt idx="2976">
                        <c:v>297,7</c:v>
                      </c:pt>
                      <c:pt idx="2977">
                        <c:v>297,8</c:v>
                      </c:pt>
                      <c:pt idx="2978">
                        <c:v>297,9</c:v>
                      </c:pt>
                      <c:pt idx="2979">
                        <c:v>298</c:v>
                      </c:pt>
                      <c:pt idx="2980">
                        <c:v>298,1</c:v>
                      </c:pt>
                      <c:pt idx="2981">
                        <c:v>298,2</c:v>
                      </c:pt>
                      <c:pt idx="2982">
                        <c:v>298,3</c:v>
                      </c:pt>
                      <c:pt idx="2983">
                        <c:v>298,4</c:v>
                      </c:pt>
                      <c:pt idx="2984">
                        <c:v>298,5</c:v>
                      </c:pt>
                      <c:pt idx="2985">
                        <c:v>298,6</c:v>
                      </c:pt>
                      <c:pt idx="2986">
                        <c:v>298,7</c:v>
                      </c:pt>
                      <c:pt idx="2987">
                        <c:v>298,8</c:v>
                      </c:pt>
                      <c:pt idx="2988">
                        <c:v>298,9</c:v>
                      </c:pt>
                      <c:pt idx="2989">
                        <c:v>299</c:v>
                      </c:pt>
                      <c:pt idx="2990">
                        <c:v>299,1</c:v>
                      </c:pt>
                      <c:pt idx="2991">
                        <c:v>299,2</c:v>
                      </c:pt>
                      <c:pt idx="2992">
                        <c:v>299,3</c:v>
                      </c:pt>
                      <c:pt idx="2993">
                        <c:v>299,4</c:v>
                      </c:pt>
                      <c:pt idx="2994">
                        <c:v>299,5</c:v>
                      </c:pt>
                      <c:pt idx="2995">
                        <c:v>299,6</c:v>
                      </c:pt>
                      <c:pt idx="2996">
                        <c:v>299,7</c:v>
                      </c:pt>
                      <c:pt idx="2997">
                        <c:v>299,8</c:v>
                      </c:pt>
                      <c:pt idx="2998">
                        <c:v>299,9</c:v>
                      </c:pt>
                      <c:pt idx="2999">
                        <c:v>300</c:v>
                      </c:pt>
                      <c:pt idx="3000">
                        <c:v>300,1</c:v>
                      </c:pt>
                      <c:pt idx="3001">
                        <c:v>300,2</c:v>
                      </c:pt>
                      <c:pt idx="3002">
                        <c:v>300,3</c:v>
                      </c:pt>
                      <c:pt idx="3003">
                        <c:v>300,4</c:v>
                      </c:pt>
                      <c:pt idx="3004">
                        <c:v>300,5</c:v>
                      </c:pt>
                      <c:pt idx="3005">
                        <c:v>300,6</c:v>
                      </c:pt>
                      <c:pt idx="3006">
                        <c:v>300,7</c:v>
                      </c:pt>
                      <c:pt idx="3007">
                        <c:v>300,8</c:v>
                      </c:pt>
                      <c:pt idx="3008">
                        <c:v>300,9</c:v>
                      </c:pt>
                      <c:pt idx="3009">
                        <c:v>301</c:v>
                      </c:pt>
                      <c:pt idx="3010">
                        <c:v>301,1</c:v>
                      </c:pt>
                      <c:pt idx="3011">
                        <c:v>301,2</c:v>
                      </c:pt>
                      <c:pt idx="3012">
                        <c:v>301,3</c:v>
                      </c:pt>
                      <c:pt idx="3013">
                        <c:v>301,4</c:v>
                      </c:pt>
                      <c:pt idx="3014">
                        <c:v>301,5</c:v>
                      </c:pt>
                      <c:pt idx="3015">
                        <c:v>301,6</c:v>
                      </c:pt>
                      <c:pt idx="3016">
                        <c:v>301,7</c:v>
                      </c:pt>
                      <c:pt idx="3017">
                        <c:v>301,8</c:v>
                      </c:pt>
                      <c:pt idx="3018">
                        <c:v>301,9</c:v>
                      </c:pt>
                      <c:pt idx="3019">
                        <c:v>302</c:v>
                      </c:pt>
                      <c:pt idx="3020">
                        <c:v>302,1</c:v>
                      </c:pt>
                      <c:pt idx="3021">
                        <c:v>302,2</c:v>
                      </c:pt>
                      <c:pt idx="3022">
                        <c:v>302,3</c:v>
                      </c:pt>
                      <c:pt idx="3023">
                        <c:v>302,4</c:v>
                      </c:pt>
                      <c:pt idx="3024">
                        <c:v>302,5</c:v>
                      </c:pt>
                      <c:pt idx="3025">
                        <c:v>302,6</c:v>
                      </c:pt>
                      <c:pt idx="3026">
                        <c:v>302,7</c:v>
                      </c:pt>
                      <c:pt idx="3027">
                        <c:v>302,8</c:v>
                      </c:pt>
                      <c:pt idx="3028">
                        <c:v>302,9</c:v>
                      </c:pt>
                      <c:pt idx="3029">
                        <c:v>303</c:v>
                      </c:pt>
                      <c:pt idx="3030">
                        <c:v>303,1</c:v>
                      </c:pt>
                      <c:pt idx="3031">
                        <c:v>303,2</c:v>
                      </c:pt>
                      <c:pt idx="3032">
                        <c:v>303,3</c:v>
                      </c:pt>
                      <c:pt idx="3033">
                        <c:v>303,4</c:v>
                      </c:pt>
                      <c:pt idx="3034">
                        <c:v>303,5</c:v>
                      </c:pt>
                      <c:pt idx="3035">
                        <c:v>303,6</c:v>
                      </c:pt>
                      <c:pt idx="3036">
                        <c:v>303,7</c:v>
                      </c:pt>
                      <c:pt idx="3037">
                        <c:v>303,8</c:v>
                      </c:pt>
                      <c:pt idx="3038">
                        <c:v>303,9</c:v>
                      </c:pt>
                      <c:pt idx="3039">
                        <c:v>304</c:v>
                      </c:pt>
                      <c:pt idx="3040">
                        <c:v>304,1</c:v>
                      </c:pt>
                      <c:pt idx="3041">
                        <c:v>304,2</c:v>
                      </c:pt>
                      <c:pt idx="3042">
                        <c:v>304,3</c:v>
                      </c:pt>
                      <c:pt idx="3043">
                        <c:v>304,4</c:v>
                      </c:pt>
                      <c:pt idx="3044">
                        <c:v>304,5</c:v>
                      </c:pt>
                      <c:pt idx="3045">
                        <c:v>304,6</c:v>
                      </c:pt>
                      <c:pt idx="3046">
                        <c:v>304,7</c:v>
                      </c:pt>
                      <c:pt idx="3047">
                        <c:v>304,8</c:v>
                      </c:pt>
                      <c:pt idx="3048">
                        <c:v>304,9</c:v>
                      </c:pt>
                      <c:pt idx="3049">
                        <c:v>305</c:v>
                      </c:pt>
                      <c:pt idx="3050">
                        <c:v>305,1</c:v>
                      </c:pt>
                      <c:pt idx="3051">
                        <c:v>305,2</c:v>
                      </c:pt>
                      <c:pt idx="3052">
                        <c:v>305,3</c:v>
                      </c:pt>
                      <c:pt idx="3053">
                        <c:v>305,4</c:v>
                      </c:pt>
                      <c:pt idx="3054">
                        <c:v>305,5</c:v>
                      </c:pt>
                      <c:pt idx="3055">
                        <c:v>305,6</c:v>
                      </c:pt>
                      <c:pt idx="3056">
                        <c:v>305,7</c:v>
                      </c:pt>
                      <c:pt idx="3057">
                        <c:v>305,8</c:v>
                      </c:pt>
                      <c:pt idx="3058">
                        <c:v>305,9</c:v>
                      </c:pt>
                      <c:pt idx="3059">
                        <c:v>306</c:v>
                      </c:pt>
                      <c:pt idx="3060">
                        <c:v>306,1</c:v>
                      </c:pt>
                      <c:pt idx="3061">
                        <c:v>306,2</c:v>
                      </c:pt>
                      <c:pt idx="3062">
                        <c:v>306,3</c:v>
                      </c:pt>
                      <c:pt idx="3063">
                        <c:v>306,4</c:v>
                      </c:pt>
                      <c:pt idx="3064">
                        <c:v>306,5</c:v>
                      </c:pt>
                      <c:pt idx="3065">
                        <c:v>306,6</c:v>
                      </c:pt>
                      <c:pt idx="3066">
                        <c:v>306,7</c:v>
                      </c:pt>
                      <c:pt idx="3067">
                        <c:v>306,8</c:v>
                      </c:pt>
                      <c:pt idx="3068">
                        <c:v>306,9</c:v>
                      </c:pt>
                      <c:pt idx="3069">
                        <c:v>307</c:v>
                      </c:pt>
                      <c:pt idx="3070">
                        <c:v>307,1</c:v>
                      </c:pt>
                      <c:pt idx="3071">
                        <c:v>307,2</c:v>
                      </c:pt>
                      <c:pt idx="3072">
                        <c:v>307,3</c:v>
                      </c:pt>
                      <c:pt idx="3073">
                        <c:v>307,4</c:v>
                      </c:pt>
                      <c:pt idx="3074">
                        <c:v>307,5</c:v>
                      </c:pt>
                      <c:pt idx="3075">
                        <c:v>307,6</c:v>
                      </c:pt>
                      <c:pt idx="3076">
                        <c:v>307,7</c:v>
                      </c:pt>
                      <c:pt idx="3077">
                        <c:v>307,8</c:v>
                      </c:pt>
                      <c:pt idx="3078">
                        <c:v>307,9</c:v>
                      </c:pt>
                      <c:pt idx="3079">
                        <c:v>308</c:v>
                      </c:pt>
                      <c:pt idx="3080">
                        <c:v>308,1</c:v>
                      </c:pt>
                      <c:pt idx="3081">
                        <c:v>308,2</c:v>
                      </c:pt>
                      <c:pt idx="3082">
                        <c:v>308,3</c:v>
                      </c:pt>
                      <c:pt idx="3083">
                        <c:v>308,4</c:v>
                      </c:pt>
                      <c:pt idx="3084">
                        <c:v>308,5</c:v>
                      </c:pt>
                      <c:pt idx="3085">
                        <c:v>308,6</c:v>
                      </c:pt>
                      <c:pt idx="3086">
                        <c:v>308,7</c:v>
                      </c:pt>
                      <c:pt idx="3087">
                        <c:v>308,8</c:v>
                      </c:pt>
                      <c:pt idx="3088">
                        <c:v>308,9</c:v>
                      </c:pt>
                      <c:pt idx="3089">
                        <c:v>309</c:v>
                      </c:pt>
                      <c:pt idx="3090">
                        <c:v>309,1</c:v>
                      </c:pt>
                      <c:pt idx="3091">
                        <c:v>309,2</c:v>
                      </c:pt>
                      <c:pt idx="3092">
                        <c:v>309,3</c:v>
                      </c:pt>
                      <c:pt idx="3093">
                        <c:v>309,4</c:v>
                      </c:pt>
                      <c:pt idx="3094">
                        <c:v>309,5</c:v>
                      </c:pt>
                      <c:pt idx="3095">
                        <c:v>309,6</c:v>
                      </c:pt>
                      <c:pt idx="3096">
                        <c:v>309,7</c:v>
                      </c:pt>
                      <c:pt idx="3097">
                        <c:v>309,8</c:v>
                      </c:pt>
                      <c:pt idx="3098">
                        <c:v>309,9</c:v>
                      </c:pt>
                      <c:pt idx="3099">
                        <c:v>310</c:v>
                      </c:pt>
                      <c:pt idx="3100">
                        <c:v>310,1</c:v>
                      </c:pt>
                      <c:pt idx="3101">
                        <c:v>310,2</c:v>
                      </c:pt>
                      <c:pt idx="3102">
                        <c:v>310,3</c:v>
                      </c:pt>
                      <c:pt idx="3103">
                        <c:v>310,4</c:v>
                      </c:pt>
                      <c:pt idx="3104">
                        <c:v>310,5</c:v>
                      </c:pt>
                      <c:pt idx="3105">
                        <c:v>310,6</c:v>
                      </c:pt>
                      <c:pt idx="3106">
                        <c:v>310,7</c:v>
                      </c:pt>
                      <c:pt idx="3107">
                        <c:v>310,8</c:v>
                      </c:pt>
                      <c:pt idx="3108">
                        <c:v>310,9</c:v>
                      </c:pt>
                      <c:pt idx="3109">
                        <c:v>311</c:v>
                      </c:pt>
                      <c:pt idx="3110">
                        <c:v>311,1</c:v>
                      </c:pt>
                      <c:pt idx="3111">
                        <c:v>311,2</c:v>
                      </c:pt>
                      <c:pt idx="3112">
                        <c:v>311,3</c:v>
                      </c:pt>
                      <c:pt idx="3113">
                        <c:v>311,4</c:v>
                      </c:pt>
                      <c:pt idx="3114">
                        <c:v>311,5</c:v>
                      </c:pt>
                      <c:pt idx="3115">
                        <c:v>311,6</c:v>
                      </c:pt>
                      <c:pt idx="3116">
                        <c:v>311,7</c:v>
                      </c:pt>
                      <c:pt idx="3117">
                        <c:v>311,8</c:v>
                      </c:pt>
                      <c:pt idx="3118">
                        <c:v>311,9</c:v>
                      </c:pt>
                      <c:pt idx="3119">
                        <c:v>312</c:v>
                      </c:pt>
                      <c:pt idx="3120">
                        <c:v>312,1</c:v>
                      </c:pt>
                      <c:pt idx="3121">
                        <c:v>312,2</c:v>
                      </c:pt>
                      <c:pt idx="3122">
                        <c:v>312,3</c:v>
                      </c:pt>
                      <c:pt idx="3123">
                        <c:v>312,4</c:v>
                      </c:pt>
                      <c:pt idx="3124">
                        <c:v>312,5</c:v>
                      </c:pt>
                      <c:pt idx="3125">
                        <c:v>312,6</c:v>
                      </c:pt>
                      <c:pt idx="3126">
                        <c:v>312,7</c:v>
                      </c:pt>
                      <c:pt idx="3127">
                        <c:v>312,8</c:v>
                      </c:pt>
                      <c:pt idx="3128">
                        <c:v>312,9</c:v>
                      </c:pt>
                      <c:pt idx="3129">
                        <c:v>313</c:v>
                      </c:pt>
                      <c:pt idx="3130">
                        <c:v>313,1</c:v>
                      </c:pt>
                      <c:pt idx="3131">
                        <c:v>313,2</c:v>
                      </c:pt>
                      <c:pt idx="3132">
                        <c:v>313,3</c:v>
                      </c:pt>
                      <c:pt idx="3133">
                        <c:v>313,4</c:v>
                      </c:pt>
                      <c:pt idx="3134">
                        <c:v>313,5</c:v>
                      </c:pt>
                      <c:pt idx="3135">
                        <c:v>313,6</c:v>
                      </c:pt>
                      <c:pt idx="3136">
                        <c:v>313,7</c:v>
                      </c:pt>
                      <c:pt idx="3137">
                        <c:v>313,8</c:v>
                      </c:pt>
                      <c:pt idx="3138">
                        <c:v>313,9</c:v>
                      </c:pt>
                      <c:pt idx="3139">
                        <c:v>314</c:v>
                      </c:pt>
                      <c:pt idx="3140">
                        <c:v>314,1</c:v>
                      </c:pt>
                      <c:pt idx="3141">
                        <c:v>314,2</c:v>
                      </c:pt>
                      <c:pt idx="3142">
                        <c:v>314,3</c:v>
                      </c:pt>
                      <c:pt idx="3143">
                        <c:v>314,4</c:v>
                      </c:pt>
                      <c:pt idx="3144">
                        <c:v>314,5</c:v>
                      </c:pt>
                      <c:pt idx="3145">
                        <c:v>314,6</c:v>
                      </c:pt>
                      <c:pt idx="3146">
                        <c:v>314,7</c:v>
                      </c:pt>
                      <c:pt idx="3147">
                        <c:v>314,8</c:v>
                      </c:pt>
                      <c:pt idx="3148">
                        <c:v>314,9</c:v>
                      </c:pt>
                      <c:pt idx="3149">
                        <c:v>315</c:v>
                      </c:pt>
                      <c:pt idx="3150">
                        <c:v>315,1</c:v>
                      </c:pt>
                      <c:pt idx="3151">
                        <c:v>315,2</c:v>
                      </c:pt>
                      <c:pt idx="3152">
                        <c:v>315,3</c:v>
                      </c:pt>
                      <c:pt idx="3153">
                        <c:v>315,4</c:v>
                      </c:pt>
                      <c:pt idx="3154">
                        <c:v>315,5</c:v>
                      </c:pt>
                      <c:pt idx="3155">
                        <c:v>315,6</c:v>
                      </c:pt>
                      <c:pt idx="3156">
                        <c:v>315,7</c:v>
                      </c:pt>
                      <c:pt idx="3157">
                        <c:v>315,8</c:v>
                      </c:pt>
                      <c:pt idx="3158">
                        <c:v>315,9</c:v>
                      </c:pt>
                      <c:pt idx="3159">
                        <c:v>316</c:v>
                      </c:pt>
                      <c:pt idx="3160">
                        <c:v>316,1</c:v>
                      </c:pt>
                      <c:pt idx="3161">
                        <c:v>316,2</c:v>
                      </c:pt>
                      <c:pt idx="3162">
                        <c:v>316,3</c:v>
                      </c:pt>
                      <c:pt idx="3163">
                        <c:v>316,4</c:v>
                      </c:pt>
                      <c:pt idx="3164">
                        <c:v>316,5</c:v>
                      </c:pt>
                      <c:pt idx="3165">
                        <c:v>316,6</c:v>
                      </c:pt>
                      <c:pt idx="3166">
                        <c:v>316,7</c:v>
                      </c:pt>
                      <c:pt idx="3167">
                        <c:v>316,8</c:v>
                      </c:pt>
                      <c:pt idx="3168">
                        <c:v>316,9</c:v>
                      </c:pt>
                      <c:pt idx="3169">
                        <c:v>317</c:v>
                      </c:pt>
                      <c:pt idx="3170">
                        <c:v>317,1</c:v>
                      </c:pt>
                      <c:pt idx="3171">
                        <c:v>317,2</c:v>
                      </c:pt>
                      <c:pt idx="3172">
                        <c:v>317,3</c:v>
                      </c:pt>
                      <c:pt idx="3173">
                        <c:v>317,4</c:v>
                      </c:pt>
                      <c:pt idx="3174">
                        <c:v>317,5</c:v>
                      </c:pt>
                      <c:pt idx="3175">
                        <c:v>317,6</c:v>
                      </c:pt>
                      <c:pt idx="3176">
                        <c:v>317,7</c:v>
                      </c:pt>
                      <c:pt idx="3177">
                        <c:v>317,8</c:v>
                      </c:pt>
                      <c:pt idx="3178">
                        <c:v>317,9</c:v>
                      </c:pt>
                      <c:pt idx="3179">
                        <c:v>318</c:v>
                      </c:pt>
                      <c:pt idx="3180">
                        <c:v>318,1</c:v>
                      </c:pt>
                      <c:pt idx="3181">
                        <c:v>318,2</c:v>
                      </c:pt>
                      <c:pt idx="3182">
                        <c:v>318,3</c:v>
                      </c:pt>
                      <c:pt idx="3183">
                        <c:v>318,4</c:v>
                      </c:pt>
                      <c:pt idx="3184">
                        <c:v>318,5</c:v>
                      </c:pt>
                      <c:pt idx="3185">
                        <c:v>318,6</c:v>
                      </c:pt>
                      <c:pt idx="3186">
                        <c:v>318,7</c:v>
                      </c:pt>
                      <c:pt idx="3187">
                        <c:v>318,8</c:v>
                      </c:pt>
                      <c:pt idx="3188">
                        <c:v>318,9</c:v>
                      </c:pt>
                      <c:pt idx="3189">
                        <c:v>319</c:v>
                      </c:pt>
                      <c:pt idx="3190">
                        <c:v>319,1</c:v>
                      </c:pt>
                      <c:pt idx="3191">
                        <c:v>319,2</c:v>
                      </c:pt>
                      <c:pt idx="3192">
                        <c:v>319,3</c:v>
                      </c:pt>
                      <c:pt idx="3193">
                        <c:v>319,4</c:v>
                      </c:pt>
                      <c:pt idx="3194">
                        <c:v>319,5</c:v>
                      </c:pt>
                      <c:pt idx="3195">
                        <c:v>319,6</c:v>
                      </c:pt>
                      <c:pt idx="3196">
                        <c:v>319,7</c:v>
                      </c:pt>
                      <c:pt idx="3197">
                        <c:v>319,8</c:v>
                      </c:pt>
                      <c:pt idx="3198">
                        <c:v>319,9</c:v>
                      </c:pt>
                      <c:pt idx="3199">
                        <c:v>320</c:v>
                      </c:pt>
                      <c:pt idx="3200">
                        <c:v>320,1</c:v>
                      </c:pt>
                      <c:pt idx="3201">
                        <c:v>320,2</c:v>
                      </c:pt>
                      <c:pt idx="3202">
                        <c:v>320,3</c:v>
                      </c:pt>
                      <c:pt idx="3203">
                        <c:v>320,4</c:v>
                      </c:pt>
                      <c:pt idx="3204">
                        <c:v>320,5</c:v>
                      </c:pt>
                      <c:pt idx="3205">
                        <c:v>320,6</c:v>
                      </c:pt>
                      <c:pt idx="3206">
                        <c:v>320,7</c:v>
                      </c:pt>
                      <c:pt idx="3207">
                        <c:v>320,8</c:v>
                      </c:pt>
                      <c:pt idx="3208">
                        <c:v>320,9</c:v>
                      </c:pt>
                      <c:pt idx="3209">
                        <c:v>321</c:v>
                      </c:pt>
                      <c:pt idx="3210">
                        <c:v>321,1</c:v>
                      </c:pt>
                      <c:pt idx="3211">
                        <c:v>321,2</c:v>
                      </c:pt>
                      <c:pt idx="3212">
                        <c:v>321,3</c:v>
                      </c:pt>
                      <c:pt idx="3213">
                        <c:v>321,4</c:v>
                      </c:pt>
                      <c:pt idx="3214">
                        <c:v>321,5</c:v>
                      </c:pt>
                      <c:pt idx="3215">
                        <c:v>321,6</c:v>
                      </c:pt>
                      <c:pt idx="3216">
                        <c:v>321,7</c:v>
                      </c:pt>
                      <c:pt idx="3217">
                        <c:v>321,8</c:v>
                      </c:pt>
                      <c:pt idx="3218">
                        <c:v>321,9</c:v>
                      </c:pt>
                      <c:pt idx="3219">
                        <c:v>322</c:v>
                      </c:pt>
                      <c:pt idx="3220">
                        <c:v>322,1</c:v>
                      </c:pt>
                      <c:pt idx="3221">
                        <c:v>322,2</c:v>
                      </c:pt>
                      <c:pt idx="3222">
                        <c:v>322,3</c:v>
                      </c:pt>
                      <c:pt idx="3223">
                        <c:v>322,4</c:v>
                      </c:pt>
                      <c:pt idx="3224">
                        <c:v>322,5</c:v>
                      </c:pt>
                      <c:pt idx="3225">
                        <c:v>322,6</c:v>
                      </c:pt>
                      <c:pt idx="3226">
                        <c:v>322,7</c:v>
                      </c:pt>
                      <c:pt idx="3227">
                        <c:v>322,8</c:v>
                      </c:pt>
                      <c:pt idx="3228">
                        <c:v>322,9</c:v>
                      </c:pt>
                      <c:pt idx="3229">
                        <c:v>323</c:v>
                      </c:pt>
                      <c:pt idx="3230">
                        <c:v>323,1</c:v>
                      </c:pt>
                      <c:pt idx="3231">
                        <c:v>323,2</c:v>
                      </c:pt>
                      <c:pt idx="3232">
                        <c:v>323,3</c:v>
                      </c:pt>
                      <c:pt idx="3233">
                        <c:v>323,4</c:v>
                      </c:pt>
                      <c:pt idx="3234">
                        <c:v>323,5</c:v>
                      </c:pt>
                      <c:pt idx="3235">
                        <c:v>323,6</c:v>
                      </c:pt>
                      <c:pt idx="3236">
                        <c:v>323,7</c:v>
                      </c:pt>
                      <c:pt idx="3237">
                        <c:v>323,8</c:v>
                      </c:pt>
                      <c:pt idx="3238">
                        <c:v>323,9</c:v>
                      </c:pt>
                      <c:pt idx="3239">
                        <c:v>324</c:v>
                      </c:pt>
                      <c:pt idx="3240">
                        <c:v>324,1</c:v>
                      </c:pt>
                      <c:pt idx="3241">
                        <c:v>324,2</c:v>
                      </c:pt>
                      <c:pt idx="3242">
                        <c:v>324,3</c:v>
                      </c:pt>
                      <c:pt idx="3243">
                        <c:v>324,4</c:v>
                      </c:pt>
                      <c:pt idx="3244">
                        <c:v>324,5</c:v>
                      </c:pt>
                      <c:pt idx="3245">
                        <c:v>324,6</c:v>
                      </c:pt>
                      <c:pt idx="3246">
                        <c:v>324,7</c:v>
                      </c:pt>
                      <c:pt idx="3247">
                        <c:v>324,8</c:v>
                      </c:pt>
                      <c:pt idx="3248">
                        <c:v>324,9</c:v>
                      </c:pt>
                      <c:pt idx="3249">
                        <c:v>325</c:v>
                      </c:pt>
                      <c:pt idx="3250">
                        <c:v>325,1</c:v>
                      </c:pt>
                      <c:pt idx="3251">
                        <c:v>325,2</c:v>
                      </c:pt>
                      <c:pt idx="3252">
                        <c:v>325,3</c:v>
                      </c:pt>
                      <c:pt idx="3253">
                        <c:v>325,4</c:v>
                      </c:pt>
                      <c:pt idx="3254">
                        <c:v>325,5</c:v>
                      </c:pt>
                      <c:pt idx="3255">
                        <c:v>325,6</c:v>
                      </c:pt>
                      <c:pt idx="3256">
                        <c:v>325,7</c:v>
                      </c:pt>
                      <c:pt idx="3257">
                        <c:v>325,8</c:v>
                      </c:pt>
                      <c:pt idx="3258">
                        <c:v>325,9</c:v>
                      </c:pt>
                      <c:pt idx="3259">
                        <c:v>326</c:v>
                      </c:pt>
                      <c:pt idx="3260">
                        <c:v>326,1</c:v>
                      </c:pt>
                      <c:pt idx="3261">
                        <c:v>326,2</c:v>
                      </c:pt>
                      <c:pt idx="3262">
                        <c:v>326,3</c:v>
                      </c:pt>
                      <c:pt idx="3263">
                        <c:v>326,4</c:v>
                      </c:pt>
                      <c:pt idx="3264">
                        <c:v>326,5</c:v>
                      </c:pt>
                      <c:pt idx="3265">
                        <c:v>326,6</c:v>
                      </c:pt>
                      <c:pt idx="3266">
                        <c:v>326,7</c:v>
                      </c:pt>
                      <c:pt idx="3267">
                        <c:v>326,8</c:v>
                      </c:pt>
                      <c:pt idx="3268">
                        <c:v>326,9</c:v>
                      </c:pt>
                      <c:pt idx="3269">
                        <c:v>327</c:v>
                      </c:pt>
                      <c:pt idx="3270">
                        <c:v>327,1</c:v>
                      </c:pt>
                      <c:pt idx="3271">
                        <c:v>327,2</c:v>
                      </c:pt>
                      <c:pt idx="3272">
                        <c:v>327,3</c:v>
                      </c:pt>
                      <c:pt idx="3273">
                        <c:v>327,4</c:v>
                      </c:pt>
                      <c:pt idx="3274">
                        <c:v>327,5</c:v>
                      </c:pt>
                      <c:pt idx="3275">
                        <c:v>327,6</c:v>
                      </c:pt>
                      <c:pt idx="3276">
                        <c:v>327,7</c:v>
                      </c:pt>
                      <c:pt idx="3277">
                        <c:v>327,8</c:v>
                      </c:pt>
                      <c:pt idx="3278">
                        <c:v>327,9</c:v>
                      </c:pt>
                      <c:pt idx="3279">
                        <c:v>328</c:v>
                      </c:pt>
                      <c:pt idx="3280">
                        <c:v>328,1</c:v>
                      </c:pt>
                      <c:pt idx="3281">
                        <c:v>328,2</c:v>
                      </c:pt>
                      <c:pt idx="3282">
                        <c:v>328,3</c:v>
                      </c:pt>
                      <c:pt idx="3283">
                        <c:v>328,4</c:v>
                      </c:pt>
                      <c:pt idx="3284">
                        <c:v>328,5</c:v>
                      </c:pt>
                      <c:pt idx="3285">
                        <c:v>328,6</c:v>
                      </c:pt>
                      <c:pt idx="3286">
                        <c:v>328,7</c:v>
                      </c:pt>
                      <c:pt idx="3287">
                        <c:v>328,8</c:v>
                      </c:pt>
                      <c:pt idx="3288">
                        <c:v>328,9</c:v>
                      </c:pt>
                      <c:pt idx="3289">
                        <c:v>329</c:v>
                      </c:pt>
                      <c:pt idx="3290">
                        <c:v>329,1</c:v>
                      </c:pt>
                      <c:pt idx="3291">
                        <c:v>329,2</c:v>
                      </c:pt>
                      <c:pt idx="3292">
                        <c:v>329,3</c:v>
                      </c:pt>
                      <c:pt idx="3293">
                        <c:v>329,4</c:v>
                      </c:pt>
                      <c:pt idx="3294">
                        <c:v>329,5</c:v>
                      </c:pt>
                      <c:pt idx="3295">
                        <c:v>329,6</c:v>
                      </c:pt>
                      <c:pt idx="3296">
                        <c:v>329,7</c:v>
                      </c:pt>
                      <c:pt idx="3297">
                        <c:v>329,8</c:v>
                      </c:pt>
                      <c:pt idx="3298">
                        <c:v>329,9</c:v>
                      </c:pt>
                      <c:pt idx="3299">
                        <c:v>330</c:v>
                      </c:pt>
                      <c:pt idx="3300">
                        <c:v>330,1</c:v>
                      </c:pt>
                      <c:pt idx="3301">
                        <c:v>330,2</c:v>
                      </c:pt>
                      <c:pt idx="3302">
                        <c:v>330,3</c:v>
                      </c:pt>
                      <c:pt idx="3303">
                        <c:v>330,4</c:v>
                      </c:pt>
                      <c:pt idx="3304">
                        <c:v>330,5</c:v>
                      </c:pt>
                      <c:pt idx="3305">
                        <c:v>330,6</c:v>
                      </c:pt>
                      <c:pt idx="3306">
                        <c:v>330,7</c:v>
                      </c:pt>
                      <c:pt idx="3307">
                        <c:v>330,8</c:v>
                      </c:pt>
                      <c:pt idx="3308">
                        <c:v>330,9</c:v>
                      </c:pt>
                      <c:pt idx="3309">
                        <c:v>331</c:v>
                      </c:pt>
                      <c:pt idx="3310">
                        <c:v>331,1</c:v>
                      </c:pt>
                      <c:pt idx="3311">
                        <c:v>331,2</c:v>
                      </c:pt>
                      <c:pt idx="3312">
                        <c:v>331,3</c:v>
                      </c:pt>
                      <c:pt idx="3313">
                        <c:v>331,4</c:v>
                      </c:pt>
                      <c:pt idx="3314">
                        <c:v>331,5</c:v>
                      </c:pt>
                      <c:pt idx="3315">
                        <c:v>331,6</c:v>
                      </c:pt>
                      <c:pt idx="3316">
                        <c:v>331,7</c:v>
                      </c:pt>
                      <c:pt idx="3317">
                        <c:v>331,8</c:v>
                      </c:pt>
                      <c:pt idx="3318">
                        <c:v>331,9</c:v>
                      </c:pt>
                      <c:pt idx="3319">
                        <c:v>332</c:v>
                      </c:pt>
                      <c:pt idx="3320">
                        <c:v>332,1</c:v>
                      </c:pt>
                      <c:pt idx="3321">
                        <c:v>332,2</c:v>
                      </c:pt>
                      <c:pt idx="3322">
                        <c:v>332,3</c:v>
                      </c:pt>
                      <c:pt idx="3323">
                        <c:v>332,4</c:v>
                      </c:pt>
                      <c:pt idx="3324">
                        <c:v>332,5</c:v>
                      </c:pt>
                      <c:pt idx="3325">
                        <c:v>332,6</c:v>
                      </c:pt>
                      <c:pt idx="3326">
                        <c:v>332,7</c:v>
                      </c:pt>
                      <c:pt idx="3327">
                        <c:v>332,8</c:v>
                      </c:pt>
                      <c:pt idx="3328">
                        <c:v>332,9</c:v>
                      </c:pt>
                      <c:pt idx="3329">
                        <c:v>333</c:v>
                      </c:pt>
                      <c:pt idx="3330">
                        <c:v>333,1</c:v>
                      </c:pt>
                      <c:pt idx="3331">
                        <c:v>333,2</c:v>
                      </c:pt>
                      <c:pt idx="3332">
                        <c:v>333,3</c:v>
                      </c:pt>
                      <c:pt idx="3333">
                        <c:v>333,4</c:v>
                      </c:pt>
                      <c:pt idx="3334">
                        <c:v>333,5</c:v>
                      </c:pt>
                      <c:pt idx="3335">
                        <c:v>333,6</c:v>
                      </c:pt>
                      <c:pt idx="3336">
                        <c:v>333,7</c:v>
                      </c:pt>
                      <c:pt idx="3337">
                        <c:v>333,8</c:v>
                      </c:pt>
                      <c:pt idx="3338">
                        <c:v>333,9</c:v>
                      </c:pt>
                      <c:pt idx="3339">
                        <c:v>334</c:v>
                      </c:pt>
                      <c:pt idx="3340">
                        <c:v>334,1</c:v>
                      </c:pt>
                      <c:pt idx="3341">
                        <c:v>334,2</c:v>
                      </c:pt>
                      <c:pt idx="3342">
                        <c:v>334,3</c:v>
                      </c:pt>
                      <c:pt idx="3343">
                        <c:v>334,4</c:v>
                      </c:pt>
                      <c:pt idx="3344">
                        <c:v>334,5</c:v>
                      </c:pt>
                      <c:pt idx="3345">
                        <c:v>334,6</c:v>
                      </c:pt>
                      <c:pt idx="3346">
                        <c:v>334,7</c:v>
                      </c:pt>
                      <c:pt idx="3347">
                        <c:v>334,8</c:v>
                      </c:pt>
                      <c:pt idx="3348">
                        <c:v>334,9</c:v>
                      </c:pt>
                      <c:pt idx="3349">
                        <c:v>335</c:v>
                      </c:pt>
                      <c:pt idx="3350">
                        <c:v>335,1</c:v>
                      </c:pt>
                      <c:pt idx="3351">
                        <c:v>335,2</c:v>
                      </c:pt>
                      <c:pt idx="3352">
                        <c:v>335,3</c:v>
                      </c:pt>
                      <c:pt idx="3353">
                        <c:v>335,4</c:v>
                      </c:pt>
                      <c:pt idx="3354">
                        <c:v>335,5</c:v>
                      </c:pt>
                      <c:pt idx="3355">
                        <c:v>335,6</c:v>
                      </c:pt>
                      <c:pt idx="3356">
                        <c:v>335,7</c:v>
                      </c:pt>
                      <c:pt idx="3357">
                        <c:v>335,8</c:v>
                      </c:pt>
                      <c:pt idx="3358">
                        <c:v>335,9</c:v>
                      </c:pt>
                      <c:pt idx="3359">
                        <c:v>336</c:v>
                      </c:pt>
                      <c:pt idx="3360">
                        <c:v>336,1</c:v>
                      </c:pt>
                      <c:pt idx="3361">
                        <c:v>336,2</c:v>
                      </c:pt>
                      <c:pt idx="3362">
                        <c:v>336,3</c:v>
                      </c:pt>
                      <c:pt idx="3363">
                        <c:v>336,4</c:v>
                      </c:pt>
                      <c:pt idx="3364">
                        <c:v>336,5</c:v>
                      </c:pt>
                      <c:pt idx="3365">
                        <c:v>336,6</c:v>
                      </c:pt>
                      <c:pt idx="3366">
                        <c:v>336,7</c:v>
                      </c:pt>
                      <c:pt idx="3367">
                        <c:v>336,8</c:v>
                      </c:pt>
                      <c:pt idx="3368">
                        <c:v>336,9</c:v>
                      </c:pt>
                      <c:pt idx="3369">
                        <c:v>337</c:v>
                      </c:pt>
                      <c:pt idx="3370">
                        <c:v>337,1</c:v>
                      </c:pt>
                      <c:pt idx="3371">
                        <c:v>337,2</c:v>
                      </c:pt>
                      <c:pt idx="3372">
                        <c:v>337,3</c:v>
                      </c:pt>
                      <c:pt idx="3373">
                        <c:v>337,4</c:v>
                      </c:pt>
                      <c:pt idx="3374">
                        <c:v>337,5</c:v>
                      </c:pt>
                      <c:pt idx="3375">
                        <c:v>337,6</c:v>
                      </c:pt>
                      <c:pt idx="3376">
                        <c:v>337,7</c:v>
                      </c:pt>
                      <c:pt idx="3377">
                        <c:v>337,8</c:v>
                      </c:pt>
                      <c:pt idx="3378">
                        <c:v>337,9</c:v>
                      </c:pt>
                      <c:pt idx="3379">
                        <c:v>338</c:v>
                      </c:pt>
                      <c:pt idx="3380">
                        <c:v>338,1</c:v>
                      </c:pt>
                      <c:pt idx="3381">
                        <c:v>338,2</c:v>
                      </c:pt>
                      <c:pt idx="3382">
                        <c:v>338,3</c:v>
                      </c:pt>
                      <c:pt idx="3383">
                        <c:v>338,4</c:v>
                      </c:pt>
                      <c:pt idx="3384">
                        <c:v>338,5</c:v>
                      </c:pt>
                      <c:pt idx="3385">
                        <c:v>338,6</c:v>
                      </c:pt>
                      <c:pt idx="3386">
                        <c:v>338,7</c:v>
                      </c:pt>
                      <c:pt idx="3387">
                        <c:v>338,8</c:v>
                      </c:pt>
                      <c:pt idx="3388">
                        <c:v>338,9</c:v>
                      </c:pt>
                      <c:pt idx="3389">
                        <c:v>339</c:v>
                      </c:pt>
                      <c:pt idx="3390">
                        <c:v>339,1</c:v>
                      </c:pt>
                      <c:pt idx="3391">
                        <c:v>339,2</c:v>
                      </c:pt>
                      <c:pt idx="3392">
                        <c:v>339,3</c:v>
                      </c:pt>
                      <c:pt idx="3393">
                        <c:v>339,4</c:v>
                      </c:pt>
                      <c:pt idx="3394">
                        <c:v>339,5</c:v>
                      </c:pt>
                      <c:pt idx="3395">
                        <c:v>339,6</c:v>
                      </c:pt>
                      <c:pt idx="3396">
                        <c:v>339,7</c:v>
                      </c:pt>
                      <c:pt idx="3397">
                        <c:v>339,8</c:v>
                      </c:pt>
                      <c:pt idx="3398">
                        <c:v>339,9</c:v>
                      </c:pt>
                      <c:pt idx="3399">
                        <c:v>340</c:v>
                      </c:pt>
                      <c:pt idx="3400">
                        <c:v>340,1</c:v>
                      </c:pt>
                      <c:pt idx="3401">
                        <c:v>340,2</c:v>
                      </c:pt>
                      <c:pt idx="3402">
                        <c:v>340,3</c:v>
                      </c:pt>
                      <c:pt idx="3403">
                        <c:v>340,4</c:v>
                      </c:pt>
                      <c:pt idx="3404">
                        <c:v>340,5</c:v>
                      </c:pt>
                      <c:pt idx="3405">
                        <c:v>340,6</c:v>
                      </c:pt>
                      <c:pt idx="3406">
                        <c:v>340,7</c:v>
                      </c:pt>
                      <c:pt idx="3407">
                        <c:v>340,8</c:v>
                      </c:pt>
                      <c:pt idx="3408">
                        <c:v>340,9</c:v>
                      </c:pt>
                      <c:pt idx="3409">
                        <c:v>341</c:v>
                      </c:pt>
                      <c:pt idx="3410">
                        <c:v>341,1</c:v>
                      </c:pt>
                      <c:pt idx="3411">
                        <c:v>341,2</c:v>
                      </c:pt>
                      <c:pt idx="3412">
                        <c:v>341,3</c:v>
                      </c:pt>
                      <c:pt idx="3413">
                        <c:v>341,4</c:v>
                      </c:pt>
                      <c:pt idx="3414">
                        <c:v>341,5</c:v>
                      </c:pt>
                      <c:pt idx="3415">
                        <c:v>341,6</c:v>
                      </c:pt>
                      <c:pt idx="3416">
                        <c:v>341,7</c:v>
                      </c:pt>
                      <c:pt idx="3417">
                        <c:v>341,8</c:v>
                      </c:pt>
                      <c:pt idx="3418">
                        <c:v>341,9</c:v>
                      </c:pt>
                      <c:pt idx="3419">
                        <c:v>342</c:v>
                      </c:pt>
                      <c:pt idx="3420">
                        <c:v>342,1</c:v>
                      </c:pt>
                      <c:pt idx="3421">
                        <c:v>342,2</c:v>
                      </c:pt>
                      <c:pt idx="3422">
                        <c:v>342,3</c:v>
                      </c:pt>
                      <c:pt idx="3423">
                        <c:v>342,4</c:v>
                      </c:pt>
                      <c:pt idx="3424">
                        <c:v>342,5</c:v>
                      </c:pt>
                      <c:pt idx="3425">
                        <c:v>342,6</c:v>
                      </c:pt>
                      <c:pt idx="3426">
                        <c:v>342,7</c:v>
                      </c:pt>
                      <c:pt idx="3427">
                        <c:v>342,8</c:v>
                      </c:pt>
                      <c:pt idx="3428">
                        <c:v>342,9</c:v>
                      </c:pt>
                      <c:pt idx="3429">
                        <c:v>343</c:v>
                      </c:pt>
                      <c:pt idx="3430">
                        <c:v>343,1</c:v>
                      </c:pt>
                      <c:pt idx="3431">
                        <c:v>343,2</c:v>
                      </c:pt>
                      <c:pt idx="3432">
                        <c:v>343,3</c:v>
                      </c:pt>
                      <c:pt idx="3433">
                        <c:v>343,4</c:v>
                      </c:pt>
                      <c:pt idx="3434">
                        <c:v>343,5</c:v>
                      </c:pt>
                      <c:pt idx="3435">
                        <c:v>343,6</c:v>
                      </c:pt>
                      <c:pt idx="3436">
                        <c:v>343,7</c:v>
                      </c:pt>
                      <c:pt idx="3437">
                        <c:v>343,8</c:v>
                      </c:pt>
                      <c:pt idx="3438">
                        <c:v>343,9</c:v>
                      </c:pt>
                      <c:pt idx="3439">
                        <c:v>344</c:v>
                      </c:pt>
                      <c:pt idx="3440">
                        <c:v>344,1</c:v>
                      </c:pt>
                      <c:pt idx="3441">
                        <c:v>344,2</c:v>
                      </c:pt>
                      <c:pt idx="3442">
                        <c:v>344,3</c:v>
                      </c:pt>
                      <c:pt idx="3443">
                        <c:v>344,4</c:v>
                      </c:pt>
                      <c:pt idx="3444">
                        <c:v>344,5</c:v>
                      </c:pt>
                      <c:pt idx="3445">
                        <c:v>344,6</c:v>
                      </c:pt>
                      <c:pt idx="3446">
                        <c:v>344,7</c:v>
                      </c:pt>
                      <c:pt idx="3447">
                        <c:v>344,8</c:v>
                      </c:pt>
                      <c:pt idx="3448">
                        <c:v>344,9</c:v>
                      </c:pt>
                      <c:pt idx="3449">
                        <c:v>345</c:v>
                      </c:pt>
                      <c:pt idx="3450">
                        <c:v>345,1</c:v>
                      </c:pt>
                      <c:pt idx="3451">
                        <c:v>345,2</c:v>
                      </c:pt>
                      <c:pt idx="3452">
                        <c:v>345,3</c:v>
                      </c:pt>
                      <c:pt idx="3453">
                        <c:v>345,4</c:v>
                      </c:pt>
                      <c:pt idx="3454">
                        <c:v>345,5</c:v>
                      </c:pt>
                      <c:pt idx="3455">
                        <c:v>345,6</c:v>
                      </c:pt>
                      <c:pt idx="3456">
                        <c:v>345,7</c:v>
                      </c:pt>
                      <c:pt idx="3457">
                        <c:v>345,8</c:v>
                      </c:pt>
                      <c:pt idx="3458">
                        <c:v>345,9</c:v>
                      </c:pt>
                      <c:pt idx="3459">
                        <c:v>346</c:v>
                      </c:pt>
                      <c:pt idx="3460">
                        <c:v>346,1</c:v>
                      </c:pt>
                      <c:pt idx="3461">
                        <c:v>346,2</c:v>
                      </c:pt>
                      <c:pt idx="3462">
                        <c:v>346,3</c:v>
                      </c:pt>
                      <c:pt idx="3463">
                        <c:v>346,4</c:v>
                      </c:pt>
                      <c:pt idx="3464">
                        <c:v>346,5</c:v>
                      </c:pt>
                      <c:pt idx="3465">
                        <c:v>346,6</c:v>
                      </c:pt>
                      <c:pt idx="3466">
                        <c:v>346,7</c:v>
                      </c:pt>
                      <c:pt idx="3467">
                        <c:v>346,8</c:v>
                      </c:pt>
                      <c:pt idx="3468">
                        <c:v>346,9</c:v>
                      </c:pt>
                      <c:pt idx="3469">
                        <c:v>347</c:v>
                      </c:pt>
                      <c:pt idx="3470">
                        <c:v>347,1</c:v>
                      </c:pt>
                      <c:pt idx="3471">
                        <c:v>347,2</c:v>
                      </c:pt>
                      <c:pt idx="3472">
                        <c:v>347,3</c:v>
                      </c:pt>
                      <c:pt idx="3473">
                        <c:v>347,4</c:v>
                      </c:pt>
                      <c:pt idx="3474">
                        <c:v>347,5</c:v>
                      </c:pt>
                      <c:pt idx="3475">
                        <c:v>347,6</c:v>
                      </c:pt>
                      <c:pt idx="3476">
                        <c:v>347,7</c:v>
                      </c:pt>
                      <c:pt idx="3477">
                        <c:v>347,8</c:v>
                      </c:pt>
                      <c:pt idx="3478">
                        <c:v>347,9</c:v>
                      </c:pt>
                      <c:pt idx="3479">
                        <c:v>348</c:v>
                      </c:pt>
                      <c:pt idx="3480">
                        <c:v>348,1</c:v>
                      </c:pt>
                      <c:pt idx="3481">
                        <c:v>348,2</c:v>
                      </c:pt>
                      <c:pt idx="3482">
                        <c:v>348,3</c:v>
                      </c:pt>
                      <c:pt idx="3483">
                        <c:v>348,4</c:v>
                      </c:pt>
                      <c:pt idx="3484">
                        <c:v>348,5</c:v>
                      </c:pt>
                      <c:pt idx="3485">
                        <c:v>348,6</c:v>
                      </c:pt>
                      <c:pt idx="3486">
                        <c:v>348,7</c:v>
                      </c:pt>
                      <c:pt idx="3487">
                        <c:v>348,8</c:v>
                      </c:pt>
                      <c:pt idx="3488">
                        <c:v>348,9</c:v>
                      </c:pt>
                      <c:pt idx="3489">
                        <c:v>349</c:v>
                      </c:pt>
                      <c:pt idx="3490">
                        <c:v>349,1</c:v>
                      </c:pt>
                      <c:pt idx="3491">
                        <c:v>349,2</c:v>
                      </c:pt>
                      <c:pt idx="3492">
                        <c:v>349,3</c:v>
                      </c:pt>
                      <c:pt idx="3493">
                        <c:v>349,4</c:v>
                      </c:pt>
                      <c:pt idx="3494">
                        <c:v>349,5</c:v>
                      </c:pt>
                      <c:pt idx="3495">
                        <c:v>349,6</c:v>
                      </c:pt>
                      <c:pt idx="3496">
                        <c:v>349,7</c:v>
                      </c:pt>
                      <c:pt idx="3497">
                        <c:v>349,8</c:v>
                      </c:pt>
                      <c:pt idx="3498">
                        <c:v>349,9</c:v>
                      </c:pt>
                      <c:pt idx="3499">
                        <c:v>350</c:v>
                      </c:pt>
                      <c:pt idx="3500">
                        <c:v>350,1</c:v>
                      </c:pt>
                      <c:pt idx="3501">
                        <c:v>350,2</c:v>
                      </c:pt>
                      <c:pt idx="3502">
                        <c:v>350,3</c:v>
                      </c:pt>
                      <c:pt idx="3503">
                        <c:v>350,4</c:v>
                      </c:pt>
                      <c:pt idx="3504">
                        <c:v>350,5</c:v>
                      </c:pt>
                      <c:pt idx="3505">
                        <c:v>350,6</c:v>
                      </c:pt>
                      <c:pt idx="3506">
                        <c:v>350,7</c:v>
                      </c:pt>
                      <c:pt idx="3507">
                        <c:v>350,8</c:v>
                      </c:pt>
                      <c:pt idx="3508">
                        <c:v>350,9</c:v>
                      </c:pt>
                      <c:pt idx="3509">
                        <c:v>351</c:v>
                      </c:pt>
                      <c:pt idx="3510">
                        <c:v>351,1</c:v>
                      </c:pt>
                      <c:pt idx="3511">
                        <c:v>351,2</c:v>
                      </c:pt>
                      <c:pt idx="3512">
                        <c:v>351,3</c:v>
                      </c:pt>
                      <c:pt idx="3513">
                        <c:v>351,4</c:v>
                      </c:pt>
                      <c:pt idx="3514">
                        <c:v>351,5</c:v>
                      </c:pt>
                      <c:pt idx="3515">
                        <c:v>351,6</c:v>
                      </c:pt>
                      <c:pt idx="3516">
                        <c:v>351,7</c:v>
                      </c:pt>
                      <c:pt idx="3517">
                        <c:v>351,8</c:v>
                      </c:pt>
                      <c:pt idx="3518">
                        <c:v>351,9</c:v>
                      </c:pt>
                      <c:pt idx="3519">
                        <c:v>352</c:v>
                      </c:pt>
                      <c:pt idx="3520">
                        <c:v>352,1</c:v>
                      </c:pt>
                      <c:pt idx="3521">
                        <c:v>352,2</c:v>
                      </c:pt>
                      <c:pt idx="3522">
                        <c:v>352,3</c:v>
                      </c:pt>
                      <c:pt idx="3523">
                        <c:v>352,4</c:v>
                      </c:pt>
                      <c:pt idx="3524">
                        <c:v>352,5</c:v>
                      </c:pt>
                      <c:pt idx="3525">
                        <c:v>352,6</c:v>
                      </c:pt>
                      <c:pt idx="3526">
                        <c:v>352,7</c:v>
                      </c:pt>
                      <c:pt idx="3527">
                        <c:v>352,8</c:v>
                      </c:pt>
                      <c:pt idx="3528">
                        <c:v>352,9</c:v>
                      </c:pt>
                      <c:pt idx="3529">
                        <c:v>353</c:v>
                      </c:pt>
                      <c:pt idx="3530">
                        <c:v>353,1</c:v>
                      </c:pt>
                      <c:pt idx="3531">
                        <c:v>353,2</c:v>
                      </c:pt>
                      <c:pt idx="3532">
                        <c:v>353,3</c:v>
                      </c:pt>
                      <c:pt idx="3533">
                        <c:v>353,4</c:v>
                      </c:pt>
                      <c:pt idx="3534">
                        <c:v>353,5</c:v>
                      </c:pt>
                      <c:pt idx="3535">
                        <c:v>353,6</c:v>
                      </c:pt>
                      <c:pt idx="3536">
                        <c:v>353,7</c:v>
                      </c:pt>
                      <c:pt idx="3537">
                        <c:v>353,8</c:v>
                      </c:pt>
                      <c:pt idx="3538">
                        <c:v>353,9</c:v>
                      </c:pt>
                      <c:pt idx="3539">
                        <c:v>354</c:v>
                      </c:pt>
                      <c:pt idx="3540">
                        <c:v>354,1</c:v>
                      </c:pt>
                      <c:pt idx="3541">
                        <c:v>354,2</c:v>
                      </c:pt>
                      <c:pt idx="3542">
                        <c:v>354,3</c:v>
                      </c:pt>
                      <c:pt idx="3543">
                        <c:v>354,4</c:v>
                      </c:pt>
                      <c:pt idx="3544">
                        <c:v>354,5</c:v>
                      </c:pt>
                      <c:pt idx="3545">
                        <c:v>354,6</c:v>
                      </c:pt>
                      <c:pt idx="3546">
                        <c:v>354,7</c:v>
                      </c:pt>
                      <c:pt idx="3547">
                        <c:v>354,8</c:v>
                      </c:pt>
                      <c:pt idx="3548">
                        <c:v>354,9</c:v>
                      </c:pt>
                      <c:pt idx="3549">
                        <c:v>355</c:v>
                      </c:pt>
                      <c:pt idx="3550">
                        <c:v>355,1</c:v>
                      </c:pt>
                      <c:pt idx="3551">
                        <c:v>355,2</c:v>
                      </c:pt>
                      <c:pt idx="3552">
                        <c:v>355,3</c:v>
                      </c:pt>
                      <c:pt idx="3553">
                        <c:v>355,4</c:v>
                      </c:pt>
                      <c:pt idx="3554">
                        <c:v>355,5</c:v>
                      </c:pt>
                      <c:pt idx="3555">
                        <c:v>355,6</c:v>
                      </c:pt>
                      <c:pt idx="3556">
                        <c:v>355,7</c:v>
                      </c:pt>
                      <c:pt idx="3557">
                        <c:v>355,8</c:v>
                      </c:pt>
                      <c:pt idx="3558">
                        <c:v>355,9</c:v>
                      </c:pt>
                      <c:pt idx="3559">
                        <c:v>356</c:v>
                      </c:pt>
                      <c:pt idx="3560">
                        <c:v>356,1</c:v>
                      </c:pt>
                      <c:pt idx="3561">
                        <c:v>356,2</c:v>
                      </c:pt>
                      <c:pt idx="3562">
                        <c:v>356,3</c:v>
                      </c:pt>
                      <c:pt idx="3563">
                        <c:v>356,4</c:v>
                      </c:pt>
                      <c:pt idx="3564">
                        <c:v>356,5</c:v>
                      </c:pt>
                      <c:pt idx="3565">
                        <c:v>356,6</c:v>
                      </c:pt>
                      <c:pt idx="3566">
                        <c:v>356,7</c:v>
                      </c:pt>
                      <c:pt idx="3567">
                        <c:v>356,8</c:v>
                      </c:pt>
                      <c:pt idx="3568">
                        <c:v>356,9</c:v>
                      </c:pt>
                      <c:pt idx="3569">
                        <c:v>357</c:v>
                      </c:pt>
                      <c:pt idx="3570">
                        <c:v>357,1</c:v>
                      </c:pt>
                      <c:pt idx="3571">
                        <c:v>357,2</c:v>
                      </c:pt>
                      <c:pt idx="3572">
                        <c:v>357,3</c:v>
                      </c:pt>
                      <c:pt idx="3573">
                        <c:v>357,4</c:v>
                      </c:pt>
                      <c:pt idx="3574">
                        <c:v>357,5</c:v>
                      </c:pt>
                      <c:pt idx="3575">
                        <c:v>357,6</c:v>
                      </c:pt>
                      <c:pt idx="3576">
                        <c:v>357,7</c:v>
                      </c:pt>
                      <c:pt idx="3577">
                        <c:v>357,8</c:v>
                      </c:pt>
                      <c:pt idx="3578">
                        <c:v>357,9</c:v>
                      </c:pt>
                      <c:pt idx="3579">
                        <c:v>358</c:v>
                      </c:pt>
                      <c:pt idx="3580">
                        <c:v>358,1</c:v>
                      </c:pt>
                      <c:pt idx="3581">
                        <c:v>358,2</c:v>
                      </c:pt>
                      <c:pt idx="3582">
                        <c:v>358,3</c:v>
                      </c:pt>
                      <c:pt idx="3583">
                        <c:v>358,4</c:v>
                      </c:pt>
                      <c:pt idx="3584">
                        <c:v>358,5</c:v>
                      </c:pt>
                      <c:pt idx="3585">
                        <c:v>358,6</c:v>
                      </c:pt>
                      <c:pt idx="3586">
                        <c:v>358,7</c:v>
                      </c:pt>
                      <c:pt idx="3587">
                        <c:v>358,8</c:v>
                      </c:pt>
                      <c:pt idx="3588">
                        <c:v>358,9</c:v>
                      </c:pt>
                      <c:pt idx="3589">
                        <c:v>359</c:v>
                      </c:pt>
                      <c:pt idx="3590">
                        <c:v>359,1</c:v>
                      </c:pt>
                      <c:pt idx="3591">
                        <c:v>359,2</c:v>
                      </c:pt>
                      <c:pt idx="3592">
                        <c:v>359,3</c:v>
                      </c:pt>
                      <c:pt idx="3593">
                        <c:v>359,4</c:v>
                      </c:pt>
                      <c:pt idx="3594">
                        <c:v>359,5</c:v>
                      </c:pt>
                      <c:pt idx="3595">
                        <c:v>359,6</c:v>
                      </c:pt>
                      <c:pt idx="3596">
                        <c:v>359,7</c:v>
                      </c:pt>
                      <c:pt idx="3597">
                        <c:v>359,8</c:v>
                      </c:pt>
                      <c:pt idx="3598">
                        <c:v>359,9</c:v>
                      </c:pt>
                      <c:pt idx="3599">
                        <c:v>360</c:v>
                      </c:pt>
                      <c:pt idx="3600">
                        <c:v>360,1</c:v>
                      </c:pt>
                      <c:pt idx="3601">
                        <c:v>360,2</c:v>
                      </c:pt>
                      <c:pt idx="3602">
                        <c:v>360,3</c:v>
                      </c:pt>
                      <c:pt idx="3603">
                        <c:v>360,4</c:v>
                      </c:pt>
                      <c:pt idx="3604">
                        <c:v>360,5</c:v>
                      </c:pt>
                      <c:pt idx="3605">
                        <c:v>360,6</c:v>
                      </c:pt>
                      <c:pt idx="3606">
                        <c:v>360,7</c:v>
                      </c:pt>
                      <c:pt idx="3607">
                        <c:v>360,8</c:v>
                      </c:pt>
                      <c:pt idx="3608">
                        <c:v>360,9</c:v>
                      </c:pt>
                      <c:pt idx="3609">
                        <c:v>361</c:v>
                      </c:pt>
                      <c:pt idx="3610">
                        <c:v>361,1</c:v>
                      </c:pt>
                      <c:pt idx="3611">
                        <c:v>361,2</c:v>
                      </c:pt>
                      <c:pt idx="3612">
                        <c:v>361,3</c:v>
                      </c:pt>
                      <c:pt idx="3613">
                        <c:v>361,4</c:v>
                      </c:pt>
                      <c:pt idx="3614">
                        <c:v>361,5</c:v>
                      </c:pt>
                      <c:pt idx="3615">
                        <c:v>361,6</c:v>
                      </c:pt>
                      <c:pt idx="3616">
                        <c:v>361,7</c:v>
                      </c:pt>
                      <c:pt idx="3617">
                        <c:v>361,8</c:v>
                      </c:pt>
                      <c:pt idx="3618">
                        <c:v>361,9</c:v>
                      </c:pt>
                      <c:pt idx="3619">
                        <c:v>362</c:v>
                      </c:pt>
                      <c:pt idx="3620">
                        <c:v>362,1</c:v>
                      </c:pt>
                      <c:pt idx="3621">
                        <c:v>362,2</c:v>
                      </c:pt>
                      <c:pt idx="3622">
                        <c:v>362,3</c:v>
                      </c:pt>
                      <c:pt idx="3623">
                        <c:v>362,4</c:v>
                      </c:pt>
                      <c:pt idx="3624">
                        <c:v>362,5</c:v>
                      </c:pt>
                      <c:pt idx="3625">
                        <c:v>362,6</c:v>
                      </c:pt>
                      <c:pt idx="3626">
                        <c:v>362,7</c:v>
                      </c:pt>
                      <c:pt idx="3627">
                        <c:v>362,8</c:v>
                      </c:pt>
                      <c:pt idx="3628">
                        <c:v>362,9</c:v>
                      </c:pt>
                      <c:pt idx="3629">
                        <c:v>363</c:v>
                      </c:pt>
                      <c:pt idx="3630">
                        <c:v>363,1</c:v>
                      </c:pt>
                      <c:pt idx="3631">
                        <c:v>363,2</c:v>
                      </c:pt>
                      <c:pt idx="3632">
                        <c:v>363,3</c:v>
                      </c:pt>
                      <c:pt idx="3633">
                        <c:v>363,4</c:v>
                      </c:pt>
                      <c:pt idx="3634">
                        <c:v>363,5</c:v>
                      </c:pt>
                      <c:pt idx="3635">
                        <c:v>363,6</c:v>
                      </c:pt>
                      <c:pt idx="3636">
                        <c:v>363,7</c:v>
                      </c:pt>
                      <c:pt idx="3637">
                        <c:v>363,8</c:v>
                      </c:pt>
                      <c:pt idx="3638">
                        <c:v>363,9</c:v>
                      </c:pt>
                      <c:pt idx="3639">
                        <c:v>364</c:v>
                      </c:pt>
                      <c:pt idx="3640">
                        <c:v>364,1</c:v>
                      </c:pt>
                      <c:pt idx="3641">
                        <c:v>364,2</c:v>
                      </c:pt>
                      <c:pt idx="3642">
                        <c:v>364,3</c:v>
                      </c:pt>
                      <c:pt idx="3643">
                        <c:v>364,4</c:v>
                      </c:pt>
                      <c:pt idx="3644">
                        <c:v>364,5</c:v>
                      </c:pt>
                      <c:pt idx="3645">
                        <c:v>364,6</c:v>
                      </c:pt>
                      <c:pt idx="3646">
                        <c:v>364,7</c:v>
                      </c:pt>
                      <c:pt idx="3647">
                        <c:v>364,8</c:v>
                      </c:pt>
                      <c:pt idx="3648">
                        <c:v>364,9</c:v>
                      </c:pt>
                      <c:pt idx="3649">
                        <c:v>365</c:v>
                      </c:pt>
                      <c:pt idx="3650">
                        <c:v>365,1</c:v>
                      </c:pt>
                      <c:pt idx="3651">
                        <c:v>365,2</c:v>
                      </c:pt>
                      <c:pt idx="3652">
                        <c:v>365,3</c:v>
                      </c:pt>
                      <c:pt idx="3653">
                        <c:v>365,4</c:v>
                      </c:pt>
                      <c:pt idx="3654">
                        <c:v>365,5</c:v>
                      </c:pt>
                      <c:pt idx="3655">
                        <c:v>365,6</c:v>
                      </c:pt>
                      <c:pt idx="3656">
                        <c:v>365,7</c:v>
                      </c:pt>
                      <c:pt idx="3657">
                        <c:v>365,8</c:v>
                      </c:pt>
                      <c:pt idx="3658">
                        <c:v>365,9</c:v>
                      </c:pt>
                      <c:pt idx="3659">
                        <c:v>366</c:v>
                      </c:pt>
                      <c:pt idx="3660">
                        <c:v>366,1</c:v>
                      </c:pt>
                      <c:pt idx="3661">
                        <c:v>366,2</c:v>
                      </c:pt>
                      <c:pt idx="3662">
                        <c:v>366,3</c:v>
                      </c:pt>
                      <c:pt idx="3663">
                        <c:v>366,4</c:v>
                      </c:pt>
                      <c:pt idx="3664">
                        <c:v>366,5</c:v>
                      </c:pt>
                      <c:pt idx="3665">
                        <c:v>366,6</c:v>
                      </c:pt>
                      <c:pt idx="3666">
                        <c:v>366,7</c:v>
                      </c:pt>
                      <c:pt idx="3667">
                        <c:v>366,8</c:v>
                      </c:pt>
                      <c:pt idx="3668">
                        <c:v>366,9</c:v>
                      </c:pt>
                      <c:pt idx="3669">
                        <c:v>367</c:v>
                      </c:pt>
                      <c:pt idx="3670">
                        <c:v>367,1</c:v>
                      </c:pt>
                      <c:pt idx="3671">
                        <c:v>367,2</c:v>
                      </c:pt>
                      <c:pt idx="3672">
                        <c:v>367,3</c:v>
                      </c:pt>
                      <c:pt idx="3673">
                        <c:v>367,4</c:v>
                      </c:pt>
                      <c:pt idx="3674">
                        <c:v>367,5</c:v>
                      </c:pt>
                      <c:pt idx="3675">
                        <c:v>367,6</c:v>
                      </c:pt>
                      <c:pt idx="3676">
                        <c:v>367,7</c:v>
                      </c:pt>
                      <c:pt idx="3677">
                        <c:v>367,8</c:v>
                      </c:pt>
                      <c:pt idx="3678">
                        <c:v>367,9</c:v>
                      </c:pt>
                      <c:pt idx="3679">
                        <c:v>368</c:v>
                      </c:pt>
                      <c:pt idx="3680">
                        <c:v>368,1</c:v>
                      </c:pt>
                      <c:pt idx="3681">
                        <c:v>368,2</c:v>
                      </c:pt>
                      <c:pt idx="3682">
                        <c:v>368,3</c:v>
                      </c:pt>
                      <c:pt idx="3683">
                        <c:v>368,4</c:v>
                      </c:pt>
                      <c:pt idx="3684">
                        <c:v>368,5</c:v>
                      </c:pt>
                      <c:pt idx="3685">
                        <c:v>368,6</c:v>
                      </c:pt>
                      <c:pt idx="3686">
                        <c:v>368,7</c:v>
                      </c:pt>
                      <c:pt idx="3687">
                        <c:v>368,8</c:v>
                      </c:pt>
                      <c:pt idx="3688">
                        <c:v>368,9</c:v>
                      </c:pt>
                      <c:pt idx="3689">
                        <c:v>369</c:v>
                      </c:pt>
                      <c:pt idx="3690">
                        <c:v>369,1</c:v>
                      </c:pt>
                      <c:pt idx="3691">
                        <c:v>369,2</c:v>
                      </c:pt>
                      <c:pt idx="3692">
                        <c:v>369,3</c:v>
                      </c:pt>
                      <c:pt idx="3693">
                        <c:v>369,4</c:v>
                      </c:pt>
                      <c:pt idx="3694">
                        <c:v>369,5</c:v>
                      </c:pt>
                      <c:pt idx="3695">
                        <c:v>369,6</c:v>
                      </c:pt>
                      <c:pt idx="3696">
                        <c:v>369,7</c:v>
                      </c:pt>
                      <c:pt idx="3697">
                        <c:v>369,8</c:v>
                      </c:pt>
                      <c:pt idx="3698">
                        <c:v>369,9</c:v>
                      </c:pt>
                      <c:pt idx="3699">
                        <c:v>370</c:v>
                      </c:pt>
                      <c:pt idx="3700">
                        <c:v>370,1</c:v>
                      </c:pt>
                      <c:pt idx="3701">
                        <c:v>370,2</c:v>
                      </c:pt>
                      <c:pt idx="3702">
                        <c:v>370,3</c:v>
                      </c:pt>
                      <c:pt idx="3703">
                        <c:v>370,4</c:v>
                      </c:pt>
                      <c:pt idx="3704">
                        <c:v>370,5</c:v>
                      </c:pt>
                      <c:pt idx="3705">
                        <c:v>370,6</c:v>
                      </c:pt>
                      <c:pt idx="3706">
                        <c:v>370,7</c:v>
                      </c:pt>
                      <c:pt idx="3707">
                        <c:v>370,8</c:v>
                      </c:pt>
                      <c:pt idx="3708">
                        <c:v>370,9</c:v>
                      </c:pt>
                      <c:pt idx="3709">
                        <c:v>371</c:v>
                      </c:pt>
                      <c:pt idx="3710">
                        <c:v>371,1</c:v>
                      </c:pt>
                      <c:pt idx="3711">
                        <c:v>371,2</c:v>
                      </c:pt>
                      <c:pt idx="3712">
                        <c:v>371,3</c:v>
                      </c:pt>
                      <c:pt idx="3713">
                        <c:v>371,4</c:v>
                      </c:pt>
                      <c:pt idx="3714">
                        <c:v>371,5</c:v>
                      </c:pt>
                      <c:pt idx="3715">
                        <c:v>371,6</c:v>
                      </c:pt>
                      <c:pt idx="3716">
                        <c:v>371,7</c:v>
                      </c:pt>
                      <c:pt idx="3717">
                        <c:v>371,8</c:v>
                      </c:pt>
                      <c:pt idx="3718">
                        <c:v>371,9</c:v>
                      </c:pt>
                      <c:pt idx="3719">
                        <c:v>372</c:v>
                      </c:pt>
                      <c:pt idx="3720">
                        <c:v>372,1</c:v>
                      </c:pt>
                      <c:pt idx="3721">
                        <c:v>372,2</c:v>
                      </c:pt>
                      <c:pt idx="3722">
                        <c:v>372,3</c:v>
                      </c:pt>
                      <c:pt idx="3723">
                        <c:v>372,4</c:v>
                      </c:pt>
                      <c:pt idx="3724">
                        <c:v>372,5</c:v>
                      </c:pt>
                      <c:pt idx="3725">
                        <c:v>372,6</c:v>
                      </c:pt>
                      <c:pt idx="3726">
                        <c:v>372,7</c:v>
                      </c:pt>
                      <c:pt idx="3727">
                        <c:v>372,8</c:v>
                      </c:pt>
                      <c:pt idx="3728">
                        <c:v>372,9</c:v>
                      </c:pt>
                      <c:pt idx="3729">
                        <c:v>373</c:v>
                      </c:pt>
                      <c:pt idx="3730">
                        <c:v>373,1</c:v>
                      </c:pt>
                      <c:pt idx="3731">
                        <c:v>373,2</c:v>
                      </c:pt>
                      <c:pt idx="3732">
                        <c:v>373,3</c:v>
                      </c:pt>
                      <c:pt idx="3733">
                        <c:v>373,4</c:v>
                      </c:pt>
                      <c:pt idx="3734">
                        <c:v>373,5</c:v>
                      </c:pt>
                      <c:pt idx="3735">
                        <c:v>373,6</c:v>
                      </c:pt>
                      <c:pt idx="3736">
                        <c:v>373,7</c:v>
                      </c:pt>
                      <c:pt idx="3737">
                        <c:v>373,8</c:v>
                      </c:pt>
                      <c:pt idx="3738">
                        <c:v>373,9</c:v>
                      </c:pt>
                      <c:pt idx="3739">
                        <c:v>374</c:v>
                      </c:pt>
                      <c:pt idx="3740">
                        <c:v>374,1</c:v>
                      </c:pt>
                      <c:pt idx="3741">
                        <c:v>374,2</c:v>
                      </c:pt>
                      <c:pt idx="3742">
                        <c:v>374,3</c:v>
                      </c:pt>
                      <c:pt idx="3743">
                        <c:v>374,4</c:v>
                      </c:pt>
                      <c:pt idx="3744">
                        <c:v>374,5</c:v>
                      </c:pt>
                      <c:pt idx="3745">
                        <c:v>374,6</c:v>
                      </c:pt>
                      <c:pt idx="3746">
                        <c:v>374,7</c:v>
                      </c:pt>
                      <c:pt idx="3747">
                        <c:v>374,8</c:v>
                      </c:pt>
                      <c:pt idx="3748">
                        <c:v>374,9</c:v>
                      </c:pt>
                      <c:pt idx="3749">
                        <c:v>375</c:v>
                      </c:pt>
                      <c:pt idx="3750">
                        <c:v>375,1</c:v>
                      </c:pt>
                      <c:pt idx="3751">
                        <c:v>375,2</c:v>
                      </c:pt>
                      <c:pt idx="3752">
                        <c:v>375,3</c:v>
                      </c:pt>
                      <c:pt idx="3753">
                        <c:v>375,4</c:v>
                      </c:pt>
                      <c:pt idx="3754">
                        <c:v>375,5</c:v>
                      </c:pt>
                      <c:pt idx="3755">
                        <c:v>375,6</c:v>
                      </c:pt>
                      <c:pt idx="3756">
                        <c:v>375,7</c:v>
                      </c:pt>
                      <c:pt idx="3757">
                        <c:v>375,8</c:v>
                      </c:pt>
                      <c:pt idx="3758">
                        <c:v>375,9</c:v>
                      </c:pt>
                      <c:pt idx="3759">
                        <c:v>376</c:v>
                      </c:pt>
                      <c:pt idx="3760">
                        <c:v>376,1</c:v>
                      </c:pt>
                      <c:pt idx="3761">
                        <c:v>376,2</c:v>
                      </c:pt>
                      <c:pt idx="3762">
                        <c:v>376,3</c:v>
                      </c:pt>
                      <c:pt idx="3763">
                        <c:v>376,4</c:v>
                      </c:pt>
                      <c:pt idx="3764">
                        <c:v>376,5</c:v>
                      </c:pt>
                      <c:pt idx="3765">
                        <c:v>376,6</c:v>
                      </c:pt>
                      <c:pt idx="3766">
                        <c:v>376,7</c:v>
                      </c:pt>
                      <c:pt idx="3767">
                        <c:v>376,8</c:v>
                      </c:pt>
                      <c:pt idx="3768">
                        <c:v>376,9</c:v>
                      </c:pt>
                      <c:pt idx="3769">
                        <c:v>377</c:v>
                      </c:pt>
                      <c:pt idx="3770">
                        <c:v>377,1</c:v>
                      </c:pt>
                      <c:pt idx="3771">
                        <c:v>377,2</c:v>
                      </c:pt>
                      <c:pt idx="3772">
                        <c:v>377,3</c:v>
                      </c:pt>
                      <c:pt idx="3773">
                        <c:v>377,4</c:v>
                      </c:pt>
                      <c:pt idx="3774">
                        <c:v>377,5</c:v>
                      </c:pt>
                      <c:pt idx="3775">
                        <c:v>377,6</c:v>
                      </c:pt>
                      <c:pt idx="3776">
                        <c:v>377,7</c:v>
                      </c:pt>
                      <c:pt idx="3777">
                        <c:v>377,8</c:v>
                      </c:pt>
                      <c:pt idx="3778">
                        <c:v>377,9</c:v>
                      </c:pt>
                      <c:pt idx="3779">
                        <c:v>378</c:v>
                      </c:pt>
                      <c:pt idx="3780">
                        <c:v>378,1</c:v>
                      </c:pt>
                      <c:pt idx="3781">
                        <c:v>378,2</c:v>
                      </c:pt>
                      <c:pt idx="3782">
                        <c:v>378,3</c:v>
                      </c:pt>
                      <c:pt idx="3783">
                        <c:v>378,4</c:v>
                      </c:pt>
                      <c:pt idx="3784">
                        <c:v>378,5</c:v>
                      </c:pt>
                      <c:pt idx="3785">
                        <c:v>378,6</c:v>
                      </c:pt>
                      <c:pt idx="3786">
                        <c:v>378,7</c:v>
                      </c:pt>
                      <c:pt idx="3787">
                        <c:v>378,8</c:v>
                      </c:pt>
                      <c:pt idx="3788">
                        <c:v>378,9</c:v>
                      </c:pt>
                      <c:pt idx="3789">
                        <c:v>379</c:v>
                      </c:pt>
                      <c:pt idx="3790">
                        <c:v>379,1</c:v>
                      </c:pt>
                      <c:pt idx="3791">
                        <c:v>379,2</c:v>
                      </c:pt>
                      <c:pt idx="3792">
                        <c:v>379,3</c:v>
                      </c:pt>
                      <c:pt idx="3793">
                        <c:v>379,4</c:v>
                      </c:pt>
                      <c:pt idx="3794">
                        <c:v>379,5</c:v>
                      </c:pt>
                      <c:pt idx="3795">
                        <c:v>379,6</c:v>
                      </c:pt>
                      <c:pt idx="3796">
                        <c:v>379,7</c:v>
                      </c:pt>
                      <c:pt idx="3797">
                        <c:v>379,8</c:v>
                      </c:pt>
                      <c:pt idx="3798">
                        <c:v>379,9</c:v>
                      </c:pt>
                      <c:pt idx="3799">
                        <c:v>380</c:v>
                      </c:pt>
                      <c:pt idx="3800">
                        <c:v>380,1</c:v>
                      </c:pt>
                      <c:pt idx="3801">
                        <c:v>380,2</c:v>
                      </c:pt>
                      <c:pt idx="3802">
                        <c:v>380,3</c:v>
                      </c:pt>
                      <c:pt idx="3803">
                        <c:v>380,4</c:v>
                      </c:pt>
                      <c:pt idx="3804">
                        <c:v>380,5</c:v>
                      </c:pt>
                      <c:pt idx="3805">
                        <c:v>380,6</c:v>
                      </c:pt>
                      <c:pt idx="3806">
                        <c:v>380,7</c:v>
                      </c:pt>
                      <c:pt idx="3807">
                        <c:v>380,8</c:v>
                      </c:pt>
                      <c:pt idx="3808">
                        <c:v>380,9</c:v>
                      </c:pt>
                      <c:pt idx="3809">
                        <c:v>381</c:v>
                      </c:pt>
                      <c:pt idx="3810">
                        <c:v>381,1</c:v>
                      </c:pt>
                      <c:pt idx="3811">
                        <c:v>381,2</c:v>
                      </c:pt>
                      <c:pt idx="3812">
                        <c:v>381,3</c:v>
                      </c:pt>
                      <c:pt idx="3813">
                        <c:v>381,4</c:v>
                      </c:pt>
                      <c:pt idx="3814">
                        <c:v>381,5</c:v>
                      </c:pt>
                      <c:pt idx="3815">
                        <c:v>381,6</c:v>
                      </c:pt>
                      <c:pt idx="3816">
                        <c:v>381,7</c:v>
                      </c:pt>
                      <c:pt idx="3817">
                        <c:v>381,8</c:v>
                      </c:pt>
                      <c:pt idx="3818">
                        <c:v>381,9</c:v>
                      </c:pt>
                      <c:pt idx="3819">
                        <c:v>382</c:v>
                      </c:pt>
                      <c:pt idx="3820">
                        <c:v>382,1</c:v>
                      </c:pt>
                      <c:pt idx="3821">
                        <c:v>382,2</c:v>
                      </c:pt>
                      <c:pt idx="3822">
                        <c:v>382,3</c:v>
                      </c:pt>
                      <c:pt idx="3823">
                        <c:v>382,4</c:v>
                      </c:pt>
                      <c:pt idx="3824">
                        <c:v>382,5</c:v>
                      </c:pt>
                      <c:pt idx="3825">
                        <c:v>382,6</c:v>
                      </c:pt>
                      <c:pt idx="3826">
                        <c:v>382,7</c:v>
                      </c:pt>
                      <c:pt idx="3827">
                        <c:v>382,8</c:v>
                      </c:pt>
                      <c:pt idx="3828">
                        <c:v>382,9</c:v>
                      </c:pt>
                      <c:pt idx="3829">
                        <c:v>383</c:v>
                      </c:pt>
                      <c:pt idx="3830">
                        <c:v>383,1</c:v>
                      </c:pt>
                      <c:pt idx="3831">
                        <c:v>383,2</c:v>
                      </c:pt>
                      <c:pt idx="3832">
                        <c:v>383,3</c:v>
                      </c:pt>
                      <c:pt idx="3833">
                        <c:v>383,4</c:v>
                      </c:pt>
                      <c:pt idx="3834">
                        <c:v>383,5</c:v>
                      </c:pt>
                      <c:pt idx="3835">
                        <c:v>383,6</c:v>
                      </c:pt>
                      <c:pt idx="3836">
                        <c:v>383,7</c:v>
                      </c:pt>
                      <c:pt idx="3837">
                        <c:v>383,8</c:v>
                      </c:pt>
                      <c:pt idx="3838">
                        <c:v>383,9</c:v>
                      </c:pt>
                      <c:pt idx="3839">
                        <c:v>384</c:v>
                      </c:pt>
                      <c:pt idx="3840">
                        <c:v>384,1</c:v>
                      </c:pt>
                      <c:pt idx="3841">
                        <c:v>384,2</c:v>
                      </c:pt>
                      <c:pt idx="3842">
                        <c:v>384,3</c:v>
                      </c:pt>
                      <c:pt idx="3843">
                        <c:v>384,4</c:v>
                      </c:pt>
                      <c:pt idx="3844">
                        <c:v>384,5</c:v>
                      </c:pt>
                      <c:pt idx="3845">
                        <c:v>384,6</c:v>
                      </c:pt>
                      <c:pt idx="3846">
                        <c:v>384,7</c:v>
                      </c:pt>
                      <c:pt idx="3847">
                        <c:v>384,8</c:v>
                      </c:pt>
                      <c:pt idx="3848">
                        <c:v>384,9</c:v>
                      </c:pt>
                      <c:pt idx="3849">
                        <c:v>385</c:v>
                      </c:pt>
                      <c:pt idx="3850">
                        <c:v>385,1</c:v>
                      </c:pt>
                      <c:pt idx="3851">
                        <c:v>385,2</c:v>
                      </c:pt>
                      <c:pt idx="3852">
                        <c:v>385,3</c:v>
                      </c:pt>
                      <c:pt idx="3853">
                        <c:v>385,4</c:v>
                      </c:pt>
                      <c:pt idx="3854">
                        <c:v>385,5</c:v>
                      </c:pt>
                      <c:pt idx="3855">
                        <c:v>385,6</c:v>
                      </c:pt>
                      <c:pt idx="3856">
                        <c:v>385,7</c:v>
                      </c:pt>
                      <c:pt idx="3857">
                        <c:v>385,8</c:v>
                      </c:pt>
                      <c:pt idx="3858">
                        <c:v>385,9</c:v>
                      </c:pt>
                      <c:pt idx="3859">
                        <c:v>386</c:v>
                      </c:pt>
                      <c:pt idx="3860">
                        <c:v>386,1</c:v>
                      </c:pt>
                      <c:pt idx="3861">
                        <c:v>386,2</c:v>
                      </c:pt>
                      <c:pt idx="3862">
                        <c:v>386,3</c:v>
                      </c:pt>
                      <c:pt idx="3863">
                        <c:v>386,4</c:v>
                      </c:pt>
                      <c:pt idx="3864">
                        <c:v>386,5</c:v>
                      </c:pt>
                      <c:pt idx="3865">
                        <c:v>386,6</c:v>
                      </c:pt>
                      <c:pt idx="3866">
                        <c:v>386,7</c:v>
                      </c:pt>
                      <c:pt idx="3867">
                        <c:v>386,8</c:v>
                      </c:pt>
                      <c:pt idx="3868">
                        <c:v>386,9</c:v>
                      </c:pt>
                      <c:pt idx="3869">
                        <c:v>387</c:v>
                      </c:pt>
                      <c:pt idx="3870">
                        <c:v>387,1</c:v>
                      </c:pt>
                      <c:pt idx="3871">
                        <c:v>387,2</c:v>
                      </c:pt>
                      <c:pt idx="3872">
                        <c:v>387,3</c:v>
                      </c:pt>
                      <c:pt idx="3873">
                        <c:v>387,4</c:v>
                      </c:pt>
                      <c:pt idx="3874">
                        <c:v>387,5</c:v>
                      </c:pt>
                      <c:pt idx="3875">
                        <c:v>387,6</c:v>
                      </c:pt>
                      <c:pt idx="3876">
                        <c:v>387,7</c:v>
                      </c:pt>
                      <c:pt idx="3877">
                        <c:v>387,8</c:v>
                      </c:pt>
                      <c:pt idx="3878">
                        <c:v>387,9</c:v>
                      </c:pt>
                      <c:pt idx="3879">
                        <c:v>388</c:v>
                      </c:pt>
                      <c:pt idx="3880">
                        <c:v>388,1</c:v>
                      </c:pt>
                      <c:pt idx="3881">
                        <c:v>388,2</c:v>
                      </c:pt>
                      <c:pt idx="3882">
                        <c:v>388,3</c:v>
                      </c:pt>
                      <c:pt idx="3883">
                        <c:v>388,4</c:v>
                      </c:pt>
                      <c:pt idx="3884">
                        <c:v>388,5</c:v>
                      </c:pt>
                      <c:pt idx="3885">
                        <c:v>388,6</c:v>
                      </c:pt>
                      <c:pt idx="3886">
                        <c:v>388,7</c:v>
                      </c:pt>
                      <c:pt idx="3887">
                        <c:v>388,8</c:v>
                      </c:pt>
                      <c:pt idx="3888">
                        <c:v>388,9</c:v>
                      </c:pt>
                      <c:pt idx="3889">
                        <c:v>389</c:v>
                      </c:pt>
                      <c:pt idx="3890">
                        <c:v>389,1</c:v>
                      </c:pt>
                      <c:pt idx="3891">
                        <c:v>389,2</c:v>
                      </c:pt>
                      <c:pt idx="3892">
                        <c:v>389,3</c:v>
                      </c:pt>
                      <c:pt idx="3893">
                        <c:v>389,4</c:v>
                      </c:pt>
                      <c:pt idx="3894">
                        <c:v>389,5</c:v>
                      </c:pt>
                      <c:pt idx="3895">
                        <c:v>389,6</c:v>
                      </c:pt>
                      <c:pt idx="3896">
                        <c:v>389,7</c:v>
                      </c:pt>
                      <c:pt idx="3897">
                        <c:v>389,8</c:v>
                      </c:pt>
                      <c:pt idx="3898">
                        <c:v>389,9</c:v>
                      </c:pt>
                      <c:pt idx="3899">
                        <c:v>390</c:v>
                      </c:pt>
                      <c:pt idx="3900">
                        <c:v>390,1</c:v>
                      </c:pt>
                      <c:pt idx="3901">
                        <c:v>390,2</c:v>
                      </c:pt>
                      <c:pt idx="3902">
                        <c:v>390,3</c:v>
                      </c:pt>
                      <c:pt idx="3903">
                        <c:v>390,4</c:v>
                      </c:pt>
                      <c:pt idx="3904">
                        <c:v>390,5</c:v>
                      </c:pt>
                      <c:pt idx="3905">
                        <c:v>390,6</c:v>
                      </c:pt>
                      <c:pt idx="3906">
                        <c:v>390,7</c:v>
                      </c:pt>
                      <c:pt idx="3907">
                        <c:v>390,8</c:v>
                      </c:pt>
                      <c:pt idx="3908">
                        <c:v>390,9</c:v>
                      </c:pt>
                      <c:pt idx="3909">
                        <c:v>391</c:v>
                      </c:pt>
                      <c:pt idx="3910">
                        <c:v>391,1</c:v>
                      </c:pt>
                      <c:pt idx="3911">
                        <c:v>391,2</c:v>
                      </c:pt>
                      <c:pt idx="3912">
                        <c:v>391,3</c:v>
                      </c:pt>
                      <c:pt idx="3913">
                        <c:v>391,4</c:v>
                      </c:pt>
                      <c:pt idx="3914">
                        <c:v>391,5</c:v>
                      </c:pt>
                      <c:pt idx="3915">
                        <c:v>391,6</c:v>
                      </c:pt>
                      <c:pt idx="3916">
                        <c:v>391,7</c:v>
                      </c:pt>
                      <c:pt idx="3917">
                        <c:v>391,8</c:v>
                      </c:pt>
                      <c:pt idx="3918">
                        <c:v>391,9</c:v>
                      </c:pt>
                      <c:pt idx="3919">
                        <c:v>392</c:v>
                      </c:pt>
                      <c:pt idx="3920">
                        <c:v>392,1</c:v>
                      </c:pt>
                      <c:pt idx="3921">
                        <c:v>392,2</c:v>
                      </c:pt>
                      <c:pt idx="3922">
                        <c:v>392,3</c:v>
                      </c:pt>
                      <c:pt idx="3923">
                        <c:v>392,4</c:v>
                      </c:pt>
                      <c:pt idx="3924">
                        <c:v>392,5</c:v>
                      </c:pt>
                      <c:pt idx="3925">
                        <c:v>392,6</c:v>
                      </c:pt>
                      <c:pt idx="3926">
                        <c:v>392,7</c:v>
                      </c:pt>
                      <c:pt idx="3927">
                        <c:v>392,8</c:v>
                      </c:pt>
                      <c:pt idx="3928">
                        <c:v>392,9</c:v>
                      </c:pt>
                      <c:pt idx="3929">
                        <c:v>393</c:v>
                      </c:pt>
                      <c:pt idx="3930">
                        <c:v>393,1</c:v>
                      </c:pt>
                      <c:pt idx="3931">
                        <c:v>393,2</c:v>
                      </c:pt>
                      <c:pt idx="3932">
                        <c:v>393,3</c:v>
                      </c:pt>
                      <c:pt idx="3933">
                        <c:v>393,4</c:v>
                      </c:pt>
                      <c:pt idx="3934">
                        <c:v>393,5</c:v>
                      </c:pt>
                      <c:pt idx="3935">
                        <c:v>393,6</c:v>
                      </c:pt>
                      <c:pt idx="3936">
                        <c:v>393,7</c:v>
                      </c:pt>
                      <c:pt idx="3937">
                        <c:v>393,8</c:v>
                      </c:pt>
                      <c:pt idx="3938">
                        <c:v>393,9</c:v>
                      </c:pt>
                      <c:pt idx="3939">
                        <c:v>394</c:v>
                      </c:pt>
                      <c:pt idx="3940">
                        <c:v>394,1</c:v>
                      </c:pt>
                      <c:pt idx="3941">
                        <c:v>394,2</c:v>
                      </c:pt>
                      <c:pt idx="3942">
                        <c:v>394,3</c:v>
                      </c:pt>
                      <c:pt idx="3943">
                        <c:v>394,4</c:v>
                      </c:pt>
                      <c:pt idx="3944">
                        <c:v>394,5</c:v>
                      </c:pt>
                      <c:pt idx="3945">
                        <c:v>394,6</c:v>
                      </c:pt>
                      <c:pt idx="3946">
                        <c:v>394,7</c:v>
                      </c:pt>
                      <c:pt idx="3947">
                        <c:v>394,8</c:v>
                      </c:pt>
                      <c:pt idx="3948">
                        <c:v>394,9</c:v>
                      </c:pt>
                      <c:pt idx="3949">
                        <c:v>395</c:v>
                      </c:pt>
                      <c:pt idx="3950">
                        <c:v>395,1</c:v>
                      </c:pt>
                      <c:pt idx="3951">
                        <c:v>395,2</c:v>
                      </c:pt>
                      <c:pt idx="3952">
                        <c:v>395,3</c:v>
                      </c:pt>
                      <c:pt idx="3953">
                        <c:v>395,4</c:v>
                      </c:pt>
                      <c:pt idx="3954">
                        <c:v>395,5</c:v>
                      </c:pt>
                      <c:pt idx="3955">
                        <c:v>395,6</c:v>
                      </c:pt>
                      <c:pt idx="3956">
                        <c:v>395,7</c:v>
                      </c:pt>
                      <c:pt idx="3957">
                        <c:v>395,8</c:v>
                      </c:pt>
                      <c:pt idx="3958">
                        <c:v>395,9</c:v>
                      </c:pt>
                      <c:pt idx="3959">
                        <c:v>396</c:v>
                      </c:pt>
                      <c:pt idx="3960">
                        <c:v>396,1</c:v>
                      </c:pt>
                      <c:pt idx="3961">
                        <c:v>396,2</c:v>
                      </c:pt>
                      <c:pt idx="3962">
                        <c:v>396,3</c:v>
                      </c:pt>
                      <c:pt idx="3963">
                        <c:v>396,4</c:v>
                      </c:pt>
                      <c:pt idx="3964">
                        <c:v>396,5</c:v>
                      </c:pt>
                      <c:pt idx="3965">
                        <c:v>396,6</c:v>
                      </c:pt>
                      <c:pt idx="3966">
                        <c:v>396,7</c:v>
                      </c:pt>
                      <c:pt idx="3967">
                        <c:v>396,8</c:v>
                      </c:pt>
                      <c:pt idx="3968">
                        <c:v>396,9</c:v>
                      </c:pt>
                      <c:pt idx="3969">
                        <c:v>397</c:v>
                      </c:pt>
                      <c:pt idx="3970">
                        <c:v>397,1</c:v>
                      </c:pt>
                      <c:pt idx="3971">
                        <c:v>397,2</c:v>
                      </c:pt>
                      <c:pt idx="3972">
                        <c:v>397,3</c:v>
                      </c:pt>
                      <c:pt idx="3973">
                        <c:v>397,4</c:v>
                      </c:pt>
                      <c:pt idx="3974">
                        <c:v>397,5</c:v>
                      </c:pt>
                      <c:pt idx="3975">
                        <c:v>397,6</c:v>
                      </c:pt>
                      <c:pt idx="3976">
                        <c:v>397,7</c:v>
                      </c:pt>
                      <c:pt idx="3977">
                        <c:v>397,8</c:v>
                      </c:pt>
                      <c:pt idx="3978">
                        <c:v>397,9</c:v>
                      </c:pt>
                      <c:pt idx="3979">
                        <c:v>398</c:v>
                      </c:pt>
                      <c:pt idx="3980">
                        <c:v>398,1</c:v>
                      </c:pt>
                      <c:pt idx="3981">
                        <c:v>398,2</c:v>
                      </c:pt>
                      <c:pt idx="3982">
                        <c:v>398,3</c:v>
                      </c:pt>
                      <c:pt idx="3983">
                        <c:v>398,4</c:v>
                      </c:pt>
                      <c:pt idx="3984">
                        <c:v>398,5</c:v>
                      </c:pt>
                      <c:pt idx="3985">
                        <c:v>398,6</c:v>
                      </c:pt>
                      <c:pt idx="3986">
                        <c:v>398,7</c:v>
                      </c:pt>
                      <c:pt idx="3987">
                        <c:v>398,8</c:v>
                      </c:pt>
                      <c:pt idx="3988">
                        <c:v>398,9</c:v>
                      </c:pt>
                      <c:pt idx="3989">
                        <c:v>399</c:v>
                      </c:pt>
                      <c:pt idx="3990">
                        <c:v>399,1</c:v>
                      </c:pt>
                      <c:pt idx="3991">
                        <c:v>399,2</c:v>
                      </c:pt>
                      <c:pt idx="3992">
                        <c:v>399,3</c:v>
                      </c:pt>
                      <c:pt idx="3993">
                        <c:v>399,4</c:v>
                      </c:pt>
                      <c:pt idx="3994">
                        <c:v>399,5</c:v>
                      </c:pt>
                      <c:pt idx="3995">
                        <c:v>399,6</c:v>
                      </c:pt>
                      <c:pt idx="3996">
                        <c:v>399,7</c:v>
                      </c:pt>
                      <c:pt idx="3997">
                        <c:v>399,8</c:v>
                      </c:pt>
                      <c:pt idx="3998">
                        <c:v>399,9</c:v>
                      </c:pt>
                      <c:pt idx="3999">
                        <c:v>400</c:v>
                      </c:pt>
                      <c:pt idx="4000">
                        <c:v>400,1</c:v>
                      </c:pt>
                      <c:pt idx="4001">
                        <c:v>400,2</c:v>
                      </c:pt>
                      <c:pt idx="4002">
                        <c:v>400,3</c:v>
                      </c:pt>
                      <c:pt idx="4003">
                        <c:v>400,4</c:v>
                      </c:pt>
                      <c:pt idx="4004">
                        <c:v>400,5</c:v>
                      </c:pt>
                      <c:pt idx="4005">
                        <c:v>400,6</c:v>
                      </c:pt>
                      <c:pt idx="4006">
                        <c:v>400,7</c:v>
                      </c:pt>
                      <c:pt idx="4007">
                        <c:v>400,8</c:v>
                      </c:pt>
                      <c:pt idx="4008">
                        <c:v>400,9</c:v>
                      </c:pt>
                      <c:pt idx="4009">
                        <c:v>401</c:v>
                      </c:pt>
                      <c:pt idx="4010">
                        <c:v>401,1</c:v>
                      </c:pt>
                      <c:pt idx="4011">
                        <c:v>401,2</c:v>
                      </c:pt>
                      <c:pt idx="4012">
                        <c:v>401,3</c:v>
                      </c:pt>
                      <c:pt idx="4013">
                        <c:v>401,4</c:v>
                      </c:pt>
                      <c:pt idx="4014">
                        <c:v>401,5</c:v>
                      </c:pt>
                      <c:pt idx="4015">
                        <c:v>401,6</c:v>
                      </c:pt>
                      <c:pt idx="4016">
                        <c:v>401,7</c:v>
                      </c:pt>
                      <c:pt idx="4017">
                        <c:v>401,8</c:v>
                      </c:pt>
                      <c:pt idx="4018">
                        <c:v>401,9</c:v>
                      </c:pt>
                      <c:pt idx="4019">
                        <c:v>402</c:v>
                      </c:pt>
                      <c:pt idx="4020">
                        <c:v>402,1</c:v>
                      </c:pt>
                      <c:pt idx="4021">
                        <c:v>402,2</c:v>
                      </c:pt>
                      <c:pt idx="4022">
                        <c:v>402,3</c:v>
                      </c:pt>
                      <c:pt idx="4023">
                        <c:v>402,4</c:v>
                      </c:pt>
                      <c:pt idx="4024">
                        <c:v>402,5</c:v>
                      </c:pt>
                      <c:pt idx="4025">
                        <c:v>402,6</c:v>
                      </c:pt>
                      <c:pt idx="4026">
                        <c:v>402,7</c:v>
                      </c:pt>
                      <c:pt idx="4027">
                        <c:v>402,8</c:v>
                      </c:pt>
                      <c:pt idx="4028">
                        <c:v>402,9</c:v>
                      </c:pt>
                      <c:pt idx="4029">
                        <c:v>403</c:v>
                      </c:pt>
                      <c:pt idx="4030">
                        <c:v>403,1</c:v>
                      </c:pt>
                      <c:pt idx="4031">
                        <c:v>403,2</c:v>
                      </c:pt>
                      <c:pt idx="4032">
                        <c:v>403,3</c:v>
                      </c:pt>
                      <c:pt idx="4033">
                        <c:v>403,4</c:v>
                      </c:pt>
                      <c:pt idx="4034">
                        <c:v>403,5</c:v>
                      </c:pt>
                      <c:pt idx="4035">
                        <c:v>403,6</c:v>
                      </c:pt>
                      <c:pt idx="4036">
                        <c:v>403,7</c:v>
                      </c:pt>
                      <c:pt idx="4037">
                        <c:v>403,8</c:v>
                      </c:pt>
                      <c:pt idx="4038">
                        <c:v>403,9</c:v>
                      </c:pt>
                      <c:pt idx="4039">
                        <c:v>404</c:v>
                      </c:pt>
                      <c:pt idx="4040">
                        <c:v>404,1</c:v>
                      </c:pt>
                      <c:pt idx="4041">
                        <c:v>404,2</c:v>
                      </c:pt>
                      <c:pt idx="4042">
                        <c:v>404,3</c:v>
                      </c:pt>
                      <c:pt idx="4043">
                        <c:v>404,4</c:v>
                      </c:pt>
                      <c:pt idx="4044">
                        <c:v>404,5</c:v>
                      </c:pt>
                      <c:pt idx="4045">
                        <c:v>404,6</c:v>
                      </c:pt>
                      <c:pt idx="4046">
                        <c:v>404,7</c:v>
                      </c:pt>
                      <c:pt idx="4047">
                        <c:v>404,8</c:v>
                      </c:pt>
                      <c:pt idx="4048">
                        <c:v>404,9</c:v>
                      </c:pt>
                      <c:pt idx="4049">
                        <c:v>405</c:v>
                      </c:pt>
                      <c:pt idx="4050">
                        <c:v>405,1</c:v>
                      </c:pt>
                      <c:pt idx="4051">
                        <c:v>405,2</c:v>
                      </c:pt>
                      <c:pt idx="4052">
                        <c:v>405,3</c:v>
                      </c:pt>
                      <c:pt idx="4053">
                        <c:v>405,4</c:v>
                      </c:pt>
                      <c:pt idx="4054">
                        <c:v>405,5</c:v>
                      </c:pt>
                      <c:pt idx="4055">
                        <c:v>405,6</c:v>
                      </c:pt>
                      <c:pt idx="4056">
                        <c:v>405,7</c:v>
                      </c:pt>
                      <c:pt idx="4057">
                        <c:v>405,8</c:v>
                      </c:pt>
                      <c:pt idx="4058">
                        <c:v>405,9</c:v>
                      </c:pt>
                      <c:pt idx="4059">
                        <c:v>406</c:v>
                      </c:pt>
                      <c:pt idx="4060">
                        <c:v>406,1</c:v>
                      </c:pt>
                      <c:pt idx="4061">
                        <c:v>406,2</c:v>
                      </c:pt>
                      <c:pt idx="4062">
                        <c:v>406,3</c:v>
                      </c:pt>
                      <c:pt idx="4063">
                        <c:v>406,4</c:v>
                      </c:pt>
                      <c:pt idx="4064">
                        <c:v>406,5</c:v>
                      </c:pt>
                      <c:pt idx="4065">
                        <c:v>406,6</c:v>
                      </c:pt>
                      <c:pt idx="4066">
                        <c:v>406,7</c:v>
                      </c:pt>
                      <c:pt idx="4067">
                        <c:v>406,8</c:v>
                      </c:pt>
                      <c:pt idx="4068">
                        <c:v>406,9</c:v>
                      </c:pt>
                      <c:pt idx="4069">
                        <c:v>407</c:v>
                      </c:pt>
                      <c:pt idx="4070">
                        <c:v>407,1</c:v>
                      </c:pt>
                      <c:pt idx="4071">
                        <c:v>407,2</c:v>
                      </c:pt>
                      <c:pt idx="4072">
                        <c:v>407,3</c:v>
                      </c:pt>
                      <c:pt idx="4073">
                        <c:v>407,4</c:v>
                      </c:pt>
                      <c:pt idx="4074">
                        <c:v>407,5</c:v>
                      </c:pt>
                      <c:pt idx="4075">
                        <c:v>407,6</c:v>
                      </c:pt>
                      <c:pt idx="4076">
                        <c:v>407,7</c:v>
                      </c:pt>
                      <c:pt idx="4077">
                        <c:v>407,8</c:v>
                      </c:pt>
                      <c:pt idx="4078">
                        <c:v>407,9</c:v>
                      </c:pt>
                      <c:pt idx="4079">
                        <c:v>408</c:v>
                      </c:pt>
                      <c:pt idx="4080">
                        <c:v>408,1</c:v>
                      </c:pt>
                      <c:pt idx="4081">
                        <c:v>408,2</c:v>
                      </c:pt>
                      <c:pt idx="4082">
                        <c:v>408,3</c:v>
                      </c:pt>
                      <c:pt idx="4083">
                        <c:v>408,4</c:v>
                      </c:pt>
                      <c:pt idx="4084">
                        <c:v>408,5</c:v>
                      </c:pt>
                      <c:pt idx="4085">
                        <c:v>408,6</c:v>
                      </c:pt>
                      <c:pt idx="4086">
                        <c:v>408,7</c:v>
                      </c:pt>
                      <c:pt idx="4087">
                        <c:v>408,8</c:v>
                      </c:pt>
                      <c:pt idx="4088">
                        <c:v>408,9</c:v>
                      </c:pt>
                      <c:pt idx="4089">
                        <c:v>409</c:v>
                      </c:pt>
                      <c:pt idx="4090">
                        <c:v>409,1</c:v>
                      </c:pt>
                      <c:pt idx="4091">
                        <c:v>409,2</c:v>
                      </c:pt>
                      <c:pt idx="4092">
                        <c:v>409,3</c:v>
                      </c:pt>
                      <c:pt idx="4093">
                        <c:v>409,4</c:v>
                      </c:pt>
                      <c:pt idx="4094">
                        <c:v>409,5</c:v>
                      </c:pt>
                      <c:pt idx="4095">
                        <c:v>409,6</c:v>
                      </c:pt>
                      <c:pt idx="4096">
                        <c:v>409,7</c:v>
                      </c:pt>
                      <c:pt idx="4097">
                        <c:v>409,8</c:v>
                      </c:pt>
                      <c:pt idx="4098">
                        <c:v>409,9</c:v>
                      </c:pt>
                      <c:pt idx="4099">
                        <c:v>410</c:v>
                      </c:pt>
                      <c:pt idx="4100">
                        <c:v>410,1</c:v>
                      </c:pt>
                      <c:pt idx="4101">
                        <c:v>410,2</c:v>
                      </c:pt>
                      <c:pt idx="4102">
                        <c:v>410,3</c:v>
                      </c:pt>
                      <c:pt idx="4103">
                        <c:v>410,4</c:v>
                      </c:pt>
                      <c:pt idx="4104">
                        <c:v>410,5</c:v>
                      </c:pt>
                      <c:pt idx="4105">
                        <c:v>410,6</c:v>
                      </c:pt>
                      <c:pt idx="4106">
                        <c:v>410,7</c:v>
                      </c:pt>
                      <c:pt idx="4107">
                        <c:v>410,8</c:v>
                      </c:pt>
                      <c:pt idx="4108">
                        <c:v>410,9</c:v>
                      </c:pt>
                      <c:pt idx="4109">
                        <c:v>411</c:v>
                      </c:pt>
                      <c:pt idx="4110">
                        <c:v>411,1</c:v>
                      </c:pt>
                      <c:pt idx="4111">
                        <c:v>411,2</c:v>
                      </c:pt>
                      <c:pt idx="4112">
                        <c:v>411,3</c:v>
                      </c:pt>
                      <c:pt idx="4113">
                        <c:v>411,4</c:v>
                      </c:pt>
                      <c:pt idx="4114">
                        <c:v>411,5</c:v>
                      </c:pt>
                      <c:pt idx="4115">
                        <c:v>411,6</c:v>
                      </c:pt>
                      <c:pt idx="4116">
                        <c:v>411,7</c:v>
                      </c:pt>
                      <c:pt idx="4117">
                        <c:v>411,8</c:v>
                      </c:pt>
                      <c:pt idx="4118">
                        <c:v>411,9</c:v>
                      </c:pt>
                      <c:pt idx="4119">
                        <c:v>412</c:v>
                      </c:pt>
                      <c:pt idx="4120">
                        <c:v>412,1</c:v>
                      </c:pt>
                      <c:pt idx="4121">
                        <c:v>412,2</c:v>
                      </c:pt>
                      <c:pt idx="4122">
                        <c:v>412,3</c:v>
                      </c:pt>
                      <c:pt idx="4123">
                        <c:v>412,4</c:v>
                      </c:pt>
                      <c:pt idx="4124">
                        <c:v>412,5</c:v>
                      </c:pt>
                      <c:pt idx="4125">
                        <c:v>412,6</c:v>
                      </c:pt>
                      <c:pt idx="4126">
                        <c:v>412,7</c:v>
                      </c:pt>
                      <c:pt idx="4127">
                        <c:v>412,8</c:v>
                      </c:pt>
                      <c:pt idx="4128">
                        <c:v>412,9</c:v>
                      </c:pt>
                      <c:pt idx="4129">
                        <c:v>413</c:v>
                      </c:pt>
                      <c:pt idx="4130">
                        <c:v>413,1</c:v>
                      </c:pt>
                      <c:pt idx="4131">
                        <c:v>413,2</c:v>
                      </c:pt>
                      <c:pt idx="4132">
                        <c:v>413,3</c:v>
                      </c:pt>
                      <c:pt idx="4133">
                        <c:v>413,4</c:v>
                      </c:pt>
                      <c:pt idx="4134">
                        <c:v>413,5</c:v>
                      </c:pt>
                      <c:pt idx="4135">
                        <c:v>413,6</c:v>
                      </c:pt>
                      <c:pt idx="4136">
                        <c:v>413,7</c:v>
                      </c:pt>
                      <c:pt idx="4137">
                        <c:v>413,8</c:v>
                      </c:pt>
                      <c:pt idx="4138">
                        <c:v>413,9</c:v>
                      </c:pt>
                      <c:pt idx="4139">
                        <c:v>414</c:v>
                      </c:pt>
                      <c:pt idx="4140">
                        <c:v>414,1</c:v>
                      </c:pt>
                      <c:pt idx="4141">
                        <c:v>414,2</c:v>
                      </c:pt>
                      <c:pt idx="4142">
                        <c:v>414,3</c:v>
                      </c:pt>
                      <c:pt idx="4143">
                        <c:v>414,4</c:v>
                      </c:pt>
                      <c:pt idx="4144">
                        <c:v>414,5</c:v>
                      </c:pt>
                      <c:pt idx="4145">
                        <c:v>414,6</c:v>
                      </c:pt>
                      <c:pt idx="4146">
                        <c:v>414,7</c:v>
                      </c:pt>
                      <c:pt idx="4147">
                        <c:v>414,8</c:v>
                      </c:pt>
                      <c:pt idx="4148">
                        <c:v>414,9</c:v>
                      </c:pt>
                      <c:pt idx="4149">
                        <c:v>415</c:v>
                      </c:pt>
                      <c:pt idx="4150">
                        <c:v>415,1</c:v>
                      </c:pt>
                      <c:pt idx="4151">
                        <c:v>415,2</c:v>
                      </c:pt>
                      <c:pt idx="4152">
                        <c:v>415,3</c:v>
                      </c:pt>
                      <c:pt idx="4153">
                        <c:v>415,4</c:v>
                      </c:pt>
                      <c:pt idx="4154">
                        <c:v>415,5</c:v>
                      </c:pt>
                      <c:pt idx="4155">
                        <c:v>415,6</c:v>
                      </c:pt>
                      <c:pt idx="4156">
                        <c:v>415,7</c:v>
                      </c:pt>
                      <c:pt idx="4157">
                        <c:v>415,8</c:v>
                      </c:pt>
                      <c:pt idx="4158">
                        <c:v>415,9</c:v>
                      </c:pt>
                      <c:pt idx="4159">
                        <c:v>416</c:v>
                      </c:pt>
                      <c:pt idx="4160">
                        <c:v>416,1</c:v>
                      </c:pt>
                      <c:pt idx="4161">
                        <c:v>416,2</c:v>
                      </c:pt>
                      <c:pt idx="4162">
                        <c:v>416,3</c:v>
                      </c:pt>
                      <c:pt idx="4163">
                        <c:v>416,4</c:v>
                      </c:pt>
                      <c:pt idx="4164">
                        <c:v>416,5</c:v>
                      </c:pt>
                      <c:pt idx="4165">
                        <c:v>416,6</c:v>
                      </c:pt>
                      <c:pt idx="4166">
                        <c:v>416,7</c:v>
                      </c:pt>
                      <c:pt idx="4167">
                        <c:v>416,8</c:v>
                      </c:pt>
                      <c:pt idx="4168">
                        <c:v>416,9</c:v>
                      </c:pt>
                      <c:pt idx="4169">
                        <c:v>417</c:v>
                      </c:pt>
                      <c:pt idx="4170">
                        <c:v>417,1</c:v>
                      </c:pt>
                      <c:pt idx="4171">
                        <c:v>417,2</c:v>
                      </c:pt>
                      <c:pt idx="4172">
                        <c:v>417,3</c:v>
                      </c:pt>
                      <c:pt idx="4173">
                        <c:v>417,4</c:v>
                      </c:pt>
                      <c:pt idx="4174">
                        <c:v>417,5</c:v>
                      </c:pt>
                      <c:pt idx="4175">
                        <c:v>417,6</c:v>
                      </c:pt>
                      <c:pt idx="4176">
                        <c:v>417,7</c:v>
                      </c:pt>
                      <c:pt idx="4177">
                        <c:v>417,8</c:v>
                      </c:pt>
                      <c:pt idx="4178">
                        <c:v>417,9</c:v>
                      </c:pt>
                      <c:pt idx="4179">
                        <c:v>418</c:v>
                      </c:pt>
                      <c:pt idx="4180">
                        <c:v>418,1</c:v>
                      </c:pt>
                      <c:pt idx="4181">
                        <c:v>418,2</c:v>
                      </c:pt>
                      <c:pt idx="4182">
                        <c:v>418,3</c:v>
                      </c:pt>
                      <c:pt idx="4183">
                        <c:v>418,4</c:v>
                      </c:pt>
                      <c:pt idx="4184">
                        <c:v>418,5</c:v>
                      </c:pt>
                      <c:pt idx="4185">
                        <c:v>418,6</c:v>
                      </c:pt>
                      <c:pt idx="4186">
                        <c:v>418,7</c:v>
                      </c:pt>
                      <c:pt idx="4187">
                        <c:v>418,8</c:v>
                      </c:pt>
                      <c:pt idx="4188">
                        <c:v>418,9</c:v>
                      </c:pt>
                      <c:pt idx="4189">
                        <c:v>419</c:v>
                      </c:pt>
                      <c:pt idx="4190">
                        <c:v>419,1</c:v>
                      </c:pt>
                      <c:pt idx="4191">
                        <c:v>419,2</c:v>
                      </c:pt>
                      <c:pt idx="4192">
                        <c:v>419,3</c:v>
                      </c:pt>
                      <c:pt idx="4193">
                        <c:v>419,4</c:v>
                      </c:pt>
                      <c:pt idx="4194">
                        <c:v>419,5</c:v>
                      </c:pt>
                      <c:pt idx="4195">
                        <c:v>419,6</c:v>
                      </c:pt>
                      <c:pt idx="4196">
                        <c:v>419,7</c:v>
                      </c:pt>
                      <c:pt idx="4197">
                        <c:v>419,8</c:v>
                      </c:pt>
                      <c:pt idx="4198">
                        <c:v>419,9</c:v>
                      </c:pt>
                      <c:pt idx="4199">
                        <c:v>420</c:v>
                      </c:pt>
                      <c:pt idx="4200">
                        <c:v>420,1</c:v>
                      </c:pt>
                      <c:pt idx="4201">
                        <c:v>420,2</c:v>
                      </c:pt>
                      <c:pt idx="4202">
                        <c:v>420,3</c:v>
                      </c:pt>
                      <c:pt idx="4203">
                        <c:v>420,4</c:v>
                      </c:pt>
                      <c:pt idx="4204">
                        <c:v>420,5</c:v>
                      </c:pt>
                      <c:pt idx="4205">
                        <c:v>420,6</c:v>
                      </c:pt>
                      <c:pt idx="4206">
                        <c:v>420,7</c:v>
                      </c:pt>
                      <c:pt idx="4207">
                        <c:v>420,8</c:v>
                      </c:pt>
                      <c:pt idx="4208">
                        <c:v>420,9</c:v>
                      </c:pt>
                      <c:pt idx="4209">
                        <c:v>421</c:v>
                      </c:pt>
                      <c:pt idx="4210">
                        <c:v>421,1</c:v>
                      </c:pt>
                      <c:pt idx="4211">
                        <c:v>421,2</c:v>
                      </c:pt>
                      <c:pt idx="4212">
                        <c:v>421,3</c:v>
                      </c:pt>
                      <c:pt idx="4213">
                        <c:v>421,4</c:v>
                      </c:pt>
                      <c:pt idx="4214">
                        <c:v>421,5</c:v>
                      </c:pt>
                      <c:pt idx="4215">
                        <c:v>421,6</c:v>
                      </c:pt>
                      <c:pt idx="4216">
                        <c:v>421,7</c:v>
                      </c:pt>
                      <c:pt idx="4217">
                        <c:v>421,8</c:v>
                      </c:pt>
                      <c:pt idx="4218">
                        <c:v>421,9</c:v>
                      </c:pt>
                      <c:pt idx="4219">
                        <c:v>422</c:v>
                      </c:pt>
                      <c:pt idx="4220">
                        <c:v>422,1</c:v>
                      </c:pt>
                      <c:pt idx="4221">
                        <c:v>422,2</c:v>
                      </c:pt>
                      <c:pt idx="4222">
                        <c:v>422,3</c:v>
                      </c:pt>
                      <c:pt idx="4223">
                        <c:v>422,4</c:v>
                      </c:pt>
                      <c:pt idx="4224">
                        <c:v>422,5</c:v>
                      </c:pt>
                      <c:pt idx="4225">
                        <c:v>422,6</c:v>
                      </c:pt>
                      <c:pt idx="4226">
                        <c:v>422,7</c:v>
                      </c:pt>
                      <c:pt idx="4227">
                        <c:v>422,8</c:v>
                      </c:pt>
                      <c:pt idx="4228">
                        <c:v>422,9</c:v>
                      </c:pt>
                      <c:pt idx="4229">
                        <c:v>423</c:v>
                      </c:pt>
                      <c:pt idx="4230">
                        <c:v>423,1</c:v>
                      </c:pt>
                      <c:pt idx="4231">
                        <c:v>423,2</c:v>
                      </c:pt>
                      <c:pt idx="4232">
                        <c:v>423,3</c:v>
                      </c:pt>
                      <c:pt idx="4233">
                        <c:v>423,4</c:v>
                      </c:pt>
                      <c:pt idx="4234">
                        <c:v>423,5</c:v>
                      </c:pt>
                      <c:pt idx="4235">
                        <c:v>423,6</c:v>
                      </c:pt>
                      <c:pt idx="4236">
                        <c:v>423,7</c:v>
                      </c:pt>
                      <c:pt idx="4237">
                        <c:v>423,8</c:v>
                      </c:pt>
                      <c:pt idx="4238">
                        <c:v>423,9</c:v>
                      </c:pt>
                      <c:pt idx="4239">
                        <c:v>424</c:v>
                      </c:pt>
                      <c:pt idx="4240">
                        <c:v>424,1</c:v>
                      </c:pt>
                      <c:pt idx="4241">
                        <c:v>424,2</c:v>
                      </c:pt>
                      <c:pt idx="4242">
                        <c:v>424,3</c:v>
                      </c:pt>
                      <c:pt idx="4243">
                        <c:v>424,4</c:v>
                      </c:pt>
                      <c:pt idx="4244">
                        <c:v>424,5</c:v>
                      </c:pt>
                      <c:pt idx="4245">
                        <c:v>424,6</c:v>
                      </c:pt>
                      <c:pt idx="4246">
                        <c:v>424,7</c:v>
                      </c:pt>
                      <c:pt idx="4247">
                        <c:v>424,8</c:v>
                      </c:pt>
                      <c:pt idx="4248">
                        <c:v>424,9</c:v>
                      </c:pt>
                      <c:pt idx="4249">
                        <c:v>425</c:v>
                      </c:pt>
                      <c:pt idx="4250">
                        <c:v>425,1</c:v>
                      </c:pt>
                      <c:pt idx="4251">
                        <c:v>425,2</c:v>
                      </c:pt>
                      <c:pt idx="4252">
                        <c:v>425,3</c:v>
                      </c:pt>
                      <c:pt idx="4253">
                        <c:v>425,4</c:v>
                      </c:pt>
                      <c:pt idx="4254">
                        <c:v>425,5</c:v>
                      </c:pt>
                      <c:pt idx="4255">
                        <c:v>425,6</c:v>
                      </c:pt>
                      <c:pt idx="4256">
                        <c:v>425,7</c:v>
                      </c:pt>
                      <c:pt idx="4257">
                        <c:v>425,8</c:v>
                      </c:pt>
                      <c:pt idx="4258">
                        <c:v>425,9</c:v>
                      </c:pt>
                      <c:pt idx="4259">
                        <c:v>426</c:v>
                      </c:pt>
                      <c:pt idx="4260">
                        <c:v>426,1</c:v>
                      </c:pt>
                      <c:pt idx="4261">
                        <c:v>426,2</c:v>
                      </c:pt>
                      <c:pt idx="4262">
                        <c:v>426,3</c:v>
                      </c:pt>
                      <c:pt idx="4263">
                        <c:v>426,4</c:v>
                      </c:pt>
                      <c:pt idx="4264">
                        <c:v>426,5</c:v>
                      </c:pt>
                      <c:pt idx="4265">
                        <c:v>426,6</c:v>
                      </c:pt>
                      <c:pt idx="4266">
                        <c:v>426,7</c:v>
                      </c:pt>
                      <c:pt idx="4267">
                        <c:v>426,8</c:v>
                      </c:pt>
                      <c:pt idx="4268">
                        <c:v>426,9</c:v>
                      </c:pt>
                      <c:pt idx="4269">
                        <c:v>427</c:v>
                      </c:pt>
                      <c:pt idx="4270">
                        <c:v>427,1</c:v>
                      </c:pt>
                      <c:pt idx="4271">
                        <c:v>427,2</c:v>
                      </c:pt>
                      <c:pt idx="4272">
                        <c:v>427,3</c:v>
                      </c:pt>
                      <c:pt idx="4273">
                        <c:v>427,4</c:v>
                      </c:pt>
                      <c:pt idx="4274">
                        <c:v>427,5</c:v>
                      </c:pt>
                      <c:pt idx="4275">
                        <c:v>427,6</c:v>
                      </c:pt>
                      <c:pt idx="4276">
                        <c:v>427,7</c:v>
                      </c:pt>
                      <c:pt idx="4277">
                        <c:v>427,8</c:v>
                      </c:pt>
                      <c:pt idx="4278">
                        <c:v>427,9</c:v>
                      </c:pt>
                      <c:pt idx="4279">
                        <c:v>428</c:v>
                      </c:pt>
                      <c:pt idx="4280">
                        <c:v>428,1</c:v>
                      </c:pt>
                      <c:pt idx="4281">
                        <c:v>428,2</c:v>
                      </c:pt>
                      <c:pt idx="4282">
                        <c:v>428,3</c:v>
                      </c:pt>
                      <c:pt idx="4283">
                        <c:v>428,4</c:v>
                      </c:pt>
                      <c:pt idx="4284">
                        <c:v>428,5</c:v>
                      </c:pt>
                      <c:pt idx="4285">
                        <c:v>428,6</c:v>
                      </c:pt>
                      <c:pt idx="4286">
                        <c:v>428,7</c:v>
                      </c:pt>
                      <c:pt idx="4287">
                        <c:v>428,8</c:v>
                      </c:pt>
                      <c:pt idx="4288">
                        <c:v>428,9</c:v>
                      </c:pt>
                      <c:pt idx="4289">
                        <c:v>429</c:v>
                      </c:pt>
                      <c:pt idx="4290">
                        <c:v>429,1</c:v>
                      </c:pt>
                      <c:pt idx="4291">
                        <c:v>429,2</c:v>
                      </c:pt>
                      <c:pt idx="4292">
                        <c:v>429,3</c:v>
                      </c:pt>
                      <c:pt idx="4293">
                        <c:v>429,4</c:v>
                      </c:pt>
                      <c:pt idx="4294">
                        <c:v>429,5</c:v>
                      </c:pt>
                      <c:pt idx="4295">
                        <c:v>429,6</c:v>
                      </c:pt>
                      <c:pt idx="4296">
                        <c:v>429,7</c:v>
                      </c:pt>
                      <c:pt idx="4297">
                        <c:v>429,8</c:v>
                      </c:pt>
                      <c:pt idx="4298">
                        <c:v>429,9</c:v>
                      </c:pt>
                      <c:pt idx="4299">
                        <c:v>430</c:v>
                      </c:pt>
                      <c:pt idx="4300">
                        <c:v>430,1</c:v>
                      </c:pt>
                      <c:pt idx="4301">
                        <c:v>430,2</c:v>
                      </c:pt>
                      <c:pt idx="4302">
                        <c:v>430,3</c:v>
                      </c:pt>
                      <c:pt idx="4303">
                        <c:v>430,4</c:v>
                      </c:pt>
                      <c:pt idx="4304">
                        <c:v>430,5</c:v>
                      </c:pt>
                      <c:pt idx="4305">
                        <c:v>430,6</c:v>
                      </c:pt>
                      <c:pt idx="4306">
                        <c:v>430,7</c:v>
                      </c:pt>
                      <c:pt idx="4307">
                        <c:v>430,8</c:v>
                      </c:pt>
                      <c:pt idx="4308">
                        <c:v>430,9</c:v>
                      </c:pt>
                      <c:pt idx="4309">
                        <c:v>431</c:v>
                      </c:pt>
                      <c:pt idx="4310">
                        <c:v>431,1</c:v>
                      </c:pt>
                      <c:pt idx="4311">
                        <c:v>431,2</c:v>
                      </c:pt>
                      <c:pt idx="4312">
                        <c:v>431,3</c:v>
                      </c:pt>
                      <c:pt idx="4313">
                        <c:v>431,4</c:v>
                      </c:pt>
                      <c:pt idx="4314">
                        <c:v>431,5</c:v>
                      </c:pt>
                      <c:pt idx="4315">
                        <c:v>431,6</c:v>
                      </c:pt>
                      <c:pt idx="4316">
                        <c:v>431,7</c:v>
                      </c:pt>
                      <c:pt idx="4317">
                        <c:v>431,8</c:v>
                      </c:pt>
                      <c:pt idx="4318">
                        <c:v>431,9</c:v>
                      </c:pt>
                      <c:pt idx="4319">
                        <c:v>432</c:v>
                      </c:pt>
                      <c:pt idx="4320">
                        <c:v>432,1</c:v>
                      </c:pt>
                      <c:pt idx="4321">
                        <c:v>432,2</c:v>
                      </c:pt>
                      <c:pt idx="4322">
                        <c:v>432,3</c:v>
                      </c:pt>
                      <c:pt idx="4323">
                        <c:v>432,4</c:v>
                      </c:pt>
                      <c:pt idx="4324">
                        <c:v>432,5</c:v>
                      </c:pt>
                      <c:pt idx="4325">
                        <c:v>432,6</c:v>
                      </c:pt>
                      <c:pt idx="4326">
                        <c:v>432,7</c:v>
                      </c:pt>
                      <c:pt idx="4327">
                        <c:v>432,8</c:v>
                      </c:pt>
                      <c:pt idx="4328">
                        <c:v>432,9</c:v>
                      </c:pt>
                      <c:pt idx="4329">
                        <c:v>433</c:v>
                      </c:pt>
                      <c:pt idx="4330">
                        <c:v>433,1</c:v>
                      </c:pt>
                      <c:pt idx="4331">
                        <c:v>433,2</c:v>
                      </c:pt>
                      <c:pt idx="4332">
                        <c:v>433,3</c:v>
                      </c:pt>
                      <c:pt idx="4333">
                        <c:v>433,4</c:v>
                      </c:pt>
                      <c:pt idx="4334">
                        <c:v>433,5</c:v>
                      </c:pt>
                      <c:pt idx="4335">
                        <c:v>433,6</c:v>
                      </c:pt>
                      <c:pt idx="4336">
                        <c:v>433,7</c:v>
                      </c:pt>
                      <c:pt idx="4337">
                        <c:v>433,8</c:v>
                      </c:pt>
                      <c:pt idx="4338">
                        <c:v>433,9</c:v>
                      </c:pt>
                      <c:pt idx="4339">
                        <c:v>434</c:v>
                      </c:pt>
                      <c:pt idx="4340">
                        <c:v>434,1</c:v>
                      </c:pt>
                      <c:pt idx="4341">
                        <c:v>434,2</c:v>
                      </c:pt>
                      <c:pt idx="4342">
                        <c:v>434,3</c:v>
                      </c:pt>
                      <c:pt idx="4343">
                        <c:v>434,4</c:v>
                      </c:pt>
                      <c:pt idx="4344">
                        <c:v>434,5</c:v>
                      </c:pt>
                      <c:pt idx="4345">
                        <c:v>434,6</c:v>
                      </c:pt>
                      <c:pt idx="4346">
                        <c:v>434,7</c:v>
                      </c:pt>
                      <c:pt idx="4347">
                        <c:v>434,8</c:v>
                      </c:pt>
                      <c:pt idx="4348">
                        <c:v>434,9</c:v>
                      </c:pt>
                      <c:pt idx="4349">
                        <c:v>435</c:v>
                      </c:pt>
                      <c:pt idx="4350">
                        <c:v>435,1</c:v>
                      </c:pt>
                      <c:pt idx="4351">
                        <c:v>435,2</c:v>
                      </c:pt>
                      <c:pt idx="4352">
                        <c:v>435,3</c:v>
                      </c:pt>
                      <c:pt idx="4353">
                        <c:v>435,4</c:v>
                      </c:pt>
                      <c:pt idx="4354">
                        <c:v>435,5</c:v>
                      </c:pt>
                      <c:pt idx="4355">
                        <c:v>435,6</c:v>
                      </c:pt>
                      <c:pt idx="4356">
                        <c:v>435,7</c:v>
                      </c:pt>
                      <c:pt idx="4357">
                        <c:v>435,8</c:v>
                      </c:pt>
                      <c:pt idx="4358">
                        <c:v>435,9</c:v>
                      </c:pt>
                      <c:pt idx="4359">
                        <c:v>436</c:v>
                      </c:pt>
                      <c:pt idx="4360">
                        <c:v>436,1</c:v>
                      </c:pt>
                      <c:pt idx="4361">
                        <c:v>436,2</c:v>
                      </c:pt>
                      <c:pt idx="4362">
                        <c:v>436,3</c:v>
                      </c:pt>
                      <c:pt idx="4363">
                        <c:v>436,4</c:v>
                      </c:pt>
                      <c:pt idx="4364">
                        <c:v>436,5</c:v>
                      </c:pt>
                      <c:pt idx="4365">
                        <c:v>436,6</c:v>
                      </c:pt>
                      <c:pt idx="4366">
                        <c:v>436,7</c:v>
                      </c:pt>
                      <c:pt idx="4367">
                        <c:v>436,8</c:v>
                      </c:pt>
                      <c:pt idx="4368">
                        <c:v>436,9</c:v>
                      </c:pt>
                      <c:pt idx="4369">
                        <c:v>437</c:v>
                      </c:pt>
                      <c:pt idx="4370">
                        <c:v>437,1</c:v>
                      </c:pt>
                      <c:pt idx="4371">
                        <c:v>437,2</c:v>
                      </c:pt>
                      <c:pt idx="4372">
                        <c:v>437,3</c:v>
                      </c:pt>
                      <c:pt idx="4373">
                        <c:v>437,4</c:v>
                      </c:pt>
                      <c:pt idx="4374">
                        <c:v>437,5</c:v>
                      </c:pt>
                      <c:pt idx="4375">
                        <c:v>437,6</c:v>
                      </c:pt>
                      <c:pt idx="4376">
                        <c:v>437,7</c:v>
                      </c:pt>
                      <c:pt idx="4377">
                        <c:v>437,8</c:v>
                      </c:pt>
                      <c:pt idx="4378">
                        <c:v>437,9</c:v>
                      </c:pt>
                      <c:pt idx="4379">
                        <c:v>438</c:v>
                      </c:pt>
                      <c:pt idx="4380">
                        <c:v>438,1</c:v>
                      </c:pt>
                      <c:pt idx="4381">
                        <c:v>438,2</c:v>
                      </c:pt>
                      <c:pt idx="4382">
                        <c:v>438,3</c:v>
                      </c:pt>
                      <c:pt idx="4383">
                        <c:v>438,4</c:v>
                      </c:pt>
                      <c:pt idx="4384">
                        <c:v>438,5</c:v>
                      </c:pt>
                      <c:pt idx="4385">
                        <c:v>438,6</c:v>
                      </c:pt>
                      <c:pt idx="4386">
                        <c:v>438,7</c:v>
                      </c:pt>
                      <c:pt idx="4387">
                        <c:v>438,8</c:v>
                      </c:pt>
                      <c:pt idx="4388">
                        <c:v>438,9</c:v>
                      </c:pt>
                      <c:pt idx="4389">
                        <c:v>439</c:v>
                      </c:pt>
                      <c:pt idx="4390">
                        <c:v>439,1</c:v>
                      </c:pt>
                      <c:pt idx="4391">
                        <c:v>439,2</c:v>
                      </c:pt>
                      <c:pt idx="4392">
                        <c:v>439,3</c:v>
                      </c:pt>
                      <c:pt idx="4393">
                        <c:v>439,4</c:v>
                      </c:pt>
                      <c:pt idx="4394">
                        <c:v>439,5</c:v>
                      </c:pt>
                      <c:pt idx="4395">
                        <c:v>439,6</c:v>
                      </c:pt>
                      <c:pt idx="4396">
                        <c:v>439,7</c:v>
                      </c:pt>
                      <c:pt idx="4397">
                        <c:v>439,8</c:v>
                      </c:pt>
                      <c:pt idx="4398">
                        <c:v>439,9</c:v>
                      </c:pt>
                      <c:pt idx="4399">
                        <c:v>440</c:v>
                      </c:pt>
                      <c:pt idx="4400">
                        <c:v>440,1</c:v>
                      </c:pt>
                      <c:pt idx="4401">
                        <c:v>440,2</c:v>
                      </c:pt>
                      <c:pt idx="4402">
                        <c:v>440,3</c:v>
                      </c:pt>
                      <c:pt idx="4403">
                        <c:v>440,4</c:v>
                      </c:pt>
                      <c:pt idx="4404">
                        <c:v>440,5</c:v>
                      </c:pt>
                      <c:pt idx="4405">
                        <c:v>440,6</c:v>
                      </c:pt>
                      <c:pt idx="4406">
                        <c:v>440,7</c:v>
                      </c:pt>
                      <c:pt idx="4407">
                        <c:v>440,8</c:v>
                      </c:pt>
                      <c:pt idx="4408">
                        <c:v>440,9</c:v>
                      </c:pt>
                      <c:pt idx="4409">
                        <c:v>441</c:v>
                      </c:pt>
                      <c:pt idx="4410">
                        <c:v>441,1</c:v>
                      </c:pt>
                      <c:pt idx="4411">
                        <c:v>441,2</c:v>
                      </c:pt>
                      <c:pt idx="4412">
                        <c:v>441,3</c:v>
                      </c:pt>
                      <c:pt idx="4413">
                        <c:v>441,4</c:v>
                      </c:pt>
                      <c:pt idx="4414">
                        <c:v>441,5</c:v>
                      </c:pt>
                      <c:pt idx="4415">
                        <c:v>441,6</c:v>
                      </c:pt>
                      <c:pt idx="4416">
                        <c:v>441,7</c:v>
                      </c:pt>
                      <c:pt idx="4417">
                        <c:v>441,8</c:v>
                      </c:pt>
                      <c:pt idx="4418">
                        <c:v>441,9</c:v>
                      </c:pt>
                      <c:pt idx="4419">
                        <c:v>442</c:v>
                      </c:pt>
                      <c:pt idx="4420">
                        <c:v>442,1</c:v>
                      </c:pt>
                      <c:pt idx="4421">
                        <c:v>442,2</c:v>
                      </c:pt>
                      <c:pt idx="4422">
                        <c:v>442,3</c:v>
                      </c:pt>
                      <c:pt idx="4423">
                        <c:v>442,4</c:v>
                      </c:pt>
                      <c:pt idx="4424">
                        <c:v>442,5</c:v>
                      </c:pt>
                      <c:pt idx="4425">
                        <c:v>442,6</c:v>
                      </c:pt>
                      <c:pt idx="4426">
                        <c:v>442,7</c:v>
                      </c:pt>
                      <c:pt idx="4427">
                        <c:v>442,8</c:v>
                      </c:pt>
                      <c:pt idx="4428">
                        <c:v>442,9</c:v>
                      </c:pt>
                      <c:pt idx="4429">
                        <c:v>443</c:v>
                      </c:pt>
                      <c:pt idx="4430">
                        <c:v>443,1</c:v>
                      </c:pt>
                      <c:pt idx="4431">
                        <c:v>443,2</c:v>
                      </c:pt>
                      <c:pt idx="4432">
                        <c:v>443,3</c:v>
                      </c:pt>
                      <c:pt idx="4433">
                        <c:v>443,4</c:v>
                      </c:pt>
                      <c:pt idx="4434">
                        <c:v>443,5</c:v>
                      </c:pt>
                      <c:pt idx="4435">
                        <c:v>443,6</c:v>
                      </c:pt>
                      <c:pt idx="4436">
                        <c:v>443,7</c:v>
                      </c:pt>
                      <c:pt idx="4437">
                        <c:v>443,8</c:v>
                      </c:pt>
                      <c:pt idx="4438">
                        <c:v>443,9</c:v>
                      </c:pt>
                      <c:pt idx="4439">
                        <c:v>444</c:v>
                      </c:pt>
                      <c:pt idx="4440">
                        <c:v>444,1</c:v>
                      </c:pt>
                      <c:pt idx="4441">
                        <c:v>444,2</c:v>
                      </c:pt>
                      <c:pt idx="4442">
                        <c:v>444,3</c:v>
                      </c:pt>
                      <c:pt idx="4443">
                        <c:v>444,4</c:v>
                      </c:pt>
                      <c:pt idx="4444">
                        <c:v>444,5</c:v>
                      </c:pt>
                      <c:pt idx="4445">
                        <c:v>444,6</c:v>
                      </c:pt>
                      <c:pt idx="4446">
                        <c:v>444,7</c:v>
                      </c:pt>
                      <c:pt idx="4447">
                        <c:v>444,8</c:v>
                      </c:pt>
                      <c:pt idx="4448">
                        <c:v>444,9</c:v>
                      </c:pt>
                      <c:pt idx="4449">
                        <c:v>445</c:v>
                      </c:pt>
                      <c:pt idx="4450">
                        <c:v>445,1</c:v>
                      </c:pt>
                      <c:pt idx="4451">
                        <c:v>445,2</c:v>
                      </c:pt>
                      <c:pt idx="4452">
                        <c:v>445,3</c:v>
                      </c:pt>
                      <c:pt idx="4453">
                        <c:v>445,4</c:v>
                      </c:pt>
                      <c:pt idx="4454">
                        <c:v>445,5</c:v>
                      </c:pt>
                      <c:pt idx="4455">
                        <c:v>445,6</c:v>
                      </c:pt>
                      <c:pt idx="4456">
                        <c:v>445,7</c:v>
                      </c:pt>
                      <c:pt idx="4457">
                        <c:v>445,8</c:v>
                      </c:pt>
                      <c:pt idx="4458">
                        <c:v>445,9</c:v>
                      </c:pt>
                      <c:pt idx="4459">
                        <c:v>446</c:v>
                      </c:pt>
                      <c:pt idx="4460">
                        <c:v>446,1</c:v>
                      </c:pt>
                      <c:pt idx="4461">
                        <c:v>446,2</c:v>
                      </c:pt>
                      <c:pt idx="4462">
                        <c:v>446,3</c:v>
                      </c:pt>
                      <c:pt idx="4463">
                        <c:v>446,4</c:v>
                      </c:pt>
                      <c:pt idx="4464">
                        <c:v>446,5</c:v>
                      </c:pt>
                      <c:pt idx="4465">
                        <c:v>446,6</c:v>
                      </c:pt>
                      <c:pt idx="4466">
                        <c:v>446,7</c:v>
                      </c:pt>
                      <c:pt idx="4467">
                        <c:v>446,8</c:v>
                      </c:pt>
                      <c:pt idx="4468">
                        <c:v>446,9</c:v>
                      </c:pt>
                      <c:pt idx="4469">
                        <c:v>447</c:v>
                      </c:pt>
                      <c:pt idx="4470">
                        <c:v>447,1</c:v>
                      </c:pt>
                      <c:pt idx="4471">
                        <c:v>447,2</c:v>
                      </c:pt>
                      <c:pt idx="4472">
                        <c:v>447,3</c:v>
                      </c:pt>
                      <c:pt idx="4473">
                        <c:v>447,4</c:v>
                      </c:pt>
                      <c:pt idx="4474">
                        <c:v>447,5</c:v>
                      </c:pt>
                      <c:pt idx="4475">
                        <c:v>447,6</c:v>
                      </c:pt>
                      <c:pt idx="4476">
                        <c:v>447,7</c:v>
                      </c:pt>
                      <c:pt idx="4477">
                        <c:v>447,8</c:v>
                      </c:pt>
                      <c:pt idx="4478">
                        <c:v>447,9</c:v>
                      </c:pt>
                      <c:pt idx="4479">
                        <c:v>448</c:v>
                      </c:pt>
                      <c:pt idx="4480">
                        <c:v>448,1</c:v>
                      </c:pt>
                      <c:pt idx="4481">
                        <c:v>448,2</c:v>
                      </c:pt>
                      <c:pt idx="4482">
                        <c:v>448,3</c:v>
                      </c:pt>
                      <c:pt idx="4483">
                        <c:v>448,4</c:v>
                      </c:pt>
                      <c:pt idx="4484">
                        <c:v>448,5</c:v>
                      </c:pt>
                      <c:pt idx="4485">
                        <c:v>448,6</c:v>
                      </c:pt>
                      <c:pt idx="4486">
                        <c:v>448,7</c:v>
                      </c:pt>
                      <c:pt idx="4487">
                        <c:v>448,8</c:v>
                      </c:pt>
                      <c:pt idx="4488">
                        <c:v>448,9</c:v>
                      </c:pt>
                      <c:pt idx="4489">
                        <c:v>449</c:v>
                      </c:pt>
                      <c:pt idx="4490">
                        <c:v>449,1</c:v>
                      </c:pt>
                      <c:pt idx="4491">
                        <c:v>449,2</c:v>
                      </c:pt>
                      <c:pt idx="4492">
                        <c:v>449,3</c:v>
                      </c:pt>
                      <c:pt idx="4493">
                        <c:v>449,4</c:v>
                      </c:pt>
                      <c:pt idx="4494">
                        <c:v>449,5</c:v>
                      </c:pt>
                      <c:pt idx="4495">
                        <c:v>449,6</c:v>
                      </c:pt>
                      <c:pt idx="4496">
                        <c:v>449,7</c:v>
                      </c:pt>
                      <c:pt idx="4497">
                        <c:v>449,8</c:v>
                      </c:pt>
                      <c:pt idx="4498">
                        <c:v>449,9</c:v>
                      </c:pt>
                      <c:pt idx="4499">
                        <c:v>450</c:v>
                      </c:pt>
                      <c:pt idx="4500">
                        <c:v>450,1</c:v>
                      </c:pt>
                      <c:pt idx="4501">
                        <c:v>450,2</c:v>
                      </c:pt>
                      <c:pt idx="4502">
                        <c:v>450,3</c:v>
                      </c:pt>
                      <c:pt idx="4503">
                        <c:v>450,4</c:v>
                      </c:pt>
                      <c:pt idx="4504">
                        <c:v>450,5</c:v>
                      </c:pt>
                      <c:pt idx="4505">
                        <c:v>450,6</c:v>
                      </c:pt>
                      <c:pt idx="4506">
                        <c:v>450,7</c:v>
                      </c:pt>
                      <c:pt idx="4507">
                        <c:v>450,8</c:v>
                      </c:pt>
                      <c:pt idx="4508">
                        <c:v>450,9</c:v>
                      </c:pt>
                      <c:pt idx="4509">
                        <c:v>451</c:v>
                      </c:pt>
                      <c:pt idx="4510">
                        <c:v>451,1</c:v>
                      </c:pt>
                      <c:pt idx="4511">
                        <c:v>451,2</c:v>
                      </c:pt>
                      <c:pt idx="4512">
                        <c:v>451,3</c:v>
                      </c:pt>
                      <c:pt idx="4513">
                        <c:v>451,4</c:v>
                      </c:pt>
                      <c:pt idx="4514">
                        <c:v>451,5</c:v>
                      </c:pt>
                      <c:pt idx="4515">
                        <c:v>451,6</c:v>
                      </c:pt>
                      <c:pt idx="4516">
                        <c:v>451,7</c:v>
                      </c:pt>
                      <c:pt idx="4517">
                        <c:v>451,8</c:v>
                      </c:pt>
                      <c:pt idx="4518">
                        <c:v>451,9</c:v>
                      </c:pt>
                      <c:pt idx="4519">
                        <c:v>452</c:v>
                      </c:pt>
                      <c:pt idx="4520">
                        <c:v>452,1</c:v>
                      </c:pt>
                      <c:pt idx="4521">
                        <c:v>452,2</c:v>
                      </c:pt>
                      <c:pt idx="4522">
                        <c:v>452,3</c:v>
                      </c:pt>
                      <c:pt idx="4523">
                        <c:v>452,4</c:v>
                      </c:pt>
                      <c:pt idx="4524">
                        <c:v>452,5</c:v>
                      </c:pt>
                      <c:pt idx="4525">
                        <c:v>452,6</c:v>
                      </c:pt>
                      <c:pt idx="4526">
                        <c:v>452,7</c:v>
                      </c:pt>
                      <c:pt idx="4527">
                        <c:v>452,8</c:v>
                      </c:pt>
                      <c:pt idx="4528">
                        <c:v>452,9</c:v>
                      </c:pt>
                      <c:pt idx="4529">
                        <c:v>453</c:v>
                      </c:pt>
                      <c:pt idx="4530">
                        <c:v>453,1</c:v>
                      </c:pt>
                      <c:pt idx="4531">
                        <c:v>453,2</c:v>
                      </c:pt>
                      <c:pt idx="4532">
                        <c:v>453,3</c:v>
                      </c:pt>
                      <c:pt idx="4533">
                        <c:v>453,4</c:v>
                      </c:pt>
                      <c:pt idx="4534">
                        <c:v>453,5</c:v>
                      </c:pt>
                      <c:pt idx="4535">
                        <c:v>453,6</c:v>
                      </c:pt>
                      <c:pt idx="4536">
                        <c:v>453,7</c:v>
                      </c:pt>
                      <c:pt idx="4537">
                        <c:v>453,8</c:v>
                      </c:pt>
                      <c:pt idx="4538">
                        <c:v>453,9</c:v>
                      </c:pt>
                      <c:pt idx="4539">
                        <c:v>454</c:v>
                      </c:pt>
                      <c:pt idx="4540">
                        <c:v>454,1</c:v>
                      </c:pt>
                      <c:pt idx="4541">
                        <c:v>454,2</c:v>
                      </c:pt>
                      <c:pt idx="4542">
                        <c:v>454,3</c:v>
                      </c:pt>
                      <c:pt idx="4543">
                        <c:v>454,4</c:v>
                      </c:pt>
                      <c:pt idx="4544">
                        <c:v>454,5</c:v>
                      </c:pt>
                      <c:pt idx="4545">
                        <c:v>454,6</c:v>
                      </c:pt>
                      <c:pt idx="4546">
                        <c:v>454,7</c:v>
                      </c:pt>
                      <c:pt idx="4547">
                        <c:v>454,8</c:v>
                      </c:pt>
                      <c:pt idx="4548">
                        <c:v>454,9</c:v>
                      </c:pt>
                      <c:pt idx="4549">
                        <c:v>455</c:v>
                      </c:pt>
                      <c:pt idx="4550">
                        <c:v>455,1</c:v>
                      </c:pt>
                      <c:pt idx="4551">
                        <c:v>455,2</c:v>
                      </c:pt>
                      <c:pt idx="4552">
                        <c:v>455,3</c:v>
                      </c:pt>
                      <c:pt idx="4553">
                        <c:v>455,4</c:v>
                      </c:pt>
                      <c:pt idx="4554">
                        <c:v>455,5</c:v>
                      </c:pt>
                      <c:pt idx="4555">
                        <c:v>455,6</c:v>
                      </c:pt>
                      <c:pt idx="4556">
                        <c:v>455,7</c:v>
                      </c:pt>
                      <c:pt idx="4557">
                        <c:v>455,8</c:v>
                      </c:pt>
                      <c:pt idx="4558">
                        <c:v>455,9</c:v>
                      </c:pt>
                      <c:pt idx="4559">
                        <c:v>456</c:v>
                      </c:pt>
                      <c:pt idx="4560">
                        <c:v>456,1</c:v>
                      </c:pt>
                      <c:pt idx="4561">
                        <c:v>456,2</c:v>
                      </c:pt>
                      <c:pt idx="4562">
                        <c:v>456,3</c:v>
                      </c:pt>
                      <c:pt idx="4563">
                        <c:v>456,4</c:v>
                      </c:pt>
                      <c:pt idx="4564">
                        <c:v>456,5</c:v>
                      </c:pt>
                      <c:pt idx="4565">
                        <c:v>456,6</c:v>
                      </c:pt>
                      <c:pt idx="4566">
                        <c:v>456,7</c:v>
                      </c:pt>
                      <c:pt idx="4567">
                        <c:v>456,8</c:v>
                      </c:pt>
                      <c:pt idx="4568">
                        <c:v>456,9</c:v>
                      </c:pt>
                      <c:pt idx="4569">
                        <c:v>457</c:v>
                      </c:pt>
                      <c:pt idx="4570">
                        <c:v>457,1</c:v>
                      </c:pt>
                      <c:pt idx="4571">
                        <c:v>457,2</c:v>
                      </c:pt>
                      <c:pt idx="4572">
                        <c:v>457,3</c:v>
                      </c:pt>
                      <c:pt idx="4573">
                        <c:v>457,4</c:v>
                      </c:pt>
                      <c:pt idx="4574">
                        <c:v>457,5</c:v>
                      </c:pt>
                      <c:pt idx="4575">
                        <c:v>457,6</c:v>
                      </c:pt>
                      <c:pt idx="4576">
                        <c:v>457,7</c:v>
                      </c:pt>
                      <c:pt idx="4577">
                        <c:v>457,8</c:v>
                      </c:pt>
                      <c:pt idx="4578">
                        <c:v>457,9</c:v>
                      </c:pt>
                      <c:pt idx="4579">
                        <c:v>458</c:v>
                      </c:pt>
                      <c:pt idx="4580">
                        <c:v>458,1</c:v>
                      </c:pt>
                      <c:pt idx="4581">
                        <c:v>458,2</c:v>
                      </c:pt>
                      <c:pt idx="4582">
                        <c:v>458,3</c:v>
                      </c:pt>
                      <c:pt idx="4583">
                        <c:v>458,4</c:v>
                      </c:pt>
                      <c:pt idx="4584">
                        <c:v>458,5</c:v>
                      </c:pt>
                      <c:pt idx="4585">
                        <c:v>458,6</c:v>
                      </c:pt>
                      <c:pt idx="4586">
                        <c:v>458,7</c:v>
                      </c:pt>
                      <c:pt idx="4587">
                        <c:v>458,8</c:v>
                      </c:pt>
                      <c:pt idx="4588">
                        <c:v>458,9</c:v>
                      </c:pt>
                      <c:pt idx="4589">
                        <c:v>459</c:v>
                      </c:pt>
                      <c:pt idx="4590">
                        <c:v>459,1</c:v>
                      </c:pt>
                      <c:pt idx="4591">
                        <c:v>459,2</c:v>
                      </c:pt>
                      <c:pt idx="4592">
                        <c:v>459,3</c:v>
                      </c:pt>
                      <c:pt idx="4593">
                        <c:v>459,4</c:v>
                      </c:pt>
                      <c:pt idx="4594">
                        <c:v>459,5</c:v>
                      </c:pt>
                      <c:pt idx="4595">
                        <c:v>459,6</c:v>
                      </c:pt>
                      <c:pt idx="4596">
                        <c:v>459,7</c:v>
                      </c:pt>
                      <c:pt idx="4597">
                        <c:v>459,8</c:v>
                      </c:pt>
                      <c:pt idx="4598">
                        <c:v>459,9</c:v>
                      </c:pt>
                      <c:pt idx="4599">
                        <c:v>460</c:v>
                      </c:pt>
                      <c:pt idx="4600">
                        <c:v>460,1</c:v>
                      </c:pt>
                      <c:pt idx="4601">
                        <c:v>460,2</c:v>
                      </c:pt>
                      <c:pt idx="4602">
                        <c:v>460,3</c:v>
                      </c:pt>
                      <c:pt idx="4603">
                        <c:v>460,4</c:v>
                      </c:pt>
                      <c:pt idx="4604">
                        <c:v>460,5</c:v>
                      </c:pt>
                      <c:pt idx="4605">
                        <c:v>460,6</c:v>
                      </c:pt>
                      <c:pt idx="4606">
                        <c:v>460,7</c:v>
                      </c:pt>
                      <c:pt idx="4607">
                        <c:v>460,8</c:v>
                      </c:pt>
                      <c:pt idx="4608">
                        <c:v>460,9</c:v>
                      </c:pt>
                      <c:pt idx="4609">
                        <c:v>461</c:v>
                      </c:pt>
                      <c:pt idx="4610">
                        <c:v>461,1</c:v>
                      </c:pt>
                      <c:pt idx="4611">
                        <c:v>461,2</c:v>
                      </c:pt>
                      <c:pt idx="4612">
                        <c:v>461,3</c:v>
                      </c:pt>
                      <c:pt idx="4613">
                        <c:v>461,4</c:v>
                      </c:pt>
                      <c:pt idx="4614">
                        <c:v>461,5</c:v>
                      </c:pt>
                      <c:pt idx="4615">
                        <c:v>461,6</c:v>
                      </c:pt>
                      <c:pt idx="4616">
                        <c:v>461,7</c:v>
                      </c:pt>
                      <c:pt idx="4617">
                        <c:v>461,8</c:v>
                      </c:pt>
                      <c:pt idx="4618">
                        <c:v>461,9</c:v>
                      </c:pt>
                      <c:pt idx="4619">
                        <c:v>462</c:v>
                      </c:pt>
                      <c:pt idx="4620">
                        <c:v>462,1</c:v>
                      </c:pt>
                      <c:pt idx="4621">
                        <c:v>462,2</c:v>
                      </c:pt>
                      <c:pt idx="4622">
                        <c:v>462,3</c:v>
                      </c:pt>
                      <c:pt idx="4623">
                        <c:v>462,4</c:v>
                      </c:pt>
                      <c:pt idx="4624">
                        <c:v>462,5</c:v>
                      </c:pt>
                      <c:pt idx="4625">
                        <c:v>462,6</c:v>
                      </c:pt>
                      <c:pt idx="4626">
                        <c:v>462,7</c:v>
                      </c:pt>
                      <c:pt idx="4627">
                        <c:v>462,8</c:v>
                      </c:pt>
                      <c:pt idx="4628">
                        <c:v>462,9</c:v>
                      </c:pt>
                      <c:pt idx="4629">
                        <c:v>463</c:v>
                      </c:pt>
                      <c:pt idx="4630">
                        <c:v>463,1</c:v>
                      </c:pt>
                      <c:pt idx="4631">
                        <c:v>463,2</c:v>
                      </c:pt>
                      <c:pt idx="4632">
                        <c:v>463,3</c:v>
                      </c:pt>
                      <c:pt idx="4633">
                        <c:v>463,4</c:v>
                      </c:pt>
                      <c:pt idx="4634">
                        <c:v>463,5</c:v>
                      </c:pt>
                      <c:pt idx="4635">
                        <c:v>463,6</c:v>
                      </c:pt>
                      <c:pt idx="4636">
                        <c:v>463,7</c:v>
                      </c:pt>
                      <c:pt idx="4637">
                        <c:v>463,8</c:v>
                      </c:pt>
                      <c:pt idx="4638">
                        <c:v>463,9</c:v>
                      </c:pt>
                      <c:pt idx="4639">
                        <c:v>464</c:v>
                      </c:pt>
                      <c:pt idx="4640">
                        <c:v>464,1</c:v>
                      </c:pt>
                      <c:pt idx="4641">
                        <c:v>464,2</c:v>
                      </c:pt>
                      <c:pt idx="4642">
                        <c:v>464,3</c:v>
                      </c:pt>
                      <c:pt idx="4643">
                        <c:v>464,4</c:v>
                      </c:pt>
                      <c:pt idx="4644">
                        <c:v>464,5</c:v>
                      </c:pt>
                      <c:pt idx="4645">
                        <c:v>464,6</c:v>
                      </c:pt>
                      <c:pt idx="4646">
                        <c:v>464,7</c:v>
                      </c:pt>
                      <c:pt idx="4647">
                        <c:v>464,8</c:v>
                      </c:pt>
                      <c:pt idx="4648">
                        <c:v>464,9</c:v>
                      </c:pt>
                      <c:pt idx="4649">
                        <c:v>465</c:v>
                      </c:pt>
                      <c:pt idx="4650">
                        <c:v>465,1</c:v>
                      </c:pt>
                      <c:pt idx="4651">
                        <c:v>465,2</c:v>
                      </c:pt>
                      <c:pt idx="4652">
                        <c:v>465,3</c:v>
                      </c:pt>
                      <c:pt idx="4653">
                        <c:v>465,4</c:v>
                      </c:pt>
                      <c:pt idx="4654">
                        <c:v>465,5</c:v>
                      </c:pt>
                      <c:pt idx="4655">
                        <c:v>465,6</c:v>
                      </c:pt>
                      <c:pt idx="4656">
                        <c:v>465,7</c:v>
                      </c:pt>
                      <c:pt idx="4657">
                        <c:v>465,8</c:v>
                      </c:pt>
                      <c:pt idx="4658">
                        <c:v>465,9</c:v>
                      </c:pt>
                      <c:pt idx="4659">
                        <c:v>466</c:v>
                      </c:pt>
                      <c:pt idx="4660">
                        <c:v>466,1</c:v>
                      </c:pt>
                      <c:pt idx="4661">
                        <c:v>466,2</c:v>
                      </c:pt>
                      <c:pt idx="4662">
                        <c:v>466,3</c:v>
                      </c:pt>
                      <c:pt idx="4663">
                        <c:v>466,4</c:v>
                      </c:pt>
                      <c:pt idx="4664">
                        <c:v>466,5</c:v>
                      </c:pt>
                      <c:pt idx="4665">
                        <c:v>466,6</c:v>
                      </c:pt>
                      <c:pt idx="4666">
                        <c:v>466,7</c:v>
                      </c:pt>
                      <c:pt idx="4667">
                        <c:v>466,8</c:v>
                      </c:pt>
                      <c:pt idx="4668">
                        <c:v>466,9</c:v>
                      </c:pt>
                      <c:pt idx="4669">
                        <c:v>467</c:v>
                      </c:pt>
                      <c:pt idx="4670">
                        <c:v>467,1</c:v>
                      </c:pt>
                      <c:pt idx="4671">
                        <c:v>467,2</c:v>
                      </c:pt>
                      <c:pt idx="4672">
                        <c:v>467,3</c:v>
                      </c:pt>
                      <c:pt idx="4673">
                        <c:v>467,4</c:v>
                      </c:pt>
                      <c:pt idx="4674">
                        <c:v>467,5</c:v>
                      </c:pt>
                      <c:pt idx="4675">
                        <c:v>467,6</c:v>
                      </c:pt>
                      <c:pt idx="4676">
                        <c:v>467,7</c:v>
                      </c:pt>
                      <c:pt idx="4677">
                        <c:v>467,8</c:v>
                      </c:pt>
                      <c:pt idx="4678">
                        <c:v>467,9</c:v>
                      </c:pt>
                      <c:pt idx="4679">
                        <c:v>468</c:v>
                      </c:pt>
                      <c:pt idx="4680">
                        <c:v>468,1</c:v>
                      </c:pt>
                      <c:pt idx="4681">
                        <c:v>468,2</c:v>
                      </c:pt>
                      <c:pt idx="4682">
                        <c:v>468,3</c:v>
                      </c:pt>
                      <c:pt idx="4683">
                        <c:v>468,4</c:v>
                      </c:pt>
                      <c:pt idx="4684">
                        <c:v>468,5</c:v>
                      </c:pt>
                      <c:pt idx="4685">
                        <c:v>468,6</c:v>
                      </c:pt>
                      <c:pt idx="4686">
                        <c:v>468,7</c:v>
                      </c:pt>
                      <c:pt idx="4687">
                        <c:v>468,8</c:v>
                      </c:pt>
                      <c:pt idx="4688">
                        <c:v>468,9</c:v>
                      </c:pt>
                      <c:pt idx="4689">
                        <c:v>469</c:v>
                      </c:pt>
                      <c:pt idx="4690">
                        <c:v>469,1</c:v>
                      </c:pt>
                      <c:pt idx="4691">
                        <c:v>469,2</c:v>
                      </c:pt>
                      <c:pt idx="4692">
                        <c:v>469,3</c:v>
                      </c:pt>
                      <c:pt idx="4693">
                        <c:v>469,4</c:v>
                      </c:pt>
                      <c:pt idx="4694">
                        <c:v>469,5</c:v>
                      </c:pt>
                      <c:pt idx="4695">
                        <c:v>469,6</c:v>
                      </c:pt>
                      <c:pt idx="4696">
                        <c:v>469,7</c:v>
                      </c:pt>
                      <c:pt idx="4697">
                        <c:v>469,8</c:v>
                      </c:pt>
                      <c:pt idx="4698">
                        <c:v>469,9</c:v>
                      </c:pt>
                      <c:pt idx="4699">
                        <c:v>470</c:v>
                      </c:pt>
                      <c:pt idx="4700">
                        <c:v>470,1</c:v>
                      </c:pt>
                      <c:pt idx="4701">
                        <c:v>470,2</c:v>
                      </c:pt>
                      <c:pt idx="4702">
                        <c:v>470,3</c:v>
                      </c:pt>
                      <c:pt idx="4703">
                        <c:v>470,4</c:v>
                      </c:pt>
                      <c:pt idx="4704">
                        <c:v>470,5</c:v>
                      </c:pt>
                      <c:pt idx="4705">
                        <c:v>470,6</c:v>
                      </c:pt>
                      <c:pt idx="4706">
                        <c:v>470,7</c:v>
                      </c:pt>
                      <c:pt idx="4707">
                        <c:v>470,8</c:v>
                      </c:pt>
                      <c:pt idx="4708">
                        <c:v>470,9</c:v>
                      </c:pt>
                      <c:pt idx="4709">
                        <c:v>471</c:v>
                      </c:pt>
                      <c:pt idx="4710">
                        <c:v>471,1</c:v>
                      </c:pt>
                      <c:pt idx="4711">
                        <c:v>471,2</c:v>
                      </c:pt>
                      <c:pt idx="4712">
                        <c:v>471,3</c:v>
                      </c:pt>
                      <c:pt idx="4713">
                        <c:v>471,4</c:v>
                      </c:pt>
                      <c:pt idx="4714">
                        <c:v>471,5</c:v>
                      </c:pt>
                      <c:pt idx="4715">
                        <c:v>471,6</c:v>
                      </c:pt>
                      <c:pt idx="4716">
                        <c:v>471,7</c:v>
                      </c:pt>
                      <c:pt idx="4717">
                        <c:v>471,8</c:v>
                      </c:pt>
                      <c:pt idx="4718">
                        <c:v>471,9</c:v>
                      </c:pt>
                      <c:pt idx="4719">
                        <c:v>472</c:v>
                      </c:pt>
                      <c:pt idx="4720">
                        <c:v>472,1</c:v>
                      </c:pt>
                      <c:pt idx="4721">
                        <c:v>472,2</c:v>
                      </c:pt>
                      <c:pt idx="4722">
                        <c:v>472,3</c:v>
                      </c:pt>
                      <c:pt idx="4723">
                        <c:v>472,4</c:v>
                      </c:pt>
                      <c:pt idx="4724">
                        <c:v>472,5</c:v>
                      </c:pt>
                      <c:pt idx="4725">
                        <c:v>472,6</c:v>
                      </c:pt>
                      <c:pt idx="4726">
                        <c:v>472,7</c:v>
                      </c:pt>
                      <c:pt idx="4727">
                        <c:v>472,8</c:v>
                      </c:pt>
                      <c:pt idx="4728">
                        <c:v>472,9</c:v>
                      </c:pt>
                      <c:pt idx="4729">
                        <c:v>473</c:v>
                      </c:pt>
                      <c:pt idx="4730">
                        <c:v>473,1</c:v>
                      </c:pt>
                      <c:pt idx="4731">
                        <c:v>473,2</c:v>
                      </c:pt>
                      <c:pt idx="4732">
                        <c:v>473,3</c:v>
                      </c:pt>
                      <c:pt idx="4733">
                        <c:v>473,4</c:v>
                      </c:pt>
                      <c:pt idx="4734">
                        <c:v>473,5</c:v>
                      </c:pt>
                      <c:pt idx="4735">
                        <c:v>473,6</c:v>
                      </c:pt>
                      <c:pt idx="4736">
                        <c:v>473,7</c:v>
                      </c:pt>
                      <c:pt idx="4737">
                        <c:v>473,8</c:v>
                      </c:pt>
                      <c:pt idx="4738">
                        <c:v>473,9</c:v>
                      </c:pt>
                      <c:pt idx="4739">
                        <c:v>474</c:v>
                      </c:pt>
                      <c:pt idx="4740">
                        <c:v>474,1</c:v>
                      </c:pt>
                      <c:pt idx="4741">
                        <c:v>474,2</c:v>
                      </c:pt>
                      <c:pt idx="4742">
                        <c:v>474,3</c:v>
                      </c:pt>
                      <c:pt idx="4743">
                        <c:v>474,4</c:v>
                      </c:pt>
                      <c:pt idx="4744">
                        <c:v>474,5</c:v>
                      </c:pt>
                      <c:pt idx="4745">
                        <c:v>474,6</c:v>
                      </c:pt>
                      <c:pt idx="4746">
                        <c:v>474,7</c:v>
                      </c:pt>
                      <c:pt idx="4747">
                        <c:v>474,8</c:v>
                      </c:pt>
                      <c:pt idx="4748">
                        <c:v>474,9</c:v>
                      </c:pt>
                      <c:pt idx="4749">
                        <c:v>475</c:v>
                      </c:pt>
                      <c:pt idx="4750">
                        <c:v>475,1</c:v>
                      </c:pt>
                      <c:pt idx="4751">
                        <c:v>475,2</c:v>
                      </c:pt>
                      <c:pt idx="4752">
                        <c:v>475,3</c:v>
                      </c:pt>
                      <c:pt idx="4753">
                        <c:v>475,4</c:v>
                      </c:pt>
                      <c:pt idx="4754">
                        <c:v>475,5</c:v>
                      </c:pt>
                      <c:pt idx="4755">
                        <c:v>475,6</c:v>
                      </c:pt>
                      <c:pt idx="4756">
                        <c:v>475,7</c:v>
                      </c:pt>
                      <c:pt idx="4757">
                        <c:v>475,8</c:v>
                      </c:pt>
                      <c:pt idx="4758">
                        <c:v>475,9</c:v>
                      </c:pt>
                      <c:pt idx="4759">
                        <c:v>476</c:v>
                      </c:pt>
                      <c:pt idx="4760">
                        <c:v>476,1</c:v>
                      </c:pt>
                      <c:pt idx="4761">
                        <c:v>476,2</c:v>
                      </c:pt>
                      <c:pt idx="4762">
                        <c:v>476,3</c:v>
                      </c:pt>
                      <c:pt idx="4763">
                        <c:v>476,4</c:v>
                      </c:pt>
                      <c:pt idx="4764">
                        <c:v>476,5</c:v>
                      </c:pt>
                      <c:pt idx="4765">
                        <c:v>476,6</c:v>
                      </c:pt>
                      <c:pt idx="4766">
                        <c:v>476,7</c:v>
                      </c:pt>
                      <c:pt idx="4767">
                        <c:v>476,8</c:v>
                      </c:pt>
                      <c:pt idx="4768">
                        <c:v>476,9</c:v>
                      </c:pt>
                      <c:pt idx="4769">
                        <c:v>477</c:v>
                      </c:pt>
                      <c:pt idx="4770">
                        <c:v>477,1</c:v>
                      </c:pt>
                      <c:pt idx="4771">
                        <c:v>477,2</c:v>
                      </c:pt>
                      <c:pt idx="4772">
                        <c:v>477,3</c:v>
                      </c:pt>
                      <c:pt idx="4773">
                        <c:v>477,4</c:v>
                      </c:pt>
                      <c:pt idx="4774">
                        <c:v>477,5</c:v>
                      </c:pt>
                      <c:pt idx="4775">
                        <c:v>477,6</c:v>
                      </c:pt>
                      <c:pt idx="4776">
                        <c:v>477,7</c:v>
                      </c:pt>
                      <c:pt idx="4777">
                        <c:v>477,8</c:v>
                      </c:pt>
                      <c:pt idx="4778">
                        <c:v>477,9</c:v>
                      </c:pt>
                      <c:pt idx="4779">
                        <c:v>478</c:v>
                      </c:pt>
                      <c:pt idx="4780">
                        <c:v>478,1</c:v>
                      </c:pt>
                      <c:pt idx="4781">
                        <c:v>478,2</c:v>
                      </c:pt>
                      <c:pt idx="4782">
                        <c:v>478,3</c:v>
                      </c:pt>
                      <c:pt idx="4783">
                        <c:v>478,4</c:v>
                      </c:pt>
                      <c:pt idx="4784">
                        <c:v>478,5</c:v>
                      </c:pt>
                      <c:pt idx="4785">
                        <c:v>478,6</c:v>
                      </c:pt>
                      <c:pt idx="4786">
                        <c:v>478,7</c:v>
                      </c:pt>
                      <c:pt idx="4787">
                        <c:v>478,8</c:v>
                      </c:pt>
                      <c:pt idx="4788">
                        <c:v>478,9</c:v>
                      </c:pt>
                      <c:pt idx="4789">
                        <c:v>479</c:v>
                      </c:pt>
                      <c:pt idx="4790">
                        <c:v>479,1</c:v>
                      </c:pt>
                      <c:pt idx="4791">
                        <c:v>479,2</c:v>
                      </c:pt>
                      <c:pt idx="4792">
                        <c:v>479,3</c:v>
                      </c:pt>
                      <c:pt idx="4793">
                        <c:v>479,4</c:v>
                      </c:pt>
                      <c:pt idx="4794">
                        <c:v>479,5</c:v>
                      </c:pt>
                      <c:pt idx="4795">
                        <c:v>479,6</c:v>
                      </c:pt>
                      <c:pt idx="4796">
                        <c:v>479,7</c:v>
                      </c:pt>
                      <c:pt idx="4797">
                        <c:v>479,8</c:v>
                      </c:pt>
                      <c:pt idx="4798">
                        <c:v>479,9</c:v>
                      </c:pt>
                      <c:pt idx="4799">
                        <c:v>480</c:v>
                      </c:pt>
                      <c:pt idx="4800">
                        <c:v>480,1</c:v>
                      </c:pt>
                      <c:pt idx="4801">
                        <c:v>480,2</c:v>
                      </c:pt>
                      <c:pt idx="4802">
                        <c:v>480,3</c:v>
                      </c:pt>
                      <c:pt idx="4803">
                        <c:v>480,4</c:v>
                      </c:pt>
                      <c:pt idx="4804">
                        <c:v>480,5</c:v>
                      </c:pt>
                      <c:pt idx="4805">
                        <c:v>480,6</c:v>
                      </c:pt>
                      <c:pt idx="4806">
                        <c:v>480,7</c:v>
                      </c:pt>
                      <c:pt idx="4807">
                        <c:v>480,8</c:v>
                      </c:pt>
                      <c:pt idx="4808">
                        <c:v>480,9</c:v>
                      </c:pt>
                      <c:pt idx="4809">
                        <c:v>481</c:v>
                      </c:pt>
                      <c:pt idx="4810">
                        <c:v>481,1</c:v>
                      </c:pt>
                      <c:pt idx="4811">
                        <c:v>481,2</c:v>
                      </c:pt>
                      <c:pt idx="4812">
                        <c:v>481,3</c:v>
                      </c:pt>
                      <c:pt idx="4813">
                        <c:v>481,4</c:v>
                      </c:pt>
                      <c:pt idx="4814">
                        <c:v>481,5</c:v>
                      </c:pt>
                      <c:pt idx="4815">
                        <c:v>481,6</c:v>
                      </c:pt>
                      <c:pt idx="4816">
                        <c:v>481,7</c:v>
                      </c:pt>
                      <c:pt idx="4817">
                        <c:v>481,8</c:v>
                      </c:pt>
                      <c:pt idx="4818">
                        <c:v>481,9</c:v>
                      </c:pt>
                      <c:pt idx="4819">
                        <c:v>482</c:v>
                      </c:pt>
                      <c:pt idx="4820">
                        <c:v>482,1</c:v>
                      </c:pt>
                      <c:pt idx="4821">
                        <c:v>482,2</c:v>
                      </c:pt>
                      <c:pt idx="4822">
                        <c:v>482,3</c:v>
                      </c:pt>
                      <c:pt idx="4823">
                        <c:v>482,4</c:v>
                      </c:pt>
                      <c:pt idx="4824">
                        <c:v>482,5</c:v>
                      </c:pt>
                      <c:pt idx="4825">
                        <c:v>482,6</c:v>
                      </c:pt>
                      <c:pt idx="4826">
                        <c:v>482,7</c:v>
                      </c:pt>
                      <c:pt idx="4827">
                        <c:v>482,8</c:v>
                      </c:pt>
                      <c:pt idx="4828">
                        <c:v>482,9</c:v>
                      </c:pt>
                      <c:pt idx="4829">
                        <c:v>483</c:v>
                      </c:pt>
                      <c:pt idx="4830">
                        <c:v>483,1</c:v>
                      </c:pt>
                      <c:pt idx="4831">
                        <c:v>483,2</c:v>
                      </c:pt>
                      <c:pt idx="4832">
                        <c:v>483,3</c:v>
                      </c:pt>
                      <c:pt idx="4833">
                        <c:v>483,4</c:v>
                      </c:pt>
                      <c:pt idx="4834">
                        <c:v>483,5</c:v>
                      </c:pt>
                      <c:pt idx="4835">
                        <c:v>483,6</c:v>
                      </c:pt>
                      <c:pt idx="4836">
                        <c:v>483,7</c:v>
                      </c:pt>
                      <c:pt idx="4837">
                        <c:v>483,8</c:v>
                      </c:pt>
                      <c:pt idx="4838">
                        <c:v>483,9</c:v>
                      </c:pt>
                      <c:pt idx="4839">
                        <c:v>484</c:v>
                      </c:pt>
                      <c:pt idx="4840">
                        <c:v>484,1</c:v>
                      </c:pt>
                      <c:pt idx="4841">
                        <c:v>484,2</c:v>
                      </c:pt>
                      <c:pt idx="4842">
                        <c:v>484,3</c:v>
                      </c:pt>
                      <c:pt idx="4843">
                        <c:v>484,4</c:v>
                      </c:pt>
                      <c:pt idx="4844">
                        <c:v>484,5</c:v>
                      </c:pt>
                      <c:pt idx="4845">
                        <c:v>484,6</c:v>
                      </c:pt>
                      <c:pt idx="4846">
                        <c:v>484,7</c:v>
                      </c:pt>
                      <c:pt idx="4847">
                        <c:v>484,8</c:v>
                      </c:pt>
                      <c:pt idx="4848">
                        <c:v>484,9</c:v>
                      </c:pt>
                      <c:pt idx="4849">
                        <c:v>485</c:v>
                      </c:pt>
                      <c:pt idx="4850">
                        <c:v>485,1</c:v>
                      </c:pt>
                      <c:pt idx="4851">
                        <c:v>485,2</c:v>
                      </c:pt>
                      <c:pt idx="4852">
                        <c:v>485,3</c:v>
                      </c:pt>
                      <c:pt idx="4853">
                        <c:v>485,4</c:v>
                      </c:pt>
                      <c:pt idx="4854">
                        <c:v>485,5</c:v>
                      </c:pt>
                      <c:pt idx="4855">
                        <c:v>485,6</c:v>
                      </c:pt>
                      <c:pt idx="4856">
                        <c:v>485,7</c:v>
                      </c:pt>
                      <c:pt idx="4857">
                        <c:v>485,8</c:v>
                      </c:pt>
                      <c:pt idx="4858">
                        <c:v>485,9</c:v>
                      </c:pt>
                      <c:pt idx="4859">
                        <c:v>486</c:v>
                      </c:pt>
                      <c:pt idx="4860">
                        <c:v>486,1</c:v>
                      </c:pt>
                      <c:pt idx="4861">
                        <c:v>486,2</c:v>
                      </c:pt>
                      <c:pt idx="4862">
                        <c:v>486,3</c:v>
                      </c:pt>
                      <c:pt idx="4863">
                        <c:v>486,4</c:v>
                      </c:pt>
                      <c:pt idx="4864">
                        <c:v>486,5</c:v>
                      </c:pt>
                      <c:pt idx="4865">
                        <c:v>486,6</c:v>
                      </c:pt>
                      <c:pt idx="4866">
                        <c:v>486,7</c:v>
                      </c:pt>
                      <c:pt idx="4867">
                        <c:v>486,8</c:v>
                      </c:pt>
                      <c:pt idx="4868">
                        <c:v>486,9</c:v>
                      </c:pt>
                      <c:pt idx="4869">
                        <c:v>487</c:v>
                      </c:pt>
                      <c:pt idx="4870">
                        <c:v>487,1</c:v>
                      </c:pt>
                      <c:pt idx="4871">
                        <c:v>487,2</c:v>
                      </c:pt>
                      <c:pt idx="4872">
                        <c:v>487,3</c:v>
                      </c:pt>
                      <c:pt idx="4873">
                        <c:v>487,4</c:v>
                      </c:pt>
                      <c:pt idx="4874">
                        <c:v>487,5</c:v>
                      </c:pt>
                      <c:pt idx="4875">
                        <c:v>487,6</c:v>
                      </c:pt>
                      <c:pt idx="4876">
                        <c:v>487,7</c:v>
                      </c:pt>
                      <c:pt idx="4877">
                        <c:v>487,8</c:v>
                      </c:pt>
                      <c:pt idx="4878">
                        <c:v>487,9</c:v>
                      </c:pt>
                      <c:pt idx="4879">
                        <c:v>488</c:v>
                      </c:pt>
                      <c:pt idx="4880">
                        <c:v>488,1</c:v>
                      </c:pt>
                      <c:pt idx="4881">
                        <c:v>488,2</c:v>
                      </c:pt>
                      <c:pt idx="4882">
                        <c:v>488,3</c:v>
                      </c:pt>
                      <c:pt idx="4883">
                        <c:v>488,4</c:v>
                      </c:pt>
                      <c:pt idx="4884">
                        <c:v>488,5</c:v>
                      </c:pt>
                      <c:pt idx="4885">
                        <c:v>488,6</c:v>
                      </c:pt>
                      <c:pt idx="4886">
                        <c:v>488,7</c:v>
                      </c:pt>
                      <c:pt idx="4887">
                        <c:v>488,8</c:v>
                      </c:pt>
                      <c:pt idx="4888">
                        <c:v>488,9</c:v>
                      </c:pt>
                      <c:pt idx="4889">
                        <c:v>489</c:v>
                      </c:pt>
                      <c:pt idx="4890">
                        <c:v>489,1</c:v>
                      </c:pt>
                      <c:pt idx="4891">
                        <c:v>489,2</c:v>
                      </c:pt>
                      <c:pt idx="4892">
                        <c:v>489,3</c:v>
                      </c:pt>
                      <c:pt idx="4893">
                        <c:v>489,4</c:v>
                      </c:pt>
                      <c:pt idx="4894">
                        <c:v>489,5</c:v>
                      </c:pt>
                      <c:pt idx="4895">
                        <c:v>489,6</c:v>
                      </c:pt>
                      <c:pt idx="4896">
                        <c:v>489,7</c:v>
                      </c:pt>
                      <c:pt idx="4897">
                        <c:v>489,8</c:v>
                      </c:pt>
                      <c:pt idx="4898">
                        <c:v>489,9</c:v>
                      </c:pt>
                      <c:pt idx="4899">
                        <c:v>490</c:v>
                      </c:pt>
                      <c:pt idx="4900">
                        <c:v>490,1</c:v>
                      </c:pt>
                      <c:pt idx="4901">
                        <c:v>490,2</c:v>
                      </c:pt>
                      <c:pt idx="4902">
                        <c:v>490,3</c:v>
                      </c:pt>
                      <c:pt idx="4903">
                        <c:v>490,4</c:v>
                      </c:pt>
                      <c:pt idx="4904">
                        <c:v>490,5</c:v>
                      </c:pt>
                      <c:pt idx="4905">
                        <c:v>490,6</c:v>
                      </c:pt>
                      <c:pt idx="4906">
                        <c:v>490,7</c:v>
                      </c:pt>
                      <c:pt idx="4907">
                        <c:v>490,8</c:v>
                      </c:pt>
                      <c:pt idx="4908">
                        <c:v>490,9</c:v>
                      </c:pt>
                      <c:pt idx="4909">
                        <c:v>491</c:v>
                      </c:pt>
                      <c:pt idx="4910">
                        <c:v>491,1</c:v>
                      </c:pt>
                      <c:pt idx="4911">
                        <c:v>491,2</c:v>
                      </c:pt>
                      <c:pt idx="4912">
                        <c:v>491,3</c:v>
                      </c:pt>
                      <c:pt idx="4913">
                        <c:v>491,4</c:v>
                      </c:pt>
                      <c:pt idx="4914">
                        <c:v>491,5</c:v>
                      </c:pt>
                      <c:pt idx="4915">
                        <c:v>491,6</c:v>
                      </c:pt>
                      <c:pt idx="4916">
                        <c:v>491,7</c:v>
                      </c:pt>
                      <c:pt idx="4917">
                        <c:v>491,8</c:v>
                      </c:pt>
                      <c:pt idx="4918">
                        <c:v>491,9</c:v>
                      </c:pt>
                      <c:pt idx="4919">
                        <c:v>492</c:v>
                      </c:pt>
                      <c:pt idx="4920">
                        <c:v>492,1</c:v>
                      </c:pt>
                      <c:pt idx="4921">
                        <c:v>492,2</c:v>
                      </c:pt>
                      <c:pt idx="4922">
                        <c:v>492,3</c:v>
                      </c:pt>
                      <c:pt idx="4923">
                        <c:v>492,4</c:v>
                      </c:pt>
                      <c:pt idx="4924">
                        <c:v>492,5</c:v>
                      </c:pt>
                      <c:pt idx="4925">
                        <c:v>492,6</c:v>
                      </c:pt>
                      <c:pt idx="4926">
                        <c:v>492,7</c:v>
                      </c:pt>
                      <c:pt idx="4927">
                        <c:v>492,8</c:v>
                      </c:pt>
                      <c:pt idx="4928">
                        <c:v>492,9</c:v>
                      </c:pt>
                      <c:pt idx="4929">
                        <c:v>493</c:v>
                      </c:pt>
                      <c:pt idx="4930">
                        <c:v>493,1</c:v>
                      </c:pt>
                      <c:pt idx="4931">
                        <c:v>493,2</c:v>
                      </c:pt>
                      <c:pt idx="4932">
                        <c:v>493,3</c:v>
                      </c:pt>
                      <c:pt idx="4933">
                        <c:v>493,4</c:v>
                      </c:pt>
                      <c:pt idx="4934">
                        <c:v>493,5</c:v>
                      </c:pt>
                      <c:pt idx="4935">
                        <c:v>493,6</c:v>
                      </c:pt>
                      <c:pt idx="4936">
                        <c:v>493,7</c:v>
                      </c:pt>
                      <c:pt idx="4937">
                        <c:v>493,8</c:v>
                      </c:pt>
                      <c:pt idx="4938">
                        <c:v>493,9</c:v>
                      </c:pt>
                      <c:pt idx="4939">
                        <c:v>494</c:v>
                      </c:pt>
                      <c:pt idx="4940">
                        <c:v>494,1</c:v>
                      </c:pt>
                      <c:pt idx="4941">
                        <c:v>494,2</c:v>
                      </c:pt>
                      <c:pt idx="4942">
                        <c:v>494,3</c:v>
                      </c:pt>
                      <c:pt idx="4943">
                        <c:v>494,4</c:v>
                      </c:pt>
                      <c:pt idx="4944">
                        <c:v>494,5</c:v>
                      </c:pt>
                      <c:pt idx="4945">
                        <c:v>494,6</c:v>
                      </c:pt>
                      <c:pt idx="4946">
                        <c:v>494,7</c:v>
                      </c:pt>
                      <c:pt idx="4947">
                        <c:v>494,8</c:v>
                      </c:pt>
                      <c:pt idx="4948">
                        <c:v>494,9</c:v>
                      </c:pt>
                      <c:pt idx="4949">
                        <c:v>495</c:v>
                      </c:pt>
                      <c:pt idx="4950">
                        <c:v>495,1</c:v>
                      </c:pt>
                      <c:pt idx="4951">
                        <c:v>495,2</c:v>
                      </c:pt>
                      <c:pt idx="4952">
                        <c:v>495,3</c:v>
                      </c:pt>
                      <c:pt idx="4953">
                        <c:v>495,4</c:v>
                      </c:pt>
                      <c:pt idx="4954">
                        <c:v>495,5</c:v>
                      </c:pt>
                      <c:pt idx="4955">
                        <c:v>495,6</c:v>
                      </c:pt>
                      <c:pt idx="4956">
                        <c:v>495,7</c:v>
                      </c:pt>
                      <c:pt idx="4957">
                        <c:v>495,8</c:v>
                      </c:pt>
                      <c:pt idx="4958">
                        <c:v>495,9</c:v>
                      </c:pt>
                      <c:pt idx="4959">
                        <c:v>496</c:v>
                      </c:pt>
                      <c:pt idx="4960">
                        <c:v>496,1</c:v>
                      </c:pt>
                      <c:pt idx="4961">
                        <c:v>496,2</c:v>
                      </c:pt>
                      <c:pt idx="4962">
                        <c:v>496,3</c:v>
                      </c:pt>
                      <c:pt idx="4963">
                        <c:v>496,4</c:v>
                      </c:pt>
                      <c:pt idx="4964">
                        <c:v>496,5</c:v>
                      </c:pt>
                      <c:pt idx="4965">
                        <c:v>496,6</c:v>
                      </c:pt>
                      <c:pt idx="4966">
                        <c:v>496,7</c:v>
                      </c:pt>
                      <c:pt idx="4967">
                        <c:v>496,8</c:v>
                      </c:pt>
                      <c:pt idx="4968">
                        <c:v>496,9</c:v>
                      </c:pt>
                      <c:pt idx="4969">
                        <c:v>497</c:v>
                      </c:pt>
                      <c:pt idx="4970">
                        <c:v>497,1</c:v>
                      </c:pt>
                      <c:pt idx="4971">
                        <c:v>497,2</c:v>
                      </c:pt>
                      <c:pt idx="4972">
                        <c:v>497,3</c:v>
                      </c:pt>
                      <c:pt idx="4973">
                        <c:v>497,4</c:v>
                      </c:pt>
                      <c:pt idx="4974">
                        <c:v>497,5</c:v>
                      </c:pt>
                      <c:pt idx="4975">
                        <c:v>497,6</c:v>
                      </c:pt>
                      <c:pt idx="4976">
                        <c:v>497,7</c:v>
                      </c:pt>
                      <c:pt idx="4977">
                        <c:v>497,8</c:v>
                      </c:pt>
                      <c:pt idx="4978">
                        <c:v>497,9</c:v>
                      </c:pt>
                      <c:pt idx="4979">
                        <c:v>498</c:v>
                      </c:pt>
                      <c:pt idx="4980">
                        <c:v>498,1</c:v>
                      </c:pt>
                      <c:pt idx="4981">
                        <c:v>498,2</c:v>
                      </c:pt>
                      <c:pt idx="4982">
                        <c:v>498,3</c:v>
                      </c:pt>
                      <c:pt idx="4983">
                        <c:v>498,4</c:v>
                      </c:pt>
                      <c:pt idx="4984">
                        <c:v>498,5</c:v>
                      </c:pt>
                      <c:pt idx="4985">
                        <c:v>498,6</c:v>
                      </c:pt>
                      <c:pt idx="4986">
                        <c:v>498,7</c:v>
                      </c:pt>
                      <c:pt idx="4987">
                        <c:v>498,8</c:v>
                      </c:pt>
                      <c:pt idx="4988">
                        <c:v>498,9</c:v>
                      </c:pt>
                      <c:pt idx="4989">
                        <c:v>499</c:v>
                      </c:pt>
                      <c:pt idx="4990">
                        <c:v>499,1</c:v>
                      </c:pt>
                      <c:pt idx="4991">
                        <c:v>499,2</c:v>
                      </c:pt>
                      <c:pt idx="4992">
                        <c:v>499,3</c:v>
                      </c:pt>
                      <c:pt idx="4993">
                        <c:v>499,4</c:v>
                      </c:pt>
                      <c:pt idx="4994">
                        <c:v>499,5</c:v>
                      </c:pt>
                      <c:pt idx="4995">
                        <c:v>499,6</c:v>
                      </c:pt>
                      <c:pt idx="4996">
                        <c:v>499,7</c:v>
                      </c:pt>
                      <c:pt idx="4997">
                        <c:v>499,8</c:v>
                      </c:pt>
                      <c:pt idx="4998">
                        <c:v>499,9</c:v>
                      </c:pt>
                      <c:pt idx="4999">
                        <c:v>500</c:v>
                      </c:pt>
                      <c:pt idx="5000">
                        <c:v>500,1</c:v>
                      </c:pt>
                      <c:pt idx="5001">
                        <c:v>500,2</c:v>
                      </c:pt>
                      <c:pt idx="5002">
                        <c:v>500,3</c:v>
                      </c:pt>
                      <c:pt idx="5003">
                        <c:v>500,4</c:v>
                      </c:pt>
                      <c:pt idx="5004">
                        <c:v>500,5</c:v>
                      </c:pt>
                      <c:pt idx="5005">
                        <c:v>500,6</c:v>
                      </c:pt>
                      <c:pt idx="5006">
                        <c:v>500,7</c:v>
                      </c:pt>
                      <c:pt idx="5007">
                        <c:v>500,8</c:v>
                      </c:pt>
                      <c:pt idx="5008">
                        <c:v>500,9</c:v>
                      </c:pt>
                      <c:pt idx="5009">
                        <c:v>501</c:v>
                      </c:pt>
                      <c:pt idx="5010">
                        <c:v>501,1</c:v>
                      </c:pt>
                      <c:pt idx="5011">
                        <c:v>501,2</c:v>
                      </c:pt>
                      <c:pt idx="5012">
                        <c:v>501,3</c:v>
                      </c:pt>
                      <c:pt idx="5013">
                        <c:v>501,4</c:v>
                      </c:pt>
                      <c:pt idx="5014">
                        <c:v>501,5</c:v>
                      </c:pt>
                      <c:pt idx="5015">
                        <c:v>501,6</c:v>
                      </c:pt>
                      <c:pt idx="5016">
                        <c:v>501,7</c:v>
                      </c:pt>
                      <c:pt idx="5017">
                        <c:v>501,8</c:v>
                      </c:pt>
                      <c:pt idx="5018">
                        <c:v>501,9</c:v>
                      </c:pt>
                      <c:pt idx="5019">
                        <c:v>502</c:v>
                      </c:pt>
                      <c:pt idx="5020">
                        <c:v>502,1</c:v>
                      </c:pt>
                      <c:pt idx="5021">
                        <c:v>502,2</c:v>
                      </c:pt>
                      <c:pt idx="5022">
                        <c:v>502,3</c:v>
                      </c:pt>
                      <c:pt idx="5023">
                        <c:v>502,4</c:v>
                      </c:pt>
                      <c:pt idx="5024">
                        <c:v>502,5</c:v>
                      </c:pt>
                      <c:pt idx="5025">
                        <c:v>502,6</c:v>
                      </c:pt>
                      <c:pt idx="5026">
                        <c:v>502,7</c:v>
                      </c:pt>
                      <c:pt idx="5027">
                        <c:v>502,8</c:v>
                      </c:pt>
                      <c:pt idx="5028">
                        <c:v>502,9</c:v>
                      </c:pt>
                      <c:pt idx="5029">
                        <c:v>503</c:v>
                      </c:pt>
                      <c:pt idx="5030">
                        <c:v>503,1</c:v>
                      </c:pt>
                      <c:pt idx="5031">
                        <c:v>503,2</c:v>
                      </c:pt>
                      <c:pt idx="5032">
                        <c:v>503,3</c:v>
                      </c:pt>
                      <c:pt idx="5033">
                        <c:v>503,4</c:v>
                      </c:pt>
                      <c:pt idx="5034">
                        <c:v>503,5</c:v>
                      </c:pt>
                      <c:pt idx="5035">
                        <c:v>503,6</c:v>
                      </c:pt>
                      <c:pt idx="5036">
                        <c:v>503,7</c:v>
                      </c:pt>
                      <c:pt idx="5037">
                        <c:v>503,8</c:v>
                      </c:pt>
                      <c:pt idx="5038">
                        <c:v>503,9</c:v>
                      </c:pt>
                      <c:pt idx="5039">
                        <c:v>504</c:v>
                      </c:pt>
                      <c:pt idx="5040">
                        <c:v>504,1</c:v>
                      </c:pt>
                      <c:pt idx="5041">
                        <c:v>504,2</c:v>
                      </c:pt>
                      <c:pt idx="5042">
                        <c:v>504,3</c:v>
                      </c:pt>
                      <c:pt idx="5043">
                        <c:v>504,4</c:v>
                      </c:pt>
                      <c:pt idx="5044">
                        <c:v>504,5</c:v>
                      </c:pt>
                      <c:pt idx="5045">
                        <c:v>504,6</c:v>
                      </c:pt>
                      <c:pt idx="5046">
                        <c:v>504,7</c:v>
                      </c:pt>
                      <c:pt idx="5047">
                        <c:v>504,8</c:v>
                      </c:pt>
                      <c:pt idx="5048">
                        <c:v>504,9</c:v>
                      </c:pt>
                      <c:pt idx="5049">
                        <c:v>505</c:v>
                      </c:pt>
                      <c:pt idx="5050">
                        <c:v>505,1</c:v>
                      </c:pt>
                      <c:pt idx="5051">
                        <c:v>505,2</c:v>
                      </c:pt>
                      <c:pt idx="5052">
                        <c:v>505,3</c:v>
                      </c:pt>
                      <c:pt idx="5053">
                        <c:v>505,4</c:v>
                      </c:pt>
                      <c:pt idx="5054">
                        <c:v>505,5</c:v>
                      </c:pt>
                      <c:pt idx="5055">
                        <c:v>505,6</c:v>
                      </c:pt>
                      <c:pt idx="5056">
                        <c:v>505,7</c:v>
                      </c:pt>
                      <c:pt idx="5057">
                        <c:v>505,8</c:v>
                      </c:pt>
                      <c:pt idx="5058">
                        <c:v>505,9</c:v>
                      </c:pt>
                      <c:pt idx="5059">
                        <c:v>506</c:v>
                      </c:pt>
                      <c:pt idx="5060">
                        <c:v>506,1</c:v>
                      </c:pt>
                      <c:pt idx="5061">
                        <c:v>506,2</c:v>
                      </c:pt>
                      <c:pt idx="5062">
                        <c:v>506,3</c:v>
                      </c:pt>
                      <c:pt idx="5063">
                        <c:v>506,4</c:v>
                      </c:pt>
                      <c:pt idx="5064">
                        <c:v>506,5</c:v>
                      </c:pt>
                      <c:pt idx="5065">
                        <c:v>506,6</c:v>
                      </c:pt>
                      <c:pt idx="5066">
                        <c:v>506,7</c:v>
                      </c:pt>
                      <c:pt idx="5067">
                        <c:v>506,8</c:v>
                      </c:pt>
                      <c:pt idx="5068">
                        <c:v>506,9</c:v>
                      </c:pt>
                      <c:pt idx="5069">
                        <c:v>507</c:v>
                      </c:pt>
                      <c:pt idx="5070">
                        <c:v>507,1</c:v>
                      </c:pt>
                      <c:pt idx="5071">
                        <c:v>507,2</c:v>
                      </c:pt>
                      <c:pt idx="5072">
                        <c:v>507,3</c:v>
                      </c:pt>
                      <c:pt idx="5073">
                        <c:v>507,4</c:v>
                      </c:pt>
                      <c:pt idx="5074">
                        <c:v>507,5</c:v>
                      </c:pt>
                      <c:pt idx="5075">
                        <c:v>507,6</c:v>
                      </c:pt>
                      <c:pt idx="5076">
                        <c:v>507,7</c:v>
                      </c:pt>
                      <c:pt idx="5077">
                        <c:v>507,8</c:v>
                      </c:pt>
                      <c:pt idx="5078">
                        <c:v>507,9</c:v>
                      </c:pt>
                      <c:pt idx="5079">
                        <c:v>508</c:v>
                      </c:pt>
                      <c:pt idx="5080">
                        <c:v>508,1</c:v>
                      </c:pt>
                      <c:pt idx="5081">
                        <c:v>508,2</c:v>
                      </c:pt>
                      <c:pt idx="5082">
                        <c:v>508,3</c:v>
                      </c:pt>
                      <c:pt idx="5083">
                        <c:v>508,4</c:v>
                      </c:pt>
                      <c:pt idx="5084">
                        <c:v>508,5</c:v>
                      </c:pt>
                      <c:pt idx="5085">
                        <c:v>508,6</c:v>
                      </c:pt>
                      <c:pt idx="5086">
                        <c:v>508,7</c:v>
                      </c:pt>
                      <c:pt idx="5087">
                        <c:v>508,8</c:v>
                      </c:pt>
                      <c:pt idx="5088">
                        <c:v>508,9</c:v>
                      </c:pt>
                      <c:pt idx="5089">
                        <c:v>509</c:v>
                      </c:pt>
                      <c:pt idx="5090">
                        <c:v>509,1</c:v>
                      </c:pt>
                      <c:pt idx="5091">
                        <c:v>509,2</c:v>
                      </c:pt>
                      <c:pt idx="5092">
                        <c:v>509,3</c:v>
                      </c:pt>
                      <c:pt idx="5093">
                        <c:v>509,4</c:v>
                      </c:pt>
                      <c:pt idx="5094">
                        <c:v>509,5</c:v>
                      </c:pt>
                      <c:pt idx="5095">
                        <c:v>509,6</c:v>
                      </c:pt>
                      <c:pt idx="5096">
                        <c:v>509,7</c:v>
                      </c:pt>
                      <c:pt idx="5097">
                        <c:v>509,8</c:v>
                      </c:pt>
                      <c:pt idx="5098">
                        <c:v>509,9</c:v>
                      </c:pt>
                      <c:pt idx="5099">
                        <c:v>510</c:v>
                      </c:pt>
                      <c:pt idx="5100">
                        <c:v>510,1</c:v>
                      </c:pt>
                      <c:pt idx="5101">
                        <c:v>510,2</c:v>
                      </c:pt>
                      <c:pt idx="5102">
                        <c:v>510,3</c:v>
                      </c:pt>
                      <c:pt idx="5103">
                        <c:v>510,4</c:v>
                      </c:pt>
                      <c:pt idx="5104">
                        <c:v>510,5</c:v>
                      </c:pt>
                      <c:pt idx="5105">
                        <c:v>510,6</c:v>
                      </c:pt>
                      <c:pt idx="5106">
                        <c:v>510,7</c:v>
                      </c:pt>
                      <c:pt idx="5107">
                        <c:v>510,8</c:v>
                      </c:pt>
                      <c:pt idx="5108">
                        <c:v>510,9</c:v>
                      </c:pt>
                      <c:pt idx="5109">
                        <c:v>511</c:v>
                      </c:pt>
                      <c:pt idx="5110">
                        <c:v>511,1</c:v>
                      </c:pt>
                      <c:pt idx="5111">
                        <c:v>511,2</c:v>
                      </c:pt>
                      <c:pt idx="5112">
                        <c:v>511,3</c:v>
                      </c:pt>
                      <c:pt idx="5113">
                        <c:v>511,4</c:v>
                      </c:pt>
                      <c:pt idx="5114">
                        <c:v>511,5</c:v>
                      </c:pt>
                      <c:pt idx="5115">
                        <c:v>511,6</c:v>
                      </c:pt>
                      <c:pt idx="5116">
                        <c:v>511,7</c:v>
                      </c:pt>
                      <c:pt idx="5117">
                        <c:v>511,8</c:v>
                      </c:pt>
                      <c:pt idx="5118">
                        <c:v>511,9</c:v>
                      </c:pt>
                      <c:pt idx="5119">
                        <c:v>512</c:v>
                      </c:pt>
                      <c:pt idx="5120">
                        <c:v>512,1</c:v>
                      </c:pt>
                      <c:pt idx="5121">
                        <c:v>512,2</c:v>
                      </c:pt>
                      <c:pt idx="5122">
                        <c:v>512,3</c:v>
                      </c:pt>
                      <c:pt idx="5123">
                        <c:v>512,4</c:v>
                      </c:pt>
                      <c:pt idx="5124">
                        <c:v>512,5</c:v>
                      </c:pt>
                      <c:pt idx="5125">
                        <c:v>512,6</c:v>
                      </c:pt>
                      <c:pt idx="5126">
                        <c:v>512,7</c:v>
                      </c:pt>
                      <c:pt idx="5127">
                        <c:v>512,8</c:v>
                      </c:pt>
                      <c:pt idx="5128">
                        <c:v>512,9</c:v>
                      </c:pt>
                      <c:pt idx="5129">
                        <c:v>513</c:v>
                      </c:pt>
                      <c:pt idx="5130">
                        <c:v>513,1</c:v>
                      </c:pt>
                      <c:pt idx="5131">
                        <c:v>513,2</c:v>
                      </c:pt>
                      <c:pt idx="5132">
                        <c:v>513,3</c:v>
                      </c:pt>
                      <c:pt idx="5133">
                        <c:v>513,4</c:v>
                      </c:pt>
                      <c:pt idx="5134">
                        <c:v>513,5</c:v>
                      </c:pt>
                      <c:pt idx="5135">
                        <c:v>513,6</c:v>
                      </c:pt>
                      <c:pt idx="5136">
                        <c:v>513,7</c:v>
                      </c:pt>
                      <c:pt idx="5137">
                        <c:v>513,8</c:v>
                      </c:pt>
                      <c:pt idx="5138">
                        <c:v>513,9</c:v>
                      </c:pt>
                      <c:pt idx="5139">
                        <c:v>514</c:v>
                      </c:pt>
                      <c:pt idx="5140">
                        <c:v>514,1</c:v>
                      </c:pt>
                      <c:pt idx="5141">
                        <c:v>514,2</c:v>
                      </c:pt>
                      <c:pt idx="5142">
                        <c:v>514,3</c:v>
                      </c:pt>
                      <c:pt idx="5143">
                        <c:v>514,4</c:v>
                      </c:pt>
                      <c:pt idx="5144">
                        <c:v>514,5</c:v>
                      </c:pt>
                      <c:pt idx="5145">
                        <c:v>514,6</c:v>
                      </c:pt>
                      <c:pt idx="5146">
                        <c:v>514,7</c:v>
                      </c:pt>
                      <c:pt idx="5147">
                        <c:v>514,8</c:v>
                      </c:pt>
                      <c:pt idx="5148">
                        <c:v>514,9</c:v>
                      </c:pt>
                      <c:pt idx="5149">
                        <c:v>515</c:v>
                      </c:pt>
                      <c:pt idx="5150">
                        <c:v>515,1</c:v>
                      </c:pt>
                      <c:pt idx="5151">
                        <c:v>515,2</c:v>
                      </c:pt>
                      <c:pt idx="5152">
                        <c:v>515,3</c:v>
                      </c:pt>
                      <c:pt idx="5153">
                        <c:v>515,4</c:v>
                      </c:pt>
                      <c:pt idx="5154">
                        <c:v>515,5</c:v>
                      </c:pt>
                      <c:pt idx="5155">
                        <c:v>515,6</c:v>
                      </c:pt>
                      <c:pt idx="5156">
                        <c:v>515,7</c:v>
                      </c:pt>
                      <c:pt idx="5157">
                        <c:v>515,8</c:v>
                      </c:pt>
                      <c:pt idx="5158">
                        <c:v>515,9</c:v>
                      </c:pt>
                      <c:pt idx="5159">
                        <c:v>516</c:v>
                      </c:pt>
                      <c:pt idx="5160">
                        <c:v>516,1</c:v>
                      </c:pt>
                      <c:pt idx="5161">
                        <c:v>516,2</c:v>
                      </c:pt>
                      <c:pt idx="5162">
                        <c:v>516,3</c:v>
                      </c:pt>
                      <c:pt idx="5163">
                        <c:v>516,4</c:v>
                      </c:pt>
                      <c:pt idx="5164">
                        <c:v>516,5</c:v>
                      </c:pt>
                      <c:pt idx="5165">
                        <c:v>516,6</c:v>
                      </c:pt>
                      <c:pt idx="5166">
                        <c:v>516,7</c:v>
                      </c:pt>
                      <c:pt idx="5167">
                        <c:v>516,8</c:v>
                      </c:pt>
                      <c:pt idx="5168">
                        <c:v>516,9</c:v>
                      </c:pt>
                      <c:pt idx="5169">
                        <c:v>517</c:v>
                      </c:pt>
                      <c:pt idx="5170">
                        <c:v>517,1</c:v>
                      </c:pt>
                      <c:pt idx="5171">
                        <c:v>517,2</c:v>
                      </c:pt>
                      <c:pt idx="5172">
                        <c:v>517,3</c:v>
                      </c:pt>
                      <c:pt idx="5173">
                        <c:v>517,4</c:v>
                      </c:pt>
                      <c:pt idx="5174">
                        <c:v>517,5</c:v>
                      </c:pt>
                      <c:pt idx="5175">
                        <c:v>517,6</c:v>
                      </c:pt>
                      <c:pt idx="5176">
                        <c:v>517,7</c:v>
                      </c:pt>
                      <c:pt idx="5177">
                        <c:v>517,8</c:v>
                      </c:pt>
                      <c:pt idx="5178">
                        <c:v>517,9</c:v>
                      </c:pt>
                      <c:pt idx="5179">
                        <c:v>518</c:v>
                      </c:pt>
                      <c:pt idx="5180">
                        <c:v>518,1</c:v>
                      </c:pt>
                      <c:pt idx="5181">
                        <c:v>518,2</c:v>
                      </c:pt>
                      <c:pt idx="5182">
                        <c:v>518,3</c:v>
                      </c:pt>
                      <c:pt idx="5183">
                        <c:v>518,4</c:v>
                      </c:pt>
                      <c:pt idx="5184">
                        <c:v>518,5</c:v>
                      </c:pt>
                      <c:pt idx="5185">
                        <c:v>518,6</c:v>
                      </c:pt>
                      <c:pt idx="5186">
                        <c:v>518,7</c:v>
                      </c:pt>
                      <c:pt idx="5187">
                        <c:v>518,8</c:v>
                      </c:pt>
                      <c:pt idx="5188">
                        <c:v>518,9</c:v>
                      </c:pt>
                      <c:pt idx="5189">
                        <c:v>519</c:v>
                      </c:pt>
                      <c:pt idx="5190">
                        <c:v>519,1</c:v>
                      </c:pt>
                      <c:pt idx="5191">
                        <c:v>519,2</c:v>
                      </c:pt>
                      <c:pt idx="5192">
                        <c:v>519,3</c:v>
                      </c:pt>
                      <c:pt idx="5193">
                        <c:v>519,4</c:v>
                      </c:pt>
                      <c:pt idx="5194">
                        <c:v>519,5</c:v>
                      </c:pt>
                      <c:pt idx="5195">
                        <c:v>519,6</c:v>
                      </c:pt>
                      <c:pt idx="5196">
                        <c:v>519,7</c:v>
                      </c:pt>
                      <c:pt idx="5197">
                        <c:v>519,8</c:v>
                      </c:pt>
                      <c:pt idx="5198">
                        <c:v>519,9</c:v>
                      </c:pt>
                      <c:pt idx="5199">
                        <c:v>520</c:v>
                      </c:pt>
                      <c:pt idx="5200">
                        <c:v>520,1</c:v>
                      </c:pt>
                      <c:pt idx="5201">
                        <c:v>520,2</c:v>
                      </c:pt>
                      <c:pt idx="5202">
                        <c:v>520,3</c:v>
                      </c:pt>
                      <c:pt idx="5203">
                        <c:v>520,4</c:v>
                      </c:pt>
                      <c:pt idx="5204">
                        <c:v>520,5</c:v>
                      </c:pt>
                      <c:pt idx="5205">
                        <c:v>520,6</c:v>
                      </c:pt>
                      <c:pt idx="5206">
                        <c:v>520,7</c:v>
                      </c:pt>
                      <c:pt idx="5207">
                        <c:v>520,8</c:v>
                      </c:pt>
                      <c:pt idx="5208">
                        <c:v>520,9</c:v>
                      </c:pt>
                      <c:pt idx="5209">
                        <c:v>521</c:v>
                      </c:pt>
                      <c:pt idx="5210">
                        <c:v>521,1</c:v>
                      </c:pt>
                      <c:pt idx="5211">
                        <c:v>521,2</c:v>
                      </c:pt>
                      <c:pt idx="5212">
                        <c:v>521,3</c:v>
                      </c:pt>
                      <c:pt idx="5213">
                        <c:v>521,4</c:v>
                      </c:pt>
                      <c:pt idx="5214">
                        <c:v>521,5</c:v>
                      </c:pt>
                      <c:pt idx="5215">
                        <c:v>521,6</c:v>
                      </c:pt>
                      <c:pt idx="5216">
                        <c:v>521,7</c:v>
                      </c:pt>
                      <c:pt idx="5217">
                        <c:v>521,8</c:v>
                      </c:pt>
                      <c:pt idx="5218">
                        <c:v>521,9</c:v>
                      </c:pt>
                      <c:pt idx="5219">
                        <c:v>522</c:v>
                      </c:pt>
                      <c:pt idx="5220">
                        <c:v>522,1</c:v>
                      </c:pt>
                      <c:pt idx="5221">
                        <c:v>522,2</c:v>
                      </c:pt>
                      <c:pt idx="5222">
                        <c:v>522,3</c:v>
                      </c:pt>
                      <c:pt idx="5223">
                        <c:v>522,4</c:v>
                      </c:pt>
                      <c:pt idx="5224">
                        <c:v>522,5</c:v>
                      </c:pt>
                      <c:pt idx="5225">
                        <c:v>522,6</c:v>
                      </c:pt>
                      <c:pt idx="5226">
                        <c:v>522,7</c:v>
                      </c:pt>
                      <c:pt idx="5227">
                        <c:v>522,8</c:v>
                      </c:pt>
                      <c:pt idx="5228">
                        <c:v>522,9</c:v>
                      </c:pt>
                      <c:pt idx="5229">
                        <c:v>523</c:v>
                      </c:pt>
                      <c:pt idx="5230">
                        <c:v>523,1</c:v>
                      </c:pt>
                      <c:pt idx="5231">
                        <c:v>523,2</c:v>
                      </c:pt>
                      <c:pt idx="5232">
                        <c:v>523,3</c:v>
                      </c:pt>
                      <c:pt idx="5233">
                        <c:v>523,4</c:v>
                      </c:pt>
                      <c:pt idx="5234">
                        <c:v>523,5</c:v>
                      </c:pt>
                      <c:pt idx="5235">
                        <c:v>523,6</c:v>
                      </c:pt>
                      <c:pt idx="5236">
                        <c:v>523,7</c:v>
                      </c:pt>
                      <c:pt idx="5237">
                        <c:v>523,8</c:v>
                      </c:pt>
                      <c:pt idx="5238">
                        <c:v>523,9</c:v>
                      </c:pt>
                      <c:pt idx="5239">
                        <c:v>524</c:v>
                      </c:pt>
                      <c:pt idx="5240">
                        <c:v>524,1</c:v>
                      </c:pt>
                      <c:pt idx="5241">
                        <c:v>524,2</c:v>
                      </c:pt>
                      <c:pt idx="5242">
                        <c:v>524,3</c:v>
                      </c:pt>
                      <c:pt idx="5243">
                        <c:v>524,4</c:v>
                      </c:pt>
                      <c:pt idx="5244">
                        <c:v>524,5</c:v>
                      </c:pt>
                      <c:pt idx="5245">
                        <c:v>524,6</c:v>
                      </c:pt>
                      <c:pt idx="5246">
                        <c:v>524,7</c:v>
                      </c:pt>
                      <c:pt idx="5247">
                        <c:v>524,8</c:v>
                      </c:pt>
                      <c:pt idx="5248">
                        <c:v>524,9</c:v>
                      </c:pt>
                      <c:pt idx="5249">
                        <c:v>525</c:v>
                      </c:pt>
                      <c:pt idx="5250">
                        <c:v>525,1</c:v>
                      </c:pt>
                      <c:pt idx="5251">
                        <c:v>525,2</c:v>
                      </c:pt>
                      <c:pt idx="5252">
                        <c:v>525,3</c:v>
                      </c:pt>
                      <c:pt idx="5253">
                        <c:v>525,4</c:v>
                      </c:pt>
                      <c:pt idx="5254">
                        <c:v>525,5</c:v>
                      </c:pt>
                      <c:pt idx="5255">
                        <c:v>525,6</c:v>
                      </c:pt>
                      <c:pt idx="5256">
                        <c:v>525,7</c:v>
                      </c:pt>
                      <c:pt idx="5257">
                        <c:v>525,8</c:v>
                      </c:pt>
                      <c:pt idx="5258">
                        <c:v>525,9</c:v>
                      </c:pt>
                      <c:pt idx="5259">
                        <c:v>526</c:v>
                      </c:pt>
                      <c:pt idx="5260">
                        <c:v>526,1</c:v>
                      </c:pt>
                      <c:pt idx="5261">
                        <c:v>526,2</c:v>
                      </c:pt>
                      <c:pt idx="5262">
                        <c:v>526,3</c:v>
                      </c:pt>
                      <c:pt idx="5263">
                        <c:v>526,4</c:v>
                      </c:pt>
                      <c:pt idx="5264">
                        <c:v>526,5</c:v>
                      </c:pt>
                      <c:pt idx="5265">
                        <c:v>526,6</c:v>
                      </c:pt>
                      <c:pt idx="5266">
                        <c:v>526,7</c:v>
                      </c:pt>
                      <c:pt idx="5267">
                        <c:v>526,8</c:v>
                      </c:pt>
                      <c:pt idx="5268">
                        <c:v>526,9</c:v>
                      </c:pt>
                      <c:pt idx="5269">
                        <c:v>527</c:v>
                      </c:pt>
                      <c:pt idx="5270">
                        <c:v>527,1</c:v>
                      </c:pt>
                      <c:pt idx="5271">
                        <c:v>527,2</c:v>
                      </c:pt>
                      <c:pt idx="5272">
                        <c:v>527,3</c:v>
                      </c:pt>
                      <c:pt idx="5273">
                        <c:v>527,4</c:v>
                      </c:pt>
                      <c:pt idx="5274">
                        <c:v>527,5</c:v>
                      </c:pt>
                      <c:pt idx="5275">
                        <c:v>527,6</c:v>
                      </c:pt>
                      <c:pt idx="5276">
                        <c:v>527,7</c:v>
                      </c:pt>
                      <c:pt idx="5277">
                        <c:v>527,8</c:v>
                      </c:pt>
                      <c:pt idx="5278">
                        <c:v>527,9</c:v>
                      </c:pt>
                      <c:pt idx="5279">
                        <c:v>528</c:v>
                      </c:pt>
                      <c:pt idx="5280">
                        <c:v>528,1</c:v>
                      </c:pt>
                      <c:pt idx="5281">
                        <c:v>528,2</c:v>
                      </c:pt>
                      <c:pt idx="5282">
                        <c:v>528,3</c:v>
                      </c:pt>
                      <c:pt idx="5283">
                        <c:v>528,4</c:v>
                      </c:pt>
                      <c:pt idx="5284">
                        <c:v>528,5</c:v>
                      </c:pt>
                      <c:pt idx="5285">
                        <c:v>528,6</c:v>
                      </c:pt>
                      <c:pt idx="5286">
                        <c:v>528,7</c:v>
                      </c:pt>
                      <c:pt idx="5287">
                        <c:v>528,8</c:v>
                      </c:pt>
                      <c:pt idx="5288">
                        <c:v>528,9</c:v>
                      </c:pt>
                      <c:pt idx="5289">
                        <c:v>529</c:v>
                      </c:pt>
                      <c:pt idx="5290">
                        <c:v>529,1</c:v>
                      </c:pt>
                      <c:pt idx="5291">
                        <c:v>529,2</c:v>
                      </c:pt>
                      <c:pt idx="5292">
                        <c:v>529,3</c:v>
                      </c:pt>
                      <c:pt idx="5293">
                        <c:v>529,4</c:v>
                      </c:pt>
                      <c:pt idx="5294">
                        <c:v>529,5</c:v>
                      </c:pt>
                      <c:pt idx="5295">
                        <c:v>529,6</c:v>
                      </c:pt>
                      <c:pt idx="5296">
                        <c:v>529,7</c:v>
                      </c:pt>
                      <c:pt idx="5297">
                        <c:v>529,8</c:v>
                      </c:pt>
                      <c:pt idx="5298">
                        <c:v>529,9</c:v>
                      </c:pt>
                      <c:pt idx="5299">
                        <c:v>530</c:v>
                      </c:pt>
                      <c:pt idx="5300">
                        <c:v>530,1</c:v>
                      </c:pt>
                      <c:pt idx="5301">
                        <c:v>530,2</c:v>
                      </c:pt>
                      <c:pt idx="5302">
                        <c:v>530,3</c:v>
                      </c:pt>
                      <c:pt idx="5303">
                        <c:v>530,4</c:v>
                      </c:pt>
                      <c:pt idx="5304">
                        <c:v>530,5</c:v>
                      </c:pt>
                      <c:pt idx="5305">
                        <c:v>530,6</c:v>
                      </c:pt>
                      <c:pt idx="5306">
                        <c:v>530,7</c:v>
                      </c:pt>
                      <c:pt idx="5307">
                        <c:v>530,8</c:v>
                      </c:pt>
                      <c:pt idx="5308">
                        <c:v>530,9</c:v>
                      </c:pt>
                      <c:pt idx="5309">
                        <c:v>531</c:v>
                      </c:pt>
                      <c:pt idx="5310">
                        <c:v>531,1</c:v>
                      </c:pt>
                      <c:pt idx="5311">
                        <c:v>531,2</c:v>
                      </c:pt>
                      <c:pt idx="5312">
                        <c:v>531,3</c:v>
                      </c:pt>
                      <c:pt idx="5313">
                        <c:v>531,4</c:v>
                      </c:pt>
                      <c:pt idx="5314">
                        <c:v>531,5</c:v>
                      </c:pt>
                      <c:pt idx="5315">
                        <c:v>531,6</c:v>
                      </c:pt>
                      <c:pt idx="5316">
                        <c:v>531,7</c:v>
                      </c:pt>
                      <c:pt idx="5317">
                        <c:v>531,8</c:v>
                      </c:pt>
                      <c:pt idx="5318">
                        <c:v>531,9</c:v>
                      </c:pt>
                      <c:pt idx="5319">
                        <c:v>532</c:v>
                      </c:pt>
                      <c:pt idx="5320">
                        <c:v>532,1</c:v>
                      </c:pt>
                      <c:pt idx="5321">
                        <c:v>532,2</c:v>
                      </c:pt>
                      <c:pt idx="5322">
                        <c:v>532,3</c:v>
                      </c:pt>
                      <c:pt idx="5323">
                        <c:v>532,4</c:v>
                      </c:pt>
                      <c:pt idx="5324">
                        <c:v>532,5</c:v>
                      </c:pt>
                      <c:pt idx="5325">
                        <c:v>532,6</c:v>
                      </c:pt>
                      <c:pt idx="5326">
                        <c:v>532,7</c:v>
                      </c:pt>
                      <c:pt idx="5327">
                        <c:v>532,8</c:v>
                      </c:pt>
                      <c:pt idx="5328">
                        <c:v>532,9</c:v>
                      </c:pt>
                      <c:pt idx="5329">
                        <c:v>533</c:v>
                      </c:pt>
                      <c:pt idx="5330">
                        <c:v>533,1</c:v>
                      </c:pt>
                      <c:pt idx="5331">
                        <c:v>533,2</c:v>
                      </c:pt>
                      <c:pt idx="5332">
                        <c:v>533,3</c:v>
                      </c:pt>
                      <c:pt idx="5333">
                        <c:v>533,4</c:v>
                      </c:pt>
                      <c:pt idx="5334">
                        <c:v>533,5</c:v>
                      </c:pt>
                      <c:pt idx="5335">
                        <c:v>533,6</c:v>
                      </c:pt>
                      <c:pt idx="5336">
                        <c:v>533,7</c:v>
                      </c:pt>
                      <c:pt idx="5337">
                        <c:v>533,8</c:v>
                      </c:pt>
                      <c:pt idx="5338">
                        <c:v>533,9</c:v>
                      </c:pt>
                      <c:pt idx="5339">
                        <c:v>534</c:v>
                      </c:pt>
                      <c:pt idx="5340">
                        <c:v>534,1</c:v>
                      </c:pt>
                      <c:pt idx="5341">
                        <c:v>534,2</c:v>
                      </c:pt>
                      <c:pt idx="5342">
                        <c:v>534,3</c:v>
                      </c:pt>
                      <c:pt idx="5343">
                        <c:v>534,4</c:v>
                      </c:pt>
                      <c:pt idx="5344">
                        <c:v>534,5</c:v>
                      </c:pt>
                      <c:pt idx="5345">
                        <c:v>534,6</c:v>
                      </c:pt>
                      <c:pt idx="5346">
                        <c:v>534,7</c:v>
                      </c:pt>
                      <c:pt idx="5347">
                        <c:v>534,8</c:v>
                      </c:pt>
                      <c:pt idx="5348">
                        <c:v>534,9</c:v>
                      </c:pt>
                      <c:pt idx="5349">
                        <c:v>535</c:v>
                      </c:pt>
                      <c:pt idx="5350">
                        <c:v>535,1</c:v>
                      </c:pt>
                      <c:pt idx="5351">
                        <c:v>535,2</c:v>
                      </c:pt>
                      <c:pt idx="5352">
                        <c:v>535,3</c:v>
                      </c:pt>
                      <c:pt idx="5353">
                        <c:v>535,4</c:v>
                      </c:pt>
                      <c:pt idx="5354">
                        <c:v>535,5</c:v>
                      </c:pt>
                      <c:pt idx="5355">
                        <c:v>535,6</c:v>
                      </c:pt>
                      <c:pt idx="5356">
                        <c:v>535,7</c:v>
                      </c:pt>
                      <c:pt idx="5357">
                        <c:v>535,8</c:v>
                      </c:pt>
                      <c:pt idx="5358">
                        <c:v>535,9</c:v>
                      </c:pt>
                      <c:pt idx="5359">
                        <c:v>536</c:v>
                      </c:pt>
                      <c:pt idx="5360">
                        <c:v>536,1</c:v>
                      </c:pt>
                      <c:pt idx="5361">
                        <c:v>536,2</c:v>
                      </c:pt>
                      <c:pt idx="5362">
                        <c:v>536,3</c:v>
                      </c:pt>
                      <c:pt idx="5363">
                        <c:v>536,4</c:v>
                      </c:pt>
                      <c:pt idx="5364">
                        <c:v>536,5</c:v>
                      </c:pt>
                      <c:pt idx="5365">
                        <c:v>536,6</c:v>
                      </c:pt>
                      <c:pt idx="5366">
                        <c:v>536,7</c:v>
                      </c:pt>
                      <c:pt idx="5367">
                        <c:v>536,8</c:v>
                      </c:pt>
                      <c:pt idx="5368">
                        <c:v>536,9</c:v>
                      </c:pt>
                      <c:pt idx="5369">
                        <c:v>537</c:v>
                      </c:pt>
                      <c:pt idx="5370">
                        <c:v>537,1</c:v>
                      </c:pt>
                      <c:pt idx="5371">
                        <c:v>537,2</c:v>
                      </c:pt>
                      <c:pt idx="5372">
                        <c:v>537,3</c:v>
                      </c:pt>
                      <c:pt idx="5373">
                        <c:v>537,4</c:v>
                      </c:pt>
                      <c:pt idx="5374">
                        <c:v>537,5</c:v>
                      </c:pt>
                      <c:pt idx="5375">
                        <c:v>537,6</c:v>
                      </c:pt>
                      <c:pt idx="5376">
                        <c:v>537,7</c:v>
                      </c:pt>
                      <c:pt idx="5377">
                        <c:v>537,8</c:v>
                      </c:pt>
                      <c:pt idx="5378">
                        <c:v>537,9</c:v>
                      </c:pt>
                      <c:pt idx="5379">
                        <c:v>538</c:v>
                      </c:pt>
                      <c:pt idx="5380">
                        <c:v>538,1</c:v>
                      </c:pt>
                      <c:pt idx="5381">
                        <c:v>538,2</c:v>
                      </c:pt>
                      <c:pt idx="5382">
                        <c:v>538,3</c:v>
                      </c:pt>
                      <c:pt idx="5383">
                        <c:v>538,4</c:v>
                      </c:pt>
                      <c:pt idx="5384">
                        <c:v>538,5</c:v>
                      </c:pt>
                      <c:pt idx="5385">
                        <c:v>538,6</c:v>
                      </c:pt>
                      <c:pt idx="5386">
                        <c:v>538,7</c:v>
                      </c:pt>
                      <c:pt idx="5387">
                        <c:v>538,8</c:v>
                      </c:pt>
                      <c:pt idx="5388">
                        <c:v>538,9</c:v>
                      </c:pt>
                      <c:pt idx="5389">
                        <c:v>539</c:v>
                      </c:pt>
                      <c:pt idx="5390">
                        <c:v>539,1</c:v>
                      </c:pt>
                      <c:pt idx="5391">
                        <c:v>539,2</c:v>
                      </c:pt>
                      <c:pt idx="5392">
                        <c:v>539,3</c:v>
                      </c:pt>
                      <c:pt idx="5393">
                        <c:v>539,4</c:v>
                      </c:pt>
                      <c:pt idx="5394">
                        <c:v>539,5</c:v>
                      </c:pt>
                      <c:pt idx="5395">
                        <c:v>539,6</c:v>
                      </c:pt>
                      <c:pt idx="5396">
                        <c:v>539,7</c:v>
                      </c:pt>
                      <c:pt idx="5397">
                        <c:v>539,8</c:v>
                      </c:pt>
                      <c:pt idx="5398">
                        <c:v>539,9</c:v>
                      </c:pt>
                      <c:pt idx="5399">
                        <c:v>540</c:v>
                      </c:pt>
                      <c:pt idx="5400">
                        <c:v>540,1</c:v>
                      </c:pt>
                      <c:pt idx="5401">
                        <c:v>540,2</c:v>
                      </c:pt>
                      <c:pt idx="5402">
                        <c:v>540,3</c:v>
                      </c:pt>
                      <c:pt idx="5403">
                        <c:v>540,4</c:v>
                      </c:pt>
                      <c:pt idx="5404">
                        <c:v>540,5</c:v>
                      </c:pt>
                      <c:pt idx="5405">
                        <c:v>540,6</c:v>
                      </c:pt>
                      <c:pt idx="5406">
                        <c:v>540,7</c:v>
                      </c:pt>
                      <c:pt idx="5407">
                        <c:v>540,8</c:v>
                      </c:pt>
                      <c:pt idx="5408">
                        <c:v>540,9</c:v>
                      </c:pt>
                      <c:pt idx="5409">
                        <c:v>541</c:v>
                      </c:pt>
                      <c:pt idx="5410">
                        <c:v>541,1</c:v>
                      </c:pt>
                      <c:pt idx="5411">
                        <c:v>541,2</c:v>
                      </c:pt>
                      <c:pt idx="5412">
                        <c:v>541,3</c:v>
                      </c:pt>
                      <c:pt idx="5413">
                        <c:v>541,4</c:v>
                      </c:pt>
                      <c:pt idx="5414">
                        <c:v>541,5</c:v>
                      </c:pt>
                      <c:pt idx="5415">
                        <c:v>541,6</c:v>
                      </c:pt>
                      <c:pt idx="5416">
                        <c:v>541,7</c:v>
                      </c:pt>
                      <c:pt idx="5417">
                        <c:v>541,8</c:v>
                      </c:pt>
                      <c:pt idx="5418">
                        <c:v>541,9</c:v>
                      </c:pt>
                      <c:pt idx="5419">
                        <c:v>542</c:v>
                      </c:pt>
                      <c:pt idx="5420">
                        <c:v>542,1</c:v>
                      </c:pt>
                      <c:pt idx="5421">
                        <c:v>542,2</c:v>
                      </c:pt>
                      <c:pt idx="5422">
                        <c:v>542,3</c:v>
                      </c:pt>
                      <c:pt idx="5423">
                        <c:v>542,4</c:v>
                      </c:pt>
                      <c:pt idx="5424">
                        <c:v>542,5</c:v>
                      </c:pt>
                      <c:pt idx="5425">
                        <c:v>542,6</c:v>
                      </c:pt>
                      <c:pt idx="5426">
                        <c:v>542,7</c:v>
                      </c:pt>
                      <c:pt idx="5427">
                        <c:v>542,8</c:v>
                      </c:pt>
                      <c:pt idx="5428">
                        <c:v>542,9</c:v>
                      </c:pt>
                      <c:pt idx="5429">
                        <c:v>543</c:v>
                      </c:pt>
                      <c:pt idx="5430">
                        <c:v>543,1</c:v>
                      </c:pt>
                      <c:pt idx="5431">
                        <c:v>543,2</c:v>
                      </c:pt>
                      <c:pt idx="5432">
                        <c:v>543,3</c:v>
                      </c:pt>
                      <c:pt idx="5433">
                        <c:v>543,4</c:v>
                      </c:pt>
                      <c:pt idx="5434">
                        <c:v>543,5</c:v>
                      </c:pt>
                      <c:pt idx="5435">
                        <c:v>543,6</c:v>
                      </c:pt>
                      <c:pt idx="5436">
                        <c:v>543,7</c:v>
                      </c:pt>
                      <c:pt idx="5437">
                        <c:v>543,8</c:v>
                      </c:pt>
                      <c:pt idx="5438">
                        <c:v>543,9</c:v>
                      </c:pt>
                      <c:pt idx="5439">
                        <c:v>544</c:v>
                      </c:pt>
                      <c:pt idx="5440">
                        <c:v>544,1</c:v>
                      </c:pt>
                      <c:pt idx="5441">
                        <c:v>544,2</c:v>
                      </c:pt>
                      <c:pt idx="5442">
                        <c:v>544,3</c:v>
                      </c:pt>
                      <c:pt idx="5443">
                        <c:v>544,4</c:v>
                      </c:pt>
                      <c:pt idx="5444">
                        <c:v>544,5</c:v>
                      </c:pt>
                      <c:pt idx="5445">
                        <c:v>544,6</c:v>
                      </c:pt>
                      <c:pt idx="5446">
                        <c:v>544,7</c:v>
                      </c:pt>
                      <c:pt idx="5447">
                        <c:v>544,8</c:v>
                      </c:pt>
                      <c:pt idx="5448">
                        <c:v>544,9</c:v>
                      </c:pt>
                      <c:pt idx="5449">
                        <c:v>545</c:v>
                      </c:pt>
                      <c:pt idx="5450">
                        <c:v>545,1</c:v>
                      </c:pt>
                      <c:pt idx="5451">
                        <c:v>545,2</c:v>
                      </c:pt>
                      <c:pt idx="5452">
                        <c:v>545,3</c:v>
                      </c:pt>
                      <c:pt idx="5453">
                        <c:v>545,4</c:v>
                      </c:pt>
                      <c:pt idx="5454">
                        <c:v>545,5</c:v>
                      </c:pt>
                      <c:pt idx="5455">
                        <c:v>545,6</c:v>
                      </c:pt>
                      <c:pt idx="5456">
                        <c:v>545,7</c:v>
                      </c:pt>
                      <c:pt idx="5457">
                        <c:v>545,8</c:v>
                      </c:pt>
                      <c:pt idx="5458">
                        <c:v>545,9</c:v>
                      </c:pt>
                      <c:pt idx="5459">
                        <c:v>546</c:v>
                      </c:pt>
                      <c:pt idx="5460">
                        <c:v>546,1</c:v>
                      </c:pt>
                      <c:pt idx="5461">
                        <c:v>546,2</c:v>
                      </c:pt>
                      <c:pt idx="5462">
                        <c:v>546,3</c:v>
                      </c:pt>
                      <c:pt idx="5463">
                        <c:v>546,4</c:v>
                      </c:pt>
                      <c:pt idx="5464">
                        <c:v>546,5</c:v>
                      </c:pt>
                      <c:pt idx="5465">
                        <c:v>546,6</c:v>
                      </c:pt>
                      <c:pt idx="5466">
                        <c:v>546,7</c:v>
                      </c:pt>
                      <c:pt idx="5467">
                        <c:v>546,8</c:v>
                      </c:pt>
                      <c:pt idx="5468">
                        <c:v>546,9</c:v>
                      </c:pt>
                      <c:pt idx="5469">
                        <c:v>547</c:v>
                      </c:pt>
                      <c:pt idx="5470">
                        <c:v>547,1</c:v>
                      </c:pt>
                      <c:pt idx="5471">
                        <c:v>547,2</c:v>
                      </c:pt>
                      <c:pt idx="5472">
                        <c:v>547,3</c:v>
                      </c:pt>
                      <c:pt idx="5473">
                        <c:v>547,4</c:v>
                      </c:pt>
                      <c:pt idx="5474">
                        <c:v>547,5</c:v>
                      </c:pt>
                      <c:pt idx="5475">
                        <c:v>547,6</c:v>
                      </c:pt>
                      <c:pt idx="5476">
                        <c:v>547,7</c:v>
                      </c:pt>
                      <c:pt idx="5477">
                        <c:v>547,8</c:v>
                      </c:pt>
                      <c:pt idx="5478">
                        <c:v>547,9</c:v>
                      </c:pt>
                      <c:pt idx="5479">
                        <c:v>548</c:v>
                      </c:pt>
                      <c:pt idx="5480">
                        <c:v>548,1</c:v>
                      </c:pt>
                      <c:pt idx="5481">
                        <c:v>548,2</c:v>
                      </c:pt>
                      <c:pt idx="5482">
                        <c:v>548,3</c:v>
                      </c:pt>
                      <c:pt idx="5483">
                        <c:v>548,4</c:v>
                      </c:pt>
                      <c:pt idx="5484">
                        <c:v>548,5</c:v>
                      </c:pt>
                      <c:pt idx="5485">
                        <c:v>548,6</c:v>
                      </c:pt>
                      <c:pt idx="5486">
                        <c:v>548,7</c:v>
                      </c:pt>
                      <c:pt idx="5487">
                        <c:v>548,8</c:v>
                      </c:pt>
                      <c:pt idx="5488">
                        <c:v>548,9</c:v>
                      </c:pt>
                      <c:pt idx="5489">
                        <c:v>549</c:v>
                      </c:pt>
                      <c:pt idx="5490">
                        <c:v>549,1</c:v>
                      </c:pt>
                      <c:pt idx="5491">
                        <c:v>549,2</c:v>
                      </c:pt>
                      <c:pt idx="5492">
                        <c:v>549,3</c:v>
                      </c:pt>
                      <c:pt idx="5493">
                        <c:v>549,4</c:v>
                      </c:pt>
                      <c:pt idx="5494">
                        <c:v>549,5</c:v>
                      </c:pt>
                      <c:pt idx="5495">
                        <c:v>549,6</c:v>
                      </c:pt>
                      <c:pt idx="5496">
                        <c:v>549,7</c:v>
                      </c:pt>
                      <c:pt idx="5497">
                        <c:v>549,8</c:v>
                      </c:pt>
                      <c:pt idx="5498">
                        <c:v>549,9</c:v>
                      </c:pt>
                      <c:pt idx="5499">
                        <c:v>550</c:v>
                      </c:pt>
                      <c:pt idx="5500">
                        <c:v>550,1</c:v>
                      </c:pt>
                      <c:pt idx="5501">
                        <c:v>550,2</c:v>
                      </c:pt>
                      <c:pt idx="5502">
                        <c:v>550,3</c:v>
                      </c:pt>
                      <c:pt idx="5503">
                        <c:v>550,4</c:v>
                      </c:pt>
                      <c:pt idx="5504">
                        <c:v>550,5</c:v>
                      </c:pt>
                      <c:pt idx="5505">
                        <c:v>550,6</c:v>
                      </c:pt>
                      <c:pt idx="5506">
                        <c:v>550,7</c:v>
                      </c:pt>
                      <c:pt idx="5507">
                        <c:v>550,8</c:v>
                      </c:pt>
                      <c:pt idx="5508">
                        <c:v>550,9</c:v>
                      </c:pt>
                      <c:pt idx="5509">
                        <c:v>551</c:v>
                      </c:pt>
                      <c:pt idx="5510">
                        <c:v>551,1</c:v>
                      </c:pt>
                      <c:pt idx="5511">
                        <c:v>551,2</c:v>
                      </c:pt>
                      <c:pt idx="5512">
                        <c:v>551,3</c:v>
                      </c:pt>
                      <c:pt idx="5513">
                        <c:v>551,4</c:v>
                      </c:pt>
                      <c:pt idx="5514">
                        <c:v>551,5</c:v>
                      </c:pt>
                      <c:pt idx="5515">
                        <c:v>551,6</c:v>
                      </c:pt>
                      <c:pt idx="5516">
                        <c:v>551,7</c:v>
                      </c:pt>
                      <c:pt idx="5517">
                        <c:v>551,8</c:v>
                      </c:pt>
                      <c:pt idx="5518">
                        <c:v>551,9</c:v>
                      </c:pt>
                      <c:pt idx="5519">
                        <c:v>552</c:v>
                      </c:pt>
                      <c:pt idx="5520">
                        <c:v>552,1</c:v>
                      </c:pt>
                      <c:pt idx="5521">
                        <c:v>552,2</c:v>
                      </c:pt>
                      <c:pt idx="5522">
                        <c:v>552,3</c:v>
                      </c:pt>
                      <c:pt idx="5523">
                        <c:v>552,4</c:v>
                      </c:pt>
                      <c:pt idx="5524">
                        <c:v>552,5</c:v>
                      </c:pt>
                      <c:pt idx="5525">
                        <c:v>552,6</c:v>
                      </c:pt>
                      <c:pt idx="5526">
                        <c:v>552,7</c:v>
                      </c:pt>
                      <c:pt idx="5527">
                        <c:v>552,8</c:v>
                      </c:pt>
                      <c:pt idx="5528">
                        <c:v>552,9</c:v>
                      </c:pt>
                      <c:pt idx="5529">
                        <c:v>553</c:v>
                      </c:pt>
                      <c:pt idx="5530">
                        <c:v>553,1</c:v>
                      </c:pt>
                      <c:pt idx="5531">
                        <c:v>553,2</c:v>
                      </c:pt>
                      <c:pt idx="5532">
                        <c:v>553,3</c:v>
                      </c:pt>
                      <c:pt idx="5533">
                        <c:v>553,4</c:v>
                      </c:pt>
                      <c:pt idx="5534">
                        <c:v>553,5</c:v>
                      </c:pt>
                      <c:pt idx="5535">
                        <c:v>553,6</c:v>
                      </c:pt>
                      <c:pt idx="5536">
                        <c:v>553,7</c:v>
                      </c:pt>
                      <c:pt idx="5537">
                        <c:v>553,8</c:v>
                      </c:pt>
                      <c:pt idx="5538">
                        <c:v>553,9</c:v>
                      </c:pt>
                      <c:pt idx="5539">
                        <c:v>554</c:v>
                      </c:pt>
                      <c:pt idx="5540">
                        <c:v>554,1</c:v>
                      </c:pt>
                      <c:pt idx="5541">
                        <c:v>554,2</c:v>
                      </c:pt>
                      <c:pt idx="5542">
                        <c:v>554,3</c:v>
                      </c:pt>
                      <c:pt idx="5543">
                        <c:v>554,4</c:v>
                      </c:pt>
                      <c:pt idx="5544">
                        <c:v>554,5</c:v>
                      </c:pt>
                      <c:pt idx="5545">
                        <c:v>554,6</c:v>
                      </c:pt>
                      <c:pt idx="5546">
                        <c:v>554,7</c:v>
                      </c:pt>
                      <c:pt idx="5547">
                        <c:v>554,8</c:v>
                      </c:pt>
                      <c:pt idx="5548">
                        <c:v>554,9</c:v>
                      </c:pt>
                      <c:pt idx="5549">
                        <c:v>555</c:v>
                      </c:pt>
                      <c:pt idx="5550">
                        <c:v>555,1</c:v>
                      </c:pt>
                      <c:pt idx="5551">
                        <c:v>555,2</c:v>
                      </c:pt>
                      <c:pt idx="5552">
                        <c:v>555,3</c:v>
                      </c:pt>
                      <c:pt idx="5553">
                        <c:v>555,4</c:v>
                      </c:pt>
                      <c:pt idx="5554">
                        <c:v>555,5</c:v>
                      </c:pt>
                      <c:pt idx="5555">
                        <c:v>555,6</c:v>
                      </c:pt>
                      <c:pt idx="5556">
                        <c:v>555,7</c:v>
                      </c:pt>
                      <c:pt idx="5557">
                        <c:v>555,8</c:v>
                      </c:pt>
                      <c:pt idx="5558">
                        <c:v>555,9</c:v>
                      </c:pt>
                      <c:pt idx="5559">
                        <c:v>556</c:v>
                      </c:pt>
                      <c:pt idx="5560">
                        <c:v>556,1</c:v>
                      </c:pt>
                      <c:pt idx="5561">
                        <c:v>556,2</c:v>
                      </c:pt>
                      <c:pt idx="5562">
                        <c:v>556,3</c:v>
                      </c:pt>
                      <c:pt idx="5563">
                        <c:v>556,4</c:v>
                      </c:pt>
                      <c:pt idx="5564">
                        <c:v>556,5</c:v>
                      </c:pt>
                      <c:pt idx="5565">
                        <c:v>556,6</c:v>
                      </c:pt>
                      <c:pt idx="5566">
                        <c:v>556,7</c:v>
                      </c:pt>
                      <c:pt idx="5567">
                        <c:v>556,8</c:v>
                      </c:pt>
                      <c:pt idx="5568">
                        <c:v>556,9</c:v>
                      </c:pt>
                      <c:pt idx="5569">
                        <c:v>557</c:v>
                      </c:pt>
                      <c:pt idx="5570">
                        <c:v>557,1</c:v>
                      </c:pt>
                      <c:pt idx="5571">
                        <c:v>557,2</c:v>
                      </c:pt>
                      <c:pt idx="5572">
                        <c:v>557,3</c:v>
                      </c:pt>
                      <c:pt idx="5573">
                        <c:v>557,4</c:v>
                      </c:pt>
                      <c:pt idx="5574">
                        <c:v>557,5</c:v>
                      </c:pt>
                      <c:pt idx="5575">
                        <c:v>557,6</c:v>
                      </c:pt>
                      <c:pt idx="5576">
                        <c:v>557,7</c:v>
                      </c:pt>
                      <c:pt idx="5577">
                        <c:v>557,8</c:v>
                      </c:pt>
                      <c:pt idx="5578">
                        <c:v>557,9</c:v>
                      </c:pt>
                      <c:pt idx="5579">
                        <c:v>558</c:v>
                      </c:pt>
                      <c:pt idx="5580">
                        <c:v>558,1</c:v>
                      </c:pt>
                      <c:pt idx="5581">
                        <c:v>558,2</c:v>
                      </c:pt>
                      <c:pt idx="5582">
                        <c:v>558,3</c:v>
                      </c:pt>
                      <c:pt idx="5583">
                        <c:v>558,4</c:v>
                      </c:pt>
                      <c:pt idx="5584">
                        <c:v>558,5</c:v>
                      </c:pt>
                      <c:pt idx="5585">
                        <c:v>558,6</c:v>
                      </c:pt>
                      <c:pt idx="5586">
                        <c:v>558,7</c:v>
                      </c:pt>
                      <c:pt idx="5587">
                        <c:v>558,8</c:v>
                      </c:pt>
                      <c:pt idx="5588">
                        <c:v>558,9</c:v>
                      </c:pt>
                      <c:pt idx="5589">
                        <c:v>559</c:v>
                      </c:pt>
                      <c:pt idx="5590">
                        <c:v>559,1</c:v>
                      </c:pt>
                      <c:pt idx="5591">
                        <c:v>559,2</c:v>
                      </c:pt>
                      <c:pt idx="5592">
                        <c:v>559,3</c:v>
                      </c:pt>
                      <c:pt idx="5593">
                        <c:v>559,4</c:v>
                      </c:pt>
                      <c:pt idx="5594">
                        <c:v>559,5</c:v>
                      </c:pt>
                      <c:pt idx="5595">
                        <c:v>559,6</c:v>
                      </c:pt>
                      <c:pt idx="5596">
                        <c:v>559,7</c:v>
                      </c:pt>
                      <c:pt idx="5597">
                        <c:v>559,8</c:v>
                      </c:pt>
                      <c:pt idx="5598">
                        <c:v>559,9</c:v>
                      </c:pt>
                      <c:pt idx="5599">
                        <c:v>560</c:v>
                      </c:pt>
                      <c:pt idx="5600">
                        <c:v>560,1</c:v>
                      </c:pt>
                      <c:pt idx="5601">
                        <c:v>560,2</c:v>
                      </c:pt>
                      <c:pt idx="5602">
                        <c:v>560,3</c:v>
                      </c:pt>
                      <c:pt idx="5603">
                        <c:v>560,4</c:v>
                      </c:pt>
                      <c:pt idx="5604">
                        <c:v>560,5</c:v>
                      </c:pt>
                      <c:pt idx="5605">
                        <c:v>560,6</c:v>
                      </c:pt>
                      <c:pt idx="5606">
                        <c:v>560,7</c:v>
                      </c:pt>
                      <c:pt idx="5607">
                        <c:v>560,8</c:v>
                      </c:pt>
                      <c:pt idx="5608">
                        <c:v>560,9</c:v>
                      </c:pt>
                      <c:pt idx="5609">
                        <c:v>561</c:v>
                      </c:pt>
                      <c:pt idx="5610">
                        <c:v>561,1</c:v>
                      </c:pt>
                      <c:pt idx="5611">
                        <c:v>561,2</c:v>
                      </c:pt>
                      <c:pt idx="5612">
                        <c:v>561,3</c:v>
                      </c:pt>
                      <c:pt idx="5613">
                        <c:v>561,4</c:v>
                      </c:pt>
                      <c:pt idx="5614">
                        <c:v>561,5</c:v>
                      </c:pt>
                      <c:pt idx="5615">
                        <c:v>561,6</c:v>
                      </c:pt>
                      <c:pt idx="5616">
                        <c:v>561,7</c:v>
                      </c:pt>
                      <c:pt idx="5617">
                        <c:v>561,8</c:v>
                      </c:pt>
                      <c:pt idx="5618">
                        <c:v>561,9</c:v>
                      </c:pt>
                      <c:pt idx="5619">
                        <c:v>562</c:v>
                      </c:pt>
                      <c:pt idx="5620">
                        <c:v>562,1</c:v>
                      </c:pt>
                      <c:pt idx="5621">
                        <c:v>562,2</c:v>
                      </c:pt>
                      <c:pt idx="5622">
                        <c:v>562,3</c:v>
                      </c:pt>
                      <c:pt idx="5623">
                        <c:v>562,4</c:v>
                      </c:pt>
                      <c:pt idx="5624">
                        <c:v>562,5</c:v>
                      </c:pt>
                      <c:pt idx="5625">
                        <c:v>562,6</c:v>
                      </c:pt>
                      <c:pt idx="5626">
                        <c:v>562,7</c:v>
                      </c:pt>
                      <c:pt idx="5627">
                        <c:v>562,8</c:v>
                      </c:pt>
                      <c:pt idx="5628">
                        <c:v>562,9</c:v>
                      </c:pt>
                      <c:pt idx="5629">
                        <c:v>563</c:v>
                      </c:pt>
                      <c:pt idx="5630">
                        <c:v>563,1</c:v>
                      </c:pt>
                      <c:pt idx="5631">
                        <c:v>563,2</c:v>
                      </c:pt>
                      <c:pt idx="5632">
                        <c:v>563,3</c:v>
                      </c:pt>
                      <c:pt idx="5633">
                        <c:v>563,4</c:v>
                      </c:pt>
                      <c:pt idx="5634">
                        <c:v>563,5</c:v>
                      </c:pt>
                      <c:pt idx="5635">
                        <c:v>563,6</c:v>
                      </c:pt>
                      <c:pt idx="5636">
                        <c:v>563,7</c:v>
                      </c:pt>
                      <c:pt idx="5637">
                        <c:v>563,8</c:v>
                      </c:pt>
                      <c:pt idx="5638">
                        <c:v>563,9</c:v>
                      </c:pt>
                      <c:pt idx="5639">
                        <c:v>564</c:v>
                      </c:pt>
                      <c:pt idx="5640">
                        <c:v>564,1</c:v>
                      </c:pt>
                      <c:pt idx="5641">
                        <c:v>564,2</c:v>
                      </c:pt>
                      <c:pt idx="5642">
                        <c:v>564,3</c:v>
                      </c:pt>
                      <c:pt idx="5643">
                        <c:v>564,4</c:v>
                      </c:pt>
                      <c:pt idx="5644">
                        <c:v>564,5</c:v>
                      </c:pt>
                      <c:pt idx="5645">
                        <c:v>564,6</c:v>
                      </c:pt>
                      <c:pt idx="5646">
                        <c:v>564,7</c:v>
                      </c:pt>
                      <c:pt idx="5647">
                        <c:v>564,8</c:v>
                      </c:pt>
                      <c:pt idx="5648">
                        <c:v>564,9</c:v>
                      </c:pt>
                      <c:pt idx="5649">
                        <c:v>565</c:v>
                      </c:pt>
                      <c:pt idx="5650">
                        <c:v>565,1</c:v>
                      </c:pt>
                      <c:pt idx="5651">
                        <c:v>565,2</c:v>
                      </c:pt>
                      <c:pt idx="5652">
                        <c:v>565,3</c:v>
                      </c:pt>
                      <c:pt idx="5653">
                        <c:v>565,4</c:v>
                      </c:pt>
                      <c:pt idx="5654">
                        <c:v>565,5</c:v>
                      </c:pt>
                      <c:pt idx="5655">
                        <c:v>565,6</c:v>
                      </c:pt>
                      <c:pt idx="5656">
                        <c:v>565,7</c:v>
                      </c:pt>
                      <c:pt idx="5657">
                        <c:v>565,8</c:v>
                      </c:pt>
                      <c:pt idx="5658">
                        <c:v>565,9</c:v>
                      </c:pt>
                      <c:pt idx="5659">
                        <c:v>566</c:v>
                      </c:pt>
                      <c:pt idx="5660">
                        <c:v>566,1</c:v>
                      </c:pt>
                      <c:pt idx="5661">
                        <c:v>566,2</c:v>
                      </c:pt>
                      <c:pt idx="5662">
                        <c:v>566,3</c:v>
                      </c:pt>
                      <c:pt idx="5663">
                        <c:v>566,4</c:v>
                      </c:pt>
                      <c:pt idx="5664">
                        <c:v>566,5</c:v>
                      </c:pt>
                      <c:pt idx="5665">
                        <c:v>566,6</c:v>
                      </c:pt>
                      <c:pt idx="5666">
                        <c:v>566,7</c:v>
                      </c:pt>
                      <c:pt idx="5667">
                        <c:v>566,8</c:v>
                      </c:pt>
                      <c:pt idx="5668">
                        <c:v>566,9</c:v>
                      </c:pt>
                      <c:pt idx="5669">
                        <c:v>567</c:v>
                      </c:pt>
                      <c:pt idx="5670">
                        <c:v>567,1</c:v>
                      </c:pt>
                      <c:pt idx="5671">
                        <c:v>567,2</c:v>
                      </c:pt>
                      <c:pt idx="5672">
                        <c:v>567,3</c:v>
                      </c:pt>
                      <c:pt idx="5673">
                        <c:v>567,4</c:v>
                      </c:pt>
                      <c:pt idx="5674">
                        <c:v>567,5</c:v>
                      </c:pt>
                      <c:pt idx="5675">
                        <c:v>567,6</c:v>
                      </c:pt>
                      <c:pt idx="5676">
                        <c:v>567,7</c:v>
                      </c:pt>
                      <c:pt idx="5677">
                        <c:v>567,8</c:v>
                      </c:pt>
                      <c:pt idx="5678">
                        <c:v>567,9</c:v>
                      </c:pt>
                      <c:pt idx="5679">
                        <c:v>568</c:v>
                      </c:pt>
                      <c:pt idx="5680">
                        <c:v>568,1</c:v>
                      </c:pt>
                      <c:pt idx="5681">
                        <c:v>568,2</c:v>
                      </c:pt>
                      <c:pt idx="5682">
                        <c:v>568,3</c:v>
                      </c:pt>
                      <c:pt idx="5683">
                        <c:v>568,4</c:v>
                      </c:pt>
                      <c:pt idx="5684">
                        <c:v>568,5</c:v>
                      </c:pt>
                      <c:pt idx="5685">
                        <c:v>568,6</c:v>
                      </c:pt>
                      <c:pt idx="5686">
                        <c:v>568,7</c:v>
                      </c:pt>
                      <c:pt idx="5687">
                        <c:v>568,8</c:v>
                      </c:pt>
                      <c:pt idx="5688">
                        <c:v>568,9</c:v>
                      </c:pt>
                      <c:pt idx="5689">
                        <c:v>569</c:v>
                      </c:pt>
                      <c:pt idx="5690">
                        <c:v>569,1</c:v>
                      </c:pt>
                      <c:pt idx="5691">
                        <c:v>569,2</c:v>
                      </c:pt>
                      <c:pt idx="5692">
                        <c:v>569,3</c:v>
                      </c:pt>
                      <c:pt idx="5693">
                        <c:v>569,4</c:v>
                      </c:pt>
                      <c:pt idx="5694">
                        <c:v>569,5</c:v>
                      </c:pt>
                      <c:pt idx="5695">
                        <c:v>569,6</c:v>
                      </c:pt>
                      <c:pt idx="5696">
                        <c:v>569,7</c:v>
                      </c:pt>
                      <c:pt idx="5697">
                        <c:v>569,8</c:v>
                      </c:pt>
                      <c:pt idx="5698">
                        <c:v>569,9</c:v>
                      </c:pt>
                      <c:pt idx="5699">
                        <c:v>570</c:v>
                      </c:pt>
                      <c:pt idx="5700">
                        <c:v>570,1</c:v>
                      </c:pt>
                      <c:pt idx="5701">
                        <c:v>570,2</c:v>
                      </c:pt>
                      <c:pt idx="5702">
                        <c:v>570,3</c:v>
                      </c:pt>
                      <c:pt idx="5703">
                        <c:v>570,4</c:v>
                      </c:pt>
                      <c:pt idx="5704">
                        <c:v>570,5</c:v>
                      </c:pt>
                      <c:pt idx="5705">
                        <c:v>570,6</c:v>
                      </c:pt>
                      <c:pt idx="5706">
                        <c:v>570,7</c:v>
                      </c:pt>
                      <c:pt idx="5707">
                        <c:v>570,8</c:v>
                      </c:pt>
                      <c:pt idx="5708">
                        <c:v>570,9</c:v>
                      </c:pt>
                      <c:pt idx="5709">
                        <c:v>571</c:v>
                      </c:pt>
                      <c:pt idx="5710">
                        <c:v>571,1</c:v>
                      </c:pt>
                      <c:pt idx="5711">
                        <c:v>571,2</c:v>
                      </c:pt>
                      <c:pt idx="5712">
                        <c:v>571,3</c:v>
                      </c:pt>
                      <c:pt idx="5713">
                        <c:v>571,4</c:v>
                      </c:pt>
                      <c:pt idx="5714">
                        <c:v>571,5</c:v>
                      </c:pt>
                      <c:pt idx="5715">
                        <c:v>571,6</c:v>
                      </c:pt>
                      <c:pt idx="5716">
                        <c:v>571,7</c:v>
                      </c:pt>
                      <c:pt idx="5717">
                        <c:v>571,8</c:v>
                      </c:pt>
                      <c:pt idx="5718">
                        <c:v>571,9</c:v>
                      </c:pt>
                      <c:pt idx="5719">
                        <c:v>572</c:v>
                      </c:pt>
                      <c:pt idx="5720">
                        <c:v>572,1</c:v>
                      </c:pt>
                      <c:pt idx="5721">
                        <c:v>572,2</c:v>
                      </c:pt>
                      <c:pt idx="5722">
                        <c:v>572,3</c:v>
                      </c:pt>
                      <c:pt idx="5723">
                        <c:v>572,4</c:v>
                      </c:pt>
                      <c:pt idx="5724">
                        <c:v>572,5</c:v>
                      </c:pt>
                      <c:pt idx="5725">
                        <c:v>572,6</c:v>
                      </c:pt>
                      <c:pt idx="5726">
                        <c:v>572,7</c:v>
                      </c:pt>
                      <c:pt idx="5727">
                        <c:v>572,8</c:v>
                      </c:pt>
                      <c:pt idx="5728">
                        <c:v>572,9</c:v>
                      </c:pt>
                      <c:pt idx="5729">
                        <c:v>573</c:v>
                      </c:pt>
                      <c:pt idx="5730">
                        <c:v>573,1</c:v>
                      </c:pt>
                      <c:pt idx="5731">
                        <c:v>573,2</c:v>
                      </c:pt>
                      <c:pt idx="5732">
                        <c:v>573,3</c:v>
                      </c:pt>
                      <c:pt idx="5733">
                        <c:v>573,4</c:v>
                      </c:pt>
                      <c:pt idx="5734">
                        <c:v>573,5</c:v>
                      </c:pt>
                      <c:pt idx="5735">
                        <c:v>573,6</c:v>
                      </c:pt>
                      <c:pt idx="5736">
                        <c:v>573,7</c:v>
                      </c:pt>
                      <c:pt idx="5737">
                        <c:v>573,8</c:v>
                      </c:pt>
                      <c:pt idx="5738">
                        <c:v>573,9</c:v>
                      </c:pt>
                      <c:pt idx="5739">
                        <c:v>574</c:v>
                      </c:pt>
                      <c:pt idx="5740">
                        <c:v>574,1</c:v>
                      </c:pt>
                      <c:pt idx="5741">
                        <c:v>574,2</c:v>
                      </c:pt>
                      <c:pt idx="5742">
                        <c:v>574,3</c:v>
                      </c:pt>
                      <c:pt idx="5743">
                        <c:v>574,4</c:v>
                      </c:pt>
                      <c:pt idx="5744">
                        <c:v>574,5</c:v>
                      </c:pt>
                      <c:pt idx="5745">
                        <c:v>574,6</c:v>
                      </c:pt>
                      <c:pt idx="5746">
                        <c:v>574,7</c:v>
                      </c:pt>
                      <c:pt idx="5747">
                        <c:v>574,8</c:v>
                      </c:pt>
                      <c:pt idx="5748">
                        <c:v>574,9</c:v>
                      </c:pt>
                      <c:pt idx="5749">
                        <c:v>575</c:v>
                      </c:pt>
                      <c:pt idx="5750">
                        <c:v>575,1</c:v>
                      </c:pt>
                      <c:pt idx="5751">
                        <c:v>575,2</c:v>
                      </c:pt>
                      <c:pt idx="5752">
                        <c:v>575,3</c:v>
                      </c:pt>
                      <c:pt idx="5753">
                        <c:v>575,4</c:v>
                      </c:pt>
                      <c:pt idx="5754">
                        <c:v>575,5</c:v>
                      </c:pt>
                      <c:pt idx="5755">
                        <c:v>575,6</c:v>
                      </c:pt>
                      <c:pt idx="5756">
                        <c:v>575,7</c:v>
                      </c:pt>
                      <c:pt idx="5757">
                        <c:v>575,8</c:v>
                      </c:pt>
                      <c:pt idx="5758">
                        <c:v>575,9</c:v>
                      </c:pt>
                      <c:pt idx="5759">
                        <c:v>576</c:v>
                      </c:pt>
                      <c:pt idx="5760">
                        <c:v>576,1</c:v>
                      </c:pt>
                      <c:pt idx="5761">
                        <c:v>576,2</c:v>
                      </c:pt>
                      <c:pt idx="5762">
                        <c:v>576,3</c:v>
                      </c:pt>
                      <c:pt idx="5763">
                        <c:v>576,4</c:v>
                      </c:pt>
                      <c:pt idx="5764">
                        <c:v>576,5</c:v>
                      </c:pt>
                      <c:pt idx="5765">
                        <c:v>576,6</c:v>
                      </c:pt>
                      <c:pt idx="5766">
                        <c:v>576,7</c:v>
                      </c:pt>
                      <c:pt idx="5767">
                        <c:v>576,8</c:v>
                      </c:pt>
                      <c:pt idx="5768">
                        <c:v>576,9</c:v>
                      </c:pt>
                      <c:pt idx="5769">
                        <c:v>577</c:v>
                      </c:pt>
                      <c:pt idx="5770">
                        <c:v>577,1</c:v>
                      </c:pt>
                      <c:pt idx="5771">
                        <c:v>577,2</c:v>
                      </c:pt>
                      <c:pt idx="5772">
                        <c:v>577,3</c:v>
                      </c:pt>
                      <c:pt idx="5773">
                        <c:v>577,4</c:v>
                      </c:pt>
                      <c:pt idx="5774">
                        <c:v>577,5</c:v>
                      </c:pt>
                      <c:pt idx="5775">
                        <c:v>577,6</c:v>
                      </c:pt>
                      <c:pt idx="5776">
                        <c:v>577,7</c:v>
                      </c:pt>
                      <c:pt idx="5777">
                        <c:v>577,8</c:v>
                      </c:pt>
                      <c:pt idx="5778">
                        <c:v>577,9</c:v>
                      </c:pt>
                      <c:pt idx="5779">
                        <c:v>578</c:v>
                      </c:pt>
                      <c:pt idx="5780">
                        <c:v>578,1</c:v>
                      </c:pt>
                      <c:pt idx="5781">
                        <c:v>578,2</c:v>
                      </c:pt>
                      <c:pt idx="5782">
                        <c:v>578,3</c:v>
                      </c:pt>
                      <c:pt idx="5783">
                        <c:v>578,4</c:v>
                      </c:pt>
                      <c:pt idx="5784">
                        <c:v>578,5</c:v>
                      </c:pt>
                      <c:pt idx="5785">
                        <c:v>578,6</c:v>
                      </c:pt>
                      <c:pt idx="5786">
                        <c:v>578,7</c:v>
                      </c:pt>
                      <c:pt idx="5787">
                        <c:v>578,8</c:v>
                      </c:pt>
                      <c:pt idx="5788">
                        <c:v>578,9</c:v>
                      </c:pt>
                      <c:pt idx="5789">
                        <c:v>579</c:v>
                      </c:pt>
                      <c:pt idx="5790">
                        <c:v>579,1</c:v>
                      </c:pt>
                      <c:pt idx="5791">
                        <c:v>579,2</c:v>
                      </c:pt>
                      <c:pt idx="5792">
                        <c:v>579,3</c:v>
                      </c:pt>
                      <c:pt idx="5793">
                        <c:v>579,4</c:v>
                      </c:pt>
                      <c:pt idx="5794">
                        <c:v>579,5</c:v>
                      </c:pt>
                      <c:pt idx="5795">
                        <c:v>579,6</c:v>
                      </c:pt>
                      <c:pt idx="5796">
                        <c:v>579,7</c:v>
                      </c:pt>
                      <c:pt idx="5797">
                        <c:v>579,8</c:v>
                      </c:pt>
                      <c:pt idx="5798">
                        <c:v>579,9</c:v>
                      </c:pt>
                      <c:pt idx="5799">
                        <c:v>580</c:v>
                      </c:pt>
                      <c:pt idx="5800">
                        <c:v>580,1</c:v>
                      </c:pt>
                      <c:pt idx="5801">
                        <c:v>580,2</c:v>
                      </c:pt>
                      <c:pt idx="5802">
                        <c:v>580,3</c:v>
                      </c:pt>
                      <c:pt idx="5803">
                        <c:v>580,4</c:v>
                      </c:pt>
                      <c:pt idx="5804">
                        <c:v>580,5</c:v>
                      </c:pt>
                      <c:pt idx="5805">
                        <c:v>580,6</c:v>
                      </c:pt>
                      <c:pt idx="5806">
                        <c:v>580,7</c:v>
                      </c:pt>
                      <c:pt idx="5807">
                        <c:v>580,8</c:v>
                      </c:pt>
                      <c:pt idx="5808">
                        <c:v>580,9</c:v>
                      </c:pt>
                      <c:pt idx="5809">
                        <c:v>581</c:v>
                      </c:pt>
                      <c:pt idx="5810">
                        <c:v>581,1</c:v>
                      </c:pt>
                      <c:pt idx="5811">
                        <c:v>581,2</c:v>
                      </c:pt>
                      <c:pt idx="5812">
                        <c:v>581,3</c:v>
                      </c:pt>
                      <c:pt idx="5813">
                        <c:v>581,4</c:v>
                      </c:pt>
                      <c:pt idx="5814">
                        <c:v>581,5</c:v>
                      </c:pt>
                      <c:pt idx="5815">
                        <c:v>581,6</c:v>
                      </c:pt>
                      <c:pt idx="5816">
                        <c:v>581,7</c:v>
                      </c:pt>
                      <c:pt idx="5817">
                        <c:v>581,8</c:v>
                      </c:pt>
                      <c:pt idx="5818">
                        <c:v>581,9</c:v>
                      </c:pt>
                      <c:pt idx="5819">
                        <c:v>582</c:v>
                      </c:pt>
                      <c:pt idx="5820">
                        <c:v>582,1</c:v>
                      </c:pt>
                      <c:pt idx="5821">
                        <c:v>582,2</c:v>
                      </c:pt>
                      <c:pt idx="5822">
                        <c:v>582,3</c:v>
                      </c:pt>
                      <c:pt idx="5823">
                        <c:v>582,4</c:v>
                      </c:pt>
                      <c:pt idx="5824">
                        <c:v>582,5</c:v>
                      </c:pt>
                      <c:pt idx="5825">
                        <c:v>582,6</c:v>
                      </c:pt>
                      <c:pt idx="5826">
                        <c:v>582,7</c:v>
                      </c:pt>
                      <c:pt idx="5827">
                        <c:v>582,8</c:v>
                      </c:pt>
                      <c:pt idx="5828">
                        <c:v>582,9</c:v>
                      </c:pt>
                      <c:pt idx="5829">
                        <c:v>583</c:v>
                      </c:pt>
                      <c:pt idx="5830">
                        <c:v>583,1</c:v>
                      </c:pt>
                      <c:pt idx="5831">
                        <c:v>583,2</c:v>
                      </c:pt>
                      <c:pt idx="5832">
                        <c:v>583,3</c:v>
                      </c:pt>
                      <c:pt idx="5833">
                        <c:v>583,4</c:v>
                      </c:pt>
                      <c:pt idx="5834">
                        <c:v>583,5</c:v>
                      </c:pt>
                      <c:pt idx="5835">
                        <c:v>583,6</c:v>
                      </c:pt>
                      <c:pt idx="5836">
                        <c:v>583,7</c:v>
                      </c:pt>
                      <c:pt idx="5837">
                        <c:v>583,8</c:v>
                      </c:pt>
                      <c:pt idx="5838">
                        <c:v>583,9</c:v>
                      </c:pt>
                      <c:pt idx="5839">
                        <c:v>584</c:v>
                      </c:pt>
                      <c:pt idx="5840">
                        <c:v>584,1</c:v>
                      </c:pt>
                      <c:pt idx="5841">
                        <c:v>584,2</c:v>
                      </c:pt>
                      <c:pt idx="5842">
                        <c:v>584,3</c:v>
                      </c:pt>
                      <c:pt idx="5843">
                        <c:v>584,4</c:v>
                      </c:pt>
                      <c:pt idx="5844">
                        <c:v>584,5</c:v>
                      </c:pt>
                      <c:pt idx="5845">
                        <c:v>584,6</c:v>
                      </c:pt>
                      <c:pt idx="5846">
                        <c:v>584,7</c:v>
                      </c:pt>
                      <c:pt idx="5847">
                        <c:v>584,8</c:v>
                      </c:pt>
                      <c:pt idx="5848">
                        <c:v>584,9</c:v>
                      </c:pt>
                      <c:pt idx="5849">
                        <c:v>585</c:v>
                      </c:pt>
                      <c:pt idx="5850">
                        <c:v>585,1</c:v>
                      </c:pt>
                      <c:pt idx="5851">
                        <c:v>585,2</c:v>
                      </c:pt>
                      <c:pt idx="5852">
                        <c:v>585,3</c:v>
                      </c:pt>
                      <c:pt idx="5853">
                        <c:v>585,4</c:v>
                      </c:pt>
                      <c:pt idx="5854">
                        <c:v>585,5</c:v>
                      </c:pt>
                      <c:pt idx="5855">
                        <c:v>585,6</c:v>
                      </c:pt>
                      <c:pt idx="5856">
                        <c:v>585,7</c:v>
                      </c:pt>
                      <c:pt idx="5857">
                        <c:v>585,8</c:v>
                      </c:pt>
                      <c:pt idx="5858">
                        <c:v>585,9</c:v>
                      </c:pt>
                      <c:pt idx="5859">
                        <c:v>586</c:v>
                      </c:pt>
                      <c:pt idx="5860">
                        <c:v>586,1</c:v>
                      </c:pt>
                      <c:pt idx="5861">
                        <c:v>586,2</c:v>
                      </c:pt>
                      <c:pt idx="5862">
                        <c:v>586,3</c:v>
                      </c:pt>
                      <c:pt idx="5863">
                        <c:v>586,4</c:v>
                      </c:pt>
                      <c:pt idx="5864">
                        <c:v>586,5</c:v>
                      </c:pt>
                      <c:pt idx="5865">
                        <c:v>586,6</c:v>
                      </c:pt>
                      <c:pt idx="5866">
                        <c:v>586,7</c:v>
                      </c:pt>
                      <c:pt idx="5867">
                        <c:v>586,8</c:v>
                      </c:pt>
                      <c:pt idx="5868">
                        <c:v>586,9</c:v>
                      </c:pt>
                      <c:pt idx="5869">
                        <c:v>587</c:v>
                      </c:pt>
                      <c:pt idx="5870">
                        <c:v>587,1</c:v>
                      </c:pt>
                      <c:pt idx="5871">
                        <c:v>587,2</c:v>
                      </c:pt>
                      <c:pt idx="5872">
                        <c:v>587,3</c:v>
                      </c:pt>
                      <c:pt idx="5873">
                        <c:v>587,4</c:v>
                      </c:pt>
                      <c:pt idx="5874">
                        <c:v>587,5</c:v>
                      </c:pt>
                      <c:pt idx="5875">
                        <c:v>587,6</c:v>
                      </c:pt>
                      <c:pt idx="5876">
                        <c:v>587,7</c:v>
                      </c:pt>
                      <c:pt idx="5877">
                        <c:v>587,8</c:v>
                      </c:pt>
                      <c:pt idx="5878">
                        <c:v>587,9</c:v>
                      </c:pt>
                      <c:pt idx="5879">
                        <c:v>588</c:v>
                      </c:pt>
                      <c:pt idx="5880">
                        <c:v>588,1</c:v>
                      </c:pt>
                      <c:pt idx="5881">
                        <c:v>588,2</c:v>
                      </c:pt>
                      <c:pt idx="5882">
                        <c:v>588,3</c:v>
                      </c:pt>
                      <c:pt idx="5883">
                        <c:v>588,4</c:v>
                      </c:pt>
                      <c:pt idx="5884">
                        <c:v>588,5</c:v>
                      </c:pt>
                      <c:pt idx="5885">
                        <c:v>588,6</c:v>
                      </c:pt>
                      <c:pt idx="5886">
                        <c:v>588,7</c:v>
                      </c:pt>
                      <c:pt idx="5887">
                        <c:v>588,8</c:v>
                      </c:pt>
                      <c:pt idx="5888">
                        <c:v>588,9</c:v>
                      </c:pt>
                      <c:pt idx="5889">
                        <c:v>589</c:v>
                      </c:pt>
                      <c:pt idx="5890">
                        <c:v>589,1</c:v>
                      </c:pt>
                      <c:pt idx="5891">
                        <c:v>589,2</c:v>
                      </c:pt>
                      <c:pt idx="5892">
                        <c:v>589,3</c:v>
                      </c:pt>
                      <c:pt idx="5893">
                        <c:v>589,4</c:v>
                      </c:pt>
                      <c:pt idx="5894">
                        <c:v>589,5</c:v>
                      </c:pt>
                      <c:pt idx="5895">
                        <c:v>589,6</c:v>
                      </c:pt>
                      <c:pt idx="5896">
                        <c:v>589,7</c:v>
                      </c:pt>
                      <c:pt idx="5897">
                        <c:v>589,8</c:v>
                      </c:pt>
                      <c:pt idx="5898">
                        <c:v>589,9</c:v>
                      </c:pt>
                      <c:pt idx="5899">
                        <c:v>590</c:v>
                      </c:pt>
                      <c:pt idx="5900">
                        <c:v>590,1</c:v>
                      </c:pt>
                      <c:pt idx="5901">
                        <c:v>590,2</c:v>
                      </c:pt>
                      <c:pt idx="5902">
                        <c:v>590,3</c:v>
                      </c:pt>
                      <c:pt idx="5903">
                        <c:v>590,4</c:v>
                      </c:pt>
                      <c:pt idx="5904">
                        <c:v>590,5</c:v>
                      </c:pt>
                      <c:pt idx="5905">
                        <c:v>590,6</c:v>
                      </c:pt>
                      <c:pt idx="5906">
                        <c:v>590,7</c:v>
                      </c:pt>
                      <c:pt idx="5907">
                        <c:v>590,8</c:v>
                      </c:pt>
                      <c:pt idx="5908">
                        <c:v>590,9</c:v>
                      </c:pt>
                      <c:pt idx="5909">
                        <c:v>591</c:v>
                      </c:pt>
                      <c:pt idx="5910">
                        <c:v>591,1</c:v>
                      </c:pt>
                      <c:pt idx="5911">
                        <c:v>591,2</c:v>
                      </c:pt>
                      <c:pt idx="5912">
                        <c:v>591,3</c:v>
                      </c:pt>
                      <c:pt idx="5913">
                        <c:v>591,4</c:v>
                      </c:pt>
                      <c:pt idx="5914">
                        <c:v>591,5</c:v>
                      </c:pt>
                      <c:pt idx="5915">
                        <c:v>591,6</c:v>
                      </c:pt>
                      <c:pt idx="5916">
                        <c:v>591,7</c:v>
                      </c:pt>
                      <c:pt idx="5917">
                        <c:v>591,8</c:v>
                      </c:pt>
                      <c:pt idx="5918">
                        <c:v>591,9</c:v>
                      </c:pt>
                      <c:pt idx="5919">
                        <c:v>592</c:v>
                      </c:pt>
                      <c:pt idx="5920">
                        <c:v>592,1</c:v>
                      </c:pt>
                      <c:pt idx="5921">
                        <c:v>592,2</c:v>
                      </c:pt>
                      <c:pt idx="5922">
                        <c:v>592,3</c:v>
                      </c:pt>
                      <c:pt idx="5923">
                        <c:v>592,4</c:v>
                      </c:pt>
                      <c:pt idx="5924">
                        <c:v>592,5</c:v>
                      </c:pt>
                      <c:pt idx="5925">
                        <c:v>592,6</c:v>
                      </c:pt>
                      <c:pt idx="5926">
                        <c:v>592,7</c:v>
                      </c:pt>
                      <c:pt idx="5927">
                        <c:v>592,8</c:v>
                      </c:pt>
                      <c:pt idx="5928">
                        <c:v>592,9</c:v>
                      </c:pt>
                      <c:pt idx="5929">
                        <c:v>593</c:v>
                      </c:pt>
                      <c:pt idx="5930">
                        <c:v>593,1</c:v>
                      </c:pt>
                      <c:pt idx="5931">
                        <c:v>593,2</c:v>
                      </c:pt>
                      <c:pt idx="5932">
                        <c:v>593,3</c:v>
                      </c:pt>
                      <c:pt idx="5933">
                        <c:v>593,4</c:v>
                      </c:pt>
                      <c:pt idx="5934">
                        <c:v>593,5</c:v>
                      </c:pt>
                      <c:pt idx="5935">
                        <c:v>593,6</c:v>
                      </c:pt>
                      <c:pt idx="5936">
                        <c:v>593,7</c:v>
                      </c:pt>
                      <c:pt idx="5937">
                        <c:v>593,8</c:v>
                      </c:pt>
                      <c:pt idx="5938">
                        <c:v>593,9</c:v>
                      </c:pt>
                      <c:pt idx="5939">
                        <c:v>594</c:v>
                      </c:pt>
                      <c:pt idx="5940">
                        <c:v>594,1</c:v>
                      </c:pt>
                      <c:pt idx="5941">
                        <c:v>594,2</c:v>
                      </c:pt>
                      <c:pt idx="5942">
                        <c:v>594,3</c:v>
                      </c:pt>
                      <c:pt idx="5943">
                        <c:v>594,4</c:v>
                      </c:pt>
                      <c:pt idx="5944">
                        <c:v>594,5</c:v>
                      </c:pt>
                      <c:pt idx="5945">
                        <c:v>594,6</c:v>
                      </c:pt>
                      <c:pt idx="5946">
                        <c:v>594,7</c:v>
                      </c:pt>
                      <c:pt idx="5947">
                        <c:v>594,8</c:v>
                      </c:pt>
                      <c:pt idx="5948">
                        <c:v>594,9</c:v>
                      </c:pt>
                      <c:pt idx="5949">
                        <c:v>595</c:v>
                      </c:pt>
                      <c:pt idx="5950">
                        <c:v>595,1</c:v>
                      </c:pt>
                      <c:pt idx="5951">
                        <c:v>595,2</c:v>
                      </c:pt>
                      <c:pt idx="5952">
                        <c:v>595,3</c:v>
                      </c:pt>
                      <c:pt idx="5953">
                        <c:v>595,4</c:v>
                      </c:pt>
                      <c:pt idx="5954">
                        <c:v>595,5</c:v>
                      </c:pt>
                      <c:pt idx="5955">
                        <c:v>595,6</c:v>
                      </c:pt>
                      <c:pt idx="5956">
                        <c:v>595,7</c:v>
                      </c:pt>
                      <c:pt idx="5957">
                        <c:v>595,8</c:v>
                      </c:pt>
                      <c:pt idx="5958">
                        <c:v>595,9</c:v>
                      </c:pt>
                      <c:pt idx="5959">
                        <c:v>596</c:v>
                      </c:pt>
                      <c:pt idx="5960">
                        <c:v>596,1</c:v>
                      </c:pt>
                      <c:pt idx="5961">
                        <c:v>596,2</c:v>
                      </c:pt>
                      <c:pt idx="5962">
                        <c:v>596,3</c:v>
                      </c:pt>
                      <c:pt idx="5963">
                        <c:v>596,4</c:v>
                      </c:pt>
                      <c:pt idx="5964">
                        <c:v>596,5</c:v>
                      </c:pt>
                      <c:pt idx="5965">
                        <c:v>596,6</c:v>
                      </c:pt>
                      <c:pt idx="5966">
                        <c:v>596,7</c:v>
                      </c:pt>
                      <c:pt idx="5967">
                        <c:v>596,8</c:v>
                      </c:pt>
                      <c:pt idx="5968">
                        <c:v>596,9</c:v>
                      </c:pt>
                      <c:pt idx="5969">
                        <c:v>597</c:v>
                      </c:pt>
                      <c:pt idx="5970">
                        <c:v>597,1</c:v>
                      </c:pt>
                      <c:pt idx="5971">
                        <c:v>597,2</c:v>
                      </c:pt>
                      <c:pt idx="5972">
                        <c:v>597,3</c:v>
                      </c:pt>
                      <c:pt idx="5973">
                        <c:v>597,4</c:v>
                      </c:pt>
                      <c:pt idx="5974">
                        <c:v>597,5</c:v>
                      </c:pt>
                      <c:pt idx="5975">
                        <c:v>597,6</c:v>
                      </c:pt>
                      <c:pt idx="5976">
                        <c:v>597,7</c:v>
                      </c:pt>
                      <c:pt idx="5977">
                        <c:v>597,8</c:v>
                      </c:pt>
                      <c:pt idx="5978">
                        <c:v>597,9</c:v>
                      </c:pt>
                      <c:pt idx="5979">
                        <c:v>598</c:v>
                      </c:pt>
                      <c:pt idx="5980">
                        <c:v>598,1</c:v>
                      </c:pt>
                      <c:pt idx="5981">
                        <c:v>598,2</c:v>
                      </c:pt>
                      <c:pt idx="5982">
                        <c:v>598,3</c:v>
                      </c:pt>
                      <c:pt idx="5983">
                        <c:v>598,4</c:v>
                      </c:pt>
                      <c:pt idx="5984">
                        <c:v>598,5</c:v>
                      </c:pt>
                      <c:pt idx="5985">
                        <c:v>598,6</c:v>
                      </c:pt>
                      <c:pt idx="5986">
                        <c:v>598,7</c:v>
                      </c:pt>
                      <c:pt idx="5987">
                        <c:v>598,8</c:v>
                      </c:pt>
                      <c:pt idx="5988">
                        <c:v>598,9</c:v>
                      </c:pt>
                      <c:pt idx="5989">
                        <c:v>599</c:v>
                      </c:pt>
                      <c:pt idx="5990">
                        <c:v>599,1</c:v>
                      </c:pt>
                      <c:pt idx="5991">
                        <c:v>599,2</c:v>
                      </c:pt>
                      <c:pt idx="5992">
                        <c:v>599,3</c:v>
                      </c:pt>
                      <c:pt idx="5993">
                        <c:v>599,4</c:v>
                      </c:pt>
                      <c:pt idx="5994">
                        <c:v>599,5</c:v>
                      </c:pt>
                      <c:pt idx="5995">
                        <c:v>599,6</c:v>
                      </c:pt>
                      <c:pt idx="5996">
                        <c:v>599,7</c:v>
                      </c:pt>
                      <c:pt idx="5997">
                        <c:v>599,8</c:v>
                      </c:pt>
                      <c:pt idx="5998">
                        <c:v>599,9</c:v>
                      </c:pt>
                      <c:pt idx="5999">
                        <c:v>600</c:v>
                      </c:pt>
                      <c:pt idx="6000">
                        <c:v>600,1</c:v>
                      </c:pt>
                      <c:pt idx="6001">
                        <c:v>600,2</c:v>
                      </c:pt>
                      <c:pt idx="6002">
                        <c:v>600,3</c:v>
                      </c:pt>
                      <c:pt idx="6003">
                        <c:v>600,4</c:v>
                      </c:pt>
                      <c:pt idx="6004">
                        <c:v>600,5</c:v>
                      </c:pt>
                      <c:pt idx="6005">
                        <c:v>600,6</c:v>
                      </c:pt>
                      <c:pt idx="6006">
                        <c:v>600,7</c:v>
                      </c:pt>
                      <c:pt idx="6007">
                        <c:v>600,8</c:v>
                      </c:pt>
                      <c:pt idx="6008">
                        <c:v>600,9</c:v>
                      </c:pt>
                      <c:pt idx="6009">
                        <c:v>601</c:v>
                      </c:pt>
                      <c:pt idx="6010">
                        <c:v>601,1</c:v>
                      </c:pt>
                      <c:pt idx="6011">
                        <c:v>601,2</c:v>
                      </c:pt>
                      <c:pt idx="6012">
                        <c:v>601,3</c:v>
                      </c:pt>
                      <c:pt idx="6013">
                        <c:v>601,4</c:v>
                      </c:pt>
                      <c:pt idx="6014">
                        <c:v>601,5</c:v>
                      </c:pt>
                      <c:pt idx="6015">
                        <c:v>601,6</c:v>
                      </c:pt>
                      <c:pt idx="6016">
                        <c:v>601,7</c:v>
                      </c:pt>
                      <c:pt idx="6017">
                        <c:v>601,8</c:v>
                      </c:pt>
                      <c:pt idx="6018">
                        <c:v>601,9</c:v>
                      </c:pt>
                      <c:pt idx="6019">
                        <c:v>602</c:v>
                      </c:pt>
                      <c:pt idx="6020">
                        <c:v>602,1</c:v>
                      </c:pt>
                      <c:pt idx="6021">
                        <c:v>602,2</c:v>
                      </c:pt>
                      <c:pt idx="6022">
                        <c:v>602,3</c:v>
                      </c:pt>
                      <c:pt idx="6023">
                        <c:v>602,4</c:v>
                      </c:pt>
                      <c:pt idx="6024">
                        <c:v>602,5</c:v>
                      </c:pt>
                      <c:pt idx="6025">
                        <c:v>602,6</c:v>
                      </c:pt>
                      <c:pt idx="6026">
                        <c:v>602,7</c:v>
                      </c:pt>
                      <c:pt idx="6027">
                        <c:v>602,8</c:v>
                      </c:pt>
                      <c:pt idx="6028">
                        <c:v>602,9</c:v>
                      </c:pt>
                      <c:pt idx="6029">
                        <c:v>603</c:v>
                      </c:pt>
                      <c:pt idx="6030">
                        <c:v>603,1</c:v>
                      </c:pt>
                      <c:pt idx="6031">
                        <c:v>603,2</c:v>
                      </c:pt>
                      <c:pt idx="6032">
                        <c:v>603,3</c:v>
                      </c:pt>
                      <c:pt idx="6033">
                        <c:v>603,4</c:v>
                      </c:pt>
                      <c:pt idx="6034">
                        <c:v>603,5</c:v>
                      </c:pt>
                      <c:pt idx="6035">
                        <c:v>603,6</c:v>
                      </c:pt>
                      <c:pt idx="6036">
                        <c:v>603,7</c:v>
                      </c:pt>
                      <c:pt idx="6037">
                        <c:v>603,8</c:v>
                      </c:pt>
                      <c:pt idx="6038">
                        <c:v>603,9</c:v>
                      </c:pt>
                      <c:pt idx="6039">
                        <c:v>604</c:v>
                      </c:pt>
                      <c:pt idx="6040">
                        <c:v>604,1</c:v>
                      </c:pt>
                      <c:pt idx="6041">
                        <c:v>604,2</c:v>
                      </c:pt>
                      <c:pt idx="6042">
                        <c:v>604,3</c:v>
                      </c:pt>
                      <c:pt idx="6043">
                        <c:v>604,4</c:v>
                      </c:pt>
                      <c:pt idx="6044">
                        <c:v>604,5</c:v>
                      </c:pt>
                      <c:pt idx="6045">
                        <c:v>604,6</c:v>
                      </c:pt>
                      <c:pt idx="6046">
                        <c:v>604,7</c:v>
                      </c:pt>
                      <c:pt idx="6047">
                        <c:v>604,8</c:v>
                      </c:pt>
                      <c:pt idx="6048">
                        <c:v>604,9</c:v>
                      </c:pt>
                      <c:pt idx="6049">
                        <c:v>605</c:v>
                      </c:pt>
                      <c:pt idx="6050">
                        <c:v>605,1</c:v>
                      </c:pt>
                      <c:pt idx="6051">
                        <c:v>605,2</c:v>
                      </c:pt>
                      <c:pt idx="6052">
                        <c:v>605,3</c:v>
                      </c:pt>
                      <c:pt idx="6053">
                        <c:v>605,4</c:v>
                      </c:pt>
                      <c:pt idx="6054">
                        <c:v>605,5</c:v>
                      </c:pt>
                      <c:pt idx="6055">
                        <c:v>605,6</c:v>
                      </c:pt>
                      <c:pt idx="6056">
                        <c:v>605,7</c:v>
                      </c:pt>
                      <c:pt idx="6057">
                        <c:v>605,8</c:v>
                      </c:pt>
                      <c:pt idx="6058">
                        <c:v>605,9</c:v>
                      </c:pt>
                      <c:pt idx="6059">
                        <c:v>606</c:v>
                      </c:pt>
                      <c:pt idx="6060">
                        <c:v>606,1</c:v>
                      </c:pt>
                      <c:pt idx="6061">
                        <c:v>606,2</c:v>
                      </c:pt>
                      <c:pt idx="6062">
                        <c:v>606,3</c:v>
                      </c:pt>
                      <c:pt idx="6063">
                        <c:v>606,4</c:v>
                      </c:pt>
                      <c:pt idx="6064">
                        <c:v>606,5</c:v>
                      </c:pt>
                      <c:pt idx="6065">
                        <c:v>606,6</c:v>
                      </c:pt>
                      <c:pt idx="6066">
                        <c:v>606,7</c:v>
                      </c:pt>
                      <c:pt idx="6067">
                        <c:v>606,8</c:v>
                      </c:pt>
                      <c:pt idx="6068">
                        <c:v>606,9</c:v>
                      </c:pt>
                      <c:pt idx="6069">
                        <c:v>607</c:v>
                      </c:pt>
                      <c:pt idx="6070">
                        <c:v>607,1</c:v>
                      </c:pt>
                      <c:pt idx="6071">
                        <c:v>607,2</c:v>
                      </c:pt>
                      <c:pt idx="6072">
                        <c:v>607,3</c:v>
                      </c:pt>
                      <c:pt idx="6073">
                        <c:v>607,4</c:v>
                      </c:pt>
                      <c:pt idx="6074">
                        <c:v>607,5</c:v>
                      </c:pt>
                      <c:pt idx="6075">
                        <c:v>607,6</c:v>
                      </c:pt>
                      <c:pt idx="6076">
                        <c:v>607,7</c:v>
                      </c:pt>
                      <c:pt idx="6077">
                        <c:v>607,8</c:v>
                      </c:pt>
                      <c:pt idx="6078">
                        <c:v>607,9</c:v>
                      </c:pt>
                      <c:pt idx="6079">
                        <c:v>608</c:v>
                      </c:pt>
                      <c:pt idx="6080">
                        <c:v>608,1</c:v>
                      </c:pt>
                      <c:pt idx="6081">
                        <c:v>608,2</c:v>
                      </c:pt>
                      <c:pt idx="6082">
                        <c:v>608,3</c:v>
                      </c:pt>
                      <c:pt idx="6083">
                        <c:v>608,4</c:v>
                      </c:pt>
                      <c:pt idx="6084">
                        <c:v>608,5</c:v>
                      </c:pt>
                      <c:pt idx="6085">
                        <c:v>608,6</c:v>
                      </c:pt>
                      <c:pt idx="6086">
                        <c:v>608,7</c:v>
                      </c:pt>
                      <c:pt idx="6087">
                        <c:v>608,8</c:v>
                      </c:pt>
                      <c:pt idx="6088">
                        <c:v>608,9</c:v>
                      </c:pt>
                      <c:pt idx="6089">
                        <c:v>609</c:v>
                      </c:pt>
                      <c:pt idx="6090">
                        <c:v>609,1</c:v>
                      </c:pt>
                      <c:pt idx="6091">
                        <c:v>609,2</c:v>
                      </c:pt>
                      <c:pt idx="6092">
                        <c:v>609,3</c:v>
                      </c:pt>
                      <c:pt idx="6093">
                        <c:v>609,4</c:v>
                      </c:pt>
                      <c:pt idx="6094">
                        <c:v>609,5</c:v>
                      </c:pt>
                      <c:pt idx="6095">
                        <c:v>609,6</c:v>
                      </c:pt>
                      <c:pt idx="6096">
                        <c:v>609,7</c:v>
                      </c:pt>
                      <c:pt idx="6097">
                        <c:v>609,8</c:v>
                      </c:pt>
                      <c:pt idx="6098">
                        <c:v>609,9</c:v>
                      </c:pt>
                      <c:pt idx="6099">
                        <c:v>610</c:v>
                      </c:pt>
                      <c:pt idx="6100">
                        <c:v>610,1</c:v>
                      </c:pt>
                      <c:pt idx="6101">
                        <c:v>610,2</c:v>
                      </c:pt>
                      <c:pt idx="6102">
                        <c:v>610,3</c:v>
                      </c:pt>
                      <c:pt idx="6103">
                        <c:v>610,4</c:v>
                      </c:pt>
                      <c:pt idx="6104">
                        <c:v>610,5</c:v>
                      </c:pt>
                      <c:pt idx="6105">
                        <c:v>610,6</c:v>
                      </c:pt>
                      <c:pt idx="6106">
                        <c:v>610,7</c:v>
                      </c:pt>
                      <c:pt idx="6107">
                        <c:v>610,8</c:v>
                      </c:pt>
                      <c:pt idx="6108">
                        <c:v>610,9</c:v>
                      </c:pt>
                      <c:pt idx="6109">
                        <c:v>611</c:v>
                      </c:pt>
                      <c:pt idx="6110">
                        <c:v>611,1</c:v>
                      </c:pt>
                      <c:pt idx="6111">
                        <c:v>611,2</c:v>
                      </c:pt>
                      <c:pt idx="6112">
                        <c:v>611,3</c:v>
                      </c:pt>
                      <c:pt idx="6113">
                        <c:v>611,4</c:v>
                      </c:pt>
                      <c:pt idx="6114">
                        <c:v>611,5</c:v>
                      </c:pt>
                      <c:pt idx="6115">
                        <c:v>611,6</c:v>
                      </c:pt>
                      <c:pt idx="6116">
                        <c:v>611,7</c:v>
                      </c:pt>
                      <c:pt idx="6117">
                        <c:v>611,8</c:v>
                      </c:pt>
                      <c:pt idx="6118">
                        <c:v>611,9</c:v>
                      </c:pt>
                      <c:pt idx="6119">
                        <c:v>612</c:v>
                      </c:pt>
                      <c:pt idx="6120">
                        <c:v>612,1</c:v>
                      </c:pt>
                      <c:pt idx="6121">
                        <c:v>612,2</c:v>
                      </c:pt>
                      <c:pt idx="6122">
                        <c:v>612,3</c:v>
                      </c:pt>
                      <c:pt idx="6123">
                        <c:v>612,4</c:v>
                      </c:pt>
                      <c:pt idx="6124">
                        <c:v>612,5</c:v>
                      </c:pt>
                      <c:pt idx="6125">
                        <c:v>612,6</c:v>
                      </c:pt>
                      <c:pt idx="6126">
                        <c:v>612,7</c:v>
                      </c:pt>
                      <c:pt idx="6127">
                        <c:v>612,8</c:v>
                      </c:pt>
                      <c:pt idx="6128">
                        <c:v>612,9</c:v>
                      </c:pt>
                      <c:pt idx="6129">
                        <c:v>613</c:v>
                      </c:pt>
                      <c:pt idx="6130">
                        <c:v>613,1</c:v>
                      </c:pt>
                      <c:pt idx="6131">
                        <c:v>613,2</c:v>
                      </c:pt>
                      <c:pt idx="6132">
                        <c:v>613,3</c:v>
                      </c:pt>
                      <c:pt idx="6133">
                        <c:v>613,4</c:v>
                      </c:pt>
                      <c:pt idx="6134">
                        <c:v>613,5</c:v>
                      </c:pt>
                      <c:pt idx="6135">
                        <c:v>613,6</c:v>
                      </c:pt>
                      <c:pt idx="6136">
                        <c:v>613,7</c:v>
                      </c:pt>
                      <c:pt idx="6137">
                        <c:v>613,8</c:v>
                      </c:pt>
                      <c:pt idx="6138">
                        <c:v>613,9</c:v>
                      </c:pt>
                      <c:pt idx="6139">
                        <c:v>614</c:v>
                      </c:pt>
                      <c:pt idx="6140">
                        <c:v>614,1</c:v>
                      </c:pt>
                      <c:pt idx="6141">
                        <c:v>614,2</c:v>
                      </c:pt>
                      <c:pt idx="6142">
                        <c:v>614,3</c:v>
                      </c:pt>
                      <c:pt idx="6143">
                        <c:v>614,4</c:v>
                      </c:pt>
                      <c:pt idx="6144">
                        <c:v>614,5</c:v>
                      </c:pt>
                      <c:pt idx="6145">
                        <c:v>614,6</c:v>
                      </c:pt>
                      <c:pt idx="6146">
                        <c:v>614,7</c:v>
                      </c:pt>
                      <c:pt idx="6147">
                        <c:v>614,8</c:v>
                      </c:pt>
                      <c:pt idx="6148">
                        <c:v>614,9</c:v>
                      </c:pt>
                      <c:pt idx="6149">
                        <c:v>615</c:v>
                      </c:pt>
                      <c:pt idx="6150">
                        <c:v>615,1</c:v>
                      </c:pt>
                      <c:pt idx="6151">
                        <c:v>615,2</c:v>
                      </c:pt>
                      <c:pt idx="6152">
                        <c:v>615,3</c:v>
                      </c:pt>
                      <c:pt idx="6153">
                        <c:v>615,4</c:v>
                      </c:pt>
                      <c:pt idx="6154">
                        <c:v>615,5</c:v>
                      </c:pt>
                      <c:pt idx="6155">
                        <c:v>615,6</c:v>
                      </c:pt>
                      <c:pt idx="6156">
                        <c:v>615,7</c:v>
                      </c:pt>
                      <c:pt idx="6157">
                        <c:v>615,8</c:v>
                      </c:pt>
                      <c:pt idx="6158">
                        <c:v>615,9</c:v>
                      </c:pt>
                      <c:pt idx="6159">
                        <c:v>616</c:v>
                      </c:pt>
                      <c:pt idx="6160">
                        <c:v>616,1</c:v>
                      </c:pt>
                      <c:pt idx="6161">
                        <c:v>616,2</c:v>
                      </c:pt>
                      <c:pt idx="6162">
                        <c:v>616,3</c:v>
                      </c:pt>
                      <c:pt idx="6163">
                        <c:v>616,4</c:v>
                      </c:pt>
                      <c:pt idx="6164">
                        <c:v>616,5</c:v>
                      </c:pt>
                      <c:pt idx="6165">
                        <c:v>616,6</c:v>
                      </c:pt>
                      <c:pt idx="6166">
                        <c:v>616,7</c:v>
                      </c:pt>
                      <c:pt idx="6167">
                        <c:v>616,8</c:v>
                      </c:pt>
                      <c:pt idx="6168">
                        <c:v>616,9</c:v>
                      </c:pt>
                      <c:pt idx="6169">
                        <c:v>617</c:v>
                      </c:pt>
                      <c:pt idx="6170">
                        <c:v>617,1</c:v>
                      </c:pt>
                      <c:pt idx="6171">
                        <c:v>617,2</c:v>
                      </c:pt>
                      <c:pt idx="6172">
                        <c:v>617,3</c:v>
                      </c:pt>
                      <c:pt idx="6173">
                        <c:v>617,4</c:v>
                      </c:pt>
                      <c:pt idx="6174">
                        <c:v>617,5</c:v>
                      </c:pt>
                      <c:pt idx="6175">
                        <c:v>617,6</c:v>
                      </c:pt>
                      <c:pt idx="6176">
                        <c:v>617,7</c:v>
                      </c:pt>
                      <c:pt idx="6177">
                        <c:v>617,8</c:v>
                      </c:pt>
                      <c:pt idx="6178">
                        <c:v>617,9</c:v>
                      </c:pt>
                      <c:pt idx="6179">
                        <c:v>618</c:v>
                      </c:pt>
                      <c:pt idx="6180">
                        <c:v>618,1</c:v>
                      </c:pt>
                      <c:pt idx="6181">
                        <c:v>618,2</c:v>
                      </c:pt>
                      <c:pt idx="6182">
                        <c:v>618,3</c:v>
                      </c:pt>
                      <c:pt idx="6183">
                        <c:v>618,4</c:v>
                      </c:pt>
                      <c:pt idx="6184">
                        <c:v>618,5</c:v>
                      </c:pt>
                      <c:pt idx="6185">
                        <c:v>618,6</c:v>
                      </c:pt>
                      <c:pt idx="6186">
                        <c:v>618,7</c:v>
                      </c:pt>
                      <c:pt idx="6187">
                        <c:v>618,8</c:v>
                      </c:pt>
                      <c:pt idx="6188">
                        <c:v>618,9</c:v>
                      </c:pt>
                      <c:pt idx="6189">
                        <c:v>619</c:v>
                      </c:pt>
                      <c:pt idx="6190">
                        <c:v>619,1</c:v>
                      </c:pt>
                      <c:pt idx="6191">
                        <c:v>619,2</c:v>
                      </c:pt>
                      <c:pt idx="6192">
                        <c:v>619,3</c:v>
                      </c:pt>
                      <c:pt idx="6193">
                        <c:v>619,4</c:v>
                      </c:pt>
                      <c:pt idx="6194">
                        <c:v>619,5</c:v>
                      </c:pt>
                      <c:pt idx="6195">
                        <c:v>619,6</c:v>
                      </c:pt>
                      <c:pt idx="6196">
                        <c:v>619,7</c:v>
                      </c:pt>
                      <c:pt idx="6197">
                        <c:v>619,8</c:v>
                      </c:pt>
                      <c:pt idx="6198">
                        <c:v>619,9</c:v>
                      </c:pt>
                      <c:pt idx="6199">
                        <c:v>620</c:v>
                      </c:pt>
                      <c:pt idx="6200">
                        <c:v>620,1</c:v>
                      </c:pt>
                      <c:pt idx="6201">
                        <c:v>620,2</c:v>
                      </c:pt>
                      <c:pt idx="6202">
                        <c:v>620,3</c:v>
                      </c:pt>
                      <c:pt idx="6203">
                        <c:v>620,4</c:v>
                      </c:pt>
                      <c:pt idx="6204">
                        <c:v>620,5</c:v>
                      </c:pt>
                      <c:pt idx="6205">
                        <c:v>620,6</c:v>
                      </c:pt>
                      <c:pt idx="6206">
                        <c:v>620,7</c:v>
                      </c:pt>
                      <c:pt idx="6207">
                        <c:v>620,8</c:v>
                      </c:pt>
                      <c:pt idx="6208">
                        <c:v>620,9</c:v>
                      </c:pt>
                      <c:pt idx="6209">
                        <c:v>621</c:v>
                      </c:pt>
                      <c:pt idx="6210">
                        <c:v>621,1</c:v>
                      </c:pt>
                      <c:pt idx="6211">
                        <c:v>621,2</c:v>
                      </c:pt>
                      <c:pt idx="6212">
                        <c:v>621,3</c:v>
                      </c:pt>
                      <c:pt idx="6213">
                        <c:v>621,4</c:v>
                      </c:pt>
                      <c:pt idx="6214">
                        <c:v>621,5</c:v>
                      </c:pt>
                      <c:pt idx="6215">
                        <c:v>621,6</c:v>
                      </c:pt>
                      <c:pt idx="6216">
                        <c:v>621,7</c:v>
                      </c:pt>
                      <c:pt idx="6217">
                        <c:v>621,8</c:v>
                      </c:pt>
                      <c:pt idx="6218">
                        <c:v>621,9</c:v>
                      </c:pt>
                      <c:pt idx="6219">
                        <c:v>622</c:v>
                      </c:pt>
                      <c:pt idx="6220">
                        <c:v>622,1</c:v>
                      </c:pt>
                      <c:pt idx="6221">
                        <c:v>622,2</c:v>
                      </c:pt>
                      <c:pt idx="6222">
                        <c:v>622,3</c:v>
                      </c:pt>
                      <c:pt idx="6223">
                        <c:v>622,4</c:v>
                      </c:pt>
                      <c:pt idx="6224">
                        <c:v>622,5</c:v>
                      </c:pt>
                      <c:pt idx="6225">
                        <c:v>622,6</c:v>
                      </c:pt>
                      <c:pt idx="6226">
                        <c:v>622,7</c:v>
                      </c:pt>
                      <c:pt idx="6227">
                        <c:v>622,8</c:v>
                      </c:pt>
                      <c:pt idx="6228">
                        <c:v>622,9</c:v>
                      </c:pt>
                      <c:pt idx="6229">
                        <c:v>623</c:v>
                      </c:pt>
                      <c:pt idx="6230">
                        <c:v>623,1</c:v>
                      </c:pt>
                      <c:pt idx="6231">
                        <c:v>623,2</c:v>
                      </c:pt>
                      <c:pt idx="6232">
                        <c:v>623,3</c:v>
                      </c:pt>
                      <c:pt idx="6233">
                        <c:v>623,4</c:v>
                      </c:pt>
                      <c:pt idx="6234">
                        <c:v>623,5</c:v>
                      </c:pt>
                      <c:pt idx="6235">
                        <c:v>623,6</c:v>
                      </c:pt>
                      <c:pt idx="6236">
                        <c:v>623,7</c:v>
                      </c:pt>
                      <c:pt idx="6237">
                        <c:v>623,8</c:v>
                      </c:pt>
                      <c:pt idx="6238">
                        <c:v>623,9</c:v>
                      </c:pt>
                      <c:pt idx="6239">
                        <c:v>624</c:v>
                      </c:pt>
                      <c:pt idx="6240">
                        <c:v>624,1</c:v>
                      </c:pt>
                      <c:pt idx="6241">
                        <c:v>624,2</c:v>
                      </c:pt>
                      <c:pt idx="6242">
                        <c:v>624,3</c:v>
                      </c:pt>
                      <c:pt idx="6243">
                        <c:v>624,4</c:v>
                      </c:pt>
                      <c:pt idx="6244">
                        <c:v>624,5</c:v>
                      </c:pt>
                      <c:pt idx="6245">
                        <c:v>624,6</c:v>
                      </c:pt>
                      <c:pt idx="6246">
                        <c:v>624,7</c:v>
                      </c:pt>
                      <c:pt idx="6247">
                        <c:v>624,8</c:v>
                      </c:pt>
                      <c:pt idx="6248">
                        <c:v>624,9</c:v>
                      </c:pt>
                      <c:pt idx="6249">
                        <c:v>625</c:v>
                      </c:pt>
                      <c:pt idx="6250">
                        <c:v>625,1</c:v>
                      </c:pt>
                      <c:pt idx="6251">
                        <c:v>625,2</c:v>
                      </c:pt>
                      <c:pt idx="6252">
                        <c:v>625,3</c:v>
                      </c:pt>
                      <c:pt idx="6253">
                        <c:v>625,4</c:v>
                      </c:pt>
                      <c:pt idx="6254">
                        <c:v>625,5</c:v>
                      </c:pt>
                      <c:pt idx="6255">
                        <c:v>625,6</c:v>
                      </c:pt>
                      <c:pt idx="6256">
                        <c:v>625,7</c:v>
                      </c:pt>
                      <c:pt idx="6257">
                        <c:v>625,8</c:v>
                      </c:pt>
                      <c:pt idx="6258">
                        <c:v>625,9</c:v>
                      </c:pt>
                      <c:pt idx="6259">
                        <c:v>626</c:v>
                      </c:pt>
                      <c:pt idx="6260">
                        <c:v>626,1</c:v>
                      </c:pt>
                      <c:pt idx="6261">
                        <c:v>626,2</c:v>
                      </c:pt>
                      <c:pt idx="6262">
                        <c:v>626,3</c:v>
                      </c:pt>
                      <c:pt idx="6263">
                        <c:v>626,4</c:v>
                      </c:pt>
                      <c:pt idx="6264">
                        <c:v>626,5</c:v>
                      </c:pt>
                      <c:pt idx="6265">
                        <c:v>626,6</c:v>
                      </c:pt>
                      <c:pt idx="6266">
                        <c:v>626,7</c:v>
                      </c:pt>
                      <c:pt idx="6267">
                        <c:v>626,8</c:v>
                      </c:pt>
                      <c:pt idx="6268">
                        <c:v>626,9</c:v>
                      </c:pt>
                      <c:pt idx="6269">
                        <c:v>627</c:v>
                      </c:pt>
                      <c:pt idx="6270">
                        <c:v>627,1</c:v>
                      </c:pt>
                      <c:pt idx="6271">
                        <c:v>627,2</c:v>
                      </c:pt>
                      <c:pt idx="6272">
                        <c:v>627,3</c:v>
                      </c:pt>
                      <c:pt idx="6273">
                        <c:v>627,4</c:v>
                      </c:pt>
                      <c:pt idx="6274">
                        <c:v>627,5</c:v>
                      </c:pt>
                      <c:pt idx="6275">
                        <c:v>627,6</c:v>
                      </c:pt>
                      <c:pt idx="6276">
                        <c:v>627,7</c:v>
                      </c:pt>
                      <c:pt idx="6277">
                        <c:v>627,8</c:v>
                      </c:pt>
                      <c:pt idx="6278">
                        <c:v>627,9</c:v>
                      </c:pt>
                      <c:pt idx="6279">
                        <c:v>628</c:v>
                      </c:pt>
                      <c:pt idx="6280">
                        <c:v>628,1</c:v>
                      </c:pt>
                      <c:pt idx="6281">
                        <c:v>628,2</c:v>
                      </c:pt>
                      <c:pt idx="6282">
                        <c:v>628,3</c:v>
                      </c:pt>
                      <c:pt idx="6283">
                        <c:v>628,4</c:v>
                      </c:pt>
                      <c:pt idx="6284">
                        <c:v>628,5</c:v>
                      </c:pt>
                      <c:pt idx="6285">
                        <c:v>628,6</c:v>
                      </c:pt>
                      <c:pt idx="6286">
                        <c:v>628,7</c:v>
                      </c:pt>
                      <c:pt idx="6287">
                        <c:v>628,8</c:v>
                      </c:pt>
                      <c:pt idx="6288">
                        <c:v>628,9</c:v>
                      </c:pt>
                      <c:pt idx="6289">
                        <c:v>629</c:v>
                      </c:pt>
                      <c:pt idx="6290">
                        <c:v>629,1</c:v>
                      </c:pt>
                      <c:pt idx="6291">
                        <c:v>629,2</c:v>
                      </c:pt>
                      <c:pt idx="6292">
                        <c:v>629,3</c:v>
                      </c:pt>
                      <c:pt idx="6293">
                        <c:v>629,4</c:v>
                      </c:pt>
                      <c:pt idx="6294">
                        <c:v>629,5</c:v>
                      </c:pt>
                      <c:pt idx="6295">
                        <c:v>629,6</c:v>
                      </c:pt>
                      <c:pt idx="6296">
                        <c:v>629,7</c:v>
                      </c:pt>
                      <c:pt idx="6297">
                        <c:v>629,8</c:v>
                      </c:pt>
                      <c:pt idx="6298">
                        <c:v>629,9</c:v>
                      </c:pt>
                      <c:pt idx="6299">
                        <c:v>630</c:v>
                      </c:pt>
                      <c:pt idx="6300">
                        <c:v>630,1</c:v>
                      </c:pt>
                      <c:pt idx="6301">
                        <c:v>630,2</c:v>
                      </c:pt>
                      <c:pt idx="6302">
                        <c:v>630,3</c:v>
                      </c:pt>
                      <c:pt idx="6303">
                        <c:v>630,4</c:v>
                      </c:pt>
                      <c:pt idx="6304">
                        <c:v>630,5</c:v>
                      </c:pt>
                      <c:pt idx="6305">
                        <c:v>630,6</c:v>
                      </c:pt>
                      <c:pt idx="6306">
                        <c:v>630,7</c:v>
                      </c:pt>
                      <c:pt idx="6307">
                        <c:v>630,8</c:v>
                      </c:pt>
                      <c:pt idx="6308">
                        <c:v>630,9</c:v>
                      </c:pt>
                      <c:pt idx="6309">
                        <c:v>631</c:v>
                      </c:pt>
                      <c:pt idx="6310">
                        <c:v>631,1</c:v>
                      </c:pt>
                      <c:pt idx="6311">
                        <c:v>631,2</c:v>
                      </c:pt>
                      <c:pt idx="6312">
                        <c:v>631,3</c:v>
                      </c:pt>
                      <c:pt idx="6313">
                        <c:v>631,4</c:v>
                      </c:pt>
                      <c:pt idx="6314">
                        <c:v>631,5</c:v>
                      </c:pt>
                      <c:pt idx="6315">
                        <c:v>631,6</c:v>
                      </c:pt>
                      <c:pt idx="6316">
                        <c:v>631,7</c:v>
                      </c:pt>
                      <c:pt idx="6317">
                        <c:v>631,8</c:v>
                      </c:pt>
                      <c:pt idx="6318">
                        <c:v>631,9</c:v>
                      </c:pt>
                      <c:pt idx="6319">
                        <c:v>632</c:v>
                      </c:pt>
                      <c:pt idx="6320">
                        <c:v>632,1</c:v>
                      </c:pt>
                      <c:pt idx="6321">
                        <c:v>632,2</c:v>
                      </c:pt>
                      <c:pt idx="6322">
                        <c:v>632,3</c:v>
                      </c:pt>
                      <c:pt idx="6323">
                        <c:v>632,4</c:v>
                      </c:pt>
                      <c:pt idx="6324">
                        <c:v>632,5</c:v>
                      </c:pt>
                      <c:pt idx="6325">
                        <c:v>632,6</c:v>
                      </c:pt>
                      <c:pt idx="6326">
                        <c:v>632,7</c:v>
                      </c:pt>
                      <c:pt idx="6327">
                        <c:v>632,8</c:v>
                      </c:pt>
                      <c:pt idx="6328">
                        <c:v>632,9</c:v>
                      </c:pt>
                      <c:pt idx="6329">
                        <c:v>633</c:v>
                      </c:pt>
                      <c:pt idx="6330">
                        <c:v>633,1</c:v>
                      </c:pt>
                      <c:pt idx="6331">
                        <c:v>633,2</c:v>
                      </c:pt>
                      <c:pt idx="6332">
                        <c:v>633,3</c:v>
                      </c:pt>
                      <c:pt idx="6333">
                        <c:v>633,4</c:v>
                      </c:pt>
                      <c:pt idx="6334">
                        <c:v>633,5</c:v>
                      </c:pt>
                      <c:pt idx="6335">
                        <c:v>633,6</c:v>
                      </c:pt>
                      <c:pt idx="6336">
                        <c:v>633,7</c:v>
                      </c:pt>
                      <c:pt idx="6337">
                        <c:v>633,8</c:v>
                      </c:pt>
                      <c:pt idx="6338">
                        <c:v>633,9</c:v>
                      </c:pt>
                      <c:pt idx="6339">
                        <c:v>634</c:v>
                      </c:pt>
                      <c:pt idx="6340">
                        <c:v>634,1</c:v>
                      </c:pt>
                      <c:pt idx="6341">
                        <c:v>634,2</c:v>
                      </c:pt>
                      <c:pt idx="6342">
                        <c:v>634,3</c:v>
                      </c:pt>
                      <c:pt idx="6343">
                        <c:v>634,4</c:v>
                      </c:pt>
                      <c:pt idx="6344">
                        <c:v>634,5</c:v>
                      </c:pt>
                      <c:pt idx="6345">
                        <c:v>634,6</c:v>
                      </c:pt>
                      <c:pt idx="6346">
                        <c:v>634,7</c:v>
                      </c:pt>
                      <c:pt idx="6347">
                        <c:v>634,8</c:v>
                      </c:pt>
                      <c:pt idx="6348">
                        <c:v>634,9</c:v>
                      </c:pt>
                      <c:pt idx="6349">
                        <c:v>635</c:v>
                      </c:pt>
                      <c:pt idx="6350">
                        <c:v>635,1</c:v>
                      </c:pt>
                      <c:pt idx="6351">
                        <c:v>635,2</c:v>
                      </c:pt>
                      <c:pt idx="6352">
                        <c:v>635,3</c:v>
                      </c:pt>
                      <c:pt idx="6353">
                        <c:v>635,4</c:v>
                      </c:pt>
                      <c:pt idx="6354">
                        <c:v>635,5</c:v>
                      </c:pt>
                      <c:pt idx="6355">
                        <c:v>635,6</c:v>
                      </c:pt>
                      <c:pt idx="6356">
                        <c:v>635,7</c:v>
                      </c:pt>
                      <c:pt idx="6357">
                        <c:v>635,8</c:v>
                      </c:pt>
                      <c:pt idx="6358">
                        <c:v>635,9</c:v>
                      </c:pt>
                      <c:pt idx="6359">
                        <c:v>636</c:v>
                      </c:pt>
                      <c:pt idx="6360">
                        <c:v>636,1</c:v>
                      </c:pt>
                      <c:pt idx="6361">
                        <c:v>636,2</c:v>
                      </c:pt>
                      <c:pt idx="6362">
                        <c:v>636,3</c:v>
                      </c:pt>
                      <c:pt idx="6363">
                        <c:v>636,4</c:v>
                      </c:pt>
                      <c:pt idx="6364">
                        <c:v>636,5</c:v>
                      </c:pt>
                      <c:pt idx="6365">
                        <c:v>636,6</c:v>
                      </c:pt>
                      <c:pt idx="6366">
                        <c:v>636,7</c:v>
                      </c:pt>
                      <c:pt idx="6367">
                        <c:v>636,8</c:v>
                      </c:pt>
                      <c:pt idx="6368">
                        <c:v>636,9</c:v>
                      </c:pt>
                      <c:pt idx="6369">
                        <c:v>637</c:v>
                      </c:pt>
                      <c:pt idx="6370">
                        <c:v>637,1</c:v>
                      </c:pt>
                      <c:pt idx="6371">
                        <c:v>637,2</c:v>
                      </c:pt>
                      <c:pt idx="6372">
                        <c:v>637,3</c:v>
                      </c:pt>
                      <c:pt idx="6373">
                        <c:v>637,4</c:v>
                      </c:pt>
                      <c:pt idx="6374">
                        <c:v>637,5</c:v>
                      </c:pt>
                      <c:pt idx="6375">
                        <c:v>637,6</c:v>
                      </c:pt>
                      <c:pt idx="6376">
                        <c:v>637,7</c:v>
                      </c:pt>
                      <c:pt idx="6377">
                        <c:v>637,8</c:v>
                      </c:pt>
                      <c:pt idx="6378">
                        <c:v>637,9</c:v>
                      </c:pt>
                      <c:pt idx="6379">
                        <c:v>638</c:v>
                      </c:pt>
                      <c:pt idx="6380">
                        <c:v>638,1</c:v>
                      </c:pt>
                      <c:pt idx="6381">
                        <c:v>638,2</c:v>
                      </c:pt>
                      <c:pt idx="6382">
                        <c:v>638,3</c:v>
                      </c:pt>
                      <c:pt idx="6383">
                        <c:v>638,4</c:v>
                      </c:pt>
                      <c:pt idx="6384">
                        <c:v>638,5</c:v>
                      </c:pt>
                      <c:pt idx="6385">
                        <c:v>638,6</c:v>
                      </c:pt>
                      <c:pt idx="6386">
                        <c:v>638,7</c:v>
                      </c:pt>
                      <c:pt idx="6387">
                        <c:v>638,8</c:v>
                      </c:pt>
                      <c:pt idx="6388">
                        <c:v>638,9</c:v>
                      </c:pt>
                      <c:pt idx="6389">
                        <c:v>639</c:v>
                      </c:pt>
                      <c:pt idx="6390">
                        <c:v>639,1</c:v>
                      </c:pt>
                      <c:pt idx="6391">
                        <c:v>639,2</c:v>
                      </c:pt>
                      <c:pt idx="6392">
                        <c:v>639,3</c:v>
                      </c:pt>
                      <c:pt idx="6393">
                        <c:v>639,4</c:v>
                      </c:pt>
                      <c:pt idx="6394">
                        <c:v>639,5</c:v>
                      </c:pt>
                      <c:pt idx="6395">
                        <c:v>639,6</c:v>
                      </c:pt>
                      <c:pt idx="6396">
                        <c:v>639,7</c:v>
                      </c:pt>
                      <c:pt idx="6397">
                        <c:v>639,8</c:v>
                      </c:pt>
                      <c:pt idx="6398">
                        <c:v>639,9</c:v>
                      </c:pt>
                      <c:pt idx="6399">
                        <c:v>640</c:v>
                      </c:pt>
                      <c:pt idx="6400">
                        <c:v>640,1</c:v>
                      </c:pt>
                      <c:pt idx="6401">
                        <c:v>640,2</c:v>
                      </c:pt>
                      <c:pt idx="6402">
                        <c:v>640,3</c:v>
                      </c:pt>
                      <c:pt idx="6403">
                        <c:v>640,4</c:v>
                      </c:pt>
                      <c:pt idx="6404">
                        <c:v>640,5</c:v>
                      </c:pt>
                      <c:pt idx="6405">
                        <c:v>640,6</c:v>
                      </c:pt>
                      <c:pt idx="6406">
                        <c:v>640,7</c:v>
                      </c:pt>
                      <c:pt idx="6407">
                        <c:v>640,8</c:v>
                      </c:pt>
                      <c:pt idx="6408">
                        <c:v>640,9</c:v>
                      </c:pt>
                      <c:pt idx="6409">
                        <c:v>641</c:v>
                      </c:pt>
                      <c:pt idx="6410">
                        <c:v>641,1</c:v>
                      </c:pt>
                      <c:pt idx="6411">
                        <c:v>641,2</c:v>
                      </c:pt>
                      <c:pt idx="6412">
                        <c:v>641,3</c:v>
                      </c:pt>
                      <c:pt idx="6413">
                        <c:v>641,4</c:v>
                      </c:pt>
                      <c:pt idx="6414">
                        <c:v>641,5</c:v>
                      </c:pt>
                      <c:pt idx="6415">
                        <c:v>641,6</c:v>
                      </c:pt>
                      <c:pt idx="6416">
                        <c:v>641,7</c:v>
                      </c:pt>
                      <c:pt idx="6417">
                        <c:v>641,8</c:v>
                      </c:pt>
                      <c:pt idx="6418">
                        <c:v>641,9</c:v>
                      </c:pt>
                      <c:pt idx="6419">
                        <c:v>642</c:v>
                      </c:pt>
                      <c:pt idx="6420">
                        <c:v>642,1</c:v>
                      </c:pt>
                      <c:pt idx="6421">
                        <c:v>642,2</c:v>
                      </c:pt>
                      <c:pt idx="6422">
                        <c:v>642,3</c:v>
                      </c:pt>
                      <c:pt idx="6423">
                        <c:v>642,4</c:v>
                      </c:pt>
                      <c:pt idx="6424">
                        <c:v>642,5</c:v>
                      </c:pt>
                      <c:pt idx="6425">
                        <c:v>642,6</c:v>
                      </c:pt>
                      <c:pt idx="6426">
                        <c:v>642,7</c:v>
                      </c:pt>
                      <c:pt idx="6427">
                        <c:v>642,8</c:v>
                      </c:pt>
                      <c:pt idx="6428">
                        <c:v>642,9</c:v>
                      </c:pt>
                      <c:pt idx="6429">
                        <c:v>643</c:v>
                      </c:pt>
                      <c:pt idx="6430">
                        <c:v>643,1</c:v>
                      </c:pt>
                      <c:pt idx="6431">
                        <c:v>643,2</c:v>
                      </c:pt>
                      <c:pt idx="6432">
                        <c:v>643,3</c:v>
                      </c:pt>
                      <c:pt idx="6433">
                        <c:v>643,4</c:v>
                      </c:pt>
                      <c:pt idx="6434">
                        <c:v>643,5</c:v>
                      </c:pt>
                      <c:pt idx="6435">
                        <c:v>643,6</c:v>
                      </c:pt>
                      <c:pt idx="6436">
                        <c:v>643,7</c:v>
                      </c:pt>
                      <c:pt idx="6437">
                        <c:v>643,8</c:v>
                      </c:pt>
                      <c:pt idx="6438">
                        <c:v>643,9</c:v>
                      </c:pt>
                      <c:pt idx="6439">
                        <c:v>644</c:v>
                      </c:pt>
                      <c:pt idx="6440">
                        <c:v>644,1</c:v>
                      </c:pt>
                      <c:pt idx="6441">
                        <c:v>644,2</c:v>
                      </c:pt>
                      <c:pt idx="6442">
                        <c:v>644,3</c:v>
                      </c:pt>
                      <c:pt idx="6443">
                        <c:v>644,4</c:v>
                      </c:pt>
                      <c:pt idx="6444">
                        <c:v>644,5</c:v>
                      </c:pt>
                      <c:pt idx="6445">
                        <c:v>644,6</c:v>
                      </c:pt>
                      <c:pt idx="6446">
                        <c:v>644,7</c:v>
                      </c:pt>
                      <c:pt idx="6447">
                        <c:v>644,8</c:v>
                      </c:pt>
                      <c:pt idx="6448">
                        <c:v>644,9</c:v>
                      </c:pt>
                      <c:pt idx="6449">
                        <c:v>645</c:v>
                      </c:pt>
                      <c:pt idx="6450">
                        <c:v>645,1</c:v>
                      </c:pt>
                      <c:pt idx="6451">
                        <c:v>645,2</c:v>
                      </c:pt>
                      <c:pt idx="6452">
                        <c:v>645,3</c:v>
                      </c:pt>
                      <c:pt idx="6453">
                        <c:v>645,4</c:v>
                      </c:pt>
                      <c:pt idx="6454">
                        <c:v>645,5</c:v>
                      </c:pt>
                      <c:pt idx="6455">
                        <c:v>645,6</c:v>
                      </c:pt>
                      <c:pt idx="6456">
                        <c:v>645,7</c:v>
                      </c:pt>
                      <c:pt idx="6457">
                        <c:v>645,8</c:v>
                      </c:pt>
                      <c:pt idx="6458">
                        <c:v>645,9</c:v>
                      </c:pt>
                      <c:pt idx="6459">
                        <c:v>646</c:v>
                      </c:pt>
                      <c:pt idx="6460">
                        <c:v>646,1</c:v>
                      </c:pt>
                      <c:pt idx="6461">
                        <c:v>646,2</c:v>
                      </c:pt>
                      <c:pt idx="6462">
                        <c:v>646,3</c:v>
                      </c:pt>
                      <c:pt idx="6463">
                        <c:v>646,4</c:v>
                      </c:pt>
                      <c:pt idx="6464">
                        <c:v>646,5</c:v>
                      </c:pt>
                      <c:pt idx="6465">
                        <c:v>646,6</c:v>
                      </c:pt>
                      <c:pt idx="6466">
                        <c:v>646,7</c:v>
                      </c:pt>
                      <c:pt idx="6467">
                        <c:v>646,8</c:v>
                      </c:pt>
                      <c:pt idx="6468">
                        <c:v>646,9</c:v>
                      </c:pt>
                      <c:pt idx="6469">
                        <c:v>647</c:v>
                      </c:pt>
                      <c:pt idx="6470">
                        <c:v>647,1</c:v>
                      </c:pt>
                      <c:pt idx="6471">
                        <c:v>647,2</c:v>
                      </c:pt>
                      <c:pt idx="6472">
                        <c:v>647,3</c:v>
                      </c:pt>
                      <c:pt idx="6473">
                        <c:v>647,4</c:v>
                      </c:pt>
                      <c:pt idx="6474">
                        <c:v>647,5</c:v>
                      </c:pt>
                      <c:pt idx="6475">
                        <c:v>647,6</c:v>
                      </c:pt>
                      <c:pt idx="6476">
                        <c:v>647,7</c:v>
                      </c:pt>
                      <c:pt idx="6477">
                        <c:v>647,8</c:v>
                      </c:pt>
                      <c:pt idx="6478">
                        <c:v>647,9</c:v>
                      </c:pt>
                      <c:pt idx="6479">
                        <c:v>648</c:v>
                      </c:pt>
                      <c:pt idx="6480">
                        <c:v>648,1</c:v>
                      </c:pt>
                      <c:pt idx="6481">
                        <c:v>648,2</c:v>
                      </c:pt>
                      <c:pt idx="6482">
                        <c:v>648,3</c:v>
                      </c:pt>
                      <c:pt idx="6483">
                        <c:v>648,4</c:v>
                      </c:pt>
                      <c:pt idx="6484">
                        <c:v>648,5</c:v>
                      </c:pt>
                      <c:pt idx="6485">
                        <c:v>648,6</c:v>
                      </c:pt>
                      <c:pt idx="6486">
                        <c:v>648,7</c:v>
                      </c:pt>
                      <c:pt idx="6487">
                        <c:v>648,8</c:v>
                      </c:pt>
                      <c:pt idx="6488">
                        <c:v>648,9</c:v>
                      </c:pt>
                      <c:pt idx="6489">
                        <c:v>649</c:v>
                      </c:pt>
                      <c:pt idx="6490">
                        <c:v>649,1</c:v>
                      </c:pt>
                      <c:pt idx="6491">
                        <c:v>649,2</c:v>
                      </c:pt>
                      <c:pt idx="6492">
                        <c:v>649,3</c:v>
                      </c:pt>
                      <c:pt idx="6493">
                        <c:v>649,4</c:v>
                      </c:pt>
                      <c:pt idx="6494">
                        <c:v>649,5</c:v>
                      </c:pt>
                      <c:pt idx="6495">
                        <c:v>649,6</c:v>
                      </c:pt>
                      <c:pt idx="6496">
                        <c:v>649,7</c:v>
                      </c:pt>
                      <c:pt idx="6497">
                        <c:v>649,8</c:v>
                      </c:pt>
                      <c:pt idx="6498">
                        <c:v>649,9</c:v>
                      </c:pt>
                      <c:pt idx="6499">
                        <c:v>650</c:v>
                      </c:pt>
                      <c:pt idx="6500">
                        <c:v>650,1</c:v>
                      </c:pt>
                      <c:pt idx="6501">
                        <c:v>650,2</c:v>
                      </c:pt>
                      <c:pt idx="6502">
                        <c:v>650,3</c:v>
                      </c:pt>
                      <c:pt idx="6503">
                        <c:v>650,4</c:v>
                      </c:pt>
                      <c:pt idx="6504">
                        <c:v>650,5</c:v>
                      </c:pt>
                      <c:pt idx="6505">
                        <c:v>650,6</c:v>
                      </c:pt>
                      <c:pt idx="6506">
                        <c:v>650,7</c:v>
                      </c:pt>
                      <c:pt idx="6507">
                        <c:v>650,8</c:v>
                      </c:pt>
                      <c:pt idx="6508">
                        <c:v>650,9</c:v>
                      </c:pt>
                      <c:pt idx="6509">
                        <c:v>651</c:v>
                      </c:pt>
                      <c:pt idx="6510">
                        <c:v>651,1</c:v>
                      </c:pt>
                      <c:pt idx="6511">
                        <c:v>651,2</c:v>
                      </c:pt>
                      <c:pt idx="6512">
                        <c:v>651,3</c:v>
                      </c:pt>
                      <c:pt idx="6513">
                        <c:v>651,4</c:v>
                      </c:pt>
                      <c:pt idx="6514">
                        <c:v>651,5</c:v>
                      </c:pt>
                      <c:pt idx="6515">
                        <c:v>651,6</c:v>
                      </c:pt>
                      <c:pt idx="6516">
                        <c:v>651,7</c:v>
                      </c:pt>
                      <c:pt idx="6517">
                        <c:v>651,8</c:v>
                      </c:pt>
                      <c:pt idx="6518">
                        <c:v>651,9</c:v>
                      </c:pt>
                      <c:pt idx="6519">
                        <c:v>652</c:v>
                      </c:pt>
                      <c:pt idx="6520">
                        <c:v>652,1</c:v>
                      </c:pt>
                      <c:pt idx="6521">
                        <c:v>652,2</c:v>
                      </c:pt>
                      <c:pt idx="6522">
                        <c:v>652,3</c:v>
                      </c:pt>
                      <c:pt idx="6523">
                        <c:v>652,4</c:v>
                      </c:pt>
                      <c:pt idx="6524">
                        <c:v>652,5</c:v>
                      </c:pt>
                      <c:pt idx="6525">
                        <c:v>652,6</c:v>
                      </c:pt>
                      <c:pt idx="6526">
                        <c:v>652,7</c:v>
                      </c:pt>
                      <c:pt idx="6527">
                        <c:v>652,8</c:v>
                      </c:pt>
                      <c:pt idx="6528">
                        <c:v>652,9</c:v>
                      </c:pt>
                      <c:pt idx="6529">
                        <c:v>653</c:v>
                      </c:pt>
                      <c:pt idx="6530">
                        <c:v>653,1</c:v>
                      </c:pt>
                      <c:pt idx="6531">
                        <c:v>653,2</c:v>
                      </c:pt>
                      <c:pt idx="6532">
                        <c:v>653,3</c:v>
                      </c:pt>
                      <c:pt idx="6533">
                        <c:v>653,4</c:v>
                      </c:pt>
                      <c:pt idx="6534">
                        <c:v>653,5</c:v>
                      </c:pt>
                      <c:pt idx="6535">
                        <c:v>653,6</c:v>
                      </c:pt>
                      <c:pt idx="6536">
                        <c:v>653,7</c:v>
                      </c:pt>
                      <c:pt idx="6537">
                        <c:v>653,8</c:v>
                      </c:pt>
                      <c:pt idx="6538">
                        <c:v>653,9</c:v>
                      </c:pt>
                      <c:pt idx="6539">
                        <c:v>654</c:v>
                      </c:pt>
                      <c:pt idx="6540">
                        <c:v>654,1</c:v>
                      </c:pt>
                      <c:pt idx="6541">
                        <c:v>654,2</c:v>
                      </c:pt>
                      <c:pt idx="6542">
                        <c:v>654,3</c:v>
                      </c:pt>
                      <c:pt idx="6543">
                        <c:v>654,4</c:v>
                      </c:pt>
                      <c:pt idx="6544">
                        <c:v>654,5</c:v>
                      </c:pt>
                      <c:pt idx="6545">
                        <c:v>654,6</c:v>
                      </c:pt>
                      <c:pt idx="6546">
                        <c:v>654,7</c:v>
                      </c:pt>
                      <c:pt idx="6547">
                        <c:v>654,8</c:v>
                      </c:pt>
                      <c:pt idx="6548">
                        <c:v>654,9</c:v>
                      </c:pt>
                      <c:pt idx="6549">
                        <c:v>655</c:v>
                      </c:pt>
                      <c:pt idx="6550">
                        <c:v>655,1</c:v>
                      </c:pt>
                      <c:pt idx="6551">
                        <c:v>655,2</c:v>
                      </c:pt>
                      <c:pt idx="6552">
                        <c:v>655,3</c:v>
                      </c:pt>
                      <c:pt idx="6553">
                        <c:v>655,4</c:v>
                      </c:pt>
                      <c:pt idx="6554">
                        <c:v>655,5</c:v>
                      </c:pt>
                      <c:pt idx="6555">
                        <c:v>655,6</c:v>
                      </c:pt>
                      <c:pt idx="6556">
                        <c:v>655,7</c:v>
                      </c:pt>
                      <c:pt idx="6557">
                        <c:v>655,8</c:v>
                      </c:pt>
                      <c:pt idx="6558">
                        <c:v>655,9</c:v>
                      </c:pt>
                      <c:pt idx="6559">
                        <c:v>656</c:v>
                      </c:pt>
                      <c:pt idx="6560">
                        <c:v>656,1</c:v>
                      </c:pt>
                      <c:pt idx="6561">
                        <c:v>656,2</c:v>
                      </c:pt>
                      <c:pt idx="6562">
                        <c:v>656,3</c:v>
                      </c:pt>
                      <c:pt idx="6563">
                        <c:v>656,4</c:v>
                      </c:pt>
                      <c:pt idx="6564">
                        <c:v>656,5</c:v>
                      </c:pt>
                      <c:pt idx="6565">
                        <c:v>656,6</c:v>
                      </c:pt>
                      <c:pt idx="6566">
                        <c:v>656,7</c:v>
                      </c:pt>
                      <c:pt idx="6567">
                        <c:v>656,8</c:v>
                      </c:pt>
                      <c:pt idx="6568">
                        <c:v>656,9</c:v>
                      </c:pt>
                      <c:pt idx="6569">
                        <c:v>657</c:v>
                      </c:pt>
                      <c:pt idx="6570">
                        <c:v>657,1</c:v>
                      </c:pt>
                      <c:pt idx="6571">
                        <c:v>657,2</c:v>
                      </c:pt>
                      <c:pt idx="6572">
                        <c:v>657,3</c:v>
                      </c:pt>
                      <c:pt idx="6573">
                        <c:v>657,4</c:v>
                      </c:pt>
                      <c:pt idx="6574">
                        <c:v>657,5</c:v>
                      </c:pt>
                      <c:pt idx="6575">
                        <c:v>657,6</c:v>
                      </c:pt>
                      <c:pt idx="6576">
                        <c:v>657,7</c:v>
                      </c:pt>
                      <c:pt idx="6577">
                        <c:v>657,8</c:v>
                      </c:pt>
                      <c:pt idx="6578">
                        <c:v>657,9</c:v>
                      </c:pt>
                      <c:pt idx="6579">
                        <c:v>658</c:v>
                      </c:pt>
                      <c:pt idx="6580">
                        <c:v>658,1</c:v>
                      </c:pt>
                      <c:pt idx="6581">
                        <c:v>658,2</c:v>
                      </c:pt>
                      <c:pt idx="6582">
                        <c:v>658,3</c:v>
                      </c:pt>
                      <c:pt idx="6583">
                        <c:v>658,4</c:v>
                      </c:pt>
                      <c:pt idx="6584">
                        <c:v>658,5</c:v>
                      </c:pt>
                      <c:pt idx="6585">
                        <c:v>658,6</c:v>
                      </c:pt>
                      <c:pt idx="6586">
                        <c:v>658,7</c:v>
                      </c:pt>
                      <c:pt idx="6587">
                        <c:v>658,8</c:v>
                      </c:pt>
                      <c:pt idx="6588">
                        <c:v>658,9</c:v>
                      </c:pt>
                      <c:pt idx="6589">
                        <c:v>659</c:v>
                      </c:pt>
                      <c:pt idx="6590">
                        <c:v>659,1</c:v>
                      </c:pt>
                      <c:pt idx="6591">
                        <c:v>659,2</c:v>
                      </c:pt>
                      <c:pt idx="6592">
                        <c:v>659,3</c:v>
                      </c:pt>
                      <c:pt idx="6593">
                        <c:v>659,4</c:v>
                      </c:pt>
                      <c:pt idx="6594">
                        <c:v>659,5</c:v>
                      </c:pt>
                      <c:pt idx="6595">
                        <c:v>659,6</c:v>
                      </c:pt>
                      <c:pt idx="6596">
                        <c:v>659,7</c:v>
                      </c:pt>
                      <c:pt idx="6597">
                        <c:v>659,8</c:v>
                      </c:pt>
                      <c:pt idx="6598">
                        <c:v>659,9</c:v>
                      </c:pt>
                      <c:pt idx="6599">
                        <c:v>660</c:v>
                      </c:pt>
                      <c:pt idx="6600">
                        <c:v>660,1</c:v>
                      </c:pt>
                      <c:pt idx="6601">
                        <c:v>660,2</c:v>
                      </c:pt>
                      <c:pt idx="6602">
                        <c:v>660,3</c:v>
                      </c:pt>
                      <c:pt idx="6603">
                        <c:v>660,4</c:v>
                      </c:pt>
                      <c:pt idx="6604">
                        <c:v>660,5</c:v>
                      </c:pt>
                      <c:pt idx="6605">
                        <c:v>660,6</c:v>
                      </c:pt>
                      <c:pt idx="6606">
                        <c:v>660,7</c:v>
                      </c:pt>
                      <c:pt idx="6607">
                        <c:v>660,8</c:v>
                      </c:pt>
                      <c:pt idx="6608">
                        <c:v>660,9</c:v>
                      </c:pt>
                      <c:pt idx="6609">
                        <c:v>661</c:v>
                      </c:pt>
                      <c:pt idx="6610">
                        <c:v>661,1</c:v>
                      </c:pt>
                      <c:pt idx="6611">
                        <c:v>661,2</c:v>
                      </c:pt>
                      <c:pt idx="6612">
                        <c:v>661,3</c:v>
                      </c:pt>
                      <c:pt idx="6613">
                        <c:v>661,4</c:v>
                      </c:pt>
                      <c:pt idx="6614">
                        <c:v>661,5</c:v>
                      </c:pt>
                      <c:pt idx="6615">
                        <c:v>661,6</c:v>
                      </c:pt>
                      <c:pt idx="6616">
                        <c:v>661,7</c:v>
                      </c:pt>
                      <c:pt idx="6617">
                        <c:v>661,8</c:v>
                      </c:pt>
                      <c:pt idx="6618">
                        <c:v>661,9</c:v>
                      </c:pt>
                      <c:pt idx="6619">
                        <c:v>662</c:v>
                      </c:pt>
                      <c:pt idx="6620">
                        <c:v>662,1</c:v>
                      </c:pt>
                      <c:pt idx="6621">
                        <c:v>662,2</c:v>
                      </c:pt>
                      <c:pt idx="6622">
                        <c:v>662,3</c:v>
                      </c:pt>
                      <c:pt idx="6623">
                        <c:v>662,4</c:v>
                      </c:pt>
                      <c:pt idx="6624">
                        <c:v>662,5</c:v>
                      </c:pt>
                      <c:pt idx="6625">
                        <c:v>662,6</c:v>
                      </c:pt>
                      <c:pt idx="6626">
                        <c:v>662,7</c:v>
                      </c:pt>
                      <c:pt idx="6627">
                        <c:v>662,8</c:v>
                      </c:pt>
                      <c:pt idx="6628">
                        <c:v>662,9</c:v>
                      </c:pt>
                      <c:pt idx="6629">
                        <c:v>663</c:v>
                      </c:pt>
                      <c:pt idx="6630">
                        <c:v>663,1</c:v>
                      </c:pt>
                      <c:pt idx="6631">
                        <c:v>663,2</c:v>
                      </c:pt>
                      <c:pt idx="6632">
                        <c:v>663,3</c:v>
                      </c:pt>
                      <c:pt idx="6633">
                        <c:v>663,4</c:v>
                      </c:pt>
                      <c:pt idx="6634">
                        <c:v>663,5</c:v>
                      </c:pt>
                      <c:pt idx="6635">
                        <c:v>663,6</c:v>
                      </c:pt>
                      <c:pt idx="6636">
                        <c:v>663,7</c:v>
                      </c:pt>
                      <c:pt idx="6637">
                        <c:v>663,8</c:v>
                      </c:pt>
                      <c:pt idx="6638">
                        <c:v>663,9</c:v>
                      </c:pt>
                      <c:pt idx="6639">
                        <c:v>664</c:v>
                      </c:pt>
                      <c:pt idx="6640">
                        <c:v>664,1</c:v>
                      </c:pt>
                      <c:pt idx="6641">
                        <c:v>664,2</c:v>
                      </c:pt>
                      <c:pt idx="6642">
                        <c:v>664,3</c:v>
                      </c:pt>
                      <c:pt idx="6643">
                        <c:v>664,4</c:v>
                      </c:pt>
                      <c:pt idx="6644">
                        <c:v>664,5</c:v>
                      </c:pt>
                      <c:pt idx="6645">
                        <c:v>664,6</c:v>
                      </c:pt>
                      <c:pt idx="6646">
                        <c:v>664,7</c:v>
                      </c:pt>
                      <c:pt idx="6647">
                        <c:v>664,8</c:v>
                      </c:pt>
                      <c:pt idx="6648">
                        <c:v>664,9</c:v>
                      </c:pt>
                      <c:pt idx="6649">
                        <c:v>665</c:v>
                      </c:pt>
                      <c:pt idx="6650">
                        <c:v>665,1</c:v>
                      </c:pt>
                      <c:pt idx="6651">
                        <c:v>665,2</c:v>
                      </c:pt>
                      <c:pt idx="6652">
                        <c:v>665,3</c:v>
                      </c:pt>
                      <c:pt idx="6653">
                        <c:v>665,4</c:v>
                      </c:pt>
                      <c:pt idx="6654">
                        <c:v>665,5</c:v>
                      </c:pt>
                      <c:pt idx="6655">
                        <c:v>665,6</c:v>
                      </c:pt>
                      <c:pt idx="6656">
                        <c:v>665,7</c:v>
                      </c:pt>
                      <c:pt idx="6657">
                        <c:v>665,8</c:v>
                      </c:pt>
                      <c:pt idx="6658">
                        <c:v>665,9</c:v>
                      </c:pt>
                      <c:pt idx="6659">
                        <c:v>666</c:v>
                      </c:pt>
                      <c:pt idx="6660">
                        <c:v>666,1</c:v>
                      </c:pt>
                      <c:pt idx="6661">
                        <c:v>666,2</c:v>
                      </c:pt>
                      <c:pt idx="6662">
                        <c:v>666,3</c:v>
                      </c:pt>
                      <c:pt idx="6663">
                        <c:v>666,4</c:v>
                      </c:pt>
                      <c:pt idx="6664">
                        <c:v>666,5</c:v>
                      </c:pt>
                      <c:pt idx="6665">
                        <c:v>666,6</c:v>
                      </c:pt>
                      <c:pt idx="6666">
                        <c:v>666,7</c:v>
                      </c:pt>
                      <c:pt idx="6667">
                        <c:v>666,8</c:v>
                      </c:pt>
                      <c:pt idx="6668">
                        <c:v>666,9</c:v>
                      </c:pt>
                      <c:pt idx="6669">
                        <c:v>667</c:v>
                      </c:pt>
                      <c:pt idx="6670">
                        <c:v>667,1</c:v>
                      </c:pt>
                      <c:pt idx="6671">
                        <c:v>667,2</c:v>
                      </c:pt>
                      <c:pt idx="6672">
                        <c:v>667,3</c:v>
                      </c:pt>
                      <c:pt idx="6673">
                        <c:v>667,4</c:v>
                      </c:pt>
                      <c:pt idx="6674">
                        <c:v>667,5</c:v>
                      </c:pt>
                      <c:pt idx="6675">
                        <c:v>667,6</c:v>
                      </c:pt>
                      <c:pt idx="6676">
                        <c:v>667,7</c:v>
                      </c:pt>
                      <c:pt idx="6677">
                        <c:v>667,8</c:v>
                      </c:pt>
                      <c:pt idx="6678">
                        <c:v>667,9</c:v>
                      </c:pt>
                      <c:pt idx="6679">
                        <c:v>668</c:v>
                      </c:pt>
                      <c:pt idx="6680">
                        <c:v>668,1</c:v>
                      </c:pt>
                      <c:pt idx="6681">
                        <c:v>668,2</c:v>
                      </c:pt>
                      <c:pt idx="6682">
                        <c:v>668,3</c:v>
                      </c:pt>
                      <c:pt idx="6683">
                        <c:v>668,4</c:v>
                      </c:pt>
                      <c:pt idx="6684">
                        <c:v>668,5</c:v>
                      </c:pt>
                      <c:pt idx="6685">
                        <c:v>668,6</c:v>
                      </c:pt>
                      <c:pt idx="6686">
                        <c:v>668,7</c:v>
                      </c:pt>
                      <c:pt idx="6687">
                        <c:v>668,8</c:v>
                      </c:pt>
                      <c:pt idx="6688">
                        <c:v>668,9</c:v>
                      </c:pt>
                      <c:pt idx="6689">
                        <c:v>669</c:v>
                      </c:pt>
                      <c:pt idx="6690">
                        <c:v>669,1</c:v>
                      </c:pt>
                      <c:pt idx="6691">
                        <c:v>669,2</c:v>
                      </c:pt>
                      <c:pt idx="6692">
                        <c:v>669,3</c:v>
                      </c:pt>
                      <c:pt idx="6693">
                        <c:v>669,4</c:v>
                      </c:pt>
                      <c:pt idx="6694">
                        <c:v>669,5</c:v>
                      </c:pt>
                      <c:pt idx="6695">
                        <c:v>669,6</c:v>
                      </c:pt>
                      <c:pt idx="6696">
                        <c:v>669,7</c:v>
                      </c:pt>
                      <c:pt idx="6697">
                        <c:v>669,8</c:v>
                      </c:pt>
                      <c:pt idx="6698">
                        <c:v>669,9</c:v>
                      </c:pt>
                      <c:pt idx="6699">
                        <c:v>670</c:v>
                      </c:pt>
                      <c:pt idx="6700">
                        <c:v>670,1</c:v>
                      </c:pt>
                      <c:pt idx="6701">
                        <c:v>670,2</c:v>
                      </c:pt>
                      <c:pt idx="6702">
                        <c:v>670,3</c:v>
                      </c:pt>
                      <c:pt idx="6703">
                        <c:v>670,4</c:v>
                      </c:pt>
                      <c:pt idx="6704">
                        <c:v>670,5</c:v>
                      </c:pt>
                      <c:pt idx="6705">
                        <c:v>670,6</c:v>
                      </c:pt>
                      <c:pt idx="6706">
                        <c:v>670,7</c:v>
                      </c:pt>
                      <c:pt idx="6707">
                        <c:v>670,8</c:v>
                      </c:pt>
                      <c:pt idx="6708">
                        <c:v>670,9</c:v>
                      </c:pt>
                      <c:pt idx="6709">
                        <c:v>671</c:v>
                      </c:pt>
                      <c:pt idx="6710">
                        <c:v>671,1</c:v>
                      </c:pt>
                      <c:pt idx="6711">
                        <c:v>671,2</c:v>
                      </c:pt>
                      <c:pt idx="6712">
                        <c:v>671,3</c:v>
                      </c:pt>
                      <c:pt idx="6713">
                        <c:v>671,4</c:v>
                      </c:pt>
                      <c:pt idx="6714">
                        <c:v>671,5</c:v>
                      </c:pt>
                      <c:pt idx="6715">
                        <c:v>671,6</c:v>
                      </c:pt>
                      <c:pt idx="6716">
                        <c:v>671,7</c:v>
                      </c:pt>
                      <c:pt idx="6717">
                        <c:v>671,8</c:v>
                      </c:pt>
                      <c:pt idx="6718">
                        <c:v>671,9</c:v>
                      </c:pt>
                      <c:pt idx="6719">
                        <c:v>672</c:v>
                      </c:pt>
                      <c:pt idx="6720">
                        <c:v>672,1</c:v>
                      </c:pt>
                      <c:pt idx="6721">
                        <c:v>672,2</c:v>
                      </c:pt>
                      <c:pt idx="6722">
                        <c:v>672,3</c:v>
                      </c:pt>
                      <c:pt idx="6723">
                        <c:v>672,4</c:v>
                      </c:pt>
                      <c:pt idx="6724">
                        <c:v>672,5</c:v>
                      </c:pt>
                      <c:pt idx="6725">
                        <c:v>672,6</c:v>
                      </c:pt>
                      <c:pt idx="6726">
                        <c:v>672,7</c:v>
                      </c:pt>
                      <c:pt idx="6727">
                        <c:v>672,8</c:v>
                      </c:pt>
                      <c:pt idx="6728">
                        <c:v>672,9</c:v>
                      </c:pt>
                      <c:pt idx="6729">
                        <c:v>673</c:v>
                      </c:pt>
                      <c:pt idx="6730">
                        <c:v>673,1</c:v>
                      </c:pt>
                      <c:pt idx="6731">
                        <c:v>673,2</c:v>
                      </c:pt>
                      <c:pt idx="6732">
                        <c:v>673,3</c:v>
                      </c:pt>
                      <c:pt idx="6733">
                        <c:v>673,4</c:v>
                      </c:pt>
                      <c:pt idx="6734">
                        <c:v>673,5</c:v>
                      </c:pt>
                      <c:pt idx="6735">
                        <c:v>673,6</c:v>
                      </c:pt>
                      <c:pt idx="6736">
                        <c:v>673,7</c:v>
                      </c:pt>
                      <c:pt idx="6737">
                        <c:v>673,8</c:v>
                      </c:pt>
                      <c:pt idx="6738">
                        <c:v>673,9</c:v>
                      </c:pt>
                      <c:pt idx="6739">
                        <c:v>674</c:v>
                      </c:pt>
                      <c:pt idx="6740">
                        <c:v>674,1</c:v>
                      </c:pt>
                      <c:pt idx="6741">
                        <c:v>674,2</c:v>
                      </c:pt>
                      <c:pt idx="6742">
                        <c:v>674,3</c:v>
                      </c:pt>
                      <c:pt idx="6743">
                        <c:v>674,4</c:v>
                      </c:pt>
                      <c:pt idx="6744">
                        <c:v>674,5</c:v>
                      </c:pt>
                      <c:pt idx="6745">
                        <c:v>674,6</c:v>
                      </c:pt>
                      <c:pt idx="6746">
                        <c:v>674,7</c:v>
                      </c:pt>
                      <c:pt idx="6747">
                        <c:v>674,8</c:v>
                      </c:pt>
                      <c:pt idx="6748">
                        <c:v>674,9</c:v>
                      </c:pt>
                      <c:pt idx="6749">
                        <c:v>675</c:v>
                      </c:pt>
                      <c:pt idx="6750">
                        <c:v>675,1</c:v>
                      </c:pt>
                      <c:pt idx="6751">
                        <c:v>675,2</c:v>
                      </c:pt>
                      <c:pt idx="6752">
                        <c:v>675,3</c:v>
                      </c:pt>
                      <c:pt idx="6753">
                        <c:v>675,4</c:v>
                      </c:pt>
                      <c:pt idx="6754">
                        <c:v>675,5</c:v>
                      </c:pt>
                      <c:pt idx="6755">
                        <c:v>675,6</c:v>
                      </c:pt>
                      <c:pt idx="6756">
                        <c:v>675,7</c:v>
                      </c:pt>
                      <c:pt idx="6757">
                        <c:v>675,8</c:v>
                      </c:pt>
                      <c:pt idx="6758">
                        <c:v>675,9</c:v>
                      </c:pt>
                      <c:pt idx="6759">
                        <c:v>676</c:v>
                      </c:pt>
                      <c:pt idx="6760">
                        <c:v>676,1</c:v>
                      </c:pt>
                      <c:pt idx="6761">
                        <c:v>676,2</c:v>
                      </c:pt>
                      <c:pt idx="6762">
                        <c:v>676,3</c:v>
                      </c:pt>
                      <c:pt idx="6763">
                        <c:v>676,4</c:v>
                      </c:pt>
                      <c:pt idx="6764">
                        <c:v>676,5</c:v>
                      </c:pt>
                      <c:pt idx="6765">
                        <c:v>676,6</c:v>
                      </c:pt>
                      <c:pt idx="6766">
                        <c:v>676,7</c:v>
                      </c:pt>
                      <c:pt idx="6767">
                        <c:v>676,8</c:v>
                      </c:pt>
                      <c:pt idx="6768">
                        <c:v>676,9</c:v>
                      </c:pt>
                      <c:pt idx="6769">
                        <c:v>677</c:v>
                      </c:pt>
                      <c:pt idx="6770">
                        <c:v>677,1</c:v>
                      </c:pt>
                      <c:pt idx="6771">
                        <c:v>677,2</c:v>
                      </c:pt>
                      <c:pt idx="6772">
                        <c:v>677,3</c:v>
                      </c:pt>
                      <c:pt idx="6773">
                        <c:v>677,4</c:v>
                      </c:pt>
                      <c:pt idx="6774">
                        <c:v>677,5</c:v>
                      </c:pt>
                      <c:pt idx="6775">
                        <c:v>677,6</c:v>
                      </c:pt>
                      <c:pt idx="6776">
                        <c:v>677,7</c:v>
                      </c:pt>
                      <c:pt idx="6777">
                        <c:v>677,8</c:v>
                      </c:pt>
                      <c:pt idx="6778">
                        <c:v>677,9</c:v>
                      </c:pt>
                      <c:pt idx="6779">
                        <c:v>678</c:v>
                      </c:pt>
                      <c:pt idx="6780">
                        <c:v>678,1</c:v>
                      </c:pt>
                      <c:pt idx="6781">
                        <c:v>678,2</c:v>
                      </c:pt>
                      <c:pt idx="6782">
                        <c:v>678,3</c:v>
                      </c:pt>
                      <c:pt idx="6783">
                        <c:v>678,4</c:v>
                      </c:pt>
                      <c:pt idx="6784">
                        <c:v>678,5</c:v>
                      </c:pt>
                      <c:pt idx="6785">
                        <c:v>678,6</c:v>
                      </c:pt>
                      <c:pt idx="6786">
                        <c:v>678,7</c:v>
                      </c:pt>
                      <c:pt idx="6787">
                        <c:v>678,8</c:v>
                      </c:pt>
                      <c:pt idx="6788">
                        <c:v>678,9</c:v>
                      </c:pt>
                      <c:pt idx="6789">
                        <c:v>679</c:v>
                      </c:pt>
                      <c:pt idx="6790">
                        <c:v>679,1</c:v>
                      </c:pt>
                      <c:pt idx="6791">
                        <c:v>679,2</c:v>
                      </c:pt>
                      <c:pt idx="6792">
                        <c:v>679,3</c:v>
                      </c:pt>
                      <c:pt idx="6793">
                        <c:v>679,4</c:v>
                      </c:pt>
                      <c:pt idx="6794">
                        <c:v>679,5</c:v>
                      </c:pt>
                      <c:pt idx="6795">
                        <c:v>679,6</c:v>
                      </c:pt>
                      <c:pt idx="6796">
                        <c:v>679,7</c:v>
                      </c:pt>
                      <c:pt idx="6797">
                        <c:v>679,8</c:v>
                      </c:pt>
                      <c:pt idx="6798">
                        <c:v>679,9</c:v>
                      </c:pt>
                      <c:pt idx="6799">
                        <c:v>680</c:v>
                      </c:pt>
                      <c:pt idx="6800">
                        <c:v>680,1</c:v>
                      </c:pt>
                      <c:pt idx="6801">
                        <c:v>680,2</c:v>
                      </c:pt>
                      <c:pt idx="6802">
                        <c:v>680,3</c:v>
                      </c:pt>
                      <c:pt idx="6803">
                        <c:v>680,4</c:v>
                      </c:pt>
                      <c:pt idx="6804">
                        <c:v>680,5</c:v>
                      </c:pt>
                      <c:pt idx="6805">
                        <c:v>680,6</c:v>
                      </c:pt>
                      <c:pt idx="6806">
                        <c:v>680,7</c:v>
                      </c:pt>
                      <c:pt idx="6807">
                        <c:v>680,8</c:v>
                      </c:pt>
                      <c:pt idx="6808">
                        <c:v>680,9</c:v>
                      </c:pt>
                      <c:pt idx="6809">
                        <c:v>681</c:v>
                      </c:pt>
                      <c:pt idx="6810">
                        <c:v>681,1</c:v>
                      </c:pt>
                      <c:pt idx="6811">
                        <c:v>681,2</c:v>
                      </c:pt>
                      <c:pt idx="6812">
                        <c:v>681,3</c:v>
                      </c:pt>
                      <c:pt idx="6813">
                        <c:v>681,4</c:v>
                      </c:pt>
                      <c:pt idx="6814">
                        <c:v>681,5</c:v>
                      </c:pt>
                      <c:pt idx="6815">
                        <c:v>681,6</c:v>
                      </c:pt>
                      <c:pt idx="6816">
                        <c:v>681,7</c:v>
                      </c:pt>
                      <c:pt idx="6817">
                        <c:v>681,8</c:v>
                      </c:pt>
                      <c:pt idx="6818">
                        <c:v>681,9</c:v>
                      </c:pt>
                      <c:pt idx="6819">
                        <c:v>682</c:v>
                      </c:pt>
                      <c:pt idx="6820">
                        <c:v>682,1</c:v>
                      </c:pt>
                      <c:pt idx="6821">
                        <c:v>682,2</c:v>
                      </c:pt>
                      <c:pt idx="6822">
                        <c:v>682,3</c:v>
                      </c:pt>
                      <c:pt idx="6823">
                        <c:v>682,4</c:v>
                      </c:pt>
                      <c:pt idx="6824">
                        <c:v>682,5</c:v>
                      </c:pt>
                      <c:pt idx="6825">
                        <c:v>682,6</c:v>
                      </c:pt>
                      <c:pt idx="6826">
                        <c:v>682,7</c:v>
                      </c:pt>
                      <c:pt idx="6827">
                        <c:v>682,8</c:v>
                      </c:pt>
                      <c:pt idx="6828">
                        <c:v>682,9</c:v>
                      </c:pt>
                      <c:pt idx="6829">
                        <c:v>683</c:v>
                      </c:pt>
                      <c:pt idx="6830">
                        <c:v>683,1</c:v>
                      </c:pt>
                      <c:pt idx="6831">
                        <c:v>683,2</c:v>
                      </c:pt>
                      <c:pt idx="6832">
                        <c:v>683,3</c:v>
                      </c:pt>
                      <c:pt idx="6833">
                        <c:v>683,4</c:v>
                      </c:pt>
                      <c:pt idx="6834">
                        <c:v>683,5</c:v>
                      </c:pt>
                      <c:pt idx="6835">
                        <c:v>683,6</c:v>
                      </c:pt>
                      <c:pt idx="6836">
                        <c:v>683,7</c:v>
                      </c:pt>
                      <c:pt idx="6837">
                        <c:v>683,8</c:v>
                      </c:pt>
                      <c:pt idx="6838">
                        <c:v>683,9</c:v>
                      </c:pt>
                      <c:pt idx="6839">
                        <c:v>684</c:v>
                      </c:pt>
                      <c:pt idx="6840">
                        <c:v>684,1</c:v>
                      </c:pt>
                      <c:pt idx="6841">
                        <c:v>684,2</c:v>
                      </c:pt>
                      <c:pt idx="6842">
                        <c:v>684,3</c:v>
                      </c:pt>
                      <c:pt idx="6843">
                        <c:v>684,4</c:v>
                      </c:pt>
                      <c:pt idx="6844">
                        <c:v>684,5</c:v>
                      </c:pt>
                      <c:pt idx="6845">
                        <c:v>684,6</c:v>
                      </c:pt>
                      <c:pt idx="6846">
                        <c:v>684,7</c:v>
                      </c:pt>
                      <c:pt idx="6847">
                        <c:v>684,8</c:v>
                      </c:pt>
                      <c:pt idx="6848">
                        <c:v>684,9</c:v>
                      </c:pt>
                      <c:pt idx="6849">
                        <c:v>685</c:v>
                      </c:pt>
                      <c:pt idx="6850">
                        <c:v>685,1</c:v>
                      </c:pt>
                      <c:pt idx="6851">
                        <c:v>685,2</c:v>
                      </c:pt>
                      <c:pt idx="6852">
                        <c:v>685,3</c:v>
                      </c:pt>
                      <c:pt idx="6853">
                        <c:v>685,4</c:v>
                      </c:pt>
                      <c:pt idx="6854">
                        <c:v>685,5</c:v>
                      </c:pt>
                      <c:pt idx="6855">
                        <c:v>685,6</c:v>
                      </c:pt>
                      <c:pt idx="6856">
                        <c:v>685,7</c:v>
                      </c:pt>
                      <c:pt idx="6857">
                        <c:v>685,8</c:v>
                      </c:pt>
                      <c:pt idx="6858">
                        <c:v>685,9</c:v>
                      </c:pt>
                      <c:pt idx="6859">
                        <c:v>686</c:v>
                      </c:pt>
                      <c:pt idx="6860">
                        <c:v>686,1</c:v>
                      </c:pt>
                      <c:pt idx="6861">
                        <c:v>686,2</c:v>
                      </c:pt>
                      <c:pt idx="6862">
                        <c:v>686,3</c:v>
                      </c:pt>
                      <c:pt idx="6863">
                        <c:v>686,4</c:v>
                      </c:pt>
                      <c:pt idx="6864">
                        <c:v>686,5</c:v>
                      </c:pt>
                      <c:pt idx="6865">
                        <c:v>686,6</c:v>
                      </c:pt>
                      <c:pt idx="6866">
                        <c:v>686,7</c:v>
                      </c:pt>
                      <c:pt idx="6867">
                        <c:v>686,8</c:v>
                      </c:pt>
                      <c:pt idx="6868">
                        <c:v>686,9</c:v>
                      </c:pt>
                      <c:pt idx="6869">
                        <c:v>687</c:v>
                      </c:pt>
                      <c:pt idx="6870">
                        <c:v>687,1</c:v>
                      </c:pt>
                      <c:pt idx="6871">
                        <c:v>687,2</c:v>
                      </c:pt>
                      <c:pt idx="6872">
                        <c:v>687,3</c:v>
                      </c:pt>
                      <c:pt idx="6873">
                        <c:v>687,4</c:v>
                      </c:pt>
                      <c:pt idx="6874">
                        <c:v>687,5</c:v>
                      </c:pt>
                      <c:pt idx="6875">
                        <c:v>687,6</c:v>
                      </c:pt>
                      <c:pt idx="6876">
                        <c:v>687,7</c:v>
                      </c:pt>
                      <c:pt idx="6877">
                        <c:v>687,8</c:v>
                      </c:pt>
                      <c:pt idx="6878">
                        <c:v>687,9</c:v>
                      </c:pt>
                      <c:pt idx="6879">
                        <c:v>688</c:v>
                      </c:pt>
                      <c:pt idx="6880">
                        <c:v>688,1</c:v>
                      </c:pt>
                      <c:pt idx="6881">
                        <c:v>688,2</c:v>
                      </c:pt>
                      <c:pt idx="6882">
                        <c:v>688,3</c:v>
                      </c:pt>
                      <c:pt idx="6883">
                        <c:v>688,4</c:v>
                      </c:pt>
                      <c:pt idx="6884">
                        <c:v>688,5</c:v>
                      </c:pt>
                      <c:pt idx="6885">
                        <c:v>688,6</c:v>
                      </c:pt>
                      <c:pt idx="6886">
                        <c:v>688,7</c:v>
                      </c:pt>
                      <c:pt idx="6887">
                        <c:v>688,8</c:v>
                      </c:pt>
                      <c:pt idx="6888">
                        <c:v>688,9</c:v>
                      </c:pt>
                      <c:pt idx="6889">
                        <c:v>689</c:v>
                      </c:pt>
                      <c:pt idx="6890">
                        <c:v>689,1</c:v>
                      </c:pt>
                      <c:pt idx="6891">
                        <c:v>689,2</c:v>
                      </c:pt>
                      <c:pt idx="6892">
                        <c:v>689,3</c:v>
                      </c:pt>
                      <c:pt idx="6893">
                        <c:v>689,4</c:v>
                      </c:pt>
                      <c:pt idx="6894">
                        <c:v>689,5</c:v>
                      </c:pt>
                      <c:pt idx="6895">
                        <c:v>689,6</c:v>
                      </c:pt>
                      <c:pt idx="6896">
                        <c:v>689,7</c:v>
                      </c:pt>
                      <c:pt idx="6897">
                        <c:v>689,8</c:v>
                      </c:pt>
                      <c:pt idx="6898">
                        <c:v>689,9</c:v>
                      </c:pt>
                      <c:pt idx="6899">
                        <c:v>690</c:v>
                      </c:pt>
                      <c:pt idx="6900">
                        <c:v>690,1</c:v>
                      </c:pt>
                      <c:pt idx="6901">
                        <c:v>690,2</c:v>
                      </c:pt>
                      <c:pt idx="6902">
                        <c:v>690,3</c:v>
                      </c:pt>
                      <c:pt idx="6903">
                        <c:v>690,4</c:v>
                      </c:pt>
                      <c:pt idx="6904">
                        <c:v>690,5</c:v>
                      </c:pt>
                      <c:pt idx="6905">
                        <c:v>690,6</c:v>
                      </c:pt>
                      <c:pt idx="6906">
                        <c:v>690,7</c:v>
                      </c:pt>
                      <c:pt idx="6907">
                        <c:v>690,8</c:v>
                      </c:pt>
                      <c:pt idx="6908">
                        <c:v>690,9</c:v>
                      </c:pt>
                      <c:pt idx="6909">
                        <c:v>691</c:v>
                      </c:pt>
                      <c:pt idx="6910">
                        <c:v>691,1</c:v>
                      </c:pt>
                      <c:pt idx="6911">
                        <c:v>691,2</c:v>
                      </c:pt>
                      <c:pt idx="6912">
                        <c:v>691,3</c:v>
                      </c:pt>
                      <c:pt idx="6913">
                        <c:v>691,4</c:v>
                      </c:pt>
                      <c:pt idx="6914">
                        <c:v>691,5</c:v>
                      </c:pt>
                      <c:pt idx="6915">
                        <c:v>691,6</c:v>
                      </c:pt>
                      <c:pt idx="6916">
                        <c:v>691,7</c:v>
                      </c:pt>
                      <c:pt idx="6917">
                        <c:v>691,8</c:v>
                      </c:pt>
                      <c:pt idx="6918">
                        <c:v>691,9</c:v>
                      </c:pt>
                      <c:pt idx="6919">
                        <c:v>692</c:v>
                      </c:pt>
                      <c:pt idx="6920">
                        <c:v>692,1</c:v>
                      </c:pt>
                      <c:pt idx="6921">
                        <c:v>692,2</c:v>
                      </c:pt>
                      <c:pt idx="6922">
                        <c:v>692,3</c:v>
                      </c:pt>
                      <c:pt idx="6923">
                        <c:v>692,4</c:v>
                      </c:pt>
                      <c:pt idx="6924">
                        <c:v>692,5</c:v>
                      </c:pt>
                      <c:pt idx="6925">
                        <c:v>692,6</c:v>
                      </c:pt>
                      <c:pt idx="6926">
                        <c:v>692,7</c:v>
                      </c:pt>
                      <c:pt idx="6927">
                        <c:v>692,8</c:v>
                      </c:pt>
                      <c:pt idx="6928">
                        <c:v>692,9</c:v>
                      </c:pt>
                      <c:pt idx="6929">
                        <c:v>693</c:v>
                      </c:pt>
                      <c:pt idx="6930">
                        <c:v>693,1</c:v>
                      </c:pt>
                      <c:pt idx="6931">
                        <c:v>693,2</c:v>
                      </c:pt>
                      <c:pt idx="6932">
                        <c:v>693,3</c:v>
                      </c:pt>
                      <c:pt idx="6933">
                        <c:v>693,4</c:v>
                      </c:pt>
                      <c:pt idx="6934">
                        <c:v>693,5</c:v>
                      </c:pt>
                      <c:pt idx="6935">
                        <c:v>693,6</c:v>
                      </c:pt>
                      <c:pt idx="6936">
                        <c:v>693,7</c:v>
                      </c:pt>
                      <c:pt idx="6937">
                        <c:v>693,8</c:v>
                      </c:pt>
                      <c:pt idx="6938">
                        <c:v>693,9</c:v>
                      </c:pt>
                      <c:pt idx="6939">
                        <c:v>694</c:v>
                      </c:pt>
                      <c:pt idx="6940">
                        <c:v>694,1</c:v>
                      </c:pt>
                      <c:pt idx="6941">
                        <c:v>694,2</c:v>
                      </c:pt>
                      <c:pt idx="6942">
                        <c:v>694,3</c:v>
                      </c:pt>
                      <c:pt idx="6943">
                        <c:v>694,4</c:v>
                      </c:pt>
                      <c:pt idx="6944">
                        <c:v>694,5</c:v>
                      </c:pt>
                      <c:pt idx="6945">
                        <c:v>694,6</c:v>
                      </c:pt>
                      <c:pt idx="6946">
                        <c:v>694,7</c:v>
                      </c:pt>
                      <c:pt idx="6947">
                        <c:v>694,8</c:v>
                      </c:pt>
                      <c:pt idx="6948">
                        <c:v>694,9</c:v>
                      </c:pt>
                      <c:pt idx="6949">
                        <c:v>695</c:v>
                      </c:pt>
                      <c:pt idx="6950">
                        <c:v>695,1</c:v>
                      </c:pt>
                      <c:pt idx="6951">
                        <c:v>695,2</c:v>
                      </c:pt>
                      <c:pt idx="6952">
                        <c:v>695,3</c:v>
                      </c:pt>
                      <c:pt idx="6953">
                        <c:v>695,4</c:v>
                      </c:pt>
                      <c:pt idx="6954">
                        <c:v>695,5</c:v>
                      </c:pt>
                      <c:pt idx="6955">
                        <c:v>695,6</c:v>
                      </c:pt>
                      <c:pt idx="6956">
                        <c:v>695,7</c:v>
                      </c:pt>
                      <c:pt idx="6957">
                        <c:v>695,8</c:v>
                      </c:pt>
                      <c:pt idx="6958">
                        <c:v>695,9</c:v>
                      </c:pt>
                      <c:pt idx="6959">
                        <c:v>696</c:v>
                      </c:pt>
                      <c:pt idx="6960">
                        <c:v>696,1</c:v>
                      </c:pt>
                      <c:pt idx="6961">
                        <c:v>696,2</c:v>
                      </c:pt>
                      <c:pt idx="6962">
                        <c:v>696,3</c:v>
                      </c:pt>
                      <c:pt idx="6963">
                        <c:v>696,4</c:v>
                      </c:pt>
                      <c:pt idx="6964">
                        <c:v>696,5</c:v>
                      </c:pt>
                      <c:pt idx="6965">
                        <c:v>696,6</c:v>
                      </c:pt>
                      <c:pt idx="6966">
                        <c:v>696,7</c:v>
                      </c:pt>
                      <c:pt idx="6967">
                        <c:v>696,8</c:v>
                      </c:pt>
                      <c:pt idx="6968">
                        <c:v>696,9</c:v>
                      </c:pt>
                      <c:pt idx="6969">
                        <c:v>697</c:v>
                      </c:pt>
                      <c:pt idx="6970">
                        <c:v>697,1</c:v>
                      </c:pt>
                      <c:pt idx="6971">
                        <c:v>697,2</c:v>
                      </c:pt>
                      <c:pt idx="6972">
                        <c:v>697,3</c:v>
                      </c:pt>
                      <c:pt idx="6973">
                        <c:v>697,4</c:v>
                      </c:pt>
                      <c:pt idx="6974">
                        <c:v>697,5</c:v>
                      </c:pt>
                      <c:pt idx="6975">
                        <c:v>697,6</c:v>
                      </c:pt>
                      <c:pt idx="6976">
                        <c:v>697,7</c:v>
                      </c:pt>
                      <c:pt idx="6977">
                        <c:v>697,8</c:v>
                      </c:pt>
                      <c:pt idx="6978">
                        <c:v>697,9</c:v>
                      </c:pt>
                      <c:pt idx="6979">
                        <c:v>698</c:v>
                      </c:pt>
                      <c:pt idx="6980">
                        <c:v>698,1</c:v>
                      </c:pt>
                      <c:pt idx="6981">
                        <c:v>698,2</c:v>
                      </c:pt>
                      <c:pt idx="6982">
                        <c:v>698,3</c:v>
                      </c:pt>
                      <c:pt idx="6983">
                        <c:v>698,4</c:v>
                      </c:pt>
                      <c:pt idx="6984">
                        <c:v>698,5</c:v>
                      </c:pt>
                      <c:pt idx="6985">
                        <c:v>698,6</c:v>
                      </c:pt>
                      <c:pt idx="6986">
                        <c:v>698,7</c:v>
                      </c:pt>
                      <c:pt idx="6987">
                        <c:v>698,8</c:v>
                      </c:pt>
                      <c:pt idx="6988">
                        <c:v>698,9</c:v>
                      </c:pt>
                      <c:pt idx="6989">
                        <c:v>699</c:v>
                      </c:pt>
                      <c:pt idx="6990">
                        <c:v>699,1</c:v>
                      </c:pt>
                      <c:pt idx="6991">
                        <c:v>699,2</c:v>
                      </c:pt>
                      <c:pt idx="6992">
                        <c:v>699,3</c:v>
                      </c:pt>
                      <c:pt idx="6993">
                        <c:v>699,4</c:v>
                      </c:pt>
                      <c:pt idx="6994">
                        <c:v>699,5</c:v>
                      </c:pt>
                      <c:pt idx="6995">
                        <c:v>699,6</c:v>
                      </c:pt>
                      <c:pt idx="6996">
                        <c:v>699,7</c:v>
                      </c:pt>
                      <c:pt idx="6997">
                        <c:v>699,8</c:v>
                      </c:pt>
                      <c:pt idx="6998">
                        <c:v>699,9</c:v>
                      </c:pt>
                      <c:pt idx="6999">
                        <c:v>700</c:v>
                      </c:pt>
                      <c:pt idx="7000">
                        <c:v>700,1</c:v>
                      </c:pt>
                      <c:pt idx="7001">
                        <c:v>700,2</c:v>
                      </c:pt>
                      <c:pt idx="7002">
                        <c:v>700,3</c:v>
                      </c:pt>
                      <c:pt idx="7003">
                        <c:v>700,4</c:v>
                      </c:pt>
                      <c:pt idx="7004">
                        <c:v>700,5</c:v>
                      </c:pt>
                      <c:pt idx="7005">
                        <c:v>700,6</c:v>
                      </c:pt>
                      <c:pt idx="7006">
                        <c:v>700,7</c:v>
                      </c:pt>
                      <c:pt idx="7007">
                        <c:v>700,8</c:v>
                      </c:pt>
                      <c:pt idx="7008">
                        <c:v>700,9</c:v>
                      </c:pt>
                      <c:pt idx="7009">
                        <c:v>701</c:v>
                      </c:pt>
                      <c:pt idx="7010">
                        <c:v>701,1</c:v>
                      </c:pt>
                      <c:pt idx="7011">
                        <c:v>701,2</c:v>
                      </c:pt>
                      <c:pt idx="7012">
                        <c:v>701,3</c:v>
                      </c:pt>
                      <c:pt idx="7013">
                        <c:v>701,4</c:v>
                      </c:pt>
                      <c:pt idx="7014">
                        <c:v>701,5</c:v>
                      </c:pt>
                      <c:pt idx="7015">
                        <c:v>701,6</c:v>
                      </c:pt>
                      <c:pt idx="7016">
                        <c:v>701,7</c:v>
                      </c:pt>
                      <c:pt idx="7017">
                        <c:v>701,8</c:v>
                      </c:pt>
                      <c:pt idx="7018">
                        <c:v>701,9</c:v>
                      </c:pt>
                      <c:pt idx="7019">
                        <c:v>702</c:v>
                      </c:pt>
                      <c:pt idx="7020">
                        <c:v>702,1</c:v>
                      </c:pt>
                      <c:pt idx="7021">
                        <c:v>702,2</c:v>
                      </c:pt>
                      <c:pt idx="7022">
                        <c:v>702,3</c:v>
                      </c:pt>
                      <c:pt idx="7023">
                        <c:v>702,4</c:v>
                      </c:pt>
                      <c:pt idx="7024">
                        <c:v>702,5</c:v>
                      </c:pt>
                      <c:pt idx="7025">
                        <c:v>702,6</c:v>
                      </c:pt>
                      <c:pt idx="7026">
                        <c:v>702,7</c:v>
                      </c:pt>
                      <c:pt idx="7027">
                        <c:v>702,8</c:v>
                      </c:pt>
                      <c:pt idx="7028">
                        <c:v>702,9</c:v>
                      </c:pt>
                      <c:pt idx="7029">
                        <c:v>703</c:v>
                      </c:pt>
                      <c:pt idx="7030">
                        <c:v>703,1</c:v>
                      </c:pt>
                      <c:pt idx="7031">
                        <c:v>703,2</c:v>
                      </c:pt>
                      <c:pt idx="7032">
                        <c:v>703,3</c:v>
                      </c:pt>
                      <c:pt idx="7033">
                        <c:v>703,4</c:v>
                      </c:pt>
                      <c:pt idx="7034">
                        <c:v>703,5</c:v>
                      </c:pt>
                      <c:pt idx="7035">
                        <c:v>703,6</c:v>
                      </c:pt>
                      <c:pt idx="7036">
                        <c:v>703,7</c:v>
                      </c:pt>
                      <c:pt idx="7037">
                        <c:v>703,8</c:v>
                      </c:pt>
                      <c:pt idx="7038">
                        <c:v>703,9</c:v>
                      </c:pt>
                      <c:pt idx="7039">
                        <c:v>704</c:v>
                      </c:pt>
                      <c:pt idx="7040">
                        <c:v>704,1</c:v>
                      </c:pt>
                      <c:pt idx="7041">
                        <c:v>704,2</c:v>
                      </c:pt>
                      <c:pt idx="7042">
                        <c:v>704,3</c:v>
                      </c:pt>
                      <c:pt idx="7043">
                        <c:v>704,4</c:v>
                      </c:pt>
                      <c:pt idx="7044">
                        <c:v>704,5</c:v>
                      </c:pt>
                      <c:pt idx="7045">
                        <c:v>704,6</c:v>
                      </c:pt>
                      <c:pt idx="7046">
                        <c:v>704,7</c:v>
                      </c:pt>
                      <c:pt idx="7047">
                        <c:v>704,8</c:v>
                      </c:pt>
                      <c:pt idx="7048">
                        <c:v>704,9</c:v>
                      </c:pt>
                      <c:pt idx="7049">
                        <c:v>705</c:v>
                      </c:pt>
                      <c:pt idx="7050">
                        <c:v>705,1</c:v>
                      </c:pt>
                      <c:pt idx="7051">
                        <c:v>705,2</c:v>
                      </c:pt>
                      <c:pt idx="7052">
                        <c:v>705,3</c:v>
                      </c:pt>
                      <c:pt idx="7053">
                        <c:v>705,4</c:v>
                      </c:pt>
                      <c:pt idx="7054">
                        <c:v>705,5</c:v>
                      </c:pt>
                      <c:pt idx="7055">
                        <c:v>705,6</c:v>
                      </c:pt>
                      <c:pt idx="7056">
                        <c:v>705,7</c:v>
                      </c:pt>
                      <c:pt idx="7057">
                        <c:v>705,8</c:v>
                      </c:pt>
                      <c:pt idx="7058">
                        <c:v>705,9</c:v>
                      </c:pt>
                      <c:pt idx="7059">
                        <c:v>706</c:v>
                      </c:pt>
                      <c:pt idx="7060">
                        <c:v>706,1</c:v>
                      </c:pt>
                      <c:pt idx="7061">
                        <c:v>706,2</c:v>
                      </c:pt>
                      <c:pt idx="7062">
                        <c:v>706,3</c:v>
                      </c:pt>
                      <c:pt idx="7063">
                        <c:v>706,4</c:v>
                      </c:pt>
                      <c:pt idx="7064">
                        <c:v>706,5</c:v>
                      </c:pt>
                      <c:pt idx="7065">
                        <c:v>706,6</c:v>
                      </c:pt>
                      <c:pt idx="7066">
                        <c:v>706,7</c:v>
                      </c:pt>
                      <c:pt idx="7067">
                        <c:v>706,8</c:v>
                      </c:pt>
                      <c:pt idx="7068">
                        <c:v>706,9</c:v>
                      </c:pt>
                      <c:pt idx="7069">
                        <c:v>707</c:v>
                      </c:pt>
                      <c:pt idx="7070">
                        <c:v>707,1</c:v>
                      </c:pt>
                      <c:pt idx="7071">
                        <c:v>707,2</c:v>
                      </c:pt>
                      <c:pt idx="7072">
                        <c:v>707,3</c:v>
                      </c:pt>
                      <c:pt idx="7073">
                        <c:v>707,4</c:v>
                      </c:pt>
                      <c:pt idx="7074">
                        <c:v>707,5</c:v>
                      </c:pt>
                      <c:pt idx="7075">
                        <c:v>707,6</c:v>
                      </c:pt>
                      <c:pt idx="7076">
                        <c:v>707,7</c:v>
                      </c:pt>
                      <c:pt idx="7077">
                        <c:v>707,8</c:v>
                      </c:pt>
                      <c:pt idx="7078">
                        <c:v>707,9</c:v>
                      </c:pt>
                      <c:pt idx="7079">
                        <c:v>708</c:v>
                      </c:pt>
                      <c:pt idx="7080">
                        <c:v>708,1</c:v>
                      </c:pt>
                      <c:pt idx="7081">
                        <c:v>708,2</c:v>
                      </c:pt>
                      <c:pt idx="7082">
                        <c:v>708,3</c:v>
                      </c:pt>
                      <c:pt idx="7083">
                        <c:v>708,4</c:v>
                      </c:pt>
                      <c:pt idx="7084">
                        <c:v>708,5</c:v>
                      </c:pt>
                      <c:pt idx="7085">
                        <c:v>708,6</c:v>
                      </c:pt>
                      <c:pt idx="7086">
                        <c:v>708,7</c:v>
                      </c:pt>
                      <c:pt idx="7087">
                        <c:v>708,8</c:v>
                      </c:pt>
                      <c:pt idx="7088">
                        <c:v>708,9</c:v>
                      </c:pt>
                      <c:pt idx="7089">
                        <c:v>709</c:v>
                      </c:pt>
                      <c:pt idx="7090">
                        <c:v>709,1</c:v>
                      </c:pt>
                      <c:pt idx="7091">
                        <c:v>709,2</c:v>
                      </c:pt>
                      <c:pt idx="7092">
                        <c:v>709,3</c:v>
                      </c:pt>
                      <c:pt idx="7093">
                        <c:v>709,4</c:v>
                      </c:pt>
                      <c:pt idx="7094">
                        <c:v>709,5</c:v>
                      </c:pt>
                      <c:pt idx="7095">
                        <c:v>709,6</c:v>
                      </c:pt>
                      <c:pt idx="7096">
                        <c:v>709,7</c:v>
                      </c:pt>
                      <c:pt idx="7097">
                        <c:v>709,8</c:v>
                      </c:pt>
                      <c:pt idx="7098">
                        <c:v>709,9</c:v>
                      </c:pt>
                      <c:pt idx="7099">
                        <c:v>710</c:v>
                      </c:pt>
                      <c:pt idx="7100">
                        <c:v>710,1</c:v>
                      </c:pt>
                      <c:pt idx="7101">
                        <c:v>710,2</c:v>
                      </c:pt>
                      <c:pt idx="7102">
                        <c:v>710,3</c:v>
                      </c:pt>
                      <c:pt idx="7103">
                        <c:v>710,4</c:v>
                      </c:pt>
                      <c:pt idx="7104">
                        <c:v>710,5</c:v>
                      </c:pt>
                      <c:pt idx="7105">
                        <c:v>710,6</c:v>
                      </c:pt>
                      <c:pt idx="7106">
                        <c:v>710,7</c:v>
                      </c:pt>
                      <c:pt idx="7107">
                        <c:v>710,8</c:v>
                      </c:pt>
                      <c:pt idx="7108">
                        <c:v>710,9</c:v>
                      </c:pt>
                      <c:pt idx="7109">
                        <c:v>711</c:v>
                      </c:pt>
                      <c:pt idx="7110">
                        <c:v>711,1</c:v>
                      </c:pt>
                      <c:pt idx="7111">
                        <c:v>711,2</c:v>
                      </c:pt>
                      <c:pt idx="7112">
                        <c:v>711,3</c:v>
                      </c:pt>
                      <c:pt idx="7113">
                        <c:v>711,4</c:v>
                      </c:pt>
                      <c:pt idx="7114">
                        <c:v>711,5</c:v>
                      </c:pt>
                      <c:pt idx="7115">
                        <c:v>711,6</c:v>
                      </c:pt>
                      <c:pt idx="7116">
                        <c:v>711,7</c:v>
                      </c:pt>
                      <c:pt idx="7117">
                        <c:v>711,8</c:v>
                      </c:pt>
                      <c:pt idx="7118">
                        <c:v>711,9</c:v>
                      </c:pt>
                      <c:pt idx="7119">
                        <c:v>712</c:v>
                      </c:pt>
                      <c:pt idx="7120">
                        <c:v>712,1</c:v>
                      </c:pt>
                      <c:pt idx="7121">
                        <c:v>712,2</c:v>
                      </c:pt>
                      <c:pt idx="7122">
                        <c:v>712,3</c:v>
                      </c:pt>
                      <c:pt idx="7123">
                        <c:v>712,4</c:v>
                      </c:pt>
                      <c:pt idx="7124">
                        <c:v>712,5</c:v>
                      </c:pt>
                      <c:pt idx="7125">
                        <c:v>712,6</c:v>
                      </c:pt>
                      <c:pt idx="7126">
                        <c:v>712,7</c:v>
                      </c:pt>
                      <c:pt idx="7127">
                        <c:v>712,8</c:v>
                      </c:pt>
                      <c:pt idx="7128">
                        <c:v>712,9</c:v>
                      </c:pt>
                      <c:pt idx="7129">
                        <c:v>713</c:v>
                      </c:pt>
                      <c:pt idx="7130">
                        <c:v>713,1</c:v>
                      </c:pt>
                      <c:pt idx="7131">
                        <c:v>713,2</c:v>
                      </c:pt>
                      <c:pt idx="7132">
                        <c:v>713,3</c:v>
                      </c:pt>
                      <c:pt idx="7133">
                        <c:v>713,4</c:v>
                      </c:pt>
                      <c:pt idx="7134">
                        <c:v>713,5</c:v>
                      </c:pt>
                      <c:pt idx="7135">
                        <c:v>713,6</c:v>
                      </c:pt>
                      <c:pt idx="7136">
                        <c:v>713,7</c:v>
                      </c:pt>
                      <c:pt idx="7137">
                        <c:v>713,8</c:v>
                      </c:pt>
                      <c:pt idx="7138">
                        <c:v>713,9</c:v>
                      </c:pt>
                      <c:pt idx="7139">
                        <c:v>714</c:v>
                      </c:pt>
                      <c:pt idx="7140">
                        <c:v>714,1</c:v>
                      </c:pt>
                      <c:pt idx="7141">
                        <c:v>714,2</c:v>
                      </c:pt>
                      <c:pt idx="7142">
                        <c:v>714,3</c:v>
                      </c:pt>
                      <c:pt idx="7143">
                        <c:v>714,4</c:v>
                      </c:pt>
                      <c:pt idx="7144">
                        <c:v>714,5</c:v>
                      </c:pt>
                      <c:pt idx="7145">
                        <c:v>714,6</c:v>
                      </c:pt>
                      <c:pt idx="7146">
                        <c:v>714,7</c:v>
                      </c:pt>
                      <c:pt idx="7147">
                        <c:v>714,8</c:v>
                      </c:pt>
                      <c:pt idx="7148">
                        <c:v>714,9</c:v>
                      </c:pt>
                      <c:pt idx="7149">
                        <c:v>715</c:v>
                      </c:pt>
                      <c:pt idx="7150">
                        <c:v>715,1</c:v>
                      </c:pt>
                      <c:pt idx="7151">
                        <c:v>715,2</c:v>
                      </c:pt>
                      <c:pt idx="7152">
                        <c:v>715,3</c:v>
                      </c:pt>
                      <c:pt idx="7153">
                        <c:v>715,4</c:v>
                      </c:pt>
                      <c:pt idx="7154">
                        <c:v>715,5</c:v>
                      </c:pt>
                      <c:pt idx="7155">
                        <c:v>715,6</c:v>
                      </c:pt>
                      <c:pt idx="7156">
                        <c:v>715,7</c:v>
                      </c:pt>
                      <c:pt idx="7157">
                        <c:v>715,8</c:v>
                      </c:pt>
                      <c:pt idx="7158">
                        <c:v>715,9</c:v>
                      </c:pt>
                      <c:pt idx="7159">
                        <c:v>716</c:v>
                      </c:pt>
                      <c:pt idx="7160">
                        <c:v>716,1</c:v>
                      </c:pt>
                      <c:pt idx="7161">
                        <c:v>716,2</c:v>
                      </c:pt>
                      <c:pt idx="7162">
                        <c:v>716,3</c:v>
                      </c:pt>
                      <c:pt idx="7163">
                        <c:v>716,4</c:v>
                      </c:pt>
                      <c:pt idx="7164">
                        <c:v>716,5</c:v>
                      </c:pt>
                      <c:pt idx="7165">
                        <c:v>716,6</c:v>
                      </c:pt>
                      <c:pt idx="7166">
                        <c:v>716,7</c:v>
                      </c:pt>
                      <c:pt idx="7167">
                        <c:v>716,8</c:v>
                      </c:pt>
                      <c:pt idx="7168">
                        <c:v>716,9</c:v>
                      </c:pt>
                      <c:pt idx="7169">
                        <c:v>717</c:v>
                      </c:pt>
                      <c:pt idx="7170">
                        <c:v>717,1</c:v>
                      </c:pt>
                      <c:pt idx="7171">
                        <c:v>717,2</c:v>
                      </c:pt>
                      <c:pt idx="7172">
                        <c:v>717,3</c:v>
                      </c:pt>
                      <c:pt idx="7173">
                        <c:v>717,4</c:v>
                      </c:pt>
                      <c:pt idx="7174">
                        <c:v>717,5</c:v>
                      </c:pt>
                      <c:pt idx="7175">
                        <c:v>717,6</c:v>
                      </c:pt>
                      <c:pt idx="7176">
                        <c:v>717,7</c:v>
                      </c:pt>
                      <c:pt idx="7177">
                        <c:v>717,8</c:v>
                      </c:pt>
                      <c:pt idx="7178">
                        <c:v>717,9</c:v>
                      </c:pt>
                      <c:pt idx="7179">
                        <c:v>718</c:v>
                      </c:pt>
                      <c:pt idx="7180">
                        <c:v>718,1</c:v>
                      </c:pt>
                      <c:pt idx="7181">
                        <c:v>718,2</c:v>
                      </c:pt>
                      <c:pt idx="7182">
                        <c:v>718,3</c:v>
                      </c:pt>
                      <c:pt idx="7183">
                        <c:v>718,4</c:v>
                      </c:pt>
                      <c:pt idx="7184">
                        <c:v>718,5</c:v>
                      </c:pt>
                      <c:pt idx="7185">
                        <c:v>718,6</c:v>
                      </c:pt>
                      <c:pt idx="7186">
                        <c:v>718,7</c:v>
                      </c:pt>
                      <c:pt idx="7187">
                        <c:v>718,8</c:v>
                      </c:pt>
                      <c:pt idx="7188">
                        <c:v>718,9</c:v>
                      </c:pt>
                      <c:pt idx="7189">
                        <c:v>719</c:v>
                      </c:pt>
                      <c:pt idx="7190">
                        <c:v>719,1</c:v>
                      </c:pt>
                      <c:pt idx="7191">
                        <c:v>719,2</c:v>
                      </c:pt>
                      <c:pt idx="7192">
                        <c:v>719,3</c:v>
                      </c:pt>
                      <c:pt idx="7193">
                        <c:v>719,4</c:v>
                      </c:pt>
                      <c:pt idx="7194">
                        <c:v>719,5</c:v>
                      </c:pt>
                      <c:pt idx="7195">
                        <c:v>719,6</c:v>
                      </c:pt>
                      <c:pt idx="7196">
                        <c:v>719,7</c:v>
                      </c:pt>
                      <c:pt idx="7197">
                        <c:v>719,8</c:v>
                      </c:pt>
                      <c:pt idx="7198">
                        <c:v>719,9</c:v>
                      </c:pt>
                      <c:pt idx="7199">
                        <c:v>720</c:v>
                      </c:pt>
                      <c:pt idx="7200">
                        <c:v>720,1</c:v>
                      </c:pt>
                      <c:pt idx="7201">
                        <c:v>720,2</c:v>
                      </c:pt>
                      <c:pt idx="7202">
                        <c:v>720,3</c:v>
                      </c:pt>
                      <c:pt idx="7203">
                        <c:v>720,4</c:v>
                      </c:pt>
                      <c:pt idx="7204">
                        <c:v>720,5</c:v>
                      </c:pt>
                      <c:pt idx="7205">
                        <c:v>720,6</c:v>
                      </c:pt>
                      <c:pt idx="7206">
                        <c:v>720,7</c:v>
                      </c:pt>
                      <c:pt idx="7207">
                        <c:v>720,8</c:v>
                      </c:pt>
                      <c:pt idx="7208">
                        <c:v>720,9</c:v>
                      </c:pt>
                      <c:pt idx="7209">
                        <c:v>721</c:v>
                      </c:pt>
                      <c:pt idx="7210">
                        <c:v>721,1</c:v>
                      </c:pt>
                      <c:pt idx="7211">
                        <c:v>721,2</c:v>
                      </c:pt>
                      <c:pt idx="7212">
                        <c:v>721,3</c:v>
                      </c:pt>
                      <c:pt idx="7213">
                        <c:v>721,4</c:v>
                      </c:pt>
                      <c:pt idx="7214">
                        <c:v>721,5</c:v>
                      </c:pt>
                      <c:pt idx="7215">
                        <c:v>721,6</c:v>
                      </c:pt>
                      <c:pt idx="7216">
                        <c:v>721,7</c:v>
                      </c:pt>
                      <c:pt idx="7217">
                        <c:v>721,8</c:v>
                      </c:pt>
                      <c:pt idx="7218">
                        <c:v>721,9</c:v>
                      </c:pt>
                      <c:pt idx="7219">
                        <c:v>722</c:v>
                      </c:pt>
                      <c:pt idx="7220">
                        <c:v>722,1</c:v>
                      </c:pt>
                      <c:pt idx="7221">
                        <c:v>722,2</c:v>
                      </c:pt>
                      <c:pt idx="7222">
                        <c:v>722,3</c:v>
                      </c:pt>
                      <c:pt idx="7223">
                        <c:v>722,4</c:v>
                      </c:pt>
                      <c:pt idx="7224">
                        <c:v>722,5</c:v>
                      </c:pt>
                      <c:pt idx="7225">
                        <c:v>722,6</c:v>
                      </c:pt>
                      <c:pt idx="7226">
                        <c:v>722,7</c:v>
                      </c:pt>
                      <c:pt idx="7227">
                        <c:v>722,8</c:v>
                      </c:pt>
                      <c:pt idx="7228">
                        <c:v>722,9</c:v>
                      </c:pt>
                      <c:pt idx="7229">
                        <c:v>723</c:v>
                      </c:pt>
                      <c:pt idx="7230">
                        <c:v>723,1</c:v>
                      </c:pt>
                      <c:pt idx="7231">
                        <c:v>723,2</c:v>
                      </c:pt>
                      <c:pt idx="7232">
                        <c:v>723,3</c:v>
                      </c:pt>
                      <c:pt idx="7233">
                        <c:v>723,4</c:v>
                      </c:pt>
                      <c:pt idx="7234">
                        <c:v>723,5</c:v>
                      </c:pt>
                      <c:pt idx="7235">
                        <c:v>723,6</c:v>
                      </c:pt>
                      <c:pt idx="7236">
                        <c:v>723,7</c:v>
                      </c:pt>
                      <c:pt idx="7237">
                        <c:v>723,8</c:v>
                      </c:pt>
                      <c:pt idx="7238">
                        <c:v>723,9</c:v>
                      </c:pt>
                      <c:pt idx="7239">
                        <c:v>724</c:v>
                      </c:pt>
                      <c:pt idx="7240">
                        <c:v>724,1</c:v>
                      </c:pt>
                      <c:pt idx="7241">
                        <c:v>724,2</c:v>
                      </c:pt>
                      <c:pt idx="7242">
                        <c:v>724,3</c:v>
                      </c:pt>
                      <c:pt idx="7243">
                        <c:v>724,4</c:v>
                      </c:pt>
                      <c:pt idx="7244">
                        <c:v>724,5</c:v>
                      </c:pt>
                      <c:pt idx="7245">
                        <c:v>724,6</c:v>
                      </c:pt>
                      <c:pt idx="7246">
                        <c:v>724,7</c:v>
                      </c:pt>
                      <c:pt idx="7247">
                        <c:v>724,8</c:v>
                      </c:pt>
                      <c:pt idx="7248">
                        <c:v>724,9</c:v>
                      </c:pt>
                      <c:pt idx="7249">
                        <c:v>725</c:v>
                      </c:pt>
                      <c:pt idx="7250">
                        <c:v>725,1</c:v>
                      </c:pt>
                      <c:pt idx="7251">
                        <c:v>725,2</c:v>
                      </c:pt>
                      <c:pt idx="7252">
                        <c:v>725,3</c:v>
                      </c:pt>
                      <c:pt idx="7253">
                        <c:v>725,4</c:v>
                      </c:pt>
                      <c:pt idx="7254">
                        <c:v>725,5</c:v>
                      </c:pt>
                      <c:pt idx="7255">
                        <c:v>725,6</c:v>
                      </c:pt>
                      <c:pt idx="7256">
                        <c:v>725,7</c:v>
                      </c:pt>
                      <c:pt idx="7257">
                        <c:v>725,8</c:v>
                      </c:pt>
                      <c:pt idx="7258">
                        <c:v>725,9</c:v>
                      </c:pt>
                      <c:pt idx="7259">
                        <c:v>726</c:v>
                      </c:pt>
                      <c:pt idx="7260">
                        <c:v>726,1</c:v>
                      </c:pt>
                      <c:pt idx="7261">
                        <c:v>726,2</c:v>
                      </c:pt>
                      <c:pt idx="7262">
                        <c:v>726,3</c:v>
                      </c:pt>
                      <c:pt idx="7263">
                        <c:v>726,4</c:v>
                      </c:pt>
                      <c:pt idx="7264">
                        <c:v>726,5</c:v>
                      </c:pt>
                      <c:pt idx="7265">
                        <c:v>726,6</c:v>
                      </c:pt>
                      <c:pt idx="7266">
                        <c:v>726,7</c:v>
                      </c:pt>
                      <c:pt idx="7267">
                        <c:v>726,8</c:v>
                      </c:pt>
                      <c:pt idx="7268">
                        <c:v>726,9</c:v>
                      </c:pt>
                      <c:pt idx="7269">
                        <c:v>727</c:v>
                      </c:pt>
                      <c:pt idx="7270">
                        <c:v>727,1</c:v>
                      </c:pt>
                      <c:pt idx="7271">
                        <c:v>727,2</c:v>
                      </c:pt>
                      <c:pt idx="7272">
                        <c:v>727,3</c:v>
                      </c:pt>
                      <c:pt idx="7273">
                        <c:v>727,4</c:v>
                      </c:pt>
                      <c:pt idx="7274">
                        <c:v>727,5</c:v>
                      </c:pt>
                      <c:pt idx="7275">
                        <c:v>727,6</c:v>
                      </c:pt>
                      <c:pt idx="7276">
                        <c:v>727,7</c:v>
                      </c:pt>
                      <c:pt idx="7277">
                        <c:v>727,8</c:v>
                      </c:pt>
                      <c:pt idx="7278">
                        <c:v>727,9</c:v>
                      </c:pt>
                      <c:pt idx="7279">
                        <c:v>728</c:v>
                      </c:pt>
                      <c:pt idx="7280">
                        <c:v>728,1</c:v>
                      </c:pt>
                      <c:pt idx="7281">
                        <c:v>728,2</c:v>
                      </c:pt>
                      <c:pt idx="7282">
                        <c:v>728,3</c:v>
                      </c:pt>
                      <c:pt idx="7283">
                        <c:v>728,4</c:v>
                      </c:pt>
                      <c:pt idx="7284">
                        <c:v>728,5</c:v>
                      </c:pt>
                      <c:pt idx="7285">
                        <c:v>728,6</c:v>
                      </c:pt>
                      <c:pt idx="7286">
                        <c:v>728,7</c:v>
                      </c:pt>
                      <c:pt idx="7287">
                        <c:v>728,8</c:v>
                      </c:pt>
                      <c:pt idx="7288">
                        <c:v>728,9</c:v>
                      </c:pt>
                      <c:pt idx="7289">
                        <c:v>729</c:v>
                      </c:pt>
                      <c:pt idx="7290">
                        <c:v>729,1</c:v>
                      </c:pt>
                      <c:pt idx="7291">
                        <c:v>729,2</c:v>
                      </c:pt>
                      <c:pt idx="7292">
                        <c:v>729,3</c:v>
                      </c:pt>
                      <c:pt idx="7293">
                        <c:v>729,4</c:v>
                      </c:pt>
                      <c:pt idx="7294">
                        <c:v>729,5</c:v>
                      </c:pt>
                      <c:pt idx="7295">
                        <c:v>729,6</c:v>
                      </c:pt>
                      <c:pt idx="7296">
                        <c:v>729,7</c:v>
                      </c:pt>
                      <c:pt idx="7297">
                        <c:v>729,8</c:v>
                      </c:pt>
                      <c:pt idx="7298">
                        <c:v>729,9</c:v>
                      </c:pt>
                      <c:pt idx="7299">
                        <c:v>730</c:v>
                      </c:pt>
                      <c:pt idx="7300">
                        <c:v>730,1</c:v>
                      </c:pt>
                      <c:pt idx="7301">
                        <c:v>730,2</c:v>
                      </c:pt>
                      <c:pt idx="7302">
                        <c:v>730,3</c:v>
                      </c:pt>
                      <c:pt idx="7303">
                        <c:v>730,4</c:v>
                      </c:pt>
                      <c:pt idx="7304">
                        <c:v>730,5</c:v>
                      </c:pt>
                      <c:pt idx="7305">
                        <c:v>730,6</c:v>
                      </c:pt>
                      <c:pt idx="7306">
                        <c:v>730,7</c:v>
                      </c:pt>
                      <c:pt idx="7307">
                        <c:v>730,8</c:v>
                      </c:pt>
                      <c:pt idx="7308">
                        <c:v>730,9</c:v>
                      </c:pt>
                      <c:pt idx="7309">
                        <c:v>731</c:v>
                      </c:pt>
                      <c:pt idx="7310">
                        <c:v>731,1</c:v>
                      </c:pt>
                      <c:pt idx="7311">
                        <c:v>731,2</c:v>
                      </c:pt>
                      <c:pt idx="7312">
                        <c:v>731,3</c:v>
                      </c:pt>
                      <c:pt idx="7313">
                        <c:v>731,4</c:v>
                      </c:pt>
                      <c:pt idx="7314">
                        <c:v>731,5</c:v>
                      </c:pt>
                      <c:pt idx="7315">
                        <c:v>731,6</c:v>
                      </c:pt>
                      <c:pt idx="7316">
                        <c:v>731,7</c:v>
                      </c:pt>
                      <c:pt idx="7317">
                        <c:v>731,8</c:v>
                      </c:pt>
                      <c:pt idx="7318">
                        <c:v>731,9</c:v>
                      </c:pt>
                      <c:pt idx="7319">
                        <c:v>732</c:v>
                      </c:pt>
                      <c:pt idx="7320">
                        <c:v>732,1</c:v>
                      </c:pt>
                      <c:pt idx="7321">
                        <c:v>732,2</c:v>
                      </c:pt>
                      <c:pt idx="7322">
                        <c:v>732,3</c:v>
                      </c:pt>
                      <c:pt idx="7323">
                        <c:v>732,4</c:v>
                      </c:pt>
                      <c:pt idx="7324">
                        <c:v>732,5</c:v>
                      </c:pt>
                      <c:pt idx="7325">
                        <c:v>732,6</c:v>
                      </c:pt>
                      <c:pt idx="7326">
                        <c:v>732,7</c:v>
                      </c:pt>
                      <c:pt idx="7327">
                        <c:v>732,8</c:v>
                      </c:pt>
                      <c:pt idx="7328">
                        <c:v>732,9</c:v>
                      </c:pt>
                      <c:pt idx="7329">
                        <c:v>733</c:v>
                      </c:pt>
                      <c:pt idx="7330">
                        <c:v>733,1</c:v>
                      </c:pt>
                      <c:pt idx="7331">
                        <c:v>733,2</c:v>
                      </c:pt>
                      <c:pt idx="7332">
                        <c:v>733,3</c:v>
                      </c:pt>
                      <c:pt idx="7333">
                        <c:v>733,4</c:v>
                      </c:pt>
                      <c:pt idx="7334">
                        <c:v>733,5</c:v>
                      </c:pt>
                      <c:pt idx="7335">
                        <c:v>733,6</c:v>
                      </c:pt>
                      <c:pt idx="7336">
                        <c:v>733,7</c:v>
                      </c:pt>
                      <c:pt idx="7337">
                        <c:v>733,8</c:v>
                      </c:pt>
                      <c:pt idx="7338">
                        <c:v>733,9</c:v>
                      </c:pt>
                      <c:pt idx="7339">
                        <c:v>734</c:v>
                      </c:pt>
                      <c:pt idx="7340">
                        <c:v>734,1</c:v>
                      </c:pt>
                      <c:pt idx="7341">
                        <c:v>734,2</c:v>
                      </c:pt>
                      <c:pt idx="7342">
                        <c:v>734,3</c:v>
                      </c:pt>
                      <c:pt idx="7343">
                        <c:v>734,4</c:v>
                      </c:pt>
                      <c:pt idx="7344">
                        <c:v>734,5</c:v>
                      </c:pt>
                      <c:pt idx="7345">
                        <c:v>734,6</c:v>
                      </c:pt>
                      <c:pt idx="7346">
                        <c:v>734,7</c:v>
                      </c:pt>
                      <c:pt idx="7347">
                        <c:v>734,8</c:v>
                      </c:pt>
                      <c:pt idx="7348">
                        <c:v>734,9</c:v>
                      </c:pt>
                      <c:pt idx="7349">
                        <c:v>735</c:v>
                      </c:pt>
                      <c:pt idx="7350">
                        <c:v>735,1</c:v>
                      </c:pt>
                      <c:pt idx="7351">
                        <c:v>735,2</c:v>
                      </c:pt>
                      <c:pt idx="7352">
                        <c:v>735,3</c:v>
                      </c:pt>
                      <c:pt idx="7353">
                        <c:v>735,4</c:v>
                      </c:pt>
                      <c:pt idx="7354">
                        <c:v>735,5</c:v>
                      </c:pt>
                      <c:pt idx="7355">
                        <c:v>735,6</c:v>
                      </c:pt>
                      <c:pt idx="7356">
                        <c:v>735,7</c:v>
                      </c:pt>
                      <c:pt idx="7357">
                        <c:v>735,8</c:v>
                      </c:pt>
                      <c:pt idx="7358">
                        <c:v>735,9</c:v>
                      </c:pt>
                      <c:pt idx="7359">
                        <c:v>736</c:v>
                      </c:pt>
                      <c:pt idx="7360">
                        <c:v>736,1</c:v>
                      </c:pt>
                      <c:pt idx="7361">
                        <c:v>736,2</c:v>
                      </c:pt>
                      <c:pt idx="7362">
                        <c:v>736,3</c:v>
                      </c:pt>
                      <c:pt idx="7363">
                        <c:v>736,4</c:v>
                      </c:pt>
                      <c:pt idx="7364">
                        <c:v>736,5</c:v>
                      </c:pt>
                      <c:pt idx="7365">
                        <c:v>736,6</c:v>
                      </c:pt>
                      <c:pt idx="7366">
                        <c:v>736,7</c:v>
                      </c:pt>
                      <c:pt idx="7367">
                        <c:v>736,8</c:v>
                      </c:pt>
                      <c:pt idx="7368">
                        <c:v>736,9</c:v>
                      </c:pt>
                      <c:pt idx="7369">
                        <c:v>737</c:v>
                      </c:pt>
                      <c:pt idx="7370">
                        <c:v>737,1</c:v>
                      </c:pt>
                      <c:pt idx="7371">
                        <c:v>737,2</c:v>
                      </c:pt>
                      <c:pt idx="7372">
                        <c:v>737,3</c:v>
                      </c:pt>
                      <c:pt idx="7373">
                        <c:v>737,4</c:v>
                      </c:pt>
                      <c:pt idx="7374">
                        <c:v>737,5</c:v>
                      </c:pt>
                      <c:pt idx="7375">
                        <c:v>737,6</c:v>
                      </c:pt>
                      <c:pt idx="7376">
                        <c:v>737,7</c:v>
                      </c:pt>
                      <c:pt idx="7377">
                        <c:v>737,8</c:v>
                      </c:pt>
                      <c:pt idx="7378">
                        <c:v>737,9</c:v>
                      </c:pt>
                      <c:pt idx="7379">
                        <c:v>738</c:v>
                      </c:pt>
                      <c:pt idx="7380">
                        <c:v>738,1</c:v>
                      </c:pt>
                      <c:pt idx="7381">
                        <c:v>738,2</c:v>
                      </c:pt>
                      <c:pt idx="7382">
                        <c:v>738,3</c:v>
                      </c:pt>
                      <c:pt idx="7383">
                        <c:v>738,4</c:v>
                      </c:pt>
                      <c:pt idx="7384">
                        <c:v>738,5</c:v>
                      </c:pt>
                      <c:pt idx="7385">
                        <c:v>738,6</c:v>
                      </c:pt>
                      <c:pt idx="7386">
                        <c:v>738,7</c:v>
                      </c:pt>
                      <c:pt idx="7387">
                        <c:v>738,8</c:v>
                      </c:pt>
                      <c:pt idx="7388">
                        <c:v>738,9</c:v>
                      </c:pt>
                      <c:pt idx="7389">
                        <c:v>739</c:v>
                      </c:pt>
                      <c:pt idx="7390">
                        <c:v>739,1</c:v>
                      </c:pt>
                      <c:pt idx="7391">
                        <c:v>739,2</c:v>
                      </c:pt>
                      <c:pt idx="7392">
                        <c:v>739,3</c:v>
                      </c:pt>
                      <c:pt idx="7393">
                        <c:v>739,4</c:v>
                      </c:pt>
                      <c:pt idx="7394">
                        <c:v>739,5</c:v>
                      </c:pt>
                      <c:pt idx="7395">
                        <c:v>739,6</c:v>
                      </c:pt>
                      <c:pt idx="7396">
                        <c:v>739,7</c:v>
                      </c:pt>
                      <c:pt idx="7397">
                        <c:v>739,8</c:v>
                      </c:pt>
                      <c:pt idx="7398">
                        <c:v>739,9</c:v>
                      </c:pt>
                      <c:pt idx="7399">
                        <c:v>740</c:v>
                      </c:pt>
                      <c:pt idx="7400">
                        <c:v>740,1</c:v>
                      </c:pt>
                      <c:pt idx="7401">
                        <c:v>740,2</c:v>
                      </c:pt>
                      <c:pt idx="7402">
                        <c:v>740,3</c:v>
                      </c:pt>
                      <c:pt idx="7403">
                        <c:v>740,4</c:v>
                      </c:pt>
                      <c:pt idx="7404">
                        <c:v>740,5</c:v>
                      </c:pt>
                      <c:pt idx="7405">
                        <c:v>740,6</c:v>
                      </c:pt>
                      <c:pt idx="7406">
                        <c:v>740,7</c:v>
                      </c:pt>
                      <c:pt idx="7407">
                        <c:v>740,8</c:v>
                      </c:pt>
                      <c:pt idx="7408">
                        <c:v>740,9</c:v>
                      </c:pt>
                      <c:pt idx="7409">
                        <c:v>741</c:v>
                      </c:pt>
                      <c:pt idx="7410">
                        <c:v>741,1</c:v>
                      </c:pt>
                      <c:pt idx="7411">
                        <c:v>741,2</c:v>
                      </c:pt>
                      <c:pt idx="7412">
                        <c:v>741,3</c:v>
                      </c:pt>
                      <c:pt idx="7413">
                        <c:v>741,4</c:v>
                      </c:pt>
                      <c:pt idx="7414">
                        <c:v>741,5</c:v>
                      </c:pt>
                      <c:pt idx="7415">
                        <c:v>741,6</c:v>
                      </c:pt>
                      <c:pt idx="7416">
                        <c:v>741,7</c:v>
                      </c:pt>
                      <c:pt idx="7417">
                        <c:v>741,8</c:v>
                      </c:pt>
                      <c:pt idx="7418">
                        <c:v>741,9</c:v>
                      </c:pt>
                      <c:pt idx="7419">
                        <c:v>742</c:v>
                      </c:pt>
                      <c:pt idx="7420">
                        <c:v>742,1</c:v>
                      </c:pt>
                      <c:pt idx="7421">
                        <c:v>742,2</c:v>
                      </c:pt>
                      <c:pt idx="7422">
                        <c:v>742,3</c:v>
                      </c:pt>
                      <c:pt idx="7423">
                        <c:v>742,4</c:v>
                      </c:pt>
                      <c:pt idx="7424">
                        <c:v>742,5</c:v>
                      </c:pt>
                      <c:pt idx="7425">
                        <c:v>742,6</c:v>
                      </c:pt>
                      <c:pt idx="7426">
                        <c:v>742,7</c:v>
                      </c:pt>
                      <c:pt idx="7427">
                        <c:v>742,8</c:v>
                      </c:pt>
                      <c:pt idx="7428">
                        <c:v>742,9</c:v>
                      </c:pt>
                      <c:pt idx="7429">
                        <c:v>743</c:v>
                      </c:pt>
                      <c:pt idx="7430">
                        <c:v>743,1</c:v>
                      </c:pt>
                      <c:pt idx="7431">
                        <c:v>743,2</c:v>
                      </c:pt>
                      <c:pt idx="7432">
                        <c:v>743,3</c:v>
                      </c:pt>
                      <c:pt idx="7433">
                        <c:v>743,4</c:v>
                      </c:pt>
                      <c:pt idx="7434">
                        <c:v>743,5</c:v>
                      </c:pt>
                      <c:pt idx="7435">
                        <c:v>743,6</c:v>
                      </c:pt>
                      <c:pt idx="7436">
                        <c:v>743,7</c:v>
                      </c:pt>
                      <c:pt idx="7437">
                        <c:v>743,8</c:v>
                      </c:pt>
                      <c:pt idx="7438">
                        <c:v>743,9</c:v>
                      </c:pt>
                      <c:pt idx="7439">
                        <c:v>744</c:v>
                      </c:pt>
                      <c:pt idx="7440">
                        <c:v>744,1</c:v>
                      </c:pt>
                      <c:pt idx="7441">
                        <c:v>744,2</c:v>
                      </c:pt>
                      <c:pt idx="7442">
                        <c:v>744,3</c:v>
                      </c:pt>
                      <c:pt idx="7443">
                        <c:v>744,4</c:v>
                      </c:pt>
                      <c:pt idx="7444">
                        <c:v>744,5</c:v>
                      </c:pt>
                      <c:pt idx="7445">
                        <c:v>744,6</c:v>
                      </c:pt>
                      <c:pt idx="7446">
                        <c:v>744,7</c:v>
                      </c:pt>
                      <c:pt idx="7447">
                        <c:v>744,8</c:v>
                      </c:pt>
                      <c:pt idx="7448">
                        <c:v>744,9</c:v>
                      </c:pt>
                      <c:pt idx="7449">
                        <c:v>745</c:v>
                      </c:pt>
                      <c:pt idx="7450">
                        <c:v>745,1</c:v>
                      </c:pt>
                      <c:pt idx="7451">
                        <c:v>745,2</c:v>
                      </c:pt>
                      <c:pt idx="7452">
                        <c:v>745,3</c:v>
                      </c:pt>
                      <c:pt idx="7453">
                        <c:v>745,4</c:v>
                      </c:pt>
                      <c:pt idx="7454">
                        <c:v>745,5</c:v>
                      </c:pt>
                      <c:pt idx="7455">
                        <c:v>745,6</c:v>
                      </c:pt>
                      <c:pt idx="7456">
                        <c:v>745,7</c:v>
                      </c:pt>
                      <c:pt idx="7457">
                        <c:v>745,8</c:v>
                      </c:pt>
                      <c:pt idx="7458">
                        <c:v>745,9</c:v>
                      </c:pt>
                      <c:pt idx="7459">
                        <c:v>746</c:v>
                      </c:pt>
                      <c:pt idx="7460">
                        <c:v>746,1</c:v>
                      </c:pt>
                      <c:pt idx="7461">
                        <c:v>746,2</c:v>
                      </c:pt>
                      <c:pt idx="7462">
                        <c:v>746,3</c:v>
                      </c:pt>
                      <c:pt idx="7463">
                        <c:v>746,4</c:v>
                      </c:pt>
                      <c:pt idx="7464">
                        <c:v>746,5</c:v>
                      </c:pt>
                      <c:pt idx="7465">
                        <c:v>746,6</c:v>
                      </c:pt>
                      <c:pt idx="7466">
                        <c:v>746,7</c:v>
                      </c:pt>
                      <c:pt idx="7467">
                        <c:v>746,8</c:v>
                      </c:pt>
                      <c:pt idx="7468">
                        <c:v>746,9</c:v>
                      </c:pt>
                      <c:pt idx="7469">
                        <c:v>747</c:v>
                      </c:pt>
                      <c:pt idx="7470">
                        <c:v>747,1</c:v>
                      </c:pt>
                      <c:pt idx="7471">
                        <c:v>747,2</c:v>
                      </c:pt>
                      <c:pt idx="7472">
                        <c:v>747,3</c:v>
                      </c:pt>
                      <c:pt idx="7473">
                        <c:v>747,4</c:v>
                      </c:pt>
                      <c:pt idx="7474">
                        <c:v>747,5</c:v>
                      </c:pt>
                      <c:pt idx="7475">
                        <c:v>747,6</c:v>
                      </c:pt>
                      <c:pt idx="7476">
                        <c:v>747,7</c:v>
                      </c:pt>
                      <c:pt idx="7477">
                        <c:v>747,8</c:v>
                      </c:pt>
                      <c:pt idx="7478">
                        <c:v>747,9</c:v>
                      </c:pt>
                      <c:pt idx="7479">
                        <c:v>748</c:v>
                      </c:pt>
                      <c:pt idx="7480">
                        <c:v>748,1</c:v>
                      </c:pt>
                      <c:pt idx="7481">
                        <c:v>748,2</c:v>
                      </c:pt>
                      <c:pt idx="7482">
                        <c:v>748,3</c:v>
                      </c:pt>
                      <c:pt idx="7483">
                        <c:v>748,4</c:v>
                      </c:pt>
                      <c:pt idx="7484">
                        <c:v>748,5</c:v>
                      </c:pt>
                      <c:pt idx="7485">
                        <c:v>748,6</c:v>
                      </c:pt>
                      <c:pt idx="7486">
                        <c:v>748,7</c:v>
                      </c:pt>
                      <c:pt idx="7487">
                        <c:v>748,8</c:v>
                      </c:pt>
                      <c:pt idx="7488">
                        <c:v>748,9</c:v>
                      </c:pt>
                      <c:pt idx="7489">
                        <c:v>749</c:v>
                      </c:pt>
                      <c:pt idx="7490">
                        <c:v>749,1</c:v>
                      </c:pt>
                      <c:pt idx="7491">
                        <c:v>749,2</c:v>
                      </c:pt>
                      <c:pt idx="7492">
                        <c:v>749,3</c:v>
                      </c:pt>
                      <c:pt idx="7493">
                        <c:v>749,4</c:v>
                      </c:pt>
                      <c:pt idx="7494">
                        <c:v>749,5</c:v>
                      </c:pt>
                      <c:pt idx="7495">
                        <c:v>749,6</c:v>
                      </c:pt>
                      <c:pt idx="7496">
                        <c:v>749,7</c:v>
                      </c:pt>
                      <c:pt idx="7497">
                        <c:v>749,8</c:v>
                      </c:pt>
                      <c:pt idx="7498">
                        <c:v>749,9</c:v>
                      </c:pt>
                      <c:pt idx="7499">
                        <c:v>750</c:v>
                      </c:pt>
                      <c:pt idx="7500">
                        <c:v>750,1</c:v>
                      </c:pt>
                      <c:pt idx="7501">
                        <c:v>750,2</c:v>
                      </c:pt>
                      <c:pt idx="7502">
                        <c:v>750,3</c:v>
                      </c:pt>
                      <c:pt idx="7503">
                        <c:v>750,4</c:v>
                      </c:pt>
                      <c:pt idx="7504">
                        <c:v>750,5</c:v>
                      </c:pt>
                      <c:pt idx="7505">
                        <c:v>750,6</c:v>
                      </c:pt>
                      <c:pt idx="7506">
                        <c:v>750,7</c:v>
                      </c:pt>
                      <c:pt idx="7507">
                        <c:v>750,8</c:v>
                      </c:pt>
                      <c:pt idx="7508">
                        <c:v>750,9</c:v>
                      </c:pt>
                      <c:pt idx="7509">
                        <c:v>751</c:v>
                      </c:pt>
                      <c:pt idx="7510">
                        <c:v>751,1</c:v>
                      </c:pt>
                      <c:pt idx="7511">
                        <c:v>751,2</c:v>
                      </c:pt>
                      <c:pt idx="7512">
                        <c:v>751,3</c:v>
                      </c:pt>
                      <c:pt idx="7513">
                        <c:v>751,4</c:v>
                      </c:pt>
                      <c:pt idx="7514">
                        <c:v>751,5</c:v>
                      </c:pt>
                      <c:pt idx="7515">
                        <c:v>751,6</c:v>
                      </c:pt>
                      <c:pt idx="7516">
                        <c:v>751,7</c:v>
                      </c:pt>
                      <c:pt idx="7517">
                        <c:v>751,8</c:v>
                      </c:pt>
                      <c:pt idx="7518">
                        <c:v>751,9</c:v>
                      </c:pt>
                      <c:pt idx="7519">
                        <c:v>752</c:v>
                      </c:pt>
                      <c:pt idx="7520">
                        <c:v>752,1</c:v>
                      </c:pt>
                      <c:pt idx="7521">
                        <c:v>752,2</c:v>
                      </c:pt>
                      <c:pt idx="7522">
                        <c:v>752,3</c:v>
                      </c:pt>
                      <c:pt idx="7523">
                        <c:v>752,4</c:v>
                      </c:pt>
                      <c:pt idx="7524">
                        <c:v>752,5</c:v>
                      </c:pt>
                      <c:pt idx="7525">
                        <c:v>752,6</c:v>
                      </c:pt>
                      <c:pt idx="7526">
                        <c:v>752,7</c:v>
                      </c:pt>
                      <c:pt idx="7527">
                        <c:v>752,8</c:v>
                      </c:pt>
                      <c:pt idx="7528">
                        <c:v>752,9</c:v>
                      </c:pt>
                      <c:pt idx="7529">
                        <c:v>753</c:v>
                      </c:pt>
                      <c:pt idx="7530">
                        <c:v>753,1</c:v>
                      </c:pt>
                      <c:pt idx="7531">
                        <c:v>753,2</c:v>
                      </c:pt>
                      <c:pt idx="7532">
                        <c:v>753,3</c:v>
                      </c:pt>
                      <c:pt idx="7533">
                        <c:v>753,4</c:v>
                      </c:pt>
                      <c:pt idx="7534">
                        <c:v>753,5</c:v>
                      </c:pt>
                      <c:pt idx="7535">
                        <c:v>753,6</c:v>
                      </c:pt>
                      <c:pt idx="7536">
                        <c:v>753,7</c:v>
                      </c:pt>
                      <c:pt idx="7537">
                        <c:v>753,8</c:v>
                      </c:pt>
                      <c:pt idx="7538">
                        <c:v>753,9</c:v>
                      </c:pt>
                      <c:pt idx="7539">
                        <c:v>754</c:v>
                      </c:pt>
                      <c:pt idx="7540">
                        <c:v>754,1</c:v>
                      </c:pt>
                      <c:pt idx="7541">
                        <c:v>754,2</c:v>
                      </c:pt>
                      <c:pt idx="7542">
                        <c:v>754,3</c:v>
                      </c:pt>
                      <c:pt idx="7543">
                        <c:v>754,4</c:v>
                      </c:pt>
                      <c:pt idx="7544">
                        <c:v>754,5</c:v>
                      </c:pt>
                      <c:pt idx="7545">
                        <c:v>754,6</c:v>
                      </c:pt>
                      <c:pt idx="7546">
                        <c:v>754,7</c:v>
                      </c:pt>
                      <c:pt idx="7547">
                        <c:v>754,8</c:v>
                      </c:pt>
                      <c:pt idx="7548">
                        <c:v>754,9</c:v>
                      </c:pt>
                      <c:pt idx="7549">
                        <c:v>755</c:v>
                      </c:pt>
                      <c:pt idx="7550">
                        <c:v>755,1</c:v>
                      </c:pt>
                      <c:pt idx="7551">
                        <c:v>755,2</c:v>
                      </c:pt>
                      <c:pt idx="7552">
                        <c:v>755,3</c:v>
                      </c:pt>
                      <c:pt idx="7553">
                        <c:v>755,4</c:v>
                      </c:pt>
                      <c:pt idx="7554">
                        <c:v>755,5</c:v>
                      </c:pt>
                      <c:pt idx="7555">
                        <c:v>755,6</c:v>
                      </c:pt>
                      <c:pt idx="7556">
                        <c:v>755,7</c:v>
                      </c:pt>
                      <c:pt idx="7557">
                        <c:v>755,8</c:v>
                      </c:pt>
                      <c:pt idx="7558">
                        <c:v>755,9</c:v>
                      </c:pt>
                      <c:pt idx="7559">
                        <c:v>756</c:v>
                      </c:pt>
                      <c:pt idx="7560">
                        <c:v>756,1</c:v>
                      </c:pt>
                      <c:pt idx="7561">
                        <c:v>756,2</c:v>
                      </c:pt>
                      <c:pt idx="7562">
                        <c:v>756,3</c:v>
                      </c:pt>
                      <c:pt idx="7563">
                        <c:v>756,4</c:v>
                      </c:pt>
                      <c:pt idx="7564">
                        <c:v>756,5</c:v>
                      </c:pt>
                      <c:pt idx="7565">
                        <c:v>756,6</c:v>
                      </c:pt>
                      <c:pt idx="7566">
                        <c:v>756,7</c:v>
                      </c:pt>
                      <c:pt idx="7567">
                        <c:v>756,8</c:v>
                      </c:pt>
                      <c:pt idx="7568">
                        <c:v>756,9</c:v>
                      </c:pt>
                      <c:pt idx="7569">
                        <c:v>757</c:v>
                      </c:pt>
                      <c:pt idx="7570">
                        <c:v>757,1</c:v>
                      </c:pt>
                      <c:pt idx="7571">
                        <c:v>757,2</c:v>
                      </c:pt>
                      <c:pt idx="7572">
                        <c:v>757,3</c:v>
                      </c:pt>
                      <c:pt idx="7573">
                        <c:v>757,4</c:v>
                      </c:pt>
                      <c:pt idx="7574">
                        <c:v>757,5</c:v>
                      </c:pt>
                      <c:pt idx="7575">
                        <c:v>757,6</c:v>
                      </c:pt>
                      <c:pt idx="7576">
                        <c:v>757,7</c:v>
                      </c:pt>
                      <c:pt idx="7577">
                        <c:v>757,8</c:v>
                      </c:pt>
                      <c:pt idx="7578">
                        <c:v>757,9</c:v>
                      </c:pt>
                      <c:pt idx="7579">
                        <c:v>758</c:v>
                      </c:pt>
                      <c:pt idx="7580">
                        <c:v>758,1</c:v>
                      </c:pt>
                      <c:pt idx="7581">
                        <c:v>758,2</c:v>
                      </c:pt>
                      <c:pt idx="7582">
                        <c:v>758,3</c:v>
                      </c:pt>
                      <c:pt idx="7583">
                        <c:v>758,4</c:v>
                      </c:pt>
                      <c:pt idx="7584">
                        <c:v>758,5</c:v>
                      </c:pt>
                      <c:pt idx="7585">
                        <c:v>758,6</c:v>
                      </c:pt>
                      <c:pt idx="7586">
                        <c:v>758,7</c:v>
                      </c:pt>
                      <c:pt idx="7587">
                        <c:v>758,8</c:v>
                      </c:pt>
                      <c:pt idx="7588">
                        <c:v>758,9</c:v>
                      </c:pt>
                      <c:pt idx="7589">
                        <c:v>759</c:v>
                      </c:pt>
                      <c:pt idx="7590">
                        <c:v>759,1</c:v>
                      </c:pt>
                      <c:pt idx="7591">
                        <c:v>759,2</c:v>
                      </c:pt>
                      <c:pt idx="7592">
                        <c:v>759,3</c:v>
                      </c:pt>
                      <c:pt idx="7593">
                        <c:v>759,4</c:v>
                      </c:pt>
                      <c:pt idx="7594">
                        <c:v>759,5</c:v>
                      </c:pt>
                      <c:pt idx="7595">
                        <c:v>759,6</c:v>
                      </c:pt>
                      <c:pt idx="7596">
                        <c:v>759,7</c:v>
                      </c:pt>
                      <c:pt idx="7597">
                        <c:v>759,8</c:v>
                      </c:pt>
                      <c:pt idx="7598">
                        <c:v>759,9</c:v>
                      </c:pt>
                      <c:pt idx="7599">
                        <c:v>760</c:v>
                      </c:pt>
                      <c:pt idx="7600">
                        <c:v>760,1</c:v>
                      </c:pt>
                      <c:pt idx="7601">
                        <c:v>760,2</c:v>
                      </c:pt>
                      <c:pt idx="7602">
                        <c:v>760,3</c:v>
                      </c:pt>
                      <c:pt idx="7603">
                        <c:v>760,4</c:v>
                      </c:pt>
                      <c:pt idx="7604">
                        <c:v>760,5</c:v>
                      </c:pt>
                      <c:pt idx="7605">
                        <c:v>760,6</c:v>
                      </c:pt>
                      <c:pt idx="7606">
                        <c:v>760,7</c:v>
                      </c:pt>
                      <c:pt idx="7607">
                        <c:v>760,8</c:v>
                      </c:pt>
                      <c:pt idx="7608">
                        <c:v>760,9</c:v>
                      </c:pt>
                      <c:pt idx="7609">
                        <c:v>761</c:v>
                      </c:pt>
                      <c:pt idx="7610">
                        <c:v>761,1</c:v>
                      </c:pt>
                      <c:pt idx="7611">
                        <c:v>761,2</c:v>
                      </c:pt>
                      <c:pt idx="7612">
                        <c:v>761,3</c:v>
                      </c:pt>
                      <c:pt idx="7613">
                        <c:v>761,4</c:v>
                      </c:pt>
                      <c:pt idx="7614">
                        <c:v>761,5</c:v>
                      </c:pt>
                      <c:pt idx="7615">
                        <c:v>761,6</c:v>
                      </c:pt>
                      <c:pt idx="7616">
                        <c:v>761,7</c:v>
                      </c:pt>
                      <c:pt idx="7617">
                        <c:v>761,8</c:v>
                      </c:pt>
                      <c:pt idx="7618">
                        <c:v>761,9</c:v>
                      </c:pt>
                      <c:pt idx="7619">
                        <c:v>762</c:v>
                      </c:pt>
                      <c:pt idx="7620">
                        <c:v>762,1</c:v>
                      </c:pt>
                      <c:pt idx="7621">
                        <c:v>762,2</c:v>
                      </c:pt>
                      <c:pt idx="7622">
                        <c:v>762,3</c:v>
                      </c:pt>
                      <c:pt idx="7623">
                        <c:v>762,4</c:v>
                      </c:pt>
                      <c:pt idx="7624">
                        <c:v>762,5</c:v>
                      </c:pt>
                      <c:pt idx="7625">
                        <c:v>762,6</c:v>
                      </c:pt>
                      <c:pt idx="7626">
                        <c:v>762,7</c:v>
                      </c:pt>
                      <c:pt idx="7627">
                        <c:v>762,8</c:v>
                      </c:pt>
                      <c:pt idx="7628">
                        <c:v>762,9</c:v>
                      </c:pt>
                      <c:pt idx="7629">
                        <c:v>763</c:v>
                      </c:pt>
                      <c:pt idx="7630">
                        <c:v>763,1</c:v>
                      </c:pt>
                      <c:pt idx="7631">
                        <c:v>763,2</c:v>
                      </c:pt>
                      <c:pt idx="7632">
                        <c:v>763,3</c:v>
                      </c:pt>
                      <c:pt idx="7633">
                        <c:v>763,4</c:v>
                      </c:pt>
                      <c:pt idx="7634">
                        <c:v>763,5</c:v>
                      </c:pt>
                      <c:pt idx="7635">
                        <c:v>763,6</c:v>
                      </c:pt>
                      <c:pt idx="7636">
                        <c:v>763,7</c:v>
                      </c:pt>
                      <c:pt idx="7637">
                        <c:v>763,8</c:v>
                      </c:pt>
                      <c:pt idx="7638">
                        <c:v>763,9</c:v>
                      </c:pt>
                      <c:pt idx="7639">
                        <c:v>764</c:v>
                      </c:pt>
                      <c:pt idx="7640">
                        <c:v>764,1</c:v>
                      </c:pt>
                      <c:pt idx="7641">
                        <c:v>764,2</c:v>
                      </c:pt>
                      <c:pt idx="7642">
                        <c:v>764,3</c:v>
                      </c:pt>
                      <c:pt idx="7643">
                        <c:v>764,4</c:v>
                      </c:pt>
                      <c:pt idx="7644">
                        <c:v>764,5</c:v>
                      </c:pt>
                      <c:pt idx="7645">
                        <c:v>764,6</c:v>
                      </c:pt>
                      <c:pt idx="7646">
                        <c:v>764,7</c:v>
                      </c:pt>
                      <c:pt idx="7647">
                        <c:v>764,8</c:v>
                      </c:pt>
                      <c:pt idx="7648">
                        <c:v>764,9</c:v>
                      </c:pt>
                      <c:pt idx="7649">
                        <c:v>765</c:v>
                      </c:pt>
                      <c:pt idx="7650">
                        <c:v>765,1</c:v>
                      </c:pt>
                      <c:pt idx="7651">
                        <c:v>765,2</c:v>
                      </c:pt>
                      <c:pt idx="7652">
                        <c:v>765,3</c:v>
                      </c:pt>
                      <c:pt idx="7653">
                        <c:v>765,4</c:v>
                      </c:pt>
                      <c:pt idx="7654">
                        <c:v>765,5</c:v>
                      </c:pt>
                      <c:pt idx="7655">
                        <c:v>765,6</c:v>
                      </c:pt>
                      <c:pt idx="7656">
                        <c:v>765,7</c:v>
                      </c:pt>
                      <c:pt idx="7657">
                        <c:v>765,8</c:v>
                      </c:pt>
                      <c:pt idx="7658">
                        <c:v>765,9</c:v>
                      </c:pt>
                      <c:pt idx="7659">
                        <c:v>766</c:v>
                      </c:pt>
                      <c:pt idx="7660">
                        <c:v>766,1</c:v>
                      </c:pt>
                      <c:pt idx="7661">
                        <c:v>766,2</c:v>
                      </c:pt>
                      <c:pt idx="7662">
                        <c:v>766,3</c:v>
                      </c:pt>
                      <c:pt idx="7663">
                        <c:v>766,4</c:v>
                      </c:pt>
                      <c:pt idx="7664">
                        <c:v>766,5</c:v>
                      </c:pt>
                      <c:pt idx="7665">
                        <c:v>766,6</c:v>
                      </c:pt>
                      <c:pt idx="7666">
                        <c:v>766,7</c:v>
                      </c:pt>
                      <c:pt idx="7667">
                        <c:v>766,8</c:v>
                      </c:pt>
                      <c:pt idx="7668">
                        <c:v>766,9</c:v>
                      </c:pt>
                      <c:pt idx="7669">
                        <c:v>767</c:v>
                      </c:pt>
                      <c:pt idx="7670">
                        <c:v>767,1</c:v>
                      </c:pt>
                      <c:pt idx="7671">
                        <c:v>767,2</c:v>
                      </c:pt>
                      <c:pt idx="7672">
                        <c:v>767,3</c:v>
                      </c:pt>
                      <c:pt idx="7673">
                        <c:v>767,4</c:v>
                      </c:pt>
                      <c:pt idx="7674">
                        <c:v>767,5</c:v>
                      </c:pt>
                      <c:pt idx="7675">
                        <c:v>767,6</c:v>
                      </c:pt>
                      <c:pt idx="7676">
                        <c:v>767,7</c:v>
                      </c:pt>
                      <c:pt idx="7677">
                        <c:v>767,8</c:v>
                      </c:pt>
                      <c:pt idx="7678">
                        <c:v>767,9</c:v>
                      </c:pt>
                      <c:pt idx="7679">
                        <c:v>768</c:v>
                      </c:pt>
                      <c:pt idx="7680">
                        <c:v>768,1</c:v>
                      </c:pt>
                      <c:pt idx="7681">
                        <c:v>768,2</c:v>
                      </c:pt>
                      <c:pt idx="7682">
                        <c:v>768,3</c:v>
                      </c:pt>
                      <c:pt idx="7683">
                        <c:v>768,4</c:v>
                      </c:pt>
                      <c:pt idx="7684">
                        <c:v>768,5</c:v>
                      </c:pt>
                      <c:pt idx="7685">
                        <c:v>768,6</c:v>
                      </c:pt>
                      <c:pt idx="7686">
                        <c:v>768,7</c:v>
                      </c:pt>
                      <c:pt idx="7687">
                        <c:v>768,8</c:v>
                      </c:pt>
                      <c:pt idx="7688">
                        <c:v>768,9</c:v>
                      </c:pt>
                      <c:pt idx="7689">
                        <c:v>769</c:v>
                      </c:pt>
                      <c:pt idx="7690">
                        <c:v>769,1</c:v>
                      </c:pt>
                      <c:pt idx="7691">
                        <c:v>769,2</c:v>
                      </c:pt>
                      <c:pt idx="7692">
                        <c:v>769,3</c:v>
                      </c:pt>
                      <c:pt idx="7693">
                        <c:v>769,4</c:v>
                      </c:pt>
                      <c:pt idx="7694">
                        <c:v>769,5</c:v>
                      </c:pt>
                      <c:pt idx="7695">
                        <c:v>769,6</c:v>
                      </c:pt>
                      <c:pt idx="7696">
                        <c:v>769,7</c:v>
                      </c:pt>
                      <c:pt idx="7697">
                        <c:v>769,8</c:v>
                      </c:pt>
                      <c:pt idx="7698">
                        <c:v>769,9</c:v>
                      </c:pt>
                      <c:pt idx="7699">
                        <c:v>770</c:v>
                      </c:pt>
                      <c:pt idx="7700">
                        <c:v>770,1</c:v>
                      </c:pt>
                      <c:pt idx="7701">
                        <c:v>770,2</c:v>
                      </c:pt>
                      <c:pt idx="7702">
                        <c:v>770,3</c:v>
                      </c:pt>
                      <c:pt idx="7703">
                        <c:v>770,4</c:v>
                      </c:pt>
                      <c:pt idx="7704">
                        <c:v>770,5</c:v>
                      </c:pt>
                      <c:pt idx="7705">
                        <c:v>770,6</c:v>
                      </c:pt>
                      <c:pt idx="7706">
                        <c:v>770,7</c:v>
                      </c:pt>
                      <c:pt idx="7707">
                        <c:v>770,8</c:v>
                      </c:pt>
                      <c:pt idx="7708">
                        <c:v>770,9</c:v>
                      </c:pt>
                      <c:pt idx="7709">
                        <c:v>771</c:v>
                      </c:pt>
                      <c:pt idx="7710">
                        <c:v>771,1</c:v>
                      </c:pt>
                      <c:pt idx="7711">
                        <c:v>771,2</c:v>
                      </c:pt>
                      <c:pt idx="7712">
                        <c:v>771,3</c:v>
                      </c:pt>
                      <c:pt idx="7713">
                        <c:v>771,4</c:v>
                      </c:pt>
                      <c:pt idx="7714">
                        <c:v>771,5</c:v>
                      </c:pt>
                      <c:pt idx="7715">
                        <c:v>771,6</c:v>
                      </c:pt>
                      <c:pt idx="7716">
                        <c:v>771,7</c:v>
                      </c:pt>
                      <c:pt idx="7717">
                        <c:v>771,8</c:v>
                      </c:pt>
                      <c:pt idx="7718">
                        <c:v>771,9</c:v>
                      </c:pt>
                      <c:pt idx="7719">
                        <c:v>772</c:v>
                      </c:pt>
                      <c:pt idx="7720">
                        <c:v>772,1</c:v>
                      </c:pt>
                      <c:pt idx="7721">
                        <c:v>772,2</c:v>
                      </c:pt>
                      <c:pt idx="7722">
                        <c:v>772,3</c:v>
                      </c:pt>
                      <c:pt idx="7723">
                        <c:v>772,4</c:v>
                      </c:pt>
                      <c:pt idx="7724">
                        <c:v>772,5</c:v>
                      </c:pt>
                      <c:pt idx="7725">
                        <c:v>772,6</c:v>
                      </c:pt>
                      <c:pt idx="7726">
                        <c:v>772,7</c:v>
                      </c:pt>
                      <c:pt idx="7727">
                        <c:v>772,8</c:v>
                      </c:pt>
                      <c:pt idx="7728">
                        <c:v>772,9</c:v>
                      </c:pt>
                      <c:pt idx="7729">
                        <c:v>773</c:v>
                      </c:pt>
                      <c:pt idx="7730">
                        <c:v>773,1</c:v>
                      </c:pt>
                      <c:pt idx="7731">
                        <c:v>773,2</c:v>
                      </c:pt>
                      <c:pt idx="7732">
                        <c:v>773,3</c:v>
                      </c:pt>
                      <c:pt idx="7733">
                        <c:v>773,4</c:v>
                      </c:pt>
                      <c:pt idx="7734">
                        <c:v>773,5</c:v>
                      </c:pt>
                      <c:pt idx="7735">
                        <c:v>773,6</c:v>
                      </c:pt>
                      <c:pt idx="7736">
                        <c:v>773,7</c:v>
                      </c:pt>
                      <c:pt idx="7737">
                        <c:v>773,8</c:v>
                      </c:pt>
                      <c:pt idx="7738">
                        <c:v>773,9</c:v>
                      </c:pt>
                      <c:pt idx="7739">
                        <c:v>774</c:v>
                      </c:pt>
                      <c:pt idx="7740">
                        <c:v>774,1</c:v>
                      </c:pt>
                      <c:pt idx="7741">
                        <c:v>774,2</c:v>
                      </c:pt>
                      <c:pt idx="7742">
                        <c:v>774,3</c:v>
                      </c:pt>
                      <c:pt idx="7743">
                        <c:v>774,4</c:v>
                      </c:pt>
                      <c:pt idx="7744">
                        <c:v>774,5</c:v>
                      </c:pt>
                      <c:pt idx="7745">
                        <c:v>774,6</c:v>
                      </c:pt>
                      <c:pt idx="7746">
                        <c:v>774,7</c:v>
                      </c:pt>
                      <c:pt idx="7747">
                        <c:v>774,8</c:v>
                      </c:pt>
                      <c:pt idx="7748">
                        <c:v>774,9</c:v>
                      </c:pt>
                      <c:pt idx="7749">
                        <c:v>775</c:v>
                      </c:pt>
                      <c:pt idx="7750">
                        <c:v>775,1</c:v>
                      </c:pt>
                      <c:pt idx="7751">
                        <c:v>775,2</c:v>
                      </c:pt>
                      <c:pt idx="7752">
                        <c:v>775,3</c:v>
                      </c:pt>
                      <c:pt idx="7753">
                        <c:v>775,4</c:v>
                      </c:pt>
                      <c:pt idx="7754">
                        <c:v>775,5</c:v>
                      </c:pt>
                      <c:pt idx="7755">
                        <c:v>775,6</c:v>
                      </c:pt>
                      <c:pt idx="7756">
                        <c:v>775,7</c:v>
                      </c:pt>
                      <c:pt idx="7757">
                        <c:v>775,8</c:v>
                      </c:pt>
                      <c:pt idx="7758">
                        <c:v>775,9</c:v>
                      </c:pt>
                      <c:pt idx="7759">
                        <c:v>776</c:v>
                      </c:pt>
                      <c:pt idx="7760">
                        <c:v>776,1</c:v>
                      </c:pt>
                      <c:pt idx="7761">
                        <c:v>776,2</c:v>
                      </c:pt>
                      <c:pt idx="7762">
                        <c:v>776,3</c:v>
                      </c:pt>
                      <c:pt idx="7763">
                        <c:v>776,4</c:v>
                      </c:pt>
                      <c:pt idx="7764">
                        <c:v>776,5</c:v>
                      </c:pt>
                      <c:pt idx="7765">
                        <c:v>776,6</c:v>
                      </c:pt>
                      <c:pt idx="7766">
                        <c:v>776,7</c:v>
                      </c:pt>
                      <c:pt idx="7767">
                        <c:v>776,8</c:v>
                      </c:pt>
                      <c:pt idx="7768">
                        <c:v>776,9</c:v>
                      </c:pt>
                      <c:pt idx="7769">
                        <c:v>777</c:v>
                      </c:pt>
                      <c:pt idx="7770">
                        <c:v>777,1</c:v>
                      </c:pt>
                      <c:pt idx="7771">
                        <c:v>777,2</c:v>
                      </c:pt>
                      <c:pt idx="7772">
                        <c:v>777,3</c:v>
                      </c:pt>
                      <c:pt idx="7773">
                        <c:v>777,4</c:v>
                      </c:pt>
                      <c:pt idx="7774">
                        <c:v>777,5</c:v>
                      </c:pt>
                      <c:pt idx="7775">
                        <c:v>777,6</c:v>
                      </c:pt>
                      <c:pt idx="7776">
                        <c:v>777,7</c:v>
                      </c:pt>
                      <c:pt idx="7777">
                        <c:v>777,8</c:v>
                      </c:pt>
                      <c:pt idx="7778">
                        <c:v>777,9</c:v>
                      </c:pt>
                      <c:pt idx="7779">
                        <c:v>778</c:v>
                      </c:pt>
                      <c:pt idx="7780">
                        <c:v>778,1</c:v>
                      </c:pt>
                      <c:pt idx="7781">
                        <c:v>778,2</c:v>
                      </c:pt>
                      <c:pt idx="7782">
                        <c:v>778,3</c:v>
                      </c:pt>
                      <c:pt idx="7783">
                        <c:v>778,4</c:v>
                      </c:pt>
                      <c:pt idx="7784">
                        <c:v>778,5</c:v>
                      </c:pt>
                      <c:pt idx="7785">
                        <c:v>778,6</c:v>
                      </c:pt>
                      <c:pt idx="7786">
                        <c:v>778,7</c:v>
                      </c:pt>
                      <c:pt idx="7787">
                        <c:v>778,8</c:v>
                      </c:pt>
                      <c:pt idx="7788">
                        <c:v>778,9</c:v>
                      </c:pt>
                      <c:pt idx="7789">
                        <c:v>779</c:v>
                      </c:pt>
                      <c:pt idx="7790">
                        <c:v>779,1</c:v>
                      </c:pt>
                      <c:pt idx="7791">
                        <c:v>779,2</c:v>
                      </c:pt>
                      <c:pt idx="7792">
                        <c:v>779,3</c:v>
                      </c:pt>
                      <c:pt idx="7793">
                        <c:v>779,4</c:v>
                      </c:pt>
                      <c:pt idx="7794">
                        <c:v>779,5</c:v>
                      </c:pt>
                      <c:pt idx="7795">
                        <c:v>779,6</c:v>
                      </c:pt>
                      <c:pt idx="7796">
                        <c:v>779,7</c:v>
                      </c:pt>
                      <c:pt idx="7797">
                        <c:v>779,8</c:v>
                      </c:pt>
                      <c:pt idx="7798">
                        <c:v>779,9</c:v>
                      </c:pt>
                      <c:pt idx="7799">
                        <c:v>780</c:v>
                      </c:pt>
                      <c:pt idx="7800">
                        <c:v>780,1</c:v>
                      </c:pt>
                      <c:pt idx="7801">
                        <c:v>780,2</c:v>
                      </c:pt>
                      <c:pt idx="7802">
                        <c:v>780,3</c:v>
                      </c:pt>
                      <c:pt idx="7803">
                        <c:v>780,4</c:v>
                      </c:pt>
                      <c:pt idx="7804">
                        <c:v>780,5</c:v>
                      </c:pt>
                      <c:pt idx="7805">
                        <c:v>780,6</c:v>
                      </c:pt>
                      <c:pt idx="7806">
                        <c:v>780,7</c:v>
                      </c:pt>
                      <c:pt idx="7807">
                        <c:v>780,8</c:v>
                      </c:pt>
                      <c:pt idx="7808">
                        <c:v>780,9</c:v>
                      </c:pt>
                      <c:pt idx="7809">
                        <c:v>781</c:v>
                      </c:pt>
                      <c:pt idx="7810">
                        <c:v>781,1</c:v>
                      </c:pt>
                      <c:pt idx="7811">
                        <c:v>781,2</c:v>
                      </c:pt>
                      <c:pt idx="7812">
                        <c:v>781,3</c:v>
                      </c:pt>
                      <c:pt idx="7813">
                        <c:v>781,4</c:v>
                      </c:pt>
                      <c:pt idx="7814">
                        <c:v>781,5</c:v>
                      </c:pt>
                      <c:pt idx="7815">
                        <c:v>781,6</c:v>
                      </c:pt>
                      <c:pt idx="7816">
                        <c:v>781,7</c:v>
                      </c:pt>
                      <c:pt idx="7817">
                        <c:v>781,8</c:v>
                      </c:pt>
                      <c:pt idx="7818">
                        <c:v>781,9</c:v>
                      </c:pt>
                      <c:pt idx="7819">
                        <c:v>782</c:v>
                      </c:pt>
                      <c:pt idx="7820">
                        <c:v>782,1</c:v>
                      </c:pt>
                      <c:pt idx="7821">
                        <c:v>782,2</c:v>
                      </c:pt>
                      <c:pt idx="7822">
                        <c:v>782,3</c:v>
                      </c:pt>
                      <c:pt idx="7823">
                        <c:v>782,4</c:v>
                      </c:pt>
                      <c:pt idx="7824">
                        <c:v>782,5</c:v>
                      </c:pt>
                      <c:pt idx="7825">
                        <c:v>782,6</c:v>
                      </c:pt>
                      <c:pt idx="7826">
                        <c:v>782,7</c:v>
                      </c:pt>
                      <c:pt idx="7827">
                        <c:v>782,8</c:v>
                      </c:pt>
                      <c:pt idx="7828">
                        <c:v>782,9</c:v>
                      </c:pt>
                      <c:pt idx="7829">
                        <c:v>783</c:v>
                      </c:pt>
                      <c:pt idx="7830">
                        <c:v>783,1</c:v>
                      </c:pt>
                      <c:pt idx="7831">
                        <c:v>783,2</c:v>
                      </c:pt>
                      <c:pt idx="7832">
                        <c:v>783,3</c:v>
                      </c:pt>
                      <c:pt idx="7833">
                        <c:v>783,4</c:v>
                      </c:pt>
                      <c:pt idx="7834">
                        <c:v>783,5</c:v>
                      </c:pt>
                      <c:pt idx="7835">
                        <c:v>783,6</c:v>
                      </c:pt>
                      <c:pt idx="7836">
                        <c:v>783,7</c:v>
                      </c:pt>
                      <c:pt idx="7837">
                        <c:v>783,8</c:v>
                      </c:pt>
                      <c:pt idx="7838">
                        <c:v>783,9</c:v>
                      </c:pt>
                      <c:pt idx="7839">
                        <c:v>784</c:v>
                      </c:pt>
                      <c:pt idx="7840">
                        <c:v>784,1</c:v>
                      </c:pt>
                      <c:pt idx="7841">
                        <c:v>784,2</c:v>
                      </c:pt>
                      <c:pt idx="7842">
                        <c:v>784,3</c:v>
                      </c:pt>
                      <c:pt idx="7843">
                        <c:v>784,4</c:v>
                      </c:pt>
                      <c:pt idx="7844">
                        <c:v>784,5</c:v>
                      </c:pt>
                      <c:pt idx="7845">
                        <c:v>784,6</c:v>
                      </c:pt>
                      <c:pt idx="7846">
                        <c:v>784,7</c:v>
                      </c:pt>
                      <c:pt idx="7847">
                        <c:v>784,8</c:v>
                      </c:pt>
                      <c:pt idx="7848">
                        <c:v>784,9</c:v>
                      </c:pt>
                      <c:pt idx="7849">
                        <c:v>785</c:v>
                      </c:pt>
                      <c:pt idx="7850">
                        <c:v>785,1</c:v>
                      </c:pt>
                      <c:pt idx="7851">
                        <c:v>785,2</c:v>
                      </c:pt>
                      <c:pt idx="7852">
                        <c:v>785,3</c:v>
                      </c:pt>
                      <c:pt idx="7853">
                        <c:v>785,4</c:v>
                      </c:pt>
                      <c:pt idx="7854">
                        <c:v>785,5</c:v>
                      </c:pt>
                      <c:pt idx="7855">
                        <c:v>785,6</c:v>
                      </c:pt>
                      <c:pt idx="7856">
                        <c:v>785,7</c:v>
                      </c:pt>
                      <c:pt idx="7857">
                        <c:v>785,8</c:v>
                      </c:pt>
                      <c:pt idx="7858">
                        <c:v>785,9</c:v>
                      </c:pt>
                      <c:pt idx="7859">
                        <c:v>786</c:v>
                      </c:pt>
                      <c:pt idx="7860">
                        <c:v>786,1</c:v>
                      </c:pt>
                      <c:pt idx="7861">
                        <c:v>786,2</c:v>
                      </c:pt>
                      <c:pt idx="7862">
                        <c:v>786,3</c:v>
                      </c:pt>
                      <c:pt idx="7863">
                        <c:v>786,4</c:v>
                      </c:pt>
                      <c:pt idx="7864">
                        <c:v>786,5</c:v>
                      </c:pt>
                      <c:pt idx="7865">
                        <c:v>786,6</c:v>
                      </c:pt>
                      <c:pt idx="7866">
                        <c:v>786,7</c:v>
                      </c:pt>
                      <c:pt idx="7867">
                        <c:v>786,8</c:v>
                      </c:pt>
                      <c:pt idx="7868">
                        <c:v>786,9</c:v>
                      </c:pt>
                      <c:pt idx="7869">
                        <c:v>787</c:v>
                      </c:pt>
                      <c:pt idx="7870">
                        <c:v>787,1</c:v>
                      </c:pt>
                      <c:pt idx="7871">
                        <c:v>787,2</c:v>
                      </c:pt>
                      <c:pt idx="7872">
                        <c:v>787,3</c:v>
                      </c:pt>
                      <c:pt idx="7873">
                        <c:v>787,4</c:v>
                      </c:pt>
                      <c:pt idx="7874">
                        <c:v>787,5</c:v>
                      </c:pt>
                      <c:pt idx="7875">
                        <c:v>787,6</c:v>
                      </c:pt>
                      <c:pt idx="7876">
                        <c:v>787,7</c:v>
                      </c:pt>
                      <c:pt idx="7877">
                        <c:v>787,8</c:v>
                      </c:pt>
                      <c:pt idx="7878">
                        <c:v>787,9</c:v>
                      </c:pt>
                      <c:pt idx="7879">
                        <c:v>788</c:v>
                      </c:pt>
                      <c:pt idx="7880">
                        <c:v>788,1</c:v>
                      </c:pt>
                      <c:pt idx="7881">
                        <c:v>788,2</c:v>
                      </c:pt>
                      <c:pt idx="7882">
                        <c:v>788,3</c:v>
                      </c:pt>
                      <c:pt idx="7883">
                        <c:v>788,4</c:v>
                      </c:pt>
                      <c:pt idx="7884">
                        <c:v>788,5</c:v>
                      </c:pt>
                      <c:pt idx="7885">
                        <c:v>788,6</c:v>
                      </c:pt>
                      <c:pt idx="7886">
                        <c:v>788,7</c:v>
                      </c:pt>
                      <c:pt idx="7887">
                        <c:v>788,8</c:v>
                      </c:pt>
                      <c:pt idx="7888">
                        <c:v>788,9</c:v>
                      </c:pt>
                      <c:pt idx="7889">
                        <c:v>789</c:v>
                      </c:pt>
                      <c:pt idx="7890">
                        <c:v>789,1</c:v>
                      </c:pt>
                      <c:pt idx="7891">
                        <c:v>789,2</c:v>
                      </c:pt>
                      <c:pt idx="7892">
                        <c:v>789,3</c:v>
                      </c:pt>
                      <c:pt idx="7893">
                        <c:v>789,4</c:v>
                      </c:pt>
                      <c:pt idx="7894">
                        <c:v>789,5</c:v>
                      </c:pt>
                      <c:pt idx="7895">
                        <c:v>789,6</c:v>
                      </c:pt>
                      <c:pt idx="7896">
                        <c:v>789,7</c:v>
                      </c:pt>
                      <c:pt idx="7897">
                        <c:v>789,8</c:v>
                      </c:pt>
                      <c:pt idx="7898">
                        <c:v>789,9</c:v>
                      </c:pt>
                      <c:pt idx="7899">
                        <c:v>790</c:v>
                      </c:pt>
                      <c:pt idx="7900">
                        <c:v>790,1</c:v>
                      </c:pt>
                      <c:pt idx="7901">
                        <c:v>790,2</c:v>
                      </c:pt>
                      <c:pt idx="7902">
                        <c:v>790,3</c:v>
                      </c:pt>
                      <c:pt idx="7903">
                        <c:v>790,4</c:v>
                      </c:pt>
                      <c:pt idx="7904">
                        <c:v>790,5</c:v>
                      </c:pt>
                      <c:pt idx="7905">
                        <c:v>790,6</c:v>
                      </c:pt>
                      <c:pt idx="7906">
                        <c:v>790,7</c:v>
                      </c:pt>
                      <c:pt idx="7907">
                        <c:v>790,8</c:v>
                      </c:pt>
                      <c:pt idx="7908">
                        <c:v>790,9</c:v>
                      </c:pt>
                      <c:pt idx="7909">
                        <c:v>791</c:v>
                      </c:pt>
                      <c:pt idx="7910">
                        <c:v>791,1</c:v>
                      </c:pt>
                      <c:pt idx="7911">
                        <c:v>791,2</c:v>
                      </c:pt>
                      <c:pt idx="7912">
                        <c:v>791,3</c:v>
                      </c:pt>
                      <c:pt idx="7913">
                        <c:v>791,4</c:v>
                      </c:pt>
                      <c:pt idx="7914">
                        <c:v>791,5</c:v>
                      </c:pt>
                      <c:pt idx="7915">
                        <c:v>791,6</c:v>
                      </c:pt>
                      <c:pt idx="7916">
                        <c:v>791,7</c:v>
                      </c:pt>
                      <c:pt idx="7917">
                        <c:v>791,8</c:v>
                      </c:pt>
                      <c:pt idx="7918">
                        <c:v>791,9</c:v>
                      </c:pt>
                      <c:pt idx="7919">
                        <c:v>792</c:v>
                      </c:pt>
                      <c:pt idx="7920">
                        <c:v>792,1</c:v>
                      </c:pt>
                      <c:pt idx="7921">
                        <c:v>792,2</c:v>
                      </c:pt>
                      <c:pt idx="7922">
                        <c:v>792,3</c:v>
                      </c:pt>
                      <c:pt idx="7923">
                        <c:v>792,4</c:v>
                      </c:pt>
                      <c:pt idx="7924">
                        <c:v>792,5</c:v>
                      </c:pt>
                      <c:pt idx="7925">
                        <c:v>792,6</c:v>
                      </c:pt>
                      <c:pt idx="7926">
                        <c:v>792,7</c:v>
                      </c:pt>
                      <c:pt idx="7927">
                        <c:v>792,8</c:v>
                      </c:pt>
                      <c:pt idx="7928">
                        <c:v>792,9</c:v>
                      </c:pt>
                      <c:pt idx="7929">
                        <c:v>793</c:v>
                      </c:pt>
                      <c:pt idx="7930">
                        <c:v>793,1</c:v>
                      </c:pt>
                      <c:pt idx="7931">
                        <c:v>793,2</c:v>
                      </c:pt>
                      <c:pt idx="7932">
                        <c:v>793,3</c:v>
                      </c:pt>
                      <c:pt idx="7933">
                        <c:v>793,4</c:v>
                      </c:pt>
                      <c:pt idx="7934">
                        <c:v>793,5</c:v>
                      </c:pt>
                      <c:pt idx="7935">
                        <c:v>793,6</c:v>
                      </c:pt>
                      <c:pt idx="7936">
                        <c:v>793,7</c:v>
                      </c:pt>
                      <c:pt idx="7937">
                        <c:v>793,8</c:v>
                      </c:pt>
                      <c:pt idx="7938">
                        <c:v>793,9</c:v>
                      </c:pt>
                      <c:pt idx="7939">
                        <c:v>794</c:v>
                      </c:pt>
                      <c:pt idx="7940">
                        <c:v>794,1</c:v>
                      </c:pt>
                      <c:pt idx="7941">
                        <c:v>794,2</c:v>
                      </c:pt>
                      <c:pt idx="7942">
                        <c:v>794,3</c:v>
                      </c:pt>
                      <c:pt idx="7943">
                        <c:v>794,4</c:v>
                      </c:pt>
                      <c:pt idx="7944">
                        <c:v>794,5</c:v>
                      </c:pt>
                      <c:pt idx="7945">
                        <c:v>794,6</c:v>
                      </c:pt>
                      <c:pt idx="7946">
                        <c:v>794,7</c:v>
                      </c:pt>
                      <c:pt idx="7947">
                        <c:v>794,8</c:v>
                      </c:pt>
                      <c:pt idx="7948">
                        <c:v>794,9</c:v>
                      </c:pt>
                      <c:pt idx="7949">
                        <c:v>795</c:v>
                      </c:pt>
                      <c:pt idx="7950">
                        <c:v>795,1</c:v>
                      </c:pt>
                      <c:pt idx="7951">
                        <c:v>795,2</c:v>
                      </c:pt>
                      <c:pt idx="7952">
                        <c:v>795,3</c:v>
                      </c:pt>
                      <c:pt idx="7953">
                        <c:v>795,4</c:v>
                      </c:pt>
                      <c:pt idx="7954">
                        <c:v>795,5</c:v>
                      </c:pt>
                      <c:pt idx="7955">
                        <c:v>795,6</c:v>
                      </c:pt>
                      <c:pt idx="7956">
                        <c:v>795,7</c:v>
                      </c:pt>
                      <c:pt idx="7957">
                        <c:v>795,8</c:v>
                      </c:pt>
                      <c:pt idx="7958">
                        <c:v>795,9</c:v>
                      </c:pt>
                      <c:pt idx="7959">
                        <c:v>796</c:v>
                      </c:pt>
                      <c:pt idx="7960">
                        <c:v>796,1</c:v>
                      </c:pt>
                      <c:pt idx="7961">
                        <c:v>796,2</c:v>
                      </c:pt>
                      <c:pt idx="7962">
                        <c:v>796,3</c:v>
                      </c:pt>
                      <c:pt idx="7963">
                        <c:v>796,4</c:v>
                      </c:pt>
                      <c:pt idx="7964">
                        <c:v>796,5</c:v>
                      </c:pt>
                      <c:pt idx="7965">
                        <c:v>796,6</c:v>
                      </c:pt>
                      <c:pt idx="7966">
                        <c:v>796,7</c:v>
                      </c:pt>
                      <c:pt idx="7967">
                        <c:v>796,8</c:v>
                      </c:pt>
                      <c:pt idx="7968">
                        <c:v>796,9</c:v>
                      </c:pt>
                      <c:pt idx="7969">
                        <c:v>797</c:v>
                      </c:pt>
                      <c:pt idx="7970">
                        <c:v>797,1</c:v>
                      </c:pt>
                      <c:pt idx="7971">
                        <c:v>797,2</c:v>
                      </c:pt>
                      <c:pt idx="7972">
                        <c:v>797,3</c:v>
                      </c:pt>
                      <c:pt idx="7973">
                        <c:v>797,4</c:v>
                      </c:pt>
                      <c:pt idx="7974">
                        <c:v>797,5</c:v>
                      </c:pt>
                      <c:pt idx="7975">
                        <c:v>797,6</c:v>
                      </c:pt>
                      <c:pt idx="7976">
                        <c:v>797,7</c:v>
                      </c:pt>
                      <c:pt idx="7977">
                        <c:v>797,8</c:v>
                      </c:pt>
                      <c:pt idx="7978">
                        <c:v>797,9</c:v>
                      </c:pt>
                      <c:pt idx="7979">
                        <c:v>798</c:v>
                      </c:pt>
                      <c:pt idx="7980">
                        <c:v>798,1</c:v>
                      </c:pt>
                      <c:pt idx="7981">
                        <c:v>798,2</c:v>
                      </c:pt>
                      <c:pt idx="7982">
                        <c:v>798,3</c:v>
                      </c:pt>
                      <c:pt idx="7983">
                        <c:v>798,4</c:v>
                      </c:pt>
                      <c:pt idx="7984">
                        <c:v>798,5</c:v>
                      </c:pt>
                      <c:pt idx="7985">
                        <c:v>798,6</c:v>
                      </c:pt>
                      <c:pt idx="7986">
                        <c:v>798,7</c:v>
                      </c:pt>
                      <c:pt idx="7987">
                        <c:v>798,8</c:v>
                      </c:pt>
                      <c:pt idx="7988">
                        <c:v>798,9</c:v>
                      </c:pt>
                      <c:pt idx="7989">
                        <c:v>799</c:v>
                      </c:pt>
                      <c:pt idx="7990">
                        <c:v>799,1</c:v>
                      </c:pt>
                      <c:pt idx="7991">
                        <c:v>799,2</c:v>
                      </c:pt>
                      <c:pt idx="7992">
                        <c:v>799,3</c:v>
                      </c:pt>
                      <c:pt idx="7993">
                        <c:v>799,4</c:v>
                      </c:pt>
                      <c:pt idx="7994">
                        <c:v>799,5</c:v>
                      </c:pt>
                      <c:pt idx="7995">
                        <c:v>799,6</c:v>
                      </c:pt>
                      <c:pt idx="7996">
                        <c:v>799,7</c:v>
                      </c:pt>
                      <c:pt idx="7997">
                        <c:v>799,8</c:v>
                      </c:pt>
                      <c:pt idx="7998">
                        <c:v>799,9</c:v>
                      </c:pt>
                      <c:pt idx="7999">
                        <c:v>800</c:v>
                      </c:pt>
                      <c:pt idx="8000">
                        <c:v>800,1</c:v>
                      </c:pt>
                      <c:pt idx="8001">
                        <c:v>800,2</c:v>
                      </c:pt>
                      <c:pt idx="8002">
                        <c:v>800,3</c:v>
                      </c:pt>
                      <c:pt idx="8003">
                        <c:v>800,4</c:v>
                      </c:pt>
                      <c:pt idx="8004">
                        <c:v>800,5</c:v>
                      </c:pt>
                      <c:pt idx="8005">
                        <c:v>800,6</c:v>
                      </c:pt>
                      <c:pt idx="8006">
                        <c:v>800,7</c:v>
                      </c:pt>
                      <c:pt idx="8007">
                        <c:v>800,8</c:v>
                      </c:pt>
                      <c:pt idx="8008">
                        <c:v>800,9</c:v>
                      </c:pt>
                      <c:pt idx="8009">
                        <c:v>801</c:v>
                      </c:pt>
                      <c:pt idx="8010">
                        <c:v>801,1</c:v>
                      </c:pt>
                      <c:pt idx="8011">
                        <c:v>801,2</c:v>
                      </c:pt>
                      <c:pt idx="8012">
                        <c:v>801,3</c:v>
                      </c:pt>
                      <c:pt idx="8013">
                        <c:v>801,4</c:v>
                      </c:pt>
                      <c:pt idx="8014">
                        <c:v>801,5</c:v>
                      </c:pt>
                      <c:pt idx="8015">
                        <c:v>801,6</c:v>
                      </c:pt>
                      <c:pt idx="8016">
                        <c:v>801,7</c:v>
                      </c:pt>
                      <c:pt idx="8017">
                        <c:v>801,8</c:v>
                      </c:pt>
                      <c:pt idx="8018">
                        <c:v>801,9</c:v>
                      </c:pt>
                      <c:pt idx="8019">
                        <c:v>802</c:v>
                      </c:pt>
                      <c:pt idx="8020">
                        <c:v>802,1</c:v>
                      </c:pt>
                      <c:pt idx="8021">
                        <c:v>802,2</c:v>
                      </c:pt>
                      <c:pt idx="8022">
                        <c:v>802,3</c:v>
                      </c:pt>
                      <c:pt idx="8023">
                        <c:v>802,4</c:v>
                      </c:pt>
                      <c:pt idx="8024">
                        <c:v>802,5</c:v>
                      </c:pt>
                      <c:pt idx="8025">
                        <c:v>802,6</c:v>
                      </c:pt>
                      <c:pt idx="8026">
                        <c:v>802,7</c:v>
                      </c:pt>
                      <c:pt idx="8027">
                        <c:v>802,8</c:v>
                      </c:pt>
                      <c:pt idx="8028">
                        <c:v>802,9</c:v>
                      </c:pt>
                      <c:pt idx="8029">
                        <c:v>803</c:v>
                      </c:pt>
                      <c:pt idx="8030">
                        <c:v>803,1</c:v>
                      </c:pt>
                      <c:pt idx="8031">
                        <c:v>803,2</c:v>
                      </c:pt>
                      <c:pt idx="8032">
                        <c:v>803,3</c:v>
                      </c:pt>
                      <c:pt idx="8033">
                        <c:v>803,4</c:v>
                      </c:pt>
                      <c:pt idx="8034">
                        <c:v>803,5</c:v>
                      </c:pt>
                      <c:pt idx="8035">
                        <c:v>803,6</c:v>
                      </c:pt>
                      <c:pt idx="8036">
                        <c:v>803,7</c:v>
                      </c:pt>
                      <c:pt idx="8037">
                        <c:v>803,8</c:v>
                      </c:pt>
                      <c:pt idx="8038">
                        <c:v>803,9</c:v>
                      </c:pt>
                      <c:pt idx="8039">
                        <c:v>804</c:v>
                      </c:pt>
                      <c:pt idx="8040">
                        <c:v>804,1</c:v>
                      </c:pt>
                      <c:pt idx="8041">
                        <c:v>804,2</c:v>
                      </c:pt>
                      <c:pt idx="8042">
                        <c:v>804,3</c:v>
                      </c:pt>
                      <c:pt idx="8043">
                        <c:v>804,4</c:v>
                      </c:pt>
                      <c:pt idx="8044">
                        <c:v>804,5</c:v>
                      </c:pt>
                      <c:pt idx="8045">
                        <c:v>804,6</c:v>
                      </c:pt>
                      <c:pt idx="8046">
                        <c:v>804,7</c:v>
                      </c:pt>
                      <c:pt idx="8047">
                        <c:v>804,8</c:v>
                      </c:pt>
                      <c:pt idx="8048">
                        <c:v>804,9</c:v>
                      </c:pt>
                      <c:pt idx="8049">
                        <c:v>805</c:v>
                      </c:pt>
                      <c:pt idx="8050">
                        <c:v>805,1</c:v>
                      </c:pt>
                      <c:pt idx="8051">
                        <c:v>805,2</c:v>
                      </c:pt>
                      <c:pt idx="8052">
                        <c:v>805,3</c:v>
                      </c:pt>
                      <c:pt idx="8053">
                        <c:v>805,4</c:v>
                      </c:pt>
                      <c:pt idx="8054">
                        <c:v>805,5</c:v>
                      </c:pt>
                      <c:pt idx="8055">
                        <c:v>805,6</c:v>
                      </c:pt>
                      <c:pt idx="8056">
                        <c:v>805,7</c:v>
                      </c:pt>
                      <c:pt idx="8057">
                        <c:v>805,8</c:v>
                      </c:pt>
                      <c:pt idx="8058">
                        <c:v>805,9</c:v>
                      </c:pt>
                      <c:pt idx="8059">
                        <c:v>806</c:v>
                      </c:pt>
                      <c:pt idx="8060">
                        <c:v>806,1</c:v>
                      </c:pt>
                      <c:pt idx="8061">
                        <c:v>806,2</c:v>
                      </c:pt>
                      <c:pt idx="8062">
                        <c:v>806,3</c:v>
                      </c:pt>
                      <c:pt idx="8063">
                        <c:v>806,4</c:v>
                      </c:pt>
                      <c:pt idx="8064">
                        <c:v>806,5</c:v>
                      </c:pt>
                      <c:pt idx="8065">
                        <c:v>806,6</c:v>
                      </c:pt>
                      <c:pt idx="8066">
                        <c:v>806,7</c:v>
                      </c:pt>
                      <c:pt idx="8067">
                        <c:v>806,8</c:v>
                      </c:pt>
                      <c:pt idx="8068">
                        <c:v>806,9</c:v>
                      </c:pt>
                      <c:pt idx="8069">
                        <c:v>807</c:v>
                      </c:pt>
                      <c:pt idx="8070">
                        <c:v>807,1</c:v>
                      </c:pt>
                      <c:pt idx="8071">
                        <c:v>807,2</c:v>
                      </c:pt>
                      <c:pt idx="8072">
                        <c:v>807,3</c:v>
                      </c:pt>
                      <c:pt idx="8073">
                        <c:v>807,4</c:v>
                      </c:pt>
                      <c:pt idx="8074">
                        <c:v>807,5</c:v>
                      </c:pt>
                      <c:pt idx="8075">
                        <c:v>807,6</c:v>
                      </c:pt>
                      <c:pt idx="8076">
                        <c:v>807,7</c:v>
                      </c:pt>
                      <c:pt idx="8077">
                        <c:v>807,8</c:v>
                      </c:pt>
                      <c:pt idx="8078">
                        <c:v>807,9</c:v>
                      </c:pt>
                      <c:pt idx="8079">
                        <c:v>808</c:v>
                      </c:pt>
                      <c:pt idx="8080">
                        <c:v>808,1</c:v>
                      </c:pt>
                      <c:pt idx="8081">
                        <c:v>808,2</c:v>
                      </c:pt>
                      <c:pt idx="8082">
                        <c:v>808,3</c:v>
                      </c:pt>
                      <c:pt idx="8083">
                        <c:v>808,4</c:v>
                      </c:pt>
                      <c:pt idx="8084">
                        <c:v>808,5</c:v>
                      </c:pt>
                      <c:pt idx="8085">
                        <c:v>808,6</c:v>
                      </c:pt>
                      <c:pt idx="8086">
                        <c:v>808,7</c:v>
                      </c:pt>
                      <c:pt idx="8087">
                        <c:v>808,8</c:v>
                      </c:pt>
                      <c:pt idx="8088">
                        <c:v>808,9</c:v>
                      </c:pt>
                      <c:pt idx="8089">
                        <c:v>809</c:v>
                      </c:pt>
                      <c:pt idx="8090">
                        <c:v>809,1</c:v>
                      </c:pt>
                      <c:pt idx="8091">
                        <c:v>809,2</c:v>
                      </c:pt>
                      <c:pt idx="8092">
                        <c:v>809,3</c:v>
                      </c:pt>
                      <c:pt idx="8093">
                        <c:v>809,4</c:v>
                      </c:pt>
                      <c:pt idx="8094">
                        <c:v>809,5</c:v>
                      </c:pt>
                      <c:pt idx="8095">
                        <c:v>809,6</c:v>
                      </c:pt>
                      <c:pt idx="8096">
                        <c:v>809,7</c:v>
                      </c:pt>
                      <c:pt idx="8097">
                        <c:v>809,8</c:v>
                      </c:pt>
                      <c:pt idx="8098">
                        <c:v>809,9</c:v>
                      </c:pt>
                      <c:pt idx="8099">
                        <c:v>810</c:v>
                      </c:pt>
                      <c:pt idx="8100">
                        <c:v>810,1</c:v>
                      </c:pt>
                      <c:pt idx="8101">
                        <c:v>810,2</c:v>
                      </c:pt>
                      <c:pt idx="8102">
                        <c:v>810,3</c:v>
                      </c:pt>
                      <c:pt idx="8103">
                        <c:v>810,4</c:v>
                      </c:pt>
                      <c:pt idx="8104">
                        <c:v>810,5</c:v>
                      </c:pt>
                      <c:pt idx="8105">
                        <c:v>810,6</c:v>
                      </c:pt>
                      <c:pt idx="8106">
                        <c:v>810,7</c:v>
                      </c:pt>
                      <c:pt idx="8107">
                        <c:v>810,8</c:v>
                      </c:pt>
                      <c:pt idx="8108">
                        <c:v>810,9</c:v>
                      </c:pt>
                      <c:pt idx="8109">
                        <c:v>811</c:v>
                      </c:pt>
                      <c:pt idx="8110">
                        <c:v>811,1</c:v>
                      </c:pt>
                      <c:pt idx="8111">
                        <c:v>811,2</c:v>
                      </c:pt>
                      <c:pt idx="8112">
                        <c:v>811,3</c:v>
                      </c:pt>
                      <c:pt idx="8113">
                        <c:v>811,4</c:v>
                      </c:pt>
                      <c:pt idx="8114">
                        <c:v>811,5</c:v>
                      </c:pt>
                      <c:pt idx="8115">
                        <c:v>811,6</c:v>
                      </c:pt>
                      <c:pt idx="8116">
                        <c:v>811,7</c:v>
                      </c:pt>
                      <c:pt idx="8117">
                        <c:v>811,8</c:v>
                      </c:pt>
                      <c:pt idx="8118">
                        <c:v>811,9</c:v>
                      </c:pt>
                      <c:pt idx="8119">
                        <c:v>812</c:v>
                      </c:pt>
                      <c:pt idx="8120">
                        <c:v>812,1</c:v>
                      </c:pt>
                      <c:pt idx="8121">
                        <c:v>812,2</c:v>
                      </c:pt>
                      <c:pt idx="8122">
                        <c:v>812,3</c:v>
                      </c:pt>
                      <c:pt idx="8123">
                        <c:v>812,4</c:v>
                      </c:pt>
                      <c:pt idx="8124">
                        <c:v>812,5</c:v>
                      </c:pt>
                      <c:pt idx="8125">
                        <c:v>812,6</c:v>
                      </c:pt>
                      <c:pt idx="8126">
                        <c:v>812,7</c:v>
                      </c:pt>
                      <c:pt idx="8127">
                        <c:v>812,8</c:v>
                      </c:pt>
                      <c:pt idx="8128">
                        <c:v>812,9</c:v>
                      </c:pt>
                      <c:pt idx="8129">
                        <c:v>813</c:v>
                      </c:pt>
                      <c:pt idx="8130">
                        <c:v>813,1</c:v>
                      </c:pt>
                      <c:pt idx="8131">
                        <c:v>813,2</c:v>
                      </c:pt>
                      <c:pt idx="8132">
                        <c:v>813,3</c:v>
                      </c:pt>
                      <c:pt idx="8133">
                        <c:v>813,4</c:v>
                      </c:pt>
                      <c:pt idx="8134">
                        <c:v>813,5</c:v>
                      </c:pt>
                      <c:pt idx="8135">
                        <c:v>813,6</c:v>
                      </c:pt>
                      <c:pt idx="8136">
                        <c:v>813,7</c:v>
                      </c:pt>
                      <c:pt idx="8137">
                        <c:v>813,8</c:v>
                      </c:pt>
                      <c:pt idx="8138">
                        <c:v>813,9</c:v>
                      </c:pt>
                      <c:pt idx="8139">
                        <c:v>814</c:v>
                      </c:pt>
                      <c:pt idx="8140">
                        <c:v>814,1</c:v>
                      </c:pt>
                      <c:pt idx="8141">
                        <c:v>814,2</c:v>
                      </c:pt>
                      <c:pt idx="8142">
                        <c:v>814,3</c:v>
                      </c:pt>
                      <c:pt idx="8143">
                        <c:v>814,4</c:v>
                      </c:pt>
                      <c:pt idx="8144">
                        <c:v>814,5</c:v>
                      </c:pt>
                      <c:pt idx="8145">
                        <c:v>814,6</c:v>
                      </c:pt>
                      <c:pt idx="8146">
                        <c:v>814,7</c:v>
                      </c:pt>
                      <c:pt idx="8147">
                        <c:v>814,8</c:v>
                      </c:pt>
                      <c:pt idx="8148">
                        <c:v>814,9</c:v>
                      </c:pt>
                      <c:pt idx="8149">
                        <c:v>815</c:v>
                      </c:pt>
                      <c:pt idx="8150">
                        <c:v>815,1</c:v>
                      </c:pt>
                      <c:pt idx="8151">
                        <c:v>815,2</c:v>
                      </c:pt>
                      <c:pt idx="8152">
                        <c:v>815,3</c:v>
                      </c:pt>
                      <c:pt idx="8153">
                        <c:v>815,4</c:v>
                      </c:pt>
                      <c:pt idx="8154">
                        <c:v>815,5</c:v>
                      </c:pt>
                      <c:pt idx="8155">
                        <c:v>815,6</c:v>
                      </c:pt>
                      <c:pt idx="8156">
                        <c:v>815,7</c:v>
                      </c:pt>
                      <c:pt idx="8157">
                        <c:v>815,8</c:v>
                      </c:pt>
                      <c:pt idx="8158">
                        <c:v>815,9</c:v>
                      </c:pt>
                      <c:pt idx="8159">
                        <c:v>816</c:v>
                      </c:pt>
                      <c:pt idx="8160">
                        <c:v>816,1</c:v>
                      </c:pt>
                      <c:pt idx="8161">
                        <c:v>816,2</c:v>
                      </c:pt>
                      <c:pt idx="8162">
                        <c:v>816,3</c:v>
                      </c:pt>
                      <c:pt idx="8163">
                        <c:v>816,4</c:v>
                      </c:pt>
                      <c:pt idx="8164">
                        <c:v>816,5</c:v>
                      </c:pt>
                      <c:pt idx="8165">
                        <c:v>816,6</c:v>
                      </c:pt>
                      <c:pt idx="8166">
                        <c:v>816,7</c:v>
                      </c:pt>
                      <c:pt idx="8167">
                        <c:v>816,8</c:v>
                      </c:pt>
                      <c:pt idx="8168">
                        <c:v>816,9</c:v>
                      </c:pt>
                      <c:pt idx="8169">
                        <c:v>817</c:v>
                      </c:pt>
                      <c:pt idx="8170">
                        <c:v>817,1</c:v>
                      </c:pt>
                      <c:pt idx="8171">
                        <c:v>817,2</c:v>
                      </c:pt>
                      <c:pt idx="8172">
                        <c:v>817,3</c:v>
                      </c:pt>
                      <c:pt idx="8173">
                        <c:v>817,4</c:v>
                      </c:pt>
                      <c:pt idx="8174">
                        <c:v>817,5</c:v>
                      </c:pt>
                      <c:pt idx="8175">
                        <c:v>817,6</c:v>
                      </c:pt>
                      <c:pt idx="8176">
                        <c:v>817,7</c:v>
                      </c:pt>
                      <c:pt idx="8177">
                        <c:v>817,8</c:v>
                      </c:pt>
                      <c:pt idx="8178">
                        <c:v>817,9</c:v>
                      </c:pt>
                      <c:pt idx="8179">
                        <c:v>818</c:v>
                      </c:pt>
                      <c:pt idx="8180">
                        <c:v>818,1</c:v>
                      </c:pt>
                      <c:pt idx="8181">
                        <c:v>818,2</c:v>
                      </c:pt>
                      <c:pt idx="8182">
                        <c:v>818,3</c:v>
                      </c:pt>
                      <c:pt idx="8183">
                        <c:v>818,4</c:v>
                      </c:pt>
                      <c:pt idx="8184">
                        <c:v>818,5</c:v>
                      </c:pt>
                      <c:pt idx="8185">
                        <c:v>818,6</c:v>
                      </c:pt>
                      <c:pt idx="8186">
                        <c:v>818,7</c:v>
                      </c:pt>
                      <c:pt idx="8187">
                        <c:v>818,8</c:v>
                      </c:pt>
                      <c:pt idx="8188">
                        <c:v>818,9</c:v>
                      </c:pt>
                      <c:pt idx="8189">
                        <c:v>819</c:v>
                      </c:pt>
                      <c:pt idx="8190">
                        <c:v>819,1</c:v>
                      </c:pt>
                      <c:pt idx="8191">
                        <c:v>819,2</c:v>
                      </c:pt>
                      <c:pt idx="8192">
                        <c:v>819,3</c:v>
                      </c:pt>
                      <c:pt idx="8193">
                        <c:v>819,4</c:v>
                      </c:pt>
                      <c:pt idx="8194">
                        <c:v>819,5</c:v>
                      </c:pt>
                      <c:pt idx="8195">
                        <c:v>819,6</c:v>
                      </c:pt>
                      <c:pt idx="8196">
                        <c:v>819,7</c:v>
                      </c:pt>
                      <c:pt idx="8197">
                        <c:v>819,8</c:v>
                      </c:pt>
                      <c:pt idx="8198">
                        <c:v>819,9</c:v>
                      </c:pt>
                      <c:pt idx="8199">
                        <c:v>820</c:v>
                      </c:pt>
                      <c:pt idx="8200">
                        <c:v>820,1</c:v>
                      </c:pt>
                      <c:pt idx="8201">
                        <c:v>820,2</c:v>
                      </c:pt>
                      <c:pt idx="8202">
                        <c:v>820,3</c:v>
                      </c:pt>
                      <c:pt idx="8203">
                        <c:v>820,4</c:v>
                      </c:pt>
                      <c:pt idx="8204">
                        <c:v>820,5</c:v>
                      </c:pt>
                      <c:pt idx="8205">
                        <c:v>820,6</c:v>
                      </c:pt>
                      <c:pt idx="8206">
                        <c:v>820,7</c:v>
                      </c:pt>
                      <c:pt idx="8207">
                        <c:v>820,8</c:v>
                      </c:pt>
                      <c:pt idx="8208">
                        <c:v>820,9</c:v>
                      </c:pt>
                      <c:pt idx="8209">
                        <c:v>821</c:v>
                      </c:pt>
                      <c:pt idx="8210">
                        <c:v>821,1</c:v>
                      </c:pt>
                      <c:pt idx="8211">
                        <c:v>821,2</c:v>
                      </c:pt>
                      <c:pt idx="8212">
                        <c:v>821,3</c:v>
                      </c:pt>
                      <c:pt idx="8213">
                        <c:v>821,4</c:v>
                      </c:pt>
                      <c:pt idx="8214">
                        <c:v>821,5</c:v>
                      </c:pt>
                      <c:pt idx="8215">
                        <c:v>821,6</c:v>
                      </c:pt>
                      <c:pt idx="8216">
                        <c:v>821,7</c:v>
                      </c:pt>
                      <c:pt idx="8217">
                        <c:v>821,8</c:v>
                      </c:pt>
                      <c:pt idx="8218">
                        <c:v>821,9</c:v>
                      </c:pt>
                      <c:pt idx="8219">
                        <c:v>822</c:v>
                      </c:pt>
                      <c:pt idx="8220">
                        <c:v>822,1</c:v>
                      </c:pt>
                      <c:pt idx="8221">
                        <c:v>822,2</c:v>
                      </c:pt>
                      <c:pt idx="8222">
                        <c:v>822,3</c:v>
                      </c:pt>
                      <c:pt idx="8223">
                        <c:v>822,4</c:v>
                      </c:pt>
                      <c:pt idx="8224">
                        <c:v>822,5</c:v>
                      </c:pt>
                      <c:pt idx="8225">
                        <c:v>822,6</c:v>
                      </c:pt>
                      <c:pt idx="8226">
                        <c:v>822,7</c:v>
                      </c:pt>
                      <c:pt idx="8227">
                        <c:v>822,8</c:v>
                      </c:pt>
                      <c:pt idx="8228">
                        <c:v>822,9</c:v>
                      </c:pt>
                      <c:pt idx="8229">
                        <c:v>823</c:v>
                      </c:pt>
                      <c:pt idx="8230">
                        <c:v>823,1</c:v>
                      </c:pt>
                      <c:pt idx="8231">
                        <c:v>823,2</c:v>
                      </c:pt>
                      <c:pt idx="8232">
                        <c:v>823,3</c:v>
                      </c:pt>
                      <c:pt idx="8233">
                        <c:v>823,4</c:v>
                      </c:pt>
                      <c:pt idx="8234">
                        <c:v>823,5</c:v>
                      </c:pt>
                      <c:pt idx="8235">
                        <c:v>823,6</c:v>
                      </c:pt>
                      <c:pt idx="8236">
                        <c:v>823,7</c:v>
                      </c:pt>
                      <c:pt idx="8237">
                        <c:v>823,8</c:v>
                      </c:pt>
                      <c:pt idx="8238">
                        <c:v>823,9</c:v>
                      </c:pt>
                      <c:pt idx="8239">
                        <c:v>824</c:v>
                      </c:pt>
                      <c:pt idx="8240">
                        <c:v>824,1</c:v>
                      </c:pt>
                      <c:pt idx="8241">
                        <c:v>824,2</c:v>
                      </c:pt>
                      <c:pt idx="8242">
                        <c:v>824,3</c:v>
                      </c:pt>
                      <c:pt idx="8243">
                        <c:v>824,4</c:v>
                      </c:pt>
                      <c:pt idx="8244">
                        <c:v>824,5</c:v>
                      </c:pt>
                      <c:pt idx="8245">
                        <c:v>824,6</c:v>
                      </c:pt>
                      <c:pt idx="8246">
                        <c:v>824,7</c:v>
                      </c:pt>
                      <c:pt idx="8247">
                        <c:v>824,8</c:v>
                      </c:pt>
                      <c:pt idx="8248">
                        <c:v>824,9</c:v>
                      </c:pt>
                      <c:pt idx="8249">
                        <c:v>825</c:v>
                      </c:pt>
                      <c:pt idx="8250">
                        <c:v>825,1</c:v>
                      </c:pt>
                      <c:pt idx="8251">
                        <c:v>825,2</c:v>
                      </c:pt>
                      <c:pt idx="8252">
                        <c:v>825,3</c:v>
                      </c:pt>
                      <c:pt idx="8253">
                        <c:v>825,4</c:v>
                      </c:pt>
                      <c:pt idx="8254">
                        <c:v>825,5</c:v>
                      </c:pt>
                      <c:pt idx="8255">
                        <c:v>825,6</c:v>
                      </c:pt>
                      <c:pt idx="8256">
                        <c:v>825,7</c:v>
                      </c:pt>
                      <c:pt idx="8257">
                        <c:v>825,8</c:v>
                      </c:pt>
                      <c:pt idx="8258">
                        <c:v>825,9</c:v>
                      </c:pt>
                      <c:pt idx="8259">
                        <c:v>826</c:v>
                      </c:pt>
                      <c:pt idx="8260">
                        <c:v>826,1</c:v>
                      </c:pt>
                      <c:pt idx="8261">
                        <c:v>826,2</c:v>
                      </c:pt>
                      <c:pt idx="8262">
                        <c:v>826,3</c:v>
                      </c:pt>
                      <c:pt idx="8263">
                        <c:v>826,4</c:v>
                      </c:pt>
                      <c:pt idx="8264">
                        <c:v>826,5</c:v>
                      </c:pt>
                      <c:pt idx="8265">
                        <c:v>826,6</c:v>
                      </c:pt>
                      <c:pt idx="8266">
                        <c:v>826,7</c:v>
                      </c:pt>
                      <c:pt idx="8267">
                        <c:v>826,8</c:v>
                      </c:pt>
                      <c:pt idx="8268">
                        <c:v>826,9</c:v>
                      </c:pt>
                      <c:pt idx="8269">
                        <c:v>827</c:v>
                      </c:pt>
                      <c:pt idx="8270">
                        <c:v>827,1</c:v>
                      </c:pt>
                      <c:pt idx="8271">
                        <c:v>827,2</c:v>
                      </c:pt>
                      <c:pt idx="8272">
                        <c:v>827,3</c:v>
                      </c:pt>
                      <c:pt idx="8273">
                        <c:v>827,4</c:v>
                      </c:pt>
                      <c:pt idx="8274">
                        <c:v>827,5</c:v>
                      </c:pt>
                      <c:pt idx="8275">
                        <c:v>827,6</c:v>
                      </c:pt>
                      <c:pt idx="8276">
                        <c:v>827,7</c:v>
                      </c:pt>
                      <c:pt idx="8277">
                        <c:v>827,8</c:v>
                      </c:pt>
                      <c:pt idx="8278">
                        <c:v>827,9</c:v>
                      </c:pt>
                      <c:pt idx="8279">
                        <c:v>828</c:v>
                      </c:pt>
                      <c:pt idx="8280">
                        <c:v>828,1</c:v>
                      </c:pt>
                      <c:pt idx="8281">
                        <c:v>828,2</c:v>
                      </c:pt>
                      <c:pt idx="8282">
                        <c:v>828,3</c:v>
                      </c:pt>
                      <c:pt idx="8283">
                        <c:v>828,4</c:v>
                      </c:pt>
                      <c:pt idx="8284">
                        <c:v>828,5</c:v>
                      </c:pt>
                      <c:pt idx="8285">
                        <c:v>828,6</c:v>
                      </c:pt>
                      <c:pt idx="8286">
                        <c:v>828,7</c:v>
                      </c:pt>
                      <c:pt idx="8287">
                        <c:v>828,8</c:v>
                      </c:pt>
                      <c:pt idx="8288">
                        <c:v>828,9</c:v>
                      </c:pt>
                      <c:pt idx="8289">
                        <c:v>829</c:v>
                      </c:pt>
                      <c:pt idx="8290">
                        <c:v>829,1</c:v>
                      </c:pt>
                      <c:pt idx="8291">
                        <c:v>829,2</c:v>
                      </c:pt>
                      <c:pt idx="8292">
                        <c:v>829,3</c:v>
                      </c:pt>
                      <c:pt idx="8293">
                        <c:v>829,4</c:v>
                      </c:pt>
                      <c:pt idx="8294">
                        <c:v>829,5</c:v>
                      </c:pt>
                      <c:pt idx="8295">
                        <c:v>829,6</c:v>
                      </c:pt>
                      <c:pt idx="8296">
                        <c:v>829,7</c:v>
                      </c:pt>
                      <c:pt idx="8297">
                        <c:v>829,8</c:v>
                      </c:pt>
                      <c:pt idx="8298">
                        <c:v>829,9</c:v>
                      </c:pt>
                      <c:pt idx="8299">
                        <c:v>830</c:v>
                      </c:pt>
                      <c:pt idx="8300">
                        <c:v>830,1</c:v>
                      </c:pt>
                      <c:pt idx="8301">
                        <c:v>830,2</c:v>
                      </c:pt>
                      <c:pt idx="8302">
                        <c:v>830,3</c:v>
                      </c:pt>
                      <c:pt idx="8303">
                        <c:v>830,4</c:v>
                      </c:pt>
                      <c:pt idx="8304">
                        <c:v>830,5</c:v>
                      </c:pt>
                      <c:pt idx="8305">
                        <c:v>830,6</c:v>
                      </c:pt>
                      <c:pt idx="8306">
                        <c:v>830,7</c:v>
                      </c:pt>
                      <c:pt idx="8307">
                        <c:v>830,8</c:v>
                      </c:pt>
                      <c:pt idx="8308">
                        <c:v>830,9</c:v>
                      </c:pt>
                      <c:pt idx="8309">
                        <c:v>831</c:v>
                      </c:pt>
                      <c:pt idx="8310">
                        <c:v>831,1</c:v>
                      </c:pt>
                      <c:pt idx="8311">
                        <c:v>831,2</c:v>
                      </c:pt>
                      <c:pt idx="8312">
                        <c:v>831,3</c:v>
                      </c:pt>
                      <c:pt idx="8313">
                        <c:v>831,4</c:v>
                      </c:pt>
                      <c:pt idx="8314">
                        <c:v>831,5</c:v>
                      </c:pt>
                      <c:pt idx="8315">
                        <c:v>831,6</c:v>
                      </c:pt>
                      <c:pt idx="8316">
                        <c:v>831,7</c:v>
                      </c:pt>
                      <c:pt idx="8317">
                        <c:v>831,8</c:v>
                      </c:pt>
                      <c:pt idx="8318">
                        <c:v>831,9</c:v>
                      </c:pt>
                      <c:pt idx="8319">
                        <c:v>832</c:v>
                      </c:pt>
                      <c:pt idx="8320">
                        <c:v>832,1</c:v>
                      </c:pt>
                      <c:pt idx="8321">
                        <c:v>832,2</c:v>
                      </c:pt>
                      <c:pt idx="8322">
                        <c:v>832,3</c:v>
                      </c:pt>
                      <c:pt idx="8323">
                        <c:v>832,4</c:v>
                      </c:pt>
                      <c:pt idx="8324">
                        <c:v>832,5</c:v>
                      </c:pt>
                      <c:pt idx="8325">
                        <c:v>832,6</c:v>
                      </c:pt>
                      <c:pt idx="8326">
                        <c:v>832,7</c:v>
                      </c:pt>
                      <c:pt idx="8327">
                        <c:v>832,8</c:v>
                      </c:pt>
                      <c:pt idx="8328">
                        <c:v>832,9</c:v>
                      </c:pt>
                      <c:pt idx="8329">
                        <c:v>833</c:v>
                      </c:pt>
                      <c:pt idx="8330">
                        <c:v>833,1</c:v>
                      </c:pt>
                      <c:pt idx="8331">
                        <c:v>833,2</c:v>
                      </c:pt>
                      <c:pt idx="8332">
                        <c:v>833,3</c:v>
                      </c:pt>
                      <c:pt idx="8333">
                        <c:v>833,4</c:v>
                      </c:pt>
                      <c:pt idx="8334">
                        <c:v>833,5</c:v>
                      </c:pt>
                      <c:pt idx="8335">
                        <c:v>833,6</c:v>
                      </c:pt>
                      <c:pt idx="8336">
                        <c:v>833,7</c:v>
                      </c:pt>
                      <c:pt idx="8337">
                        <c:v>833,8</c:v>
                      </c:pt>
                      <c:pt idx="8338">
                        <c:v>833,9</c:v>
                      </c:pt>
                      <c:pt idx="8339">
                        <c:v>834</c:v>
                      </c:pt>
                      <c:pt idx="8340">
                        <c:v>834,1</c:v>
                      </c:pt>
                      <c:pt idx="8341">
                        <c:v>834,2</c:v>
                      </c:pt>
                      <c:pt idx="8342">
                        <c:v>834,3</c:v>
                      </c:pt>
                      <c:pt idx="8343">
                        <c:v>834,4</c:v>
                      </c:pt>
                      <c:pt idx="8344">
                        <c:v>834,5</c:v>
                      </c:pt>
                      <c:pt idx="8345">
                        <c:v>834,6</c:v>
                      </c:pt>
                      <c:pt idx="8346">
                        <c:v>834,7</c:v>
                      </c:pt>
                      <c:pt idx="8347">
                        <c:v>834,8</c:v>
                      </c:pt>
                      <c:pt idx="8348">
                        <c:v>834,9</c:v>
                      </c:pt>
                      <c:pt idx="8349">
                        <c:v>835</c:v>
                      </c:pt>
                      <c:pt idx="8350">
                        <c:v>835,1</c:v>
                      </c:pt>
                      <c:pt idx="8351">
                        <c:v>835,2</c:v>
                      </c:pt>
                      <c:pt idx="8352">
                        <c:v>835,3</c:v>
                      </c:pt>
                      <c:pt idx="8353">
                        <c:v>835,4</c:v>
                      </c:pt>
                      <c:pt idx="8354">
                        <c:v>835,5</c:v>
                      </c:pt>
                      <c:pt idx="8355">
                        <c:v>835,6</c:v>
                      </c:pt>
                      <c:pt idx="8356">
                        <c:v>835,7</c:v>
                      </c:pt>
                      <c:pt idx="8357">
                        <c:v>835,8</c:v>
                      </c:pt>
                      <c:pt idx="8358">
                        <c:v>835,9</c:v>
                      </c:pt>
                      <c:pt idx="8359">
                        <c:v>836</c:v>
                      </c:pt>
                      <c:pt idx="8360">
                        <c:v>836,1</c:v>
                      </c:pt>
                      <c:pt idx="8361">
                        <c:v>836,2</c:v>
                      </c:pt>
                      <c:pt idx="8362">
                        <c:v>836,3</c:v>
                      </c:pt>
                      <c:pt idx="8363">
                        <c:v>836,4</c:v>
                      </c:pt>
                      <c:pt idx="8364">
                        <c:v>836,5</c:v>
                      </c:pt>
                      <c:pt idx="8365">
                        <c:v>836,6</c:v>
                      </c:pt>
                      <c:pt idx="8366">
                        <c:v>836,7</c:v>
                      </c:pt>
                      <c:pt idx="8367">
                        <c:v>836,8</c:v>
                      </c:pt>
                      <c:pt idx="8368">
                        <c:v>836,9</c:v>
                      </c:pt>
                      <c:pt idx="8369">
                        <c:v>837</c:v>
                      </c:pt>
                      <c:pt idx="8370">
                        <c:v>837,1</c:v>
                      </c:pt>
                      <c:pt idx="8371">
                        <c:v>837,2</c:v>
                      </c:pt>
                      <c:pt idx="8372">
                        <c:v>837,3</c:v>
                      </c:pt>
                      <c:pt idx="8373">
                        <c:v>837,4</c:v>
                      </c:pt>
                      <c:pt idx="8374">
                        <c:v>837,5</c:v>
                      </c:pt>
                      <c:pt idx="8375">
                        <c:v>837,6</c:v>
                      </c:pt>
                      <c:pt idx="8376">
                        <c:v>837,7</c:v>
                      </c:pt>
                      <c:pt idx="8377">
                        <c:v>837,8</c:v>
                      </c:pt>
                      <c:pt idx="8378">
                        <c:v>837,9</c:v>
                      </c:pt>
                      <c:pt idx="8379">
                        <c:v>838</c:v>
                      </c:pt>
                      <c:pt idx="8380">
                        <c:v>838,1</c:v>
                      </c:pt>
                      <c:pt idx="8381">
                        <c:v>838,2</c:v>
                      </c:pt>
                      <c:pt idx="8382">
                        <c:v>838,3</c:v>
                      </c:pt>
                      <c:pt idx="8383">
                        <c:v>838,4</c:v>
                      </c:pt>
                      <c:pt idx="8384">
                        <c:v>838,5</c:v>
                      </c:pt>
                      <c:pt idx="8385">
                        <c:v>838,6</c:v>
                      </c:pt>
                      <c:pt idx="8386">
                        <c:v>838,7</c:v>
                      </c:pt>
                      <c:pt idx="8387">
                        <c:v>838,8</c:v>
                      </c:pt>
                      <c:pt idx="8388">
                        <c:v>838,9</c:v>
                      </c:pt>
                      <c:pt idx="8389">
                        <c:v>839</c:v>
                      </c:pt>
                      <c:pt idx="8390">
                        <c:v>839,1</c:v>
                      </c:pt>
                      <c:pt idx="8391">
                        <c:v>839,2</c:v>
                      </c:pt>
                      <c:pt idx="8392">
                        <c:v>839,3</c:v>
                      </c:pt>
                      <c:pt idx="8393">
                        <c:v>839,4</c:v>
                      </c:pt>
                      <c:pt idx="8394">
                        <c:v>839,5</c:v>
                      </c:pt>
                      <c:pt idx="8395">
                        <c:v>839,6</c:v>
                      </c:pt>
                      <c:pt idx="8396">
                        <c:v>839,7</c:v>
                      </c:pt>
                      <c:pt idx="8397">
                        <c:v>839,8</c:v>
                      </c:pt>
                      <c:pt idx="8398">
                        <c:v>839,9</c:v>
                      </c:pt>
                      <c:pt idx="8399">
                        <c:v>840</c:v>
                      </c:pt>
                      <c:pt idx="8400">
                        <c:v>840,1</c:v>
                      </c:pt>
                      <c:pt idx="8401">
                        <c:v>840,2</c:v>
                      </c:pt>
                      <c:pt idx="8402">
                        <c:v>840,3</c:v>
                      </c:pt>
                      <c:pt idx="8403">
                        <c:v>840,4</c:v>
                      </c:pt>
                      <c:pt idx="8404">
                        <c:v>840,5</c:v>
                      </c:pt>
                      <c:pt idx="8405">
                        <c:v>840,6</c:v>
                      </c:pt>
                      <c:pt idx="8406">
                        <c:v>840,7</c:v>
                      </c:pt>
                      <c:pt idx="8407">
                        <c:v>840,8</c:v>
                      </c:pt>
                      <c:pt idx="8408">
                        <c:v>840,9</c:v>
                      </c:pt>
                      <c:pt idx="8409">
                        <c:v>841</c:v>
                      </c:pt>
                      <c:pt idx="8410">
                        <c:v>841,1</c:v>
                      </c:pt>
                      <c:pt idx="8411">
                        <c:v>841,2</c:v>
                      </c:pt>
                      <c:pt idx="8412">
                        <c:v>841,3</c:v>
                      </c:pt>
                      <c:pt idx="8413">
                        <c:v>841,4</c:v>
                      </c:pt>
                      <c:pt idx="8414">
                        <c:v>841,5</c:v>
                      </c:pt>
                      <c:pt idx="8415">
                        <c:v>841,6</c:v>
                      </c:pt>
                      <c:pt idx="8416">
                        <c:v>841,7</c:v>
                      </c:pt>
                      <c:pt idx="8417">
                        <c:v>841,8</c:v>
                      </c:pt>
                      <c:pt idx="8418">
                        <c:v>841,9</c:v>
                      </c:pt>
                      <c:pt idx="8419">
                        <c:v>842</c:v>
                      </c:pt>
                      <c:pt idx="8420">
                        <c:v>842,1</c:v>
                      </c:pt>
                      <c:pt idx="8421">
                        <c:v>842,2</c:v>
                      </c:pt>
                      <c:pt idx="8422">
                        <c:v>842,3</c:v>
                      </c:pt>
                      <c:pt idx="8423">
                        <c:v>842,4</c:v>
                      </c:pt>
                      <c:pt idx="8424">
                        <c:v>842,5</c:v>
                      </c:pt>
                      <c:pt idx="8425">
                        <c:v>842,6</c:v>
                      </c:pt>
                      <c:pt idx="8426">
                        <c:v>842,7</c:v>
                      </c:pt>
                      <c:pt idx="8427">
                        <c:v>842,8</c:v>
                      </c:pt>
                      <c:pt idx="8428">
                        <c:v>842,9</c:v>
                      </c:pt>
                      <c:pt idx="8429">
                        <c:v>843</c:v>
                      </c:pt>
                      <c:pt idx="8430">
                        <c:v>843,1</c:v>
                      </c:pt>
                      <c:pt idx="8431">
                        <c:v>843,2</c:v>
                      </c:pt>
                      <c:pt idx="8432">
                        <c:v>843,3</c:v>
                      </c:pt>
                      <c:pt idx="8433">
                        <c:v>843,4</c:v>
                      </c:pt>
                      <c:pt idx="8434">
                        <c:v>843,5</c:v>
                      </c:pt>
                      <c:pt idx="8435">
                        <c:v>843,6</c:v>
                      </c:pt>
                      <c:pt idx="8436">
                        <c:v>843,7</c:v>
                      </c:pt>
                      <c:pt idx="8437">
                        <c:v>843,8</c:v>
                      </c:pt>
                      <c:pt idx="8438">
                        <c:v>843,9</c:v>
                      </c:pt>
                      <c:pt idx="8439">
                        <c:v>844</c:v>
                      </c:pt>
                      <c:pt idx="8440">
                        <c:v>844,1</c:v>
                      </c:pt>
                      <c:pt idx="8441">
                        <c:v>844,2</c:v>
                      </c:pt>
                      <c:pt idx="8442">
                        <c:v>844,3</c:v>
                      </c:pt>
                      <c:pt idx="8443">
                        <c:v>844,4</c:v>
                      </c:pt>
                      <c:pt idx="8444">
                        <c:v>844,5</c:v>
                      </c:pt>
                      <c:pt idx="8445">
                        <c:v>844,6</c:v>
                      </c:pt>
                      <c:pt idx="8446">
                        <c:v>844,7</c:v>
                      </c:pt>
                      <c:pt idx="8447">
                        <c:v>844,8</c:v>
                      </c:pt>
                      <c:pt idx="8448">
                        <c:v>844,9</c:v>
                      </c:pt>
                      <c:pt idx="8449">
                        <c:v>845</c:v>
                      </c:pt>
                      <c:pt idx="8450">
                        <c:v>845,1</c:v>
                      </c:pt>
                      <c:pt idx="8451">
                        <c:v>845,2</c:v>
                      </c:pt>
                      <c:pt idx="8452">
                        <c:v>845,3</c:v>
                      </c:pt>
                      <c:pt idx="8453">
                        <c:v>845,4</c:v>
                      </c:pt>
                      <c:pt idx="8454">
                        <c:v>845,5</c:v>
                      </c:pt>
                      <c:pt idx="8455">
                        <c:v>845,6</c:v>
                      </c:pt>
                      <c:pt idx="8456">
                        <c:v>845,7</c:v>
                      </c:pt>
                      <c:pt idx="8457">
                        <c:v>845,8</c:v>
                      </c:pt>
                      <c:pt idx="8458">
                        <c:v>845,9</c:v>
                      </c:pt>
                      <c:pt idx="8459">
                        <c:v>846</c:v>
                      </c:pt>
                      <c:pt idx="8460">
                        <c:v>846,1</c:v>
                      </c:pt>
                      <c:pt idx="8461">
                        <c:v>846,2</c:v>
                      </c:pt>
                      <c:pt idx="8462">
                        <c:v>846,3</c:v>
                      </c:pt>
                      <c:pt idx="8463">
                        <c:v>846,4</c:v>
                      </c:pt>
                      <c:pt idx="8464">
                        <c:v>846,5</c:v>
                      </c:pt>
                      <c:pt idx="8465">
                        <c:v>846,6</c:v>
                      </c:pt>
                      <c:pt idx="8466">
                        <c:v>846,7</c:v>
                      </c:pt>
                      <c:pt idx="8467">
                        <c:v>846,8</c:v>
                      </c:pt>
                      <c:pt idx="8468">
                        <c:v>846,9</c:v>
                      </c:pt>
                      <c:pt idx="8469">
                        <c:v>847</c:v>
                      </c:pt>
                      <c:pt idx="8470">
                        <c:v>847,1</c:v>
                      </c:pt>
                      <c:pt idx="8471">
                        <c:v>847,2</c:v>
                      </c:pt>
                      <c:pt idx="8472">
                        <c:v>847,3</c:v>
                      </c:pt>
                      <c:pt idx="8473">
                        <c:v>847,4</c:v>
                      </c:pt>
                      <c:pt idx="8474">
                        <c:v>847,5</c:v>
                      </c:pt>
                      <c:pt idx="8475">
                        <c:v>847,6</c:v>
                      </c:pt>
                      <c:pt idx="8476">
                        <c:v>847,7</c:v>
                      </c:pt>
                      <c:pt idx="8477">
                        <c:v>847,8</c:v>
                      </c:pt>
                      <c:pt idx="8478">
                        <c:v>847,9</c:v>
                      </c:pt>
                      <c:pt idx="8479">
                        <c:v>848</c:v>
                      </c:pt>
                      <c:pt idx="8480">
                        <c:v>848,1</c:v>
                      </c:pt>
                      <c:pt idx="8481">
                        <c:v>848,2</c:v>
                      </c:pt>
                      <c:pt idx="8482">
                        <c:v>848,3</c:v>
                      </c:pt>
                      <c:pt idx="8483">
                        <c:v>848,4</c:v>
                      </c:pt>
                      <c:pt idx="8484">
                        <c:v>848,5</c:v>
                      </c:pt>
                      <c:pt idx="8485">
                        <c:v>848,6</c:v>
                      </c:pt>
                      <c:pt idx="8486">
                        <c:v>848,7</c:v>
                      </c:pt>
                      <c:pt idx="8487">
                        <c:v>848,8</c:v>
                      </c:pt>
                      <c:pt idx="8488">
                        <c:v>848,9</c:v>
                      </c:pt>
                      <c:pt idx="8489">
                        <c:v>849</c:v>
                      </c:pt>
                      <c:pt idx="8490">
                        <c:v>849,1</c:v>
                      </c:pt>
                      <c:pt idx="8491">
                        <c:v>849,2</c:v>
                      </c:pt>
                      <c:pt idx="8492">
                        <c:v>849,3</c:v>
                      </c:pt>
                      <c:pt idx="8493">
                        <c:v>849,4</c:v>
                      </c:pt>
                      <c:pt idx="8494">
                        <c:v>849,5</c:v>
                      </c:pt>
                      <c:pt idx="8495">
                        <c:v>849,6</c:v>
                      </c:pt>
                      <c:pt idx="8496">
                        <c:v>849,7</c:v>
                      </c:pt>
                      <c:pt idx="8497">
                        <c:v>849,8</c:v>
                      </c:pt>
                      <c:pt idx="8498">
                        <c:v>849,9</c:v>
                      </c:pt>
                      <c:pt idx="8499">
                        <c:v>850</c:v>
                      </c:pt>
                      <c:pt idx="8500">
                        <c:v>850,1</c:v>
                      </c:pt>
                      <c:pt idx="8501">
                        <c:v>850,2</c:v>
                      </c:pt>
                      <c:pt idx="8502">
                        <c:v>850,3</c:v>
                      </c:pt>
                      <c:pt idx="8503">
                        <c:v>850,4</c:v>
                      </c:pt>
                      <c:pt idx="8504">
                        <c:v>850,5</c:v>
                      </c:pt>
                      <c:pt idx="8505">
                        <c:v>850,6</c:v>
                      </c:pt>
                      <c:pt idx="8506">
                        <c:v>850,7</c:v>
                      </c:pt>
                      <c:pt idx="8507">
                        <c:v>850,8</c:v>
                      </c:pt>
                      <c:pt idx="8508">
                        <c:v>850,9</c:v>
                      </c:pt>
                      <c:pt idx="8509">
                        <c:v>851</c:v>
                      </c:pt>
                      <c:pt idx="8510">
                        <c:v>851,1</c:v>
                      </c:pt>
                      <c:pt idx="8511">
                        <c:v>851,2</c:v>
                      </c:pt>
                      <c:pt idx="8512">
                        <c:v>851,3</c:v>
                      </c:pt>
                      <c:pt idx="8513">
                        <c:v>851,4</c:v>
                      </c:pt>
                      <c:pt idx="8514">
                        <c:v>851,5</c:v>
                      </c:pt>
                      <c:pt idx="8515">
                        <c:v>851,6</c:v>
                      </c:pt>
                      <c:pt idx="8516">
                        <c:v>851,7</c:v>
                      </c:pt>
                      <c:pt idx="8517">
                        <c:v>851,8</c:v>
                      </c:pt>
                      <c:pt idx="8518">
                        <c:v>851,9</c:v>
                      </c:pt>
                      <c:pt idx="8519">
                        <c:v>852</c:v>
                      </c:pt>
                      <c:pt idx="8520">
                        <c:v>852,1</c:v>
                      </c:pt>
                      <c:pt idx="8521">
                        <c:v>852,2</c:v>
                      </c:pt>
                      <c:pt idx="8522">
                        <c:v>852,3</c:v>
                      </c:pt>
                      <c:pt idx="8523">
                        <c:v>852,4</c:v>
                      </c:pt>
                      <c:pt idx="8524">
                        <c:v>852,5</c:v>
                      </c:pt>
                      <c:pt idx="8525">
                        <c:v>852,6</c:v>
                      </c:pt>
                      <c:pt idx="8526">
                        <c:v>852,7</c:v>
                      </c:pt>
                      <c:pt idx="8527">
                        <c:v>852,8</c:v>
                      </c:pt>
                      <c:pt idx="8528">
                        <c:v>852,9</c:v>
                      </c:pt>
                      <c:pt idx="8529">
                        <c:v>853</c:v>
                      </c:pt>
                      <c:pt idx="8530">
                        <c:v>853,1</c:v>
                      </c:pt>
                      <c:pt idx="8531">
                        <c:v>853,2</c:v>
                      </c:pt>
                      <c:pt idx="8532">
                        <c:v>853,3</c:v>
                      </c:pt>
                      <c:pt idx="8533">
                        <c:v>853,4</c:v>
                      </c:pt>
                      <c:pt idx="8534">
                        <c:v>853,5</c:v>
                      </c:pt>
                      <c:pt idx="8535">
                        <c:v>853,6</c:v>
                      </c:pt>
                      <c:pt idx="8536">
                        <c:v>853,7</c:v>
                      </c:pt>
                      <c:pt idx="8537">
                        <c:v>853,8</c:v>
                      </c:pt>
                      <c:pt idx="8538">
                        <c:v>853,9</c:v>
                      </c:pt>
                      <c:pt idx="8539">
                        <c:v>854</c:v>
                      </c:pt>
                      <c:pt idx="8540">
                        <c:v>854,1</c:v>
                      </c:pt>
                      <c:pt idx="8541">
                        <c:v>854,2</c:v>
                      </c:pt>
                      <c:pt idx="8542">
                        <c:v>854,3</c:v>
                      </c:pt>
                      <c:pt idx="8543">
                        <c:v>854,4</c:v>
                      </c:pt>
                      <c:pt idx="8544">
                        <c:v>854,5</c:v>
                      </c:pt>
                      <c:pt idx="8545">
                        <c:v>854,6</c:v>
                      </c:pt>
                      <c:pt idx="8546">
                        <c:v>854,7</c:v>
                      </c:pt>
                      <c:pt idx="8547">
                        <c:v>854,8</c:v>
                      </c:pt>
                      <c:pt idx="8548">
                        <c:v>854,9</c:v>
                      </c:pt>
                      <c:pt idx="8549">
                        <c:v>855</c:v>
                      </c:pt>
                      <c:pt idx="8550">
                        <c:v>855,1</c:v>
                      </c:pt>
                      <c:pt idx="8551">
                        <c:v>855,2</c:v>
                      </c:pt>
                      <c:pt idx="8552">
                        <c:v>855,3</c:v>
                      </c:pt>
                      <c:pt idx="8553">
                        <c:v>855,4</c:v>
                      </c:pt>
                      <c:pt idx="8554">
                        <c:v>855,5</c:v>
                      </c:pt>
                      <c:pt idx="8555">
                        <c:v>855,6</c:v>
                      </c:pt>
                      <c:pt idx="8556">
                        <c:v>855,7</c:v>
                      </c:pt>
                      <c:pt idx="8557">
                        <c:v>855,8</c:v>
                      </c:pt>
                      <c:pt idx="8558">
                        <c:v>855,9</c:v>
                      </c:pt>
                      <c:pt idx="8559">
                        <c:v>856</c:v>
                      </c:pt>
                      <c:pt idx="8560">
                        <c:v>856,1</c:v>
                      </c:pt>
                      <c:pt idx="8561">
                        <c:v>856,2</c:v>
                      </c:pt>
                      <c:pt idx="8562">
                        <c:v>856,3</c:v>
                      </c:pt>
                      <c:pt idx="8563">
                        <c:v>856,4</c:v>
                      </c:pt>
                      <c:pt idx="8564">
                        <c:v>856,5</c:v>
                      </c:pt>
                      <c:pt idx="8565">
                        <c:v>856,6</c:v>
                      </c:pt>
                      <c:pt idx="8566">
                        <c:v>856,7</c:v>
                      </c:pt>
                      <c:pt idx="8567">
                        <c:v>856,8</c:v>
                      </c:pt>
                      <c:pt idx="8568">
                        <c:v>856,9</c:v>
                      </c:pt>
                      <c:pt idx="8569">
                        <c:v>857</c:v>
                      </c:pt>
                      <c:pt idx="8570">
                        <c:v>857,1</c:v>
                      </c:pt>
                      <c:pt idx="8571">
                        <c:v>857,2</c:v>
                      </c:pt>
                      <c:pt idx="8572">
                        <c:v>857,3</c:v>
                      </c:pt>
                      <c:pt idx="8573">
                        <c:v>857,4</c:v>
                      </c:pt>
                      <c:pt idx="8574">
                        <c:v>857,5</c:v>
                      </c:pt>
                      <c:pt idx="8575">
                        <c:v>857,6</c:v>
                      </c:pt>
                      <c:pt idx="8576">
                        <c:v>857,7</c:v>
                      </c:pt>
                      <c:pt idx="8577">
                        <c:v>857,8</c:v>
                      </c:pt>
                      <c:pt idx="8578">
                        <c:v>857,9</c:v>
                      </c:pt>
                      <c:pt idx="8579">
                        <c:v>858</c:v>
                      </c:pt>
                      <c:pt idx="8580">
                        <c:v>858,1</c:v>
                      </c:pt>
                      <c:pt idx="8581">
                        <c:v>858,2</c:v>
                      </c:pt>
                      <c:pt idx="8582">
                        <c:v>858,3</c:v>
                      </c:pt>
                      <c:pt idx="8583">
                        <c:v>858,4</c:v>
                      </c:pt>
                      <c:pt idx="8584">
                        <c:v>858,5</c:v>
                      </c:pt>
                      <c:pt idx="8585">
                        <c:v>858,6</c:v>
                      </c:pt>
                      <c:pt idx="8586">
                        <c:v>858,7</c:v>
                      </c:pt>
                      <c:pt idx="8587">
                        <c:v>858,8</c:v>
                      </c:pt>
                      <c:pt idx="8588">
                        <c:v>858,9</c:v>
                      </c:pt>
                      <c:pt idx="8589">
                        <c:v>859</c:v>
                      </c:pt>
                      <c:pt idx="8590">
                        <c:v>859,1</c:v>
                      </c:pt>
                      <c:pt idx="8591">
                        <c:v>859,2</c:v>
                      </c:pt>
                      <c:pt idx="8592">
                        <c:v>859,3</c:v>
                      </c:pt>
                      <c:pt idx="8593">
                        <c:v>859,4</c:v>
                      </c:pt>
                      <c:pt idx="8594">
                        <c:v>859,5</c:v>
                      </c:pt>
                      <c:pt idx="8595">
                        <c:v>859,6</c:v>
                      </c:pt>
                      <c:pt idx="8596">
                        <c:v>859,7</c:v>
                      </c:pt>
                      <c:pt idx="8597">
                        <c:v>859,8</c:v>
                      </c:pt>
                      <c:pt idx="8598">
                        <c:v>859,9</c:v>
                      </c:pt>
                      <c:pt idx="8599">
                        <c:v>860</c:v>
                      </c:pt>
                      <c:pt idx="8600">
                        <c:v>860,1</c:v>
                      </c:pt>
                      <c:pt idx="8601">
                        <c:v>860,2</c:v>
                      </c:pt>
                      <c:pt idx="8602">
                        <c:v>860,3</c:v>
                      </c:pt>
                      <c:pt idx="8603">
                        <c:v>860,4</c:v>
                      </c:pt>
                      <c:pt idx="8604">
                        <c:v>860,5</c:v>
                      </c:pt>
                      <c:pt idx="8605">
                        <c:v>860,6</c:v>
                      </c:pt>
                      <c:pt idx="8606">
                        <c:v>860,7</c:v>
                      </c:pt>
                      <c:pt idx="8607">
                        <c:v>860,8</c:v>
                      </c:pt>
                      <c:pt idx="8608">
                        <c:v>860,9</c:v>
                      </c:pt>
                      <c:pt idx="8609">
                        <c:v>861</c:v>
                      </c:pt>
                      <c:pt idx="8610">
                        <c:v>861,1</c:v>
                      </c:pt>
                      <c:pt idx="8611">
                        <c:v>861,2</c:v>
                      </c:pt>
                      <c:pt idx="8612">
                        <c:v>861,3</c:v>
                      </c:pt>
                      <c:pt idx="8613">
                        <c:v>861,4</c:v>
                      </c:pt>
                      <c:pt idx="8614">
                        <c:v>861,5</c:v>
                      </c:pt>
                      <c:pt idx="8615">
                        <c:v>861,6</c:v>
                      </c:pt>
                      <c:pt idx="8616">
                        <c:v>861,7</c:v>
                      </c:pt>
                      <c:pt idx="8617">
                        <c:v>861,8</c:v>
                      </c:pt>
                      <c:pt idx="8618">
                        <c:v>861,9</c:v>
                      </c:pt>
                      <c:pt idx="8619">
                        <c:v>862</c:v>
                      </c:pt>
                      <c:pt idx="8620">
                        <c:v>862,1</c:v>
                      </c:pt>
                      <c:pt idx="8621">
                        <c:v>862,2</c:v>
                      </c:pt>
                      <c:pt idx="8622">
                        <c:v>862,3</c:v>
                      </c:pt>
                      <c:pt idx="8623">
                        <c:v>862,4</c:v>
                      </c:pt>
                      <c:pt idx="8624">
                        <c:v>862,5</c:v>
                      </c:pt>
                      <c:pt idx="8625">
                        <c:v>862,6</c:v>
                      </c:pt>
                      <c:pt idx="8626">
                        <c:v>862,7</c:v>
                      </c:pt>
                      <c:pt idx="8627">
                        <c:v>862,8</c:v>
                      </c:pt>
                      <c:pt idx="8628">
                        <c:v>862,9</c:v>
                      </c:pt>
                      <c:pt idx="8629">
                        <c:v>863</c:v>
                      </c:pt>
                      <c:pt idx="8630">
                        <c:v>863,1</c:v>
                      </c:pt>
                      <c:pt idx="8631">
                        <c:v>863,2</c:v>
                      </c:pt>
                      <c:pt idx="8632">
                        <c:v>863,3</c:v>
                      </c:pt>
                      <c:pt idx="8633">
                        <c:v>863,4</c:v>
                      </c:pt>
                      <c:pt idx="8634">
                        <c:v>863,5</c:v>
                      </c:pt>
                      <c:pt idx="8635">
                        <c:v>863,6</c:v>
                      </c:pt>
                      <c:pt idx="8636">
                        <c:v>863,7</c:v>
                      </c:pt>
                      <c:pt idx="8637">
                        <c:v>863,8</c:v>
                      </c:pt>
                      <c:pt idx="8638">
                        <c:v>863,9</c:v>
                      </c:pt>
                      <c:pt idx="8639">
                        <c:v>864</c:v>
                      </c:pt>
                      <c:pt idx="8640">
                        <c:v>864,1</c:v>
                      </c:pt>
                      <c:pt idx="8641">
                        <c:v>864,2</c:v>
                      </c:pt>
                      <c:pt idx="8642">
                        <c:v>864,3</c:v>
                      </c:pt>
                      <c:pt idx="8643">
                        <c:v>864,4</c:v>
                      </c:pt>
                      <c:pt idx="8644">
                        <c:v>864,5</c:v>
                      </c:pt>
                      <c:pt idx="8645">
                        <c:v>864,6</c:v>
                      </c:pt>
                      <c:pt idx="8646">
                        <c:v>864,7</c:v>
                      </c:pt>
                      <c:pt idx="8647">
                        <c:v>864,8</c:v>
                      </c:pt>
                      <c:pt idx="8648">
                        <c:v>864,9</c:v>
                      </c:pt>
                      <c:pt idx="8649">
                        <c:v>865</c:v>
                      </c:pt>
                      <c:pt idx="8650">
                        <c:v>865,1</c:v>
                      </c:pt>
                      <c:pt idx="8651">
                        <c:v>865,2</c:v>
                      </c:pt>
                      <c:pt idx="8652">
                        <c:v>865,3</c:v>
                      </c:pt>
                      <c:pt idx="8653">
                        <c:v>865,4</c:v>
                      </c:pt>
                      <c:pt idx="8654">
                        <c:v>865,5</c:v>
                      </c:pt>
                      <c:pt idx="8655">
                        <c:v>865,6</c:v>
                      </c:pt>
                      <c:pt idx="8656">
                        <c:v>865,7</c:v>
                      </c:pt>
                      <c:pt idx="8657">
                        <c:v>865,8</c:v>
                      </c:pt>
                      <c:pt idx="8658">
                        <c:v>865,9</c:v>
                      </c:pt>
                      <c:pt idx="8659">
                        <c:v>866</c:v>
                      </c:pt>
                      <c:pt idx="8660">
                        <c:v>866,1</c:v>
                      </c:pt>
                      <c:pt idx="8661">
                        <c:v>866,2</c:v>
                      </c:pt>
                      <c:pt idx="8662">
                        <c:v>866,3</c:v>
                      </c:pt>
                      <c:pt idx="8663">
                        <c:v>866,4</c:v>
                      </c:pt>
                      <c:pt idx="8664">
                        <c:v>866,5</c:v>
                      </c:pt>
                      <c:pt idx="8665">
                        <c:v>866,6</c:v>
                      </c:pt>
                      <c:pt idx="8666">
                        <c:v>866,7</c:v>
                      </c:pt>
                      <c:pt idx="8667">
                        <c:v>866,8</c:v>
                      </c:pt>
                      <c:pt idx="8668">
                        <c:v>866,9</c:v>
                      </c:pt>
                      <c:pt idx="8669">
                        <c:v>867</c:v>
                      </c:pt>
                      <c:pt idx="8670">
                        <c:v>867,1</c:v>
                      </c:pt>
                      <c:pt idx="8671">
                        <c:v>867,2</c:v>
                      </c:pt>
                      <c:pt idx="8672">
                        <c:v>867,3</c:v>
                      </c:pt>
                      <c:pt idx="8673">
                        <c:v>867,4</c:v>
                      </c:pt>
                      <c:pt idx="8674">
                        <c:v>867,5</c:v>
                      </c:pt>
                      <c:pt idx="8675">
                        <c:v>867,6</c:v>
                      </c:pt>
                      <c:pt idx="8676">
                        <c:v>867,7</c:v>
                      </c:pt>
                      <c:pt idx="8677">
                        <c:v>867,8</c:v>
                      </c:pt>
                      <c:pt idx="8678">
                        <c:v>867,9</c:v>
                      </c:pt>
                      <c:pt idx="8679">
                        <c:v>868</c:v>
                      </c:pt>
                      <c:pt idx="8680">
                        <c:v>868,1</c:v>
                      </c:pt>
                      <c:pt idx="8681">
                        <c:v>868,2</c:v>
                      </c:pt>
                      <c:pt idx="8682">
                        <c:v>868,3</c:v>
                      </c:pt>
                      <c:pt idx="8683">
                        <c:v>868,4</c:v>
                      </c:pt>
                      <c:pt idx="8684">
                        <c:v>868,5</c:v>
                      </c:pt>
                      <c:pt idx="8685">
                        <c:v>868,6</c:v>
                      </c:pt>
                      <c:pt idx="8686">
                        <c:v>868,7</c:v>
                      </c:pt>
                      <c:pt idx="8687">
                        <c:v>868,8</c:v>
                      </c:pt>
                      <c:pt idx="8688">
                        <c:v>868,9</c:v>
                      </c:pt>
                      <c:pt idx="8689">
                        <c:v>869</c:v>
                      </c:pt>
                      <c:pt idx="8690">
                        <c:v>869,1</c:v>
                      </c:pt>
                      <c:pt idx="8691">
                        <c:v>869,2</c:v>
                      </c:pt>
                      <c:pt idx="8692">
                        <c:v>869,3</c:v>
                      </c:pt>
                      <c:pt idx="8693">
                        <c:v>869,4</c:v>
                      </c:pt>
                      <c:pt idx="8694">
                        <c:v>869,5</c:v>
                      </c:pt>
                      <c:pt idx="8695">
                        <c:v>869,6</c:v>
                      </c:pt>
                      <c:pt idx="8696">
                        <c:v>869,7</c:v>
                      </c:pt>
                      <c:pt idx="8697">
                        <c:v>869,8</c:v>
                      </c:pt>
                      <c:pt idx="8698">
                        <c:v>869,9</c:v>
                      </c:pt>
                      <c:pt idx="8699">
                        <c:v>870</c:v>
                      </c:pt>
                      <c:pt idx="8700">
                        <c:v>870,1</c:v>
                      </c:pt>
                      <c:pt idx="8701">
                        <c:v>870,2</c:v>
                      </c:pt>
                      <c:pt idx="8702">
                        <c:v>870,3</c:v>
                      </c:pt>
                      <c:pt idx="8703">
                        <c:v>870,4</c:v>
                      </c:pt>
                      <c:pt idx="8704">
                        <c:v>870,5</c:v>
                      </c:pt>
                      <c:pt idx="8705">
                        <c:v>870,6</c:v>
                      </c:pt>
                      <c:pt idx="8706">
                        <c:v>870,7</c:v>
                      </c:pt>
                      <c:pt idx="8707">
                        <c:v>870,8</c:v>
                      </c:pt>
                      <c:pt idx="8708">
                        <c:v>870,9</c:v>
                      </c:pt>
                      <c:pt idx="8709">
                        <c:v>871</c:v>
                      </c:pt>
                      <c:pt idx="8710">
                        <c:v>871,1</c:v>
                      </c:pt>
                      <c:pt idx="8711">
                        <c:v>871,2</c:v>
                      </c:pt>
                      <c:pt idx="8712">
                        <c:v>871,3</c:v>
                      </c:pt>
                      <c:pt idx="8713">
                        <c:v>871,4</c:v>
                      </c:pt>
                      <c:pt idx="8714">
                        <c:v>871,5</c:v>
                      </c:pt>
                      <c:pt idx="8715">
                        <c:v>871,6</c:v>
                      </c:pt>
                      <c:pt idx="8716">
                        <c:v>871,7</c:v>
                      </c:pt>
                      <c:pt idx="8717">
                        <c:v>871,8</c:v>
                      </c:pt>
                      <c:pt idx="8718">
                        <c:v>871,9</c:v>
                      </c:pt>
                      <c:pt idx="8719">
                        <c:v>872</c:v>
                      </c:pt>
                      <c:pt idx="8720">
                        <c:v>872,1</c:v>
                      </c:pt>
                      <c:pt idx="8721">
                        <c:v>872,2</c:v>
                      </c:pt>
                      <c:pt idx="8722">
                        <c:v>872,3</c:v>
                      </c:pt>
                      <c:pt idx="8723">
                        <c:v>872,4</c:v>
                      </c:pt>
                      <c:pt idx="8724">
                        <c:v>872,5</c:v>
                      </c:pt>
                      <c:pt idx="8725">
                        <c:v>872,6</c:v>
                      </c:pt>
                      <c:pt idx="8726">
                        <c:v>872,7</c:v>
                      </c:pt>
                      <c:pt idx="8727">
                        <c:v>872,8</c:v>
                      </c:pt>
                      <c:pt idx="8728">
                        <c:v>872,9</c:v>
                      </c:pt>
                      <c:pt idx="8729">
                        <c:v>873</c:v>
                      </c:pt>
                      <c:pt idx="8730">
                        <c:v>873,1</c:v>
                      </c:pt>
                      <c:pt idx="8731">
                        <c:v>873,2</c:v>
                      </c:pt>
                      <c:pt idx="8732">
                        <c:v>873,3</c:v>
                      </c:pt>
                      <c:pt idx="8733">
                        <c:v>873,4</c:v>
                      </c:pt>
                      <c:pt idx="8734">
                        <c:v>873,5</c:v>
                      </c:pt>
                      <c:pt idx="8735">
                        <c:v>873,6</c:v>
                      </c:pt>
                      <c:pt idx="8736">
                        <c:v>873,7</c:v>
                      </c:pt>
                      <c:pt idx="8737">
                        <c:v>873,8</c:v>
                      </c:pt>
                      <c:pt idx="8738">
                        <c:v>873,9</c:v>
                      </c:pt>
                      <c:pt idx="8739">
                        <c:v>874</c:v>
                      </c:pt>
                      <c:pt idx="8740">
                        <c:v>874,1</c:v>
                      </c:pt>
                      <c:pt idx="8741">
                        <c:v>874,2</c:v>
                      </c:pt>
                      <c:pt idx="8742">
                        <c:v>874,3</c:v>
                      </c:pt>
                      <c:pt idx="8743">
                        <c:v>874,4</c:v>
                      </c:pt>
                      <c:pt idx="8744">
                        <c:v>874,5</c:v>
                      </c:pt>
                      <c:pt idx="8745">
                        <c:v>874,6</c:v>
                      </c:pt>
                      <c:pt idx="8746">
                        <c:v>874,7</c:v>
                      </c:pt>
                      <c:pt idx="8747">
                        <c:v>874,8</c:v>
                      </c:pt>
                      <c:pt idx="8748">
                        <c:v>874,9</c:v>
                      </c:pt>
                      <c:pt idx="8749">
                        <c:v>875</c:v>
                      </c:pt>
                      <c:pt idx="8750">
                        <c:v>875,1</c:v>
                      </c:pt>
                      <c:pt idx="8751">
                        <c:v>875,2</c:v>
                      </c:pt>
                      <c:pt idx="8752">
                        <c:v>875,3</c:v>
                      </c:pt>
                      <c:pt idx="8753">
                        <c:v>875,4</c:v>
                      </c:pt>
                      <c:pt idx="8754">
                        <c:v>875,5</c:v>
                      </c:pt>
                      <c:pt idx="8755">
                        <c:v>875,6</c:v>
                      </c:pt>
                      <c:pt idx="8756">
                        <c:v>875,7</c:v>
                      </c:pt>
                      <c:pt idx="8757">
                        <c:v>875,8</c:v>
                      </c:pt>
                      <c:pt idx="8758">
                        <c:v>875,9</c:v>
                      </c:pt>
                      <c:pt idx="8759">
                        <c:v>876</c:v>
                      </c:pt>
                      <c:pt idx="8760">
                        <c:v>876,1</c:v>
                      </c:pt>
                      <c:pt idx="8761">
                        <c:v>876,2</c:v>
                      </c:pt>
                      <c:pt idx="8762">
                        <c:v>876,3</c:v>
                      </c:pt>
                      <c:pt idx="8763">
                        <c:v>876,4</c:v>
                      </c:pt>
                      <c:pt idx="8764">
                        <c:v>876,5</c:v>
                      </c:pt>
                      <c:pt idx="8765">
                        <c:v>876,6</c:v>
                      </c:pt>
                      <c:pt idx="8766">
                        <c:v>876,7</c:v>
                      </c:pt>
                      <c:pt idx="8767">
                        <c:v>876,8</c:v>
                      </c:pt>
                      <c:pt idx="8768">
                        <c:v>876,9</c:v>
                      </c:pt>
                      <c:pt idx="8769">
                        <c:v>877</c:v>
                      </c:pt>
                      <c:pt idx="8770">
                        <c:v>877,1</c:v>
                      </c:pt>
                      <c:pt idx="8771">
                        <c:v>877,2</c:v>
                      </c:pt>
                      <c:pt idx="8772">
                        <c:v>877,3</c:v>
                      </c:pt>
                      <c:pt idx="8773">
                        <c:v>877,4</c:v>
                      </c:pt>
                      <c:pt idx="8774">
                        <c:v>877,5</c:v>
                      </c:pt>
                      <c:pt idx="8775">
                        <c:v>877,6</c:v>
                      </c:pt>
                      <c:pt idx="8776">
                        <c:v>877,7</c:v>
                      </c:pt>
                      <c:pt idx="8777">
                        <c:v>877,8</c:v>
                      </c:pt>
                      <c:pt idx="8778">
                        <c:v>877,9</c:v>
                      </c:pt>
                      <c:pt idx="8779">
                        <c:v>878</c:v>
                      </c:pt>
                      <c:pt idx="8780">
                        <c:v>878,1</c:v>
                      </c:pt>
                      <c:pt idx="8781">
                        <c:v>878,2</c:v>
                      </c:pt>
                      <c:pt idx="8782">
                        <c:v>878,3</c:v>
                      </c:pt>
                      <c:pt idx="8783">
                        <c:v>878,4</c:v>
                      </c:pt>
                      <c:pt idx="8784">
                        <c:v>878,5</c:v>
                      </c:pt>
                      <c:pt idx="8785">
                        <c:v>878,6</c:v>
                      </c:pt>
                      <c:pt idx="8786">
                        <c:v>878,7</c:v>
                      </c:pt>
                      <c:pt idx="8787">
                        <c:v>878,8</c:v>
                      </c:pt>
                      <c:pt idx="8788">
                        <c:v>878,9</c:v>
                      </c:pt>
                      <c:pt idx="8789">
                        <c:v>879</c:v>
                      </c:pt>
                      <c:pt idx="8790">
                        <c:v>879,1</c:v>
                      </c:pt>
                      <c:pt idx="8791">
                        <c:v>879,2</c:v>
                      </c:pt>
                      <c:pt idx="8792">
                        <c:v>879,3</c:v>
                      </c:pt>
                      <c:pt idx="8793">
                        <c:v>879,4</c:v>
                      </c:pt>
                      <c:pt idx="8794">
                        <c:v>879,5</c:v>
                      </c:pt>
                      <c:pt idx="8795">
                        <c:v>879,6</c:v>
                      </c:pt>
                      <c:pt idx="8796">
                        <c:v>879,7</c:v>
                      </c:pt>
                      <c:pt idx="8797">
                        <c:v>879,8</c:v>
                      </c:pt>
                      <c:pt idx="8798">
                        <c:v>879,9</c:v>
                      </c:pt>
                      <c:pt idx="8799">
                        <c:v>880</c:v>
                      </c:pt>
                      <c:pt idx="8800">
                        <c:v>880,1</c:v>
                      </c:pt>
                      <c:pt idx="8801">
                        <c:v>880,2</c:v>
                      </c:pt>
                      <c:pt idx="8802">
                        <c:v>880,3</c:v>
                      </c:pt>
                      <c:pt idx="8803">
                        <c:v>880,4</c:v>
                      </c:pt>
                      <c:pt idx="8804">
                        <c:v>880,5</c:v>
                      </c:pt>
                      <c:pt idx="8805">
                        <c:v>880,6</c:v>
                      </c:pt>
                      <c:pt idx="8806">
                        <c:v>880,7</c:v>
                      </c:pt>
                      <c:pt idx="8807">
                        <c:v>880,8</c:v>
                      </c:pt>
                      <c:pt idx="8808">
                        <c:v>880,9</c:v>
                      </c:pt>
                      <c:pt idx="8809">
                        <c:v>881</c:v>
                      </c:pt>
                      <c:pt idx="8810">
                        <c:v>881,1</c:v>
                      </c:pt>
                      <c:pt idx="8811">
                        <c:v>881,2</c:v>
                      </c:pt>
                      <c:pt idx="8812">
                        <c:v>881,3</c:v>
                      </c:pt>
                      <c:pt idx="8813">
                        <c:v>881,4</c:v>
                      </c:pt>
                      <c:pt idx="8814">
                        <c:v>881,5</c:v>
                      </c:pt>
                      <c:pt idx="8815">
                        <c:v>881,6</c:v>
                      </c:pt>
                      <c:pt idx="8816">
                        <c:v>881,7</c:v>
                      </c:pt>
                      <c:pt idx="8817">
                        <c:v>881,8</c:v>
                      </c:pt>
                      <c:pt idx="8818">
                        <c:v>881,9</c:v>
                      </c:pt>
                      <c:pt idx="8819">
                        <c:v>882</c:v>
                      </c:pt>
                      <c:pt idx="8820">
                        <c:v>882,1</c:v>
                      </c:pt>
                      <c:pt idx="8821">
                        <c:v>882,2</c:v>
                      </c:pt>
                      <c:pt idx="8822">
                        <c:v>882,3</c:v>
                      </c:pt>
                      <c:pt idx="8823">
                        <c:v>882,4</c:v>
                      </c:pt>
                      <c:pt idx="8824">
                        <c:v>882,5</c:v>
                      </c:pt>
                      <c:pt idx="8825">
                        <c:v>882,6</c:v>
                      </c:pt>
                      <c:pt idx="8826">
                        <c:v>882,7</c:v>
                      </c:pt>
                      <c:pt idx="8827">
                        <c:v>882,8</c:v>
                      </c:pt>
                      <c:pt idx="8828">
                        <c:v>882,9</c:v>
                      </c:pt>
                      <c:pt idx="8829">
                        <c:v>883</c:v>
                      </c:pt>
                      <c:pt idx="8830">
                        <c:v>883,1</c:v>
                      </c:pt>
                      <c:pt idx="8831">
                        <c:v>883,2</c:v>
                      </c:pt>
                      <c:pt idx="8832">
                        <c:v>883,3</c:v>
                      </c:pt>
                      <c:pt idx="8833">
                        <c:v>883,4</c:v>
                      </c:pt>
                      <c:pt idx="8834">
                        <c:v>883,5</c:v>
                      </c:pt>
                      <c:pt idx="8835">
                        <c:v>883,6</c:v>
                      </c:pt>
                      <c:pt idx="8836">
                        <c:v>883,7</c:v>
                      </c:pt>
                      <c:pt idx="8837">
                        <c:v>883,8</c:v>
                      </c:pt>
                      <c:pt idx="8838">
                        <c:v>883,9</c:v>
                      </c:pt>
                      <c:pt idx="8839">
                        <c:v>884</c:v>
                      </c:pt>
                      <c:pt idx="8840">
                        <c:v>884,1</c:v>
                      </c:pt>
                      <c:pt idx="8841">
                        <c:v>884,2</c:v>
                      </c:pt>
                      <c:pt idx="8842">
                        <c:v>884,3</c:v>
                      </c:pt>
                      <c:pt idx="8843">
                        <c:v>884,4</c:v>
                      </c:pt>
                      <c:pt idx="8844">
                        <c:v>884,5</c:v>
                      </c:pt>
                      <c:pt idx="8845">
                        <c:v>884,6</c:v>
                      </c:pt>
                      <c:pt idx="8846">
                        <c:v>884,7</c:v>
                      </c:pt>
                      <c:pt idx="8847">
                        <c:v>884,8</c:v>
                      </c:pt>
                      <c:pt idx="8848">
                        <c:v>884,9</c:v>
                      </c:pt>
                      <c:pt idx="8849">
                        <c:v>885</c:v>
                      </c:pt>
                      <c:pt idx="8850">
                        <c:v>885,1</c:v>
                      </c:pt>
                      <c:pt idx="8851">
                        <c:v>885,2</c:v>
                      </c:pt>
                      <c:pt idx="8852">
                        <c:v>885,3</c:v>
                      </c:pt>
                      <c:pt idx="8853">
                        <c:v>885,4</c:v>
                      </c:pt>
                      <c:pt idx="8854">
                        <c:v>885,5</c:v>
                      </c:pt>
                      <c:pt idx="8855">
                        <c:v>885,6</c:v>
                      </c:pt>
                      <c:pt idx="8856">
                        <c:v>885,7</c:v>
                      </c:pt>
                      <c:pt idx="8857">
                        <c:v>885,8</c:v>
                      </c:pt>
                      <c:pt idx="8858">
                        <c:v>885,9</c:v>
                      </c:pt>
                      <c:pt idx="8859">
                        <c:v>886</c:v>
                      </c:pt>
                      <c:pt idx="8860">
                        <c:v>886,1</c:v>
                      </c:pt>
                      <c:pt idx="8861">
                        <c:v>886,2</c:v>
                      </c:pt>
                      <c:pt idx="8862">
                        <c:v>886,3</c:v>
                      </c:pt>
                      <c:pt idx="8863">
                        <c:v>886,4</c:v>
                      </c:pt>
                      <c:pt idx="8864">
                        <c:v>886,5</c:v>
                      </c:pt>
                      <c:pt idx="8865">
                        <c:v>886,6</c:v>
                      </c:pt>
                      <c:pt idx="8866">
                        <c:v>886,7</c:v>
                      </c:pt>
                      <c:pt idx="8867">
                        <c:v>886,8</c:v>
                      </c:pt>
                      <c:pt idx="8868">
                        <c:v>886,9</c:v>
                      </c:pt>
                      <c:pt idx="8869">
                        <c:v>887</c:v>
                      </c:pt>
                      <c:pt idx="8870">
                        <c:v>887,1</c:v>
                      </c:pt>
                      <c:pt idx="8871">
                        <c:v>887,2</c:v>
                      </c:pt>
                      <c:pt idx="8872">
                        <c:v>887,3</c:v>
                      </c:pt>
                      <c:pt idx="8873">
                        <c:v>887,4</c:v>
                      </c:pt>
                      <c:pt idx="8874">
                        <c:v>887,5</c:v>
                      </c:pt>
                      <c:pt idx="8875">
                        <c:v>887,6</c:v>
                      </c:pt>
                      <c:pt idx="8876">
                        <c:v>887,7</c:v>
                      </c:pt>
                      <c:pt idx="8877">
                        <c:v>887,8</c:v>
                      </c:pt>
                      <c:pt idx="8878">
                        <c:v>887,9</c:v>
                      </c:pt>
                      <c:pt idx="8879">
                        <c:v>888</c:v>
                      </c:pt>
                      <c:pt idx="8880">
                        <c:v>888,1</c:v>
                      </c:pt>
                      <c:pt idx="8881">
                        <c:v>888,2</c:v>
                      </c:pt>
                      <c:pt idx="8882">
                        <c:v>888,3</c:v>
                      </c:pt>
                      <c:pt idx="8883">
                        <c:v>888,4</c:v>
                      </c:pt>
                      <c:pt idx="8884">
                        <c:v>888,5</c:v>
                      </c:pt>
                      <c:pt idx="8885">
                        <c:v>888,6</c:v>
                      </c:pt>
                      <c:pt idx="8886">
                        <c:v>888,7</c:v>
                      </c:pt>
                      <c:pt idx="8887">
                        <c:v>888,8</c:v>
                      </c:pt>
                      <c:pt idx="8888">
                        <c:v>888,9</c:v>
                      </c:pt>
                      <c:pt idx="8889">
                        <c:v>889</c:v>
                      </c:pt>
                      <c:pt idx="8890">
                        <c:v>889,1</c:v>
                      </c:pt>
                      <c:pt idx="8891">
                        <c:v>889,2</c:v>
                      </c:pt>
                      <c:pt idx="8892">
                        <c:v>889,3</c:v>
                      </c:pt>
                      <c:pt idx="8893">
                        <c:v>889,4</c:v>
                      </c:pt>
                      <c:pt idx="8894">
                        <c:v>889,5</c:v>
                      </c:pt>
                      <c:pt idx="8895">
                        <c:v>889,6</c:v>
                      </c:pt>
                      <c:pt idx="8896">
                        <c:v>889,7</c:v>
                      </c:pt>
                      <c:pt idx="8897">
                        <c:v>889,8</c:v>
                      </c:pt>
                      <c:pt idx="8898">
                        <c:v>889,9</c:v>
                      </c:pt>
                      <c:pt idx="8899">
                        <c:v>890</c:v>
                      </c:pt>
                      <c:pt idx="8900">
                        <c:v>890,1</c:v>
                      </c:pt>
                      <c:pt idx="8901">
                        <c:v>890,2</c:v>
                      </c:pt>
                      <c:pt idx="8902">
                        <c:v>890,3</c:v>
                      </c:pt>
                      <c:pt idx="8903">
                        <c:v>890,4</c:v>
                      </c:pt>
                      <c:pt idx="8904">
                        <c:v>890,5</c:v>
                      </c:pt>
                      <c:pt idx="8905">
                        <c:v>890,6</c:v>
                      </c:pt>
                      <c:pt idx="8906">
                        <c:v>890,7</c:v>
                      </c:pt>
                      <c:pt idx="8907">
                        <c:v>890,8</c:v>
                      </c:pt>
                      <c:pt idx="8908">
                        <c:v>890,9</c:v>
                      </c:pt>
                      <c:pt idx="8909">
                        <c:v>891</c:v>
                      </c:pt>
                      <c:pt idx="8910">
                        <c:v>891,1</c:v>
                      </c:pt>
                      <c:pt idx="8911">
                        <c:v>891,2</c:v>
                      </c:pt>
                      <c:pt idx="8912">
                        <c:v>891,3</c:v>
                      </c:pt>
                      <c:pt idx="8913">
                        <c:v>891,4</c:v>
                      </c:pt>
                      <c:pt idx="8914">
                        <c:v>891,5</c:v>
                      </c:pt>
                      <c:pt idx="8915">
                        <c:v>891,6</c:v>
                      </c:pt>
                      <c:pt idx="8916">
                        <c:v>891,7</c:v>
                      </c:pt>
                      <c:pt idx="8917">
                        <c:v>891,8</c:v>
                      </c:pt>
                      <c:pt idx="8918">
                        <c:v>891,9</c:v>
                      </c:pt>
                      <c:pt idx="8919">
                        <c:v>892</c:v>
                      </c:pt>
                      <c:pt idx="8920">
                        <c:v>892,1</c:v>
                      </c:pt>
                      <c:pt idx="8921">
                        <c:v>892,2</c:v>
                      </c:pt>
                      <c:pt idx="8922">
                        <c:v>892,3</c:v>
                      </c:pt>
                      <c:pt idx="8923">
                        <c:v>892,4</c:v>
                      </c:pt>
                      <c:pt idx="8924">
                        <c:v>892,5</c:v>
                      </c:pt>
                      <c:pt idx="8925">
                        <c:v>892,6</c:v>
                      </c:pt>
                      <c:pt idx="8926">
                        <c:v>892,7</c:v>
                      </c:pt>
                      <c:pt idx="8927">
                        <c:v>892,8</c:v>
                      </c:pt>
                      <c:pt idx="8928">
                        <c:v>892,9</c:v>
                      </c:pt>
                      <c:pt idx="8929">
                        <c:v>893</c:v>
                      </c:pt>
                      <c:pt idx="8930">
                        <c:v>893,1</c:v>
                      </c:pt>
                      <c:pt idx="8931">
                        <c:v>893,2</c:v>
                      </c:pt>
                      <c:pt idx="8932">
                        <c:v>893,3</c:v>
                      </c:pt>
                      <c:pt idx="8933">
                        <c:v>893,4</c:v>
                      </c:pt>
                      <c:pt idx="8934">
                        <c:v>893,5</c:v>
                      </c:pt>
                      <c:pt idx="8935">
                        <c:v>893,6</c:v>
                      </c:pt>
                      <c:pt idx="8936">
                        <c:v>893,7</c:v>
                      </c:pt>
                      <c:pt idx="8937">
                        <c:v>893,8</c:v>
                      </c:pt>
                      <c:pt idx="8938">
                        <c:v>893,9</c:v>
                      </c:pt>
                      <c:pt idx="8939">
                        <c:v>894</c:v>
                      </c:pt>
                      <c:pt idx="8940">
                        <c:v>894,1</c:v>
                      </c:pt>
                      <c:pt idx="8941">
                        <c:v>894,2</c:v>
                      </c:pt>
                      <c:pt idx="8942">
                        <c:v>894,3</c:v>
                      </c:pt>
                      <c:pt idx="8943">
                        <c:v>894,4</c:v>
                      </c:pt>
                      <c:pt idx="8944">
                        <c:v>894,5</c:v>
                      </c:pt>
                      <c:pt idx="8945">
                        <c:v>894,6</c:v>
                      </c:pt>
                      <c:pt idx="8946">
                        <c:v>894,7</c:v>
                      </c:pt>
                      <c:pt idx="8947">
                        <c:v>894,8</c:v>
                      </c:pt>
                      <c:pt idx="8948">
                        <c:v>894,9</c:v>
                      </c:pt>
                      <c:pt idx="8949">
                        <c:v>895</c:v>
                      </c:pt>
                      <c:pt idx="8950">
                        <c:v>895,1</c:v>
                      </c:pt>
                      <c:pt idx="8951">
                        <c:v>895,2</c:v>
                      </c:pt>
                      <c:pt idx="8952">
                        <c:v>895,3</c:v>
                      </c:pt>
                      <c:pt idx="8953">
                        <c:v>895,4</c:v>
                      </c:pt>
                      <c:pt idx="8954">
                        <c:v>895,5</c:v>
                      </c:pt>
                      <c:pt idx="8955">
                        <c:v>895,6</c:v>
                      </c:pt>
                      <c:pt idx="8956">
                        <c:v>895,7</c:v>
                      </c:pt>
                      <c:pt idx="8957">
                        <c:v>895,8</c:v>
                      </c:pt>
                      <c:pt idx="8958">
                        <c:v>895,9</c:v>
                      </c:pt>
                      <c:pt idx="8959">
                        <c:v>896</c:v>
                      </c:pt>
                      <c:pt idx="8960">
                        <c:v>896,1</c:v>
                      </c:pt>
                      <c:pt idx="8961">
                        <c:v>896,2</c:v>
                      </c:pt>
                      <c:pt idx="8962">
                        <c:v>896,3</c:v>
                      </c:pt>
                      <c:pt idx="8963">
                        <c:v>896,4</c:v>
                      </c:pt>
                      <c:pt idx="8964">
                        <c:v>896,5</c:v>
                      </c:pt>
                      <c:pt idx="8965">
                        <c:v>896,6</c:v>
                      </c:pt>
                      <c:pt idx="8966">
                        <c:v>896,7</c:v>
                      </c:pt>
                      <c:pt idx="8967">
                        <c:v>896,8</c:v>
                      </c:pt>
                      <c:pt idx="8968">
                        <c:v>896,9</c:v>
                      </c:pt>
                      <c:pt idx="8969">
                        <c:v>897</c:v>
                      </c:pt>
                      <c:pt idx="8970">
                        <c:v>897,1</c:v>
                      </c:pt>
                      <c:pt idx="8971">
                        <c:v>897,2</c:v>
                      </c:pt>
                      <c:pt idx="8972">
                        <c:v>897,3</c:v>
                      </c:pt>
                      <c:pt idx="8973">
                        <c:v>897,4</c:v>
                      </c:pt>
                      <c:pt idx="8974">
                        <c:v>897,5</c:v>
                      </c:pt>
                      <c:pt idx="8975">
                        <c:v>897,6</c:v>
                      </c:pt>
                      <c:pt idx="8976">
                        <c:v>897,7</c:v>
                      </c:pt>
                      <c:pt idx="8977">
                        <c:v>897,8</c:v>
                      </c:pt>
                      <c:pt idx="8978">
                        <c:v>897,9</c:v>
                      </c:pt>
                      <c:pt idx="8979">
                        <c:v>898</c:v>
                      </c:pt>
                      <c:pt idx="8980">
                        <c:v>898,1</c:v>
                      </c:pt>
                      <c:pt idx="8981">
                        <c:v>898,2</c:v>
                      </c:pt>
                      <c:pt idx="8982">
                        <c:v>898,3</c:v>
                      </c:pt>
                      <c:pt idx="8983">
                        <c:v>898,4</c:v>
                      </c:pt>
                      <c:pt idx="8984">
                        <c:v>898,5</c:v>
                      </c:pt>
                      <c:pt idx="8985">
                        <c:v>898,6</c:v>
                      </c:pt>
                      <c:pt idx="8986">
                        <c:v>898,7</c:v>
                      </c:pt>
                      <c:pt idx="8987">
                        <c:v>898,8</c:v>
                      </c:pt>
                      <c:pt idx="8988">
                        <c:v>898,9</c:v>
                      </c:pt>
                      <c:pt idx="8989">
                        <c:v>899</c:v>
                      </c:pt>
                      <c:pt idx="8990">
                        <c:v>899,1</c:v>
                      </c:pt>
                      <c:pt idx="8991">
                        <c:v>899,2</c:v>
                      </c:pt>
                      <c:pt idx="8992">
                        <c:v>899,3</c:v>
                      </c:pt>
                      <c:pt idx="8993">
                        <c:v>899,4</c:v>
                      </c:pt>
                      <c:pt idx="8994">
                        <c:v>899,5</c:v>
                      </c:pt>
                      <c:pt idx="8995">
                        <c:v>899,6</c:v>
                      </c:pt>
                      <c:pt idx="8996">
                        <c:v>899,7</c:v>
                      </c:pt>
                      <c:pt idx="8997">
                        <c:v>899,8</c:v>
                      </c:pt>
                      <c:pt idx="8998">
                        <c:v>899,9</c:v>
                      </c:pt>
                      <c:pt idx="8999">
                        <c:v>900</c:v>
                      </c:pt>
                      <c:pt idx="9000">
                        <c:v>900,1</c:v>
                      </c:pt>
                      <c:pt idx="9001">
                        <c:v>900,2</c:v>
                      </c:pt>
                      <c:pt idx="9002">
                        <c:v>900,3</c:v>
                      </c:pt>
                      <c:pt idx="9003">
                        <c:v>900,4</c:v>
                      </c:pt>
                      <c:pt idx="9004">
                        <c:v>900,5</c:v>
                      </c:pt>
                      <c:pt idx="9005">
                        <c:v>900,6</c:v>
                      </c:pt>
                      <c:pt idx="9006">
                        <c:v>900,7</c:v>
                      </c:pt>
                      <c:pt idx="9007">
                        <c:v>900,8</c:v>
                      </c:pt>
                      <c:pt idx="9008">
                        <c:v>900,9</c:v>
                      </c:pt>
                      <c:pt idx="9009">
                        <c:v>901</c:v>
                      </c:pt>
                      <c:pt idx="9010">
                        <c:v>901,1</c:v>
                      </c:pt>
                      <c:pt idx="9011">
                        <c:v>901,2</c:v>
                      </c:pt>
                      <c:pt idx="9012">
                        <c:v>901,3</c:v>
                      </c:pt>
                      <c:pt idx="9013">
                        <c:v>901,4</c:v>
                      </c:pt>
                      <c:pt idx="9014">
                        <c:v>901,5</c:v>
                      </c:pt>
                      <c:pt idx="9015">
                        <c:v>901,6</c:v>
                      </c:pt>
                      <c:pt idx="9016">
                        <c:v>901,7</c:v>
                      </c:pt>
                      <c:pt idx="9017">
                        <c:v>901,8</c:v>
                      </c:pt>
                      <c:pt idx="9018">
                        <c:v>901,9</c:v>
                      </c:pt>
                      <c:pt idx="9019">
                        <c:v>902</c:v>
                      </c:pt>
                      <c:pt idx="9020">
                        <c:v>902,1</c:v>
                      </c:pt>
                      <c:pt idx="9021">
                        <c:v>902,2</c:v>
                      </c:pt>
                      <c:pt idx="9022">
                        <c:v>902,3</c:v>
                      </c:pt>
                      <c:pt idx="9023">
                        <c:v>902,4</c:v>
                      </c:pt>
                      <c:pt idx="9024">
                        <c:v>902,5</c:v>
                      </c:pt>
                      <c:pt idx="9025">
                        <c:v>902,6</c:v>
                      </c:pt>
                      <c:pt idx="9026">
                        <c:v>902,7</c:v>
                      </c:pt>
                      <c:pt idx="9027">
                        <c:v>902,8</c:v>
                      </c:pt>
                      <c:pt idx="9028">
                        <c:v>902,9</c:v>
                      </c:pt>
                      <c:pt idx="9029">
                        <c:v>903</c:v>
                      </c:pt>
                      <c:pt idx="9030">
                        <c:v>903,1</c:v>
                      </c:pt>
                      <c:pt idx="9031">
                        <c:v>903,2</c:v>
                      </c:pt>
                      <c:pt idx="9032">
                        <c:v>903,3</c:v>
                      </c:pt>
                      <c:pt idx="9033">
                        <c:v>903,4</c:v>
                      </c:pt>
                      <c:pt idx="9034">
                        <c:v>903,5</c:v>
                      </c:pt>
                      <c:pt idx="9035">
                        <c:v>903,6</c:v>
                      </c:pt>
                      <c:pt idx="9036">
                        <c:v>903,7</c:v>
                      </c:pt>
                      <c:pt idx="9037">
                        <c:v>903,8</c:v>
                      </c:pt>
                      <c:pt idx="9038">
                        <c:v>903,9</c:v>
                      </c:pt>
                      <c:pt idx="9039">
                        <c:v>904</c:v>
                      </c:pt>
                      <c:pt idx="9040">
                        <c:v>904,1</c:v>
                      </c:pt>
                      <c:pt idx="9041">
                        <c:v>904,2</c:v>
                      </c:pt>
                      <c:pt idx="9042">
                        <c:v>904,3</c:v>
                      </c:pt>
                      <c:pt idx="9043">
                        <c:v>904,4</c:v>
                      </c:pt>
                      <c:pt idx="9044">
                        <c:v>904,5</c:v>
                      </c:pt>
                      <c:pt idx="9045">
                        <c:v>904,6</c:v>
                      </c:pt>
                      <c:pt idx="9046">
                        <c:v>904,7</c:v>
                      </c:pt>
                      <c:pt idx="9047">
                        <c:v>904,8</c:v>
                      </c:pt>
                      <c:pt idx="9048">
                        <c:v>904,9</c:v>
                      </c:pt>
                      <c:pt idx="9049">
                        <c:v>905</c:v>
                      </c:pt>
                      <c:pt idx="9050">
                        <c:v>905,1</c:v>
                      </c:pt>
                      <c:pt idx="9051">
                        <c:v>905,2</c:v>
                      </c:pt>
                      <c:pt idx="9052">
                        <c:v>905,3</c:v>
                      </c:pt>
                      <c:pt idx="9053">
                        <c:v>905,4</c:v>
                      </c:pt>
                      <c:pt idx="9054">
                        <c:v>905,5</c:v>
                      </c:pt>
                      <c:pt idx="9055">
                        <c:v>905,6</c:v>
                      </c:pt>
                      <c:pt idx="9056">
                        <c:v>905,7</c:v>
                      </c:pt>
                      <c:pt idx="9057">
                        <c:v>905,8</c:v>
                      </c:pt>
                      <c:pt idx="9058">
                        <c:v>905,9</c:v>
                      </c:pt>
                      <c:pt idx="9059">
                        <c:v>906</c:v>
                      </c:pt>
                      <c:pt idx="9060">
                        <c:v>906,1</c:v>
                      </c:pt>
                      <c:pt idx="9061">
                        <c:v>906,2</c:v>
                      </c:pt>
                      <c:pt idx="9062">
                        <c:v>906,3</c:v>
                      </c:pt>
                      <c:pt idx="9063">
                        <c:v>906,4</c:v>
                      </c:pt>
                      <c:pt idx="9064">
                        <c:v>906,5</c:v>
                      </c:pt>
                      <c:pt idx="9065">
                        <c:v>906,6</c:v>
                      </c:pt>
                      <c:pt idx="9066">
                        <c:v>906,7</c:v>
                      </c:pt>
                      <c:pt idx="9067">
                        <c:v>906,8</c:v>
                      </c:pt>
                      <c:pt idx="9068">
                        <c:v>906,9</c:v>
                      </c:pt>
                      <c:pt idx="9069">
                        <c:v>907</c:v>
                      </c:pt>
                      <c:pt idx="9070">
                        <c:v>907,1</c:v>
                      </c:pt>
                      <c:pt idx="9071">
                        <c:v>907,2</c:v>
                      </c:pt>
                      <c:pt idx="9072">
                        <c:v>907,3</c:v>
                      </c:pt>
                      <c:pt idx="9073">
                        <c:v>907,4</c:v>
                      </c:pt>
                      <c:pt idx="9074">
                        <c:v>907,5</c:v>
                      </c:pt>
                      <c:pt idx="9075">
                        <c:v>907,6</c:v>
                      </c:pt>
                      <c:pt idx="9076">
                        <c:v>907,7</c:v>
                      </c:pt>
                      <c:pt idx="9077">
                        <c:v>907,8</c:v>
                      </c:pt>
                      <c:pt idx="9078">
                        <c:v>907,9</c:v>
                      </c:pt>
                      <c:pt idx="9079">
                        <c:v>908</c:v>
                      </c:pt>
                      <c:pt idx="9080">
                        <c:v>908,1</c:v>
                      </c:pt>
                      <c:pt idx="9081">
                        <c:v>908,2</c:v>
                      </c:pt>
                      <c:pt idx="9082">
                        <c:v>908,3</c:v>
                      </c:pt>
                      <c:pt idx="9083">
                        <c:v>908,4</c:v>
                      </c:pt>
                      <c:pt idx="9084">
                        <c:v>908,5</c:v>
                      </c:pt>
                      <c:pt idx="9085">
                        <c:v>908,6</c:v>
                      </c:pt>
                      <c:pt idx="9086">
                        <c:v>908,7</c:v>
                      </c:pt>
                      <c:pt idx="9087">
                        <c:v>908,8</c:v>
                      </c:pt>
                      <c:pt idx="9088">
                        <c:v>908,9</c:v>
                      </c:pt>
                      <c:pt idx="9089">
                        <c:v>909</c:v>
                      </c:pt>
                      <c:pt idx="9090">
                        <c:v>909,1</c:v>
                      </c:pt>
                      <c:pt idx="9091">
                        <c:v>909,2</c:v>
                      </c:pt>
                      <c:pt idx="9092">
                        <c:v>909,3</c:v>
                      </c:pt>
                      <c:pt idx="9093">
                        <c:v>909,4</c:v>
                      </c:pt>
                      <c:pt idx="9094">
                        <c:v>909,5</c:v>
                      </c:pt>
                      <c:pt idx="9095">
                        <c:v>909,6</c:v>
                      </c:pt>
                      <c:pt idx="9096">
                        <c:v>909,7</c:v>
                      </c:pt>
                      <c:pt idx="9097">
                        <c:v>909,8</c:v>
                      </c:pt>
                      <c:pt idx="9098">
                        <c:v>909,9</c:v>
                      </c:pt>
                      <c:pt idx="9099">
                        <c:v>910</c:v>
                      </c:pt>
                      <c:pt idx="9100">
                        <c:v>910,1</c:v>
                      </c:pt>
                      <c:pt idx="9101">
                        <c:v>910,2</c:v>
                      </c:pt>
                      <c:pt idx="9102">
                        <c:v>910,3</c:v>
                      </c:pt>
                      <c:pt idx="9103">
                        <c:v>910,4</c:v>
                      </c:pt>
                      <c:pt idx="9104">
                        <c:v>910,5</c:v>
                      </c:pt>
                      <c:pt idx="9105">
                        <c:v>910,6</c:v>
                      </c:pt>
                      <c:pt idx="9106">
                        <c:v>910,7</c:v>
                      </c:pt>
                      <c:pt idx="9107">
                        <c:v>910,8</c:v>
                      </c:pt>
                      <c:pt idx="9108">
                        <c:v>910,9</c:v>
                      </c:pt>
                      <c:pt idx="9109">
                        <c:v>911</c:v>
                      </c:pt>
                      <c:pt idx="9110">
                        <c:v>911,1</c:v>
                      </c:pt>
                      <c:pt idx="9111">
                        <c:v>911,2</c:v>
                      </c:pt>
                      <c:pt idx="9112">
                        <c:v>911,3</c:v>
                      </c:pt>
                      <c:pt idx="9113">
                        <c:v>911,4</c:v>
                      </c:pt>
                      <c:pt idx="9114">
                        <c:v>911,5</c:v>
                      </c:pt>
                      <c:pt idx="9115">
                        <c:v>911,6</c:v>
                      </c:pt>
                      <c:pt idx="9116">
                        <c:v>911,7</c:v>
                      </c:pt>
                      <c:pt idx="9117">
                        <c:v>911,8</c:v>
                      </c:pt>
                      <c:pt idx="9118">
                        <c:v>911,9</c:v>
                      </c:pt>
                      <c:pt idx="9119">
                        <c:v>912</c:v>
                      </c:pt>
                      <c:pt idx="9120">
                        <c:v>912,1</c:v>
                      </c:pt>
                      <c:pt idx="9121">
                        <c:v>912,2</c:v>
                      </c:pt>
                      <c:pt idx="9122">
                        <c:v>912,3</c:v>
                      </c:pt>
                      <c:pt idx="9123">
                        <c:v>912,4</c:v>
                      </c:pt>
                      <c:pt idx="9124">
                        <c:v>912,5</c:v>
                      </c:pt>
                      <c:pt idx="9125">
                        <c:v>912,6</c:v>
                      </c:pt>
                      <c:pt idx="9126">
                        <c:v>912,7</c:v>
                      </c:pt>
                      <c:pt idx="9127">
                        <c:v>912,8</c:v>
                      </c:pt>
                      <c:pt idx="9128">
                        <c:v>912,9</c:v>
                      </c:pt>
                      <c:pt idx="9129">
                        <c:v>913</c:v>
                      </c:pt>
                      <c:pt idx="9130">
                        <c:v>913,1</c:v>
                      </c:pt>
                      <c:pt idx="9131">
                        <c:v>913,2</c:v>
                      </c:pt>
                      <c:pt idx="9132">
                        <c:v>913,3</c:v>
                      </c:pt>
                      <c:pt idx="9133">
                        <c:v>913,4</c:v>
                      </c:pt>
                      <c:pt idx="9134">
                        <c:v>913,5</c:v>
                      </c:pt>
                      <c:pt idx="9135">
                        <c:v>913,6</c:v>
                      </c:pt>
                      <c:pt idx="9136">
                        <c:v>913,7</c:v>
                      </c:pt>
                      <c:pt idx="9137">
                        <c:v>913,8</c:v>
                      </c:pt>
                      <c:pt idx="9138">
                        <c:v>913,9</c:v>
                      </c:pt>
                      <c:pt idx="9139">
                        <c:v>914</c:v>
                      </c:pt>
                      <c:pt idx="9140">
                        <c:v>914,1</c:v>
                      </c:pt>
                      <c:pt idx="9141">
                        <c:v>914,2</c:v>
                      </c:pt>
                      <c:pt idx="9142">
                        <c:v>914,3</c:v>
                      </c:pt>
                      <c:pt idx="9143">
                        <c:v>914,4</c:v>
                      </c:pt>
                      <c:pt idx="9144">
                        <c:v>914,5</c:v>
                      </c:pt>
                      <c:pt idx="9145">
                        <c:v>914,6</c:v>
                      </c:pt>
                      <c:pt idx="9146">
                        <c:v>914,7</c:v>
                      </c:pt>
                      <c:pt idx="9147">
                        <c:v>914,8</c:v>
                      </c:pt>
                      <c:pt idx="9148">
                        <c:v>914,9</c:v>
                      </c:pt>
                      <c:pt idx="9149">
                        <c:v>915</c:v>
                      </c:pt>
                      <c:pt idx="9150">
                        <c:v>915,1</c:v>
                      </c:pt>
                      <c:pt idx="9151">
                        <c:v>915,2</c:v>
                      </c:pt>
                      <c:pt idx="9152">
                        <c:v>915,3</c:v>
                      </c:pt>
                      <c:pt idx="9153">
                        <c:v>915,4</c:v>
                      </c:pt>
                      <c:pt idx="9154">
                        <c:v>915,5</c:v>
                      </c:pt>
                      <c:pt idx="9155">
                        <c:v>915,6</c:v>
                      </c:pt>
                      <c:pt idx="9156">
                        <c:v>915,7</c:v>
                      </c:pt>
                      <c:pt idx="9157">
                        <c:v>915,8</c:v>
                      </c:pt>
                      <c:pt idx="9158">
                        <c:v>915,9</c:v>
                      </c:pt>
                      <c:pt idx="9159">
                        <c:v>916</c:v>
                      </c:pt>
                      <c:pt idx="9160">
                        <c:v>916,1</c:v>
                      </c:pt>
                      <c:pt idx="9161">
                        <c:v>916,2</c:v>
                      </c:pt>
                      <c:pt idx="9162">
                        <c:v>916,3</c:v>
                      </c:pt>
                      <c:pt idx="9163">
                        <c:v>916,4</c:v>
                      </c:pt>
                      <c:pt idx="9164">
                        <c:v>916,5</c:v>
                      </c:pt>
                      <c:pt idx="9165">
                        <c:v>916,6</c:v>
                      </c:pt>
                      <c:pt idx="9166">
                        <c:v>916,7</c:v>
                      </c:pt>
                      <c:pt idx="9167">
                        <c:v>916,8</c:v>
                      </c:pt>
                      <c:pt idx="9168">
                        <c:v>916,9</c:v>
                      </c:pt>
                      <c:pt idx="9169">
                        <c:v>917</c:v>
                      </c:pt>
                      <c:pt idx="9170">
                        <c:v>917,1</c:v>
                      </c:pt>
                      <c:pt idx="9171">
                        <c:v>917,2</c:v>
                      </c:pt>
                      <c:pt idx="9172">
                        <c:v>917,3</c:v>
                      </c:pt>
                      <c:pt idx="9173">
                        <c:v>917,4</c:v>
                      </c:pt>
                      <c:pt idx="9174">
                        <c:v>917,5</c:v>
                      </c:pt>
                      <c:pt idx="9175">
                        <c:v>917,6</c:v>
                      </c:pt>
                      <c:pt idx="9176">
                        <c:v>917,7</c:v>
                      </c:pt>
                      <c:pt idx="9177">
                        <c:v>917,8</c:v>
                      </c:pt>
                      <c:pt idx="9178">
                        <c:v>917,9</c:v>
                      </c:pt>
                      <c:pt idx="9179">
                        <c:v>918</c:v>
                      </c:pt>
                      <c:pt idx="9180">
                        <c:v>918,1</c:v>
                      </c:pt>
                      <c:pt idx="9181">
                        <c:v>918,2</c:v>
                      </c:pt>
                      <c:pt idx="9182">
                        <c:v>918,3</c:v>
                      </c:pt>
                      <c:pt idx="9183">
                        <c:v>918,4</c:v>
                      </c:pt>
                      <c:pt idx="9184">
                        <c:v>918,5</c:v>
                      </c:pt>
                      <c:pt idx="9185">
                        <c:v>918,6</c:v>
                      </c:pt>
                      <c:pt idx="9186">
                        <c:v>918,7</c:v>
                      </c:pt>
                      <c:pt idx="9187">
                        <c:v>918,8</c:v>
                      </c:pt>
                      <c:pt idx="9188">
                        <c:v>918,9</c:v>
                      </c:pt>
                      <c:pt idx="9189">
                        <c:v>919</c:v>
                      </c:pt>
                      <c:pt idx="9190">
                        <c:v>919,1</c:v>
                      </c:pt>
                      <c:pt idx="9191">
                        <c:v>919,2</c:v>
                      </c:pt>
                      <c:pt idx="9192">
                        <c:v>919,3</c:v>
                      </c:pt>
                      <c:pt idx="9193">
                        <c:v>919,4</c:v>
                      </c:pt>
                      <c:pt idx="9194">
                        <c:v>919,5</c:v>
                      </c:pt>
                      <c:pt idx="9195">
                        <c:v>919,6</c:v>
                      </c:pt>
                      <c:pt idx="9196">
                        <c:v>919,7</c:v>
                      </c:pt>
                      <c:pt idx="9197">
                        <c:v>919,8</c:v>
                      </c:pt>
                      <c:pt idx="9198">
                        <c:v>919,9</c:v>
                      </c:pt>
                      <c:pt idx="9199">
                        <c:v>920</c:v>
                      </c:pt>
                      <c:pt idx="9200">
                        <c:v>920,1</c:v>
                      </c:pt>
                      <c:pt idx="9201">
                        <c:v>920,2</c:v>
                      </c:pt>
                      <c:pt idx="9202">
                        <c:v>920,3</c:v>
                      </c:pt>
                      <c:pt idx="9203">
                        <c:v>920,4</c:v>
                      </c:pt>
                      <c:pt idx="9204">
                        <c:v>920,5</c:v>
                      </c:pt>
                      <c:pt idx="9205">
                        <c:v>920,6</c:v>
                      </c:pt>
                      <c:pt idx="9206">
                        <c:v>920,7</c:v>
                      </c:pt>
                      <c:pt idx="9207">
                        <c:v>920,8</c:v>
                      </c:pt>
                      <c:pt idx="9208">
                        <c:v>920,9</c:v>
                      </c:pt>
                      <c:pt idx="9209">
                        <c:v>921</c:v>
                      </c:pt>
                      <c:pt idx="9210">
                        <c:v>921,1</c:v>
                      </c:pt>
                      <c:pt idx="9211">
                        <c:v>921,2</c:v>
                      </c:pt>
                      <c:pt idx="9212">
                        <c:v>921,3</c:v>
                      </c:pt>
                      <c:pt idx="9213">
                        <c:v>921,4</c:v>
                      </c:pt>
                      <c:pt idx="9214">
                        <c:v>921,5</c:v>
                      </c:pt>
                      <c:pt idx="9215">
                        <c:v>921,6</c:v>
                      </c:pt>
                      <c:pt idx="9216">
                        <c:v>921,7</c:v>
                      </c:pt>
                      <c:pt idx="9217">
                        <c:v>921,8</c:v>
                      </c:pt>
                      <c:pt idx="9218">
                        <c:v>921,9</c:v>
                      </c:pt>
                      <c:pt idx="9219">
                        <c:v>922</c:v>
                      </c:pt>
                      <c:pt idx="9220">
                        <c:v>922,1</c:v>
                      </c:pt>
                      <c:pt idx="9221">
                        <c:v>922,2</c:v>
                      </c:pt>
                      <c:pt idx="9222">
                        <c:v>922,3</c:v>
                      </c:pt>
                      <c:pt idx="9223">
                        <c:v>922,4</c:v>
                      </c:pt>
                      <c:pt idx="9224">
                        <c:v>922,5</c:v>
                      </c:pt>
                      <c:pt idx="9225">
                        <c:v>922,6</c:v>
                      </c:pt>
                      <c:pt idx="9226">
                        <c:v>922,7</c:v>
                      </c:pt>
                      <c:pt idx="9227">
                        <c:v>922,8</c:v>
                      </c:pt>
                      <c:pt idx="9228">
                        <c:v>922,9</c:v>
                      </c:pt>
                      <c:pt idx="9229">
                        <c:v>923</c:v>
                      </c:pt>
                      <c:pt idx="9230">
                        <c:v>923,1</c:v>
                      </c:pt>
                      <c:pt idx="9231">
                        <c:v>923,2</c:v>
                      </c:pt>
                      <c:pt idx="9232">
                        <c:v>923,3</c:v>
                      </c:pt>
                      <c:pt idx="9233">
                        <c:v>923,4</c:v>
                      </c:pt>
                      <c:pt idx="9234">
                        <c:v>923,5</c:v>
                      </c:pt>
                      <c:pt idx="9235">
                        <c:v>923,6</c:v>
                      </c:pt>
                      <c:pt idx="9236">
                        <c:v>923,7</c:v>
                      </c:pt>
                      <c:pt idx="9237">
                        <c:v>923,8</c:v>
                      </c:pt>
                      <c:pt idx="9238">
                        <c:v>923,9</c:v>
                      </c:pt>
                      <c:pt idx="9239">
                        <c:v>924</c:v>
                      </c:pt>
                      <c:pt idx="9240">
                        <c:v>924,1</c:v>
                      </c:pt>
                      <c:pt idx="9241">
                        <c:v>924,2</c:v>
                      </c:pt>
                      <c:pt idx="9242">
                        <c:v>924,3</c:v>
                      </c:pt>
                      <c:pt idx="9243">
                        <c:v>924,4</c:v>
                      </c:pt>
                      <c:pt idx="9244">
                        <c:v>924,5</c:v>
                      </c:pt>
                      <c:pt idx="9245">
                        <c:v>924,6</c:v>
                      </c:pt>
                      <c:pt idx="9246">
                        <c:v>924,7</c:v>
                      </c:pt>
                      <c:pt idx="9247">
                        <c:v>924,8</c:v>
                      </c:pt>
                      <c:pt idx="9248">
                        <c:v>924,9</c:v>
                      </c:pt>
                      <c:pt idx="9249">
                        <c:v>925</c:v>
                      </c:pt>
                      <c:pt idx="9250">
                        <c:v>925,1</c:v>
                      </c:pt>
                      <c:pt idx="9251">
                        <c:v>925,2</c:v>
                      </c:pt>
                      <c:pt idx="9252">
                        <c:v>925,3</c:v>
                      </c:pt>
                      <c:pt idx="9253">
                        <c:v>925,4</c:v>
                      </c:pt>
                      <c:pt idx="9254">
                        <c:v>925,5</c:v>
                      </c:pt>
                      <c:pt idx="9255">
                        <c:v>925,6</c:v>
                      </c:pt>
                      <c:pt idx="9256">
                        <c:v>925,7</c:v>
                      </c:pt>
                      <c:pt idx="9257">
                        <c:v>925,8</c:v>
                      </c:pt>
                      <c:pt idx="9258">
                        <c:v>925,9</c:v>
                      </c:pt>
                      <c:pt idx="9259">
                        <c:v>926</c:v>
                      </c:pt>
                      <c:pt idx="9260">
                        <c:v>926,1</c:v>
                      </c:pt>
                      <c:pt idx="9261">
                        <c:v>926,2</c:v>
                      </c:pt>
                      <c:pt idx="9262">
                        <c:v>926,3</c:v>
                      </c:pt>
                      <c:pt idx="9263">
                        <c:v>926,4</c:v>
                      </c:pt>
                      <c:pt idx="9264">
                        <c:v>926,5</c:v>
                      </c:pt>
                      <c:pt idx="9265">
                        <c:v>926,6</c:v>
                      </c:pt>
                      <c:pt idx="9266">
                        <c:v>926,7</c:v>
                      </c:pt>
                      <c:pt idx="9267">
                        <c:v>926,8</c:v>
                      </c:pt>
                      <c:pt idx="9268">
                        <c:v>926,9</c:v>
                      </c:pt>
                      <c:pt idx="9269">
                        <c:v>927</c:v>
                      </c:pt>
                      <c:pt idx="9270">
                        <c:v>927,1</c:v>
                      </c:pt>
                      <c:pt idx="9271">
                        <c:v>927,2</c:v>
                      </c:pt>
                      <c:pt idx="9272">
                        <c:v>927,3</c:v>
                      </c:pt>
                      <c:pt idx="9273">
                        <c:v>927,4</c:v>
                      </c:pt>
                      <c:pt idx="9274">
                        <c:v>927,5</c:v>
                      </c:pt>
                      <c:pt idx="9275">
                        <c:v>927,6</c:v>
                      </c:pt>
                      <c:pt idx="9276">
                        <c:v>927,7</c:v>
                      </c:pt>
                      <c:pt idx="9277">
                        <c:v>927,8</c:v>
                      </c:pt>
                      <c:pt idx="9278">
                        <c:v>927,9</c:v>
                      </c:pt>
                      <c:pt idx="9279">
                        <c:v>928</c:v>
                      </c:pt>
                      <c:pt idx="9280">
                        <c:v>928,1</c:v>
                      </c:pt>
                      <c:pt idx="9281">
                        <c:v>928,2</c:v>
                      </c:pt>
                      <c:pt idx="9282">
                        <c:v>928,3</c:v>
                      </c:pt>
                      <c:pt idx="9283">
                        <c:v>928,4</c:v>
                      </c:pt>
                      <c:pt idx="9284">
                        <c:v>928,5</c:v>
                      </c:pt>
                      <c:pt idx="9285">
                        <c:v>928,6</c:v>
                      </c:pt>
                      <c:pt idx="9286">
                        <c:v>928,7</c:v>
                      </c:pt>
                      <c:pt idx="9287">
                        <c:v>928,8</c:v>
                      </c:pt>
                      <c:pt idx="9288">
                        <c:v>928,9</c:v>
                      </c:pt>
                      <c:pt idx="9289">
                        <c:v>929</c:v>
                      </c:pt>
                      <c:pt idx="9290">
                        <c:v>929,1</c:v>
                      </c:pt>
                      <c:pt idx="9291">
                        <c:v>929,2</c:v>
                      </c:pt>
                      <c:pt idx="9292">
                        <c:v>929,3</c:v>
                      </c:pt>
                      <c:pt idx="9293">
                        <c:v>929,4</c:v>
                      </c:pt>
                      <c:pt idx="9294">
                        <c:v>929,5</c:v>
                      </c:pt>
                      <c:pt idx="9295">
                        <c:v>929,6</c:v>
                      </c:pt>
                      <c:pt idx="9296">
                        <c:v>929,7</c:v>
                      </c:pt>
                      <c:pt idx="9297">
                        <c:v>929,8</c:v>
                      </c:pt>
                      <c:pt idx="9298">
                        <c:v>929,9</c:v>
                      </c:pt>
                      <c:pt idx="9299">
                        <c:v>930</c:v>
                      </c:pt>
                      <c:pt idx="9300">
                        <c:v>930,1</c:v>
                      </c:pt>
                      <c:pt idx="9301">
                        <c:v>930,2</c:v>
                      </c:pt>
                      <c:pt idx="9302">
                        <c:v>930,3</c:v>
                      </c:pt>
                      <c:pt idx="9303">
                        <c:v>930,4</c:v>
                      </c:pt>
                      <c:pt idx="9304">
                        <c:v>930,5</c:v>
                      </c:pt>
                      <c:pt idx="9305">
                        <c:v>930,6</c:v>
                      </c:pt>
                      <c:pt idx="9306">
                        <c:v>930,7</c:v>
                      </c:pt>
                      <c:pt idx="9307">
                        <c:v>930,8</c:v>
                      </c:pt>
                      <c:pt idx="9308">
                        <c:v>930,9</c:v>
                      </c:pt>
                      <c:pt idx="9309">
                        <c:v>931</c:v>
                      </c:pt>
                      <c:pt idx="9310">
                        <c:v>931,1</c:v>
                      </c:pt>
                      <c:pt idx="9311">
                        <c:v>931,2</c:v>
                      </c:pt>
                      <c:pt idx="9312">
                        <c:v>931,3</c:v>
                      </c:pt>
                      <c:pt idx="9313">
                        <c:v>931,4</c:v>
                      </c:pt>
                      <c:pt idx="9314">
                        <c:v>931,5</c:v>
                      </c:pt>
                      <c:pt idx="9315">
                        <c:v>931,6</c:v>
                      </c:pt>
                      <c:pt idx="9316">
                        <c:v>931,7</c:v>
                      </c:pt>
                      <c:pt idx="9317">
                        <c:v>931,8</c:v>
                      </c:pt>
                      <c:pt idx="9318">
                        <c:v>931,9</c:v>
                      </c:pt>
                      <c:pt idx="9319">
                        <c:v>932</c:v>
                      </c:pt>
                      <c:pt idx="9320">
                        <c:v>932,1</c:v>
                      </c:pt>
                      <c:pt idx="9321">
                        <c:v>932,2</c:v>
                      </c:pt>
                      <c:pt idx="9322">
                        <c:v>932,3</c:v>
                      </c:pt>
                      <c:pt idx="9323">
                        <c:v>932,4</c:v>
                      </c:pt>
                      <c:pt idx="9324">
                        <c:v>932,5</c:v>
                      </c:pt>
                      <c:pt idx="9325">
                        <c:v>932,6</c:v>
                      </c:pt>
                      <c:pt idx="9326">
                        <c:v>932,7</c:v>
                      </c:pt>
                      <c:pt idx="9327">
                        <c:v>932,8</c:v>
                      </c:pt>
                      <c:pt idx="9328">
                        <c:v>932,9</c:v>
                      </c:pt>
                      <c:pt idx="9329">
                        <c:v>933</c:v>
                      </c:pt>
                      <c:pt idx="9330">
                        <c:v>933,1</c:v>
                      </c:pt>
                      <c:pt idx="9331">
                        <c:v>933,2</c:v>
                      </c:pt>
                      <c:pt idx="9332">
                        <c:v>933,3</c:v>
                      </c:pt>
                      <c:pt idx="9333">
                        <c:v>933,4</c:v>
                      </c:pt>
                      <c:pt idx="9334">
                        <c:v>933,5</c:v>
                      </c:pt>
                      <c:pt idx="9335">
                        <c:v>933,6</c:v>
                      </c:pt>
                      <c:pt idx="9336">
                        <c:v>933,7</c:v>
                      </c:pt>
                      <c:pt idx="9337">
                        <c:v>933,8</c:v>
                      </c:pt>
                      <c:pt idx="9338">
                        <c:v>933,9</c:v>
                      </c:pt>
                      <c:pt idx="9339">
                        <c:v>934</c:v>
                      </c:pt>
                      <c:pt idx="9340">
                        <c:v>934,1</c:v>
                      </c:pt>
                      <c:pt idx="9341">
                        <c:v>934,2</c:v>
                      </c:pt>
                      <c:pt idx="9342">
                        <c:v>934,3</c:v>
                      </c:pt>
                      <c:pt idx="9343">
                        <c:v>934,4</c:v>
                      </c:pt>
                      <c:pt idx="9344">
                        <c:v>934,5</c:v>
                      </c:pt>
                      <c:pt idx="9345">
                        <c:v>934,6</c:v>
                      </c:pt>
                      <c:pt idx="9346">
                        <c:v>934,7</c:v>
                      </c:pt>
                      <c:pt idx="9347">
                        <c:v>934,8</c:v>
                      </c:pt>
                      <c:pt idx="9348">
                        <c:v>934,9</c:v>
                      </c:pt>
                      <c:pt idx="9349">
                        <c:v>935</c:v>
                      </c:pt>
                      <c:pt idx="9350">
                        <c:v>935,1</c:v>
                      </c:pt>
                      <c:pt idx="9351">
                        <c:v>935,2</c:v>
                      </c:pt>
                      <c:pt idx="9352">
                        <c:v>935,3</c:v>
                      </c:pt>
                      <c:pt idx="9353">
                        <c:v>935,4</c:v>
                      </c:pt>
                      <c:pt idx="9354">
                        <c:v>935,5</c:v>
                      </c:pt>
                      <c:pt idx="9355">
                        <c:v>935,6</c:v>
                      </c:pt>
                      <c:pt idx="9356">
                        <c:v>935,7</c:v>
                      </c:pt>
                      <c:pt idx="9357">
                        <c:v>935,8</c:v>
                      </c:pt>
                      <c:pt idx="9358">
                        <c:v>935,9</c:v>
                      </c:pt>
                      <c:pt idx="9359">
                        <c:v>936</c:v>
                      </c:pt>
                      <c:pt idx="9360">
                        <c:v>936,1</c:v>
                      </c:pt>
                      <c:pt idx="9361">
                        <c:v>936,2</c:v>
                      </c:pt>
                      <c:pt idx="9362">
                        <c:v>936,3</c:v>
                      </c:pt>
                      <c:pt idx="9363">
                        <c:v>936,4</c:v>
                      </c:pt>
                      <c:pt idx="9364">
                        <c:v>936,5</c:v>
                      </c:pt>
                      <c:pt idx="9365">
                        <c:v>936,6</c:v>
                      </c:pt>
                      <c:pt idx="9366">
                        <c:v>936,7</c:v>
                      </c:pt>
                      <c:pt idx="9367">
                        <c:v>936,8</c:v>
                      </c:pt>
                      <c:pt idx="9368">
                        <c:v>936,9</c:v>
                      </c:pt>
                      <c:pt idx="9369">
                        <c:v>937</c:v>
                      </c:pt>
                      <c:pt idx="9370">
                        <c:v>937,1</c:v>
                      </c:pt>
                      <c:pt idx="9371">
                        <c:v>937,2</c:v>
                      </c:pt>
                      <c:pt idx="9372">
                        <c:v>937,3</c:v>
                      </c:pt>
                      <c:pt idx="9373">
                        <c:v>937,4</c:v>
                      </c:pt>
                      <c:pt idx="9374">
                        <c:v>937,5</c:v>
                      </c:pt>
                      <c:pt idx="9375">
                        <c:v>937,6</c:v>
                      </c:pt>
                      <c:pt idx="9376">
                        <c:v>937,7</c:v>
                      </c:pt>
                      <c:pt idx="9377">
                        <c:v>937,8</c:v>
                      </c:pt>
                      <c:pt idx="9378">
                        <c:v>937,9</c:v>
                      </c:pt>
                      <c:pt idx="9379">
                        <c:v>938</c:v>
                      </c:pt>
                      <c:pt idx="9380">
                        <c:v>938,1</c:v>
                      </c:pt>
                      <c:pt idx="9381">
                        <c:v>938,2</c:v>
                      </c:pt>
                      <c:pt idx="9382">
                        <c:v>938,3</c:v>
                      </c:pt>
                      <c:pt idx="9383">
                        <c:v>938,4</c:v>
                      </c:pt>
                      <c:pt idx="9384">
                        <c:v>938,5</c:v>
                      </c:pt>
                      <c:pt idx="9385">
                        <c:v>938,6</c:v>
                      </c:pt>
                      <c:pt idx="9386">
                        <c:v>938,7</c:v>
                      </c:pt>
                      <c:pt idx="9387">
                        <c:v>938,8</c:v>
                      </c:pt>
                      <c:pt idx="9388">
                        <c:v>938,9</c:v>
                      </c:pt>
                      <c:pt idx="9389">
                        <c:v>939</c:v>
                      </c:pt>
                      <c:pt idx="9390">
                        <c:v>939,1</c:v>
                      </c:pt>
                      <c:pt idx="9391">
                        <c:v>939,2</c:v>
                      </c:pt>
                      <c:pt idx="9392">
                        <c:v>939,3</c:v>
                      </c:pt>
                      <c:pt idx="9393">
                        <c:v>939,4</c:v>
                      </c:pt>
                      <c:pt idx="9394">
                        <c:v>939,5</c:v>
                      </c:pt>
                      <c:pt idx="9395">
                        <c:v>939,6</c:v>
                      </c:pt>
                      <c:pt idx="9396">
                        <c:v>939,7</c:v>
                      </c:pt>
                      <c:pt idx="9397">
                        <c:v>939,8</c:v>
                      </c:pt>
                      <c:pt idx="9398">
                        <c:v>939,9</c:v>
                      </c:pt>
                      <c:pt idx="9399">
                        <c:v>940</c:v>
                      </c:pt>
                      <c:pt idx="9400">
                        <c:v>940,1</c:v>
                      </c:pt>
                      <c:pt idx="9401">
                        <c:v>940,2</c:v>
                      </c:pt>
                      <c:pt idx="9402">
                        <c:v>940,3</c:v>
                      </c:pt>
                      <c:pt idx="9403">
                        <c:v>940,4</c:v>
                      </c:pt>
                      <c:pt idx="9404">
                        <c:v>940,5</c:v>
                      </c:pt>
                      <c:pt idx="9405">
                        <c:v>940,6</c:v>
                      </c:pt>
                      <c:pt idx="9406">
                        <c:v>940,7</c:v>
                      </c:pt>
                      <c:pt idx="9407">
                        <c:v>940,8</c:v>
                      </c:pt>
                      <c:pt idx="9408">
                        <c:v>940,9</c:v>
                      </c:pt>
                      <c:pt idx="9409">
                        <c:v>941</c:v>
                      </c:pt>
                      <c:pt idx="9410">
                        <c:v>941,1</c:v>
                      </c:pt>
                      <c:pt idx="9411">
                        <c:v>941,2</c:v>
                      </c:pt>
                      <c:pt idx="9412">
                        <c:v>941,3</c:v>
                      </c:pt>
                      <c:pt idx="9413">
                        <c:v>941,4</c:v>
                      </c:pt>
                      <c:pt idx="9414">
                        <c:v>941,5</c:v>
                      </c:pt>
                      <c:pt idx="9415">
                        <c:v>941,6</c:v>
                      </c:pt>
                      <c:pt idx="9416">
                        <c:v>941,7</c:v>
                      </c:pt>
                      <c:pt idx="9417">
                        <c:v>941,8</c:v>
                      </c:pt>
                      <c:pt idx="9418">
                        <c:v>941,9</c:v>
                      </c:pt>
                      <c:pt idx="9419">
                        <c:v>942</c:v>
                      </c:pt>
                      <c:pt idx="9420">
                        <c:v>942,1</c:v>
                      </c:pt>
                      <c:pt idx="9421">
                        <c:v>942,2</c:v>
                      </c:pt>
                      <c:pt idx="9422">
                        <c:v>942,3</c:v>
                      </c:pt>
                      <c:pt idx="9423">
                        <c:v>942,4</c:v>
                      </c:pt>
                      <c:pt idx="9424">
                        <c:v>942,5</c:v>
                      </c:pt>
                      <c:pt idx="9425">
                        <c:v>942,6</c:v>
                      </c:pt>
                      <c:pt idx="9426">
                        <c:v>942,7</c:v>
                      </c:pt>
                      <c:pt idx="9427">
                        <c:v>942,8</c:v>
                      </c:pt>
                      <c:pt idx="9428">
                        <c:v>942,9</c:v>
                      </c:pt>
                      <c:pt idx="9429">
                        <c:v>943</c:v>
                      </c:pt>
                      <c:pt idx="9430">
                        <c:v>943,1</c:v>
                      </c:pt>
                      <c:pt idx="9431">
                        <c:v>943,2</c:v>
                      </c:pt>
                      <c:pt idx="9432">
                        <c:v>943,3</c:v>
                      </c:pt>
                      <c:pt idx="9433">
                        <c:v>943,4</c:v>
                      </c:pt>
                      <c:pt idx="9434">
                        <c:v>943,5</c:v>
                      </c:pt>
                      <c:pt idx="9435">
                        <c:v>943,6</c:v>
                      </c:pt>
                      <c:pt idx="9436">
                        <c:v>943,7</c:v>
                      </c:pt>
                      <c:pt idx="9437">
                        <c:v>943,8</c:v>
                      </c:pt>
                      <c:pt idx="9438">
                        <c:v>943,9</c:v>
                      </c:pt>
                      <c:pt idx="9439">
                        <c:v>944</c:v>
                      </c:pt>
                      <c:pt idx="9440">
                        <c:v>944,1</c:v>
                      </c:pt>
                      <c:pt idx="9441">
                        <c:v>944,2</c:v>
                      </c:pt>
                      <c:pt idx="9442">
                        <c:v>944,3</c:v>
                      </c:pt>
                      <c:pt idx="9443">
                        <c:v>944,4</c:v>
                      </c:pt>
                      <c:pt idx="9444">
                        <c:v>944,5</c:v>
                      </c:pt>
                      <c:pt idx="9445">
                        <c:v>944,6</c:v>
                      </c:pt>
                      <c:pt idx="9446">
                        <c:v>944,7</c:v>
                      </c:pt>
                      <c:pt idx="9447">
                        <c:v>944,8</c:v>
                      </c:pt>
                      <c:pt idx="9448">
                        <c:v>944,9</c:v>
                      </c:pt>
                      <c:pt idx="9449">
                        <c:v>945</c:v>
                      </c:pt>
                      <c:pt idx="9450">
                        <c:v>945,1</c:v>
                      </c:pt>
                      <c:pt idx="9451">
                        <c:v>945,2</c:v>
                      </c:pt>
                      <c:pt idx="9452">
                        <c:v>945,3</c:v>
                      </c:pt>
                      <c:pt idx="9453">
                        <c:v>945,4</c:v>
                      </c:pt>
                      <c:pt idx="9454">
                        <c:v>945,5</c:v>
                      </c:pt>
                      <c:pt idx="9455">
                        <c:v>945,6</c:v>
                      </c:pt>
                      <c:pt idx="9456">
                        <c:v>945,7</c:v>
                      </c:pt>
                      <c:pt idx="9457">
                        <c:v>945,8</c:v>
                      </c:pt>
                      <c:pt idx="9458">
                        <c:v>945,9</c:v>
                      </c:pt>
                      <c:pt idx="9459">
                        <c:v>946</c:v>
                      </c:pt>
                      <c:pt idx="9460">
                        <c:v>946,1</c:v>
                      </c:pt>
                      <c:pt idx="9461">
                        <c:v>946,2</c:v>
                      </c:pt>
                      <c:pt idx="9462">
                        <c:v>946,3</c:v>
                      </c:pt>
                      <c:pt idx="9463">
                        <c:v>946,4</c:v>
                      </c:pt>
                      <c:pt idx="9464">
                        <c:v>946,5</c:v>
                      </c:pt>
                      <c:pt idx="9465">
                        <c:v>946,6</c:v>
                      </c:pt>
                      <c:pt idx="9466">
                        <c:v>946,7</c:v>
                      </c:pt>
                      <c:pt idx="9467">
                        <c:v>946,8</c:v>
                      </c:pt>
                      <c:pt idx="9468">
                        <c:v>946,9</c:v>
                      </c:pt>
                      <c:pt idx="9469">
                        <c:v>947</c:v>
                      </c:pt>
                      <c:pt idx="9470">
                        <c:v>947,1</c:v>
                      </c:pt>
                      <c:pt idx="9471">
                        <c:v>947,2</c:v>
                      </c:pt>
                      <c:pt idx="9472">
                        <c:v>947,3</c:v>
                      </c:pt>
                      <c:pt idx="9473">
                        <c:v>947,4</c:v>
                      </c:pt>
                      <c:pt idx="9474">
                        <c:v>947,5</c:v>
                      </c:pt>
                      <c:pt idx="9475">
                        <c:v>947,6</c:v>
                      </c:pt>
                      <c:pt idx="9476">
                        <c:v>947,7</c:v>
                      </c:pt>
                      <c:pt idx="9477">
                        <c:v>947,8</c:v>
                      </c:pt>
                      <c:pt idx="9478">
                        <c:v>947,9</c:v>
                      </c:pt>
                      <c:pt idx="9479">
                        <c:v>948</c:v>
                      </c:pt>
                      <c:pt idx="9480">
                        <c:v>948,1</c:v>
                      </c:pt>
                      <c:pt idx="9481">
                        <c:v>948,2</c:v>
                      </c:pt>
                      <c:pt idx="9482">
                        <c:v>948,3</c:v>
                      </c:pt>
                      <c:pt idx="9483">
                        <c:v>948,4</c:v>
                      </c:pt>
                      <c:pt idx="9484">
                        <c:v>948,5</c:v>
                      </c:pt>
                      <c:pt idx="9485">
                        <c:v>948,6</c:v>
                      </c:pt>
                      <c:pt idx="9486">
                        <c:v>948,7</c:v>
                      </c:pt>
                      <c:pt idx="9487">
                        <c:v>948,8</c:v>
                      </c:pt>
                      <c:pt idx="9488">
                        <c:v>948,9</c:v>
                      </c:pt>
                      <c:pt idx="9489">
                        <c:v>949</c:v>
                      </c:pt>
                      <c:pt idx="9490">
                        <c:v>949,1</c:v>
                      </c:pt>
                      <c:pt idx="9491">
                        <c:v>949,2</c:v>
                      </c:pt>
                      <c:pt idx="9492">
                        <c:v>949,3</c:v>
                      </c:pt>
                      <c:pt idx="9493">
                        <c:v>949,4</c:v>
                      </c:pt>
                      <c:pt idx="9494">
                        <c:v>949,5</c:v>
                      </c:pt>
                      <c:pt idx="9495">
                        <c:v>949,6</c:v>
                      </c:pt>
                      <c:pt idx="9496">
                        <c:v>949,7</c:v>
                      </c:pt>
                      <c:pt idx="9497">
                        <c:v>949,8</c:v>
                      </c:pt>
                      <c:pt idx="9498">
                        <c:v>949,9</c:v>
                      </c:pt>
                      <c:pt idx="9499">
                        <c:v>950</c:v>
                      </c:pt>
                      <c:pt idx="9500">
                        <c:v>950,1</c:v>
                      </c:pt>
                      <c:pt idx="9501">
                        <c:v>950,2</c:v>
                      </c:pt>
                      <c:pt idx="9502">
                        <c:v>950,3</c:v>
                      </c:pt>
                      <c:pt idx="9503">
                        <c:v>950,4</c:v>
                      </c:pt>
                      <c:pt idx="9504">
                        <c:v>950,5</c:v>
                      </c:pt>
                      <c:pt idx="9505">
                        <c:v>950,6</c:v>
                      </c:pt>
                      <c:pt idx="9506">
                        <c:v>950,7</c:v>
                      </c:pt>
                      <c:pt idx="9507">
                        <c:v>950,8</c:v>
                      </c:pt>
                      <c:pt idx="9508">
                        <c:v>950,9</c:v>
                      </c:pt>
                      <c:pt idx="9509">
                        <c:v>951</c:v>
                      </c:pt>
                      <c:pt idx="9510">
                        <c:v>951,1</c:v>
                      </c:pt>
                      <c:pt idx="9511">
                        <c:v>951,2</c:v>
                      </c:pt>
                      <c:pt idx="9512">
                        <c:v>951,3</c:v>
                      </c:pt>
                      <c:pt idx="9513">
                        <c:v>951,4</c:v>
                      </c:pt>
                      <c:pt idx="9514">
                        <c:v>951,5</c:v>
                      </c:pt>
                      <c:pt idx="9515">
                        <c:v>951,6</c:v>
                      </c:pt>
                      <c:pt idx="9516">
                        <c:v>951,7</c:v>
                      </c:pt>
                      <c:pt idx="9517">
                        <c:v>951,8</c:v>
                      </c:pt>
                      <c:pt idx="9518">
                        <c:v>951,9</c:v>
                      </c:pt>
                      <c:pt idx="9519">
                        <c:v>952</c:v>
                      </c:pt>
                      <c:pt idx="9520">
                        <c:v>952,1</c:v>
                      </c:pt>
                      <c:pt idx="9521">
                        <c:v>952,2</c:v>
                      </c:pt>
                      <c:pt idx="9522">
                        <c:v>952,3</c:v>
                      </c:pt>
                      <c:pt idx="9523">
                        <c:v>952,4</c:v>
                      </c:pt>
                      <c:pt idx="9524">
                        <c:v>952,5</c:v>
                      </c:pt>
                      <c:pt idx="9525">
                        <c:v>952,6</c:v>
                      </c:pt>
                      <c:pt idx="9526">
                        <c:v>952,7</c:v>
                      </c:pt>
                      <c:pt idx="9527">
                        <c:v>952,8</c:v>
                      </c:pt>
                      <c:pt idx="9528">
                        <c:v>952,9</c:v>
                      </c:pt>
                      <c:pt idx="9529">
                        <c:v>953</c:v>
                      </c:pt>
                      <c:pt idx="9530">
                        <c:v>953,1</c:v>
                      </c:pt>
                      <c:pt idx="9531">
                        <c:v>953,2</c:v>
                      </c:pt>
                      <c:pt idx="9532">
                        <c:v>953,3</c:v>
                      </c:pt>
                      <c:pt idx="9533">
                        <c:v>953,4</c:v>
                      </c:pt>
                      <c:pt idx="9534">
                        <c:v>953,5</c:v>
                      </c:pt>
                      <c:pt idx="9535">
                        <c:v>953,6</c:v>
                      </c:pt>
                      <c:pt idx="9536">
                        <c:v>953,7</c:v>
                      </c:pt>
                      <c:pt idx="9537">
                        <c:v>953,8</c:v>
                      </c:pt>
                      <c:pt idx="9538">
                        <c:v>953,9</c:v>
                      </c:pt>
                      <c:pt idx="9539">
                        <c:v>954</c:v>
                      </c:pt>
                      <c:pt idx="9540">
                        <c:v>954,1</c:v>
                      </c:pt>
                      <c:pt idx="9541">
                        <c:v>954,2</c:v>
                      </c:pt>
                      <c:pt idx="9542">
                        <c:v>954,3</c:v>
                      </c:pt>
                      <c:pt idx="9543">
                        <c:v>954,4</c:v>
                      </c:pt>
                      <c:pt idx="9544">
                        <c:v>954,5</c:v>
                      </c:pt>
                      <c:pt idx="9545">
                        <c:v>954,6</c:v>
                      </c:pt>
                      <c:pt idx="9546">
                        <c:v>954,7</c:v>
                      </c:pt>
                      <c:pt idx="9547">
                        <c:v>954,8</c:v>
                      </c:pt>
                      <c:pt idx="9548">
                        <c:v>954,9</c:v>
                      </c:pt>
                      <c:pt idx="9549">
                        <c:v>955</c:v>
                      </c:pt>
                      <c:pt idx="9550">
                        <c:v>955,1</c:v>
                      </c:pt>
                      <c:pt idx="9551">
                        <c:v>955,2</c:v>
                      </c:pt>
                      <c:pt idx="9552">
                        <c:v>955,3</c:v>
                      </c:pt>
                      <c:pt idx="9553">
                        <c:v>955,4</c:v>
                      </c:pt>
                      <c:pt idx="9554">
                        <c:v>955,5</c:v>
                      </c:pt>
                      <c:pt idx="9555">
                        <c:v>955,6</c:v>
                      </c:pt>
                      <c:pt idx="9556">
                        <c:v>955,7</c:v>
                      </c:pt>
                      <c:pt idx="9557">
                        <c:v>955,8</c:v>
                      </c:pt>
                      <c:pt idx="9558">
                        <c:v>955,9</c:v>
                      </c:pt>
                      <c:pt idx="9559">
                        <c:v>956</c:v>
                      </c:pt>
                      <c:pt idx="9560">
                        <c:v>956,1</c:v>
                      </c:pt>
                      <c:pt idx="9561">
                        <c:v>956,2</c:v>
                      </c:pt>
                      <c:pt idx="9562">
                        <c:v>956,3</c:v>
                      </c:pt>
                      <c:pt idx="9563">
                        <c:v>956,4</c:v>
                      </c:pt>
                      <c:pt idx="9564">
                        <c:v>956,5</c:v>
                      </c:pt>
                      <c:pt idx="9565">
                        <c:v>956,6</c:v>
                      </c:pt>
                      <c:pt idx="9566">
                        <c:v>956,7</c:v>
                      </c:pt>
                      <c:pt idx="9567">
                        <c:v>956,8</c:v>
                      </c:pt>
                      <c:pt idx="9568">
                        <c:v>956,9</c:v>
                      </c:pt>
                      <c:pt idx="9569">
                        <c:v>957</c:v>
                      </c:pt>
                      <c:pt idx="9570">
                        <c:v>957,1</c:v>
                      </c:pt>
                      <c:pt idx="9571">
                        <c:v>957,2</c:v>
                      </c:pt>
                      <c:pt idx="9572">
                        <c:v>957,3</c:v>
                      </c:pt>
                      <c:pt idx="9573">
                        <c:v>957,4</c:v>
                      </c:pt>
                      <c:pt idx="9574">
                        <c:v>957,5</c:v>
                      </c:pt>
                      <c:pt idx="9575">
                        <c:v>957,6</c:v>
                      </c:pt>
                      <c:pt idx="9576">
                        <c:v>957,7</c:v>
                      </c:pt>
                      <c:pt idx="9577">
                        <c:v>957,8</c:v>
                      </c:pt>
                      <c:pt idx="9578">
                        <c:v>957,9</c:v>
                      </c:pt>
                      <c:pt idx="9579">
                        <c:v>958</c:v>
                      </c:pt>
                      <c:pt idx="9580">
                        <c:v>958,1</c:v>
                      </c:pt>
                      <c:pt idx="9581">
                        <c:v>958,2</c:v>
                      </c:pt>
                      <c:pt idx="9582">
                        <c:v>958,3</c:v>
                      </c:pt>
                      <c:pt idx="9583">
                        <c:v>958,4</c:v>
                      </c:pt>
                      <c:pt idx="9584">
                        <c:v>958,5</c:v>
                      </c:pt>
                      <c:pt idx="9585">
                        <c:v>958,6</c:v>
                      </c:pt>
                      <c:pt idx="9586">
                        <c:v>958,7</c:v>
                      </c:pt>
                      <c:pt idx="9587">
                        <c:v>958,8</c:v>
                      </c:pt>
                      <c:pt idx="9588">
                        <c:v>958,9</c:v>
                      </c:pt>
                      <c:pt idx="9589">
                        <c:v>959</c:v>
                      </c:pt>
                      <c:pt idx="9590">
                        <c:v>959,1</c:v>
                      </c:pt>
                      <c:pt idx="9591">
                        <c:v>959,2</c:v>
                      </c:pt>
                      <c:pt idx="9592">
                        <c:v>959,3</c:v>
                      </c:pt>
                      <c:pt idx="9593">
                        <c:v>959,4</c:v>
                      </c:pt>
                      <c:pt idx="9594">
                        <c:v>959,5</c:v>
                      </c:pt>
                      <c:pt idx="9595">
                        <c:v>959,6</c:v>
                      </c:pt>
                      <c:pt idx="9596">
                        <c:v>959,7</c:v>
                      </c:pt>
                      <c:pt idx="9597">
                        <c:v>959,8</c:v>
                      </c:pt>
                      <c:pt idx="9598">
                        <c:v>959,9</c:v>
                      </c:pt>
                      <c:pt idx="9599">
                        <c:v>960</c:v>
                      </c:pt>
                      <c:pt idx="9600">
                        <c:v>960,1</c:v>
                      </c:pt>
                      <c:pt idx="9601">
                        <c:v>960,2</c:v>
                      </c:pt>
                      <c:pt idx="9602">
                        <c:v>960,3</c:v>
                      </c:pt>
                      <c:pt idx="9603">
                        <c:v>960,4</c:v>
                      </c:pt>
                      <c:pt idx="9604">
                        <c:v>960,5</c:v>
                      </c:pt>
                      <c:pt idx="9605">
                        <c:v>960,6</c:v>
                      </c:pt>
                      <c:pt idx="9606">
                        <c:v>960,7</c:v>
                      </c:pt>
                      <c:pt idx="9607">
                        <c:v>960,8</c:v>
                      </c:pt>
                      <c:pt idx="9608">
                        <c:v>960,9</c:v>
                      </c:pt>
                      <c:pt idx="9609">
                        <c:v>961</c:v>
                      </c:pt>
                      <c:pt idx="9610">
                        <c:v>961,1</c:v>
                      </c:pt>
                      <c:pt idx="9611">
                        <c:v>961,2</c:v>
                      </c:pt>
                      <c:pt idx="9612">
                        <c:v>961,3</c:v>
                      </c:pt>
                      <c:pt idx="9613">
                        <c:v>961,4</c:v>
                      </c:pt>
                      <c:pt idx="9614">
                        <c:v>961,5</c:v>
                      </c:pt>
                      <c:pt idx="9615">
                        <c:v>961,6</c:v>
                      </c:pt>
                      <c:pt idx="9616">
                        <c:v>961,7</c:v>
                      </c:pt>
                      <c:pt idx="9617">
                        <c:v>961,8</c:v>
                      </c:pt>
                      <c:pt idx="9618">
                        <c:v>961,9</c:v>
                      </c:pt>
                      <c:pt idx="9619">
                        <c:v>962</c:v>
                      </c:pt>
                      <c:pt idx="9620">
                        <c:v>962,1</c:v>
                      </c:pt>
                      <c:pt idx="9621">
                        <c:v>962,2</c:v>
                      </c:pt>
                      <c:pt idx="9622">
                        <c:v>962,3</c:v>
                      </c:pt>
                      <c:pt idx="9623">
                        <c:v>962,4</c:v>
                      </c:pt>
                      <c:pt idx="9624">
                        <c:v>962,5</c:v>
                      </c:pt>
                      <c:pt idx="9625">
                        <c:v>962,6</c:v>
                      </c:pt>
                      <c:pt idx="9626">
                        <c:v>962,7</c:v>
                      </c:pt>
                      <c:pt idx="9627">
                        <c:v>962,8</c:v>
                      </c:pt>
                      <c:pt idx="9628">
                        <c:v>962,9</c:v>
                      </c:pt>
                      <c:pt idx="9629">
                        <c:v>963</c:v>
                      </c:pt>
                      <c:pt idx="9630">
                        <c:v>963,1</c:v>
                      </c:pt>
                      <c:pt idx="9631">
                        <c:v>963,2</c:v>
                      </c:pt>
                      <c:pt idx="9632">
                        <c:v>963,3</c:v>
                      </c:pt>
                      <c:pt idx="9633">
                        <c:v>963,4</c:v>
                      </c:pt>
                      <c:pt idx="9634">
                        <c:v>963,5</c:v>
                      </c:pt>
                      <c:pt idx="9635">
                        <c:v>963,6</c:v>
                      </c:pt>
                      <c:pt idx="9636">
                        <c:v>963,7</c:v>
                      </c:pt>
                      <c:pt idx="9637">
                        <c:v>963,8</c:v>
                      </c:pt>
                      <c:pt idx="9638">
                        <c:v>963,9</c:v>
                      </c:pt>
                      <c:pt idx="9639">
                        <c:v>964</c:v>
                      </c:pt>
                      <c:pt idx="9640">
                        <c:v>964,1</c:v>
                      </c:pt>
                      <c:pt idx="9641">
                        <c:v>964,2</c:v>
                      </c:pt>
                      <c:pt idx="9642">
                        <c:v>964,3</c:v>
                      </c:pt>
                      <c:pt idx="9643">
                        <c:v>964,4</c:v>
                      </c:pt>
                      <c:pt idx="9644">
                        <c:v>964,5</c:v>
                      </c:pt>
                      <c:pt idx="9645">
                        <c:v>964,6</c:v>
                      </c:pt>
                      <c:pt idx="9646">
                        <c:v>964,7</c:v>
                      </c:pt>
                      <c:pt idx="9647">
                        <c:v>964,8</c:v>
                      </c:pt>
                      <c:pt idx="9648">
                        <c:v>964,9</c:v>
                      </c:pt>
                      <c:pt idx="9649">
                        <c:v>965</c:v>
                      </c:pt>
                      <c:pt idx="9650">
                        <c:v>965,1</c:v>
                      </c:pt>
                      <c:pt idx="9651">
                        <c:v>965,2</c:v>
                      </c:pt>
                      <c:pt idx="9652">
                        <c:v>965,3</c:v>
                      </c:pt>
                      <c:pt idx="9653">
                        <c:v>965,4</c:v>
                      </c:pt>
                      <c:pt idx="9654">
                        <c:v>965,5</c:v>
                      </c:pt>
                      <c:pt idx="9655">
                        <c:v>965,6</c:v>
                      </c:pt>
                      <c:pt idx="9656">
                        <c:v>965,7</c:v>
                      </c:pt>
                      <c:pt idx="9657">
                        <c:v>965,8</c:v>
                      </c:pt>
                      <c:pt idx="9658">
                        <c:v>965,9</c:v>
                      </c:pt>
                      <c:pt idx="9659">
                        <c:v>966</c:v>
                      </c:pt>
                      <c:pt idx="9660">
                        <c:v>966,1</c:v>
                      </c:pt>
                      <c:pt idx="9661">
                        <c:v>966,2</c:v>
                      </c:pt>
                      <c:pt idx="9662">
                        <c:v>966,3</c:v>
                      </c:pt>
                      <c:pt idx="9663">
                        <c:v>966,4</c:v>
                      </c:pt>
                      <c:pt idx="9664">
                        <c:v>966,5</c:v>
                      </c:pt>
                      <c:pt idx="9665">
                        <c:v>966,6</c:v>
                      </c:pt>
                      <c:pt idx="9666">
                        <c:v>966,7</c:v>
                      </c:pt>
                      <c:pt idx="9667">
                        <c:v>966,8</c:v>
                      </c:pt>
                      <c:pt idx="9668">
                        <c:v>966,9</c:v>
                      </c:pt>
                      <c:pt idx="9669">
                        <c:v>967</c:v>
                      </c:pt>
                      <c:pt idx="9670">
                        <c:v>967,1</c:v>
                      </c:pt>
                      <c:pt idx="9671">
                        <c:v>967,2</c:v>
                      </c:pt>
                      <c:pt idx="9672">
                        <c:v>967,3</c:v>
                      </c:pt>
                      <c:pt idx="9673">
                        <c:v>967,4</c:v>
                      </c:pt>
                      <c:pt idx="9674">
                        <c:v>967,5</c:v>
                      </c:pt>
                      <c:pt idx="9675">
                        <c:v>967,6</c:v>
                      </c:pt>
                      <c:pt idx="9676">
                        <c:v>967,7</c:v>
                      </c:pt>
                      <c:pt idx="9677">
                        <c:v>967,8</c:v>
                      </c:pt>
                      <c:pt idx="9678">
                        <c:v>967,9</c:v>
                      </c:pt>
                      <c:pt idx="9679">
                        <c:v>968</c:v>
                      </c:pt>
                      <c:pt idx="9680">
                        <c:v>968,1</c:v>
                      </c:pt>
                      <c:pt idx="9681">
                        <c:v>968,2</c:v>
                      </c:pt>
                      <c:pt idx="9682">
                        <c:v>968,3</c:v>
                      </c:pt>
                      <c:pt idx="9683">
                        <c:v>968,4</c:v>
                      </c:pt>
                      <c:pt idx="9684">
                        <c:v>968,5</c:v>
                      </c:pt>
                      <c:pt idx="9685">
                        <c:v>968,6</c:v>
                      </c:pt>
                      <c:pt idx="9686">
                        <c:v>968,7</c:v>
                      </c:pt>
                      <c:pt idx="9687">
                        <c:v>968,8</c:v>
                      </c:pt>
                      <c:pt idx="9688">
                        <c:v>968,9</c:v>
                      </c:pt>
                      <c:pt idx="9689">
                        <c:v>969</c:v>
                      </c:pt>
                      <c:pt idx="9690">
                        <c:v>969,1</c:v>
                      </c:pt>
                      <c:pt idx="9691">
                        <c:v>969,2</c:v>
                      </c:pt>
                      <c:pt idx="9692">
                        <c:v>969,3</c:v>
                      </c:pt>
                      <c:pt idx="9693">
                        <c:v>969,4</c:v>
                      </c:pt>
                      <c:pt idx="9694">
                        <c:v>969,5</c:v>
                      </c:pt>
                      <c:pt idx="9695">
                        <c:v>969,6</c:v>
                      </c:pt>
                      <c:pt idx="9696">
                        <c:v>969,7</c:v>
                      </c:pt>
                      <c:pt idx="9697">
                        <c:v>969,8</c:v>
                      </c:pt>
                      <c:pt idx="9698">
                        <c:v>969,9</c:v>
                      </c:pt>
                      <c:pt idx="9699">
                        <c:v>970</c:v>
                      </c:pt>
                      <c:pt idx="9700">
                        <c:v>970,1</c:v>
                      </c:pt>
                      <c:pt idx="9701">
                        <c:v>970,2</c:v>
                      </c:pt>
                      <c:pt idx="9702">
                        <c:v>970,3</c:v>
                      </c:pt>
                      <c:pt idx="9703">
                        <c:v>970,4</c:v>
                      </c:pt>
                      <c:pt idx="9704">
                        <c:v>970,5</c:v>
                      </c:pt>
                      <c:pt idx="9705">
                        <c:v>970,6</c:v>
                      </c:pt>
                      <c:pt idx="9706">
                        <c:v>970,7</c:v>
                      </c:pt>
                      <c:pt idx="9707">
                        <c:v>970,8</c:v>
                      </c:pt>
                      <c:pt idx="9708">
                        <c:v>970,9</c:v>
                      </c:pt>
                      <c:pt idx="9709">
                        <c:v>971</c:v>
                      </c:pt>
                      <c:pt idx="9710">
                        <c:v>971,1</c:v>
                      </c:pt>
                      <c:pt idx="9711">
                        <c:v>971,2</c:v>
                      </c:pt>
                      <c:pt idx="9712">
                        <c:v>971,3</c:v>
                      </c:pt>
                      <c:pt idx="9713">
                        <c:v>971,4</c:v>
                      </c:pt>
                      <c:pt idx="9714">
                        <c:v>971,5</c:v>
                      </c:pt>
                      <c:pt idx="9715">
                        <c:v>971,6</c:v>
                      </c:pt>
                      <c:pt idx="9716">
                        <c:v>971,7</c:v>
                      </c:pt>
                      <c:pt idx="9717">
                        <c:v>971,8</c:v>
                      </c:pt>
                      <c:pt idx="9718">
                        <c:v>971,9</c:v>
                      </c:pt>
                      <c:pt idx="9719">
                        <c:v>972</c:v>
                      </c:pt>
                      <c:pt idx="9720">
                        <c:v>972,1</c:v>
                      </c:pt>
                      <c:pt idx="9721">
                        <c:v>972,2</c:v>
                      </c:pt>
                      <c:pt idx="9722">
                        <c:v>972,3</c:v>
                      </c:pt>
                      <c:pt idx="9723">
                        <c:v>972,4</c:v>
                      </c:pt>
                      <c:pt idx="9724">
                        <c:v>972,5</c:v>
                      </c:pt>
                      <c:pt idx="9725">
                        <c:v>972,6</c:v>
                      </c:pt>
                      <c:pt idx="9726">
                        <c:v>972,7</c:v>
                      </c:pt>
                      <c:pt idx="9727">
                        <c:v>972,8</c:v>
                      </c:pt>
                      <c:pt idx="9728">
                        <c:v>972,9</c:v>
                      </c:pt>
                      <c:pt idx="9729">
                        <c:v>973</c:v>
                      </c:pt>
                      <c:pt idx="9730">
                        <c:v>973,1</c:v>
                      </c:pt>
                      <c:pt idx="9731">
                        <c:v>973,2</c:v>
                      </c:pt>
                      <c:pt idx="9732">
                        <c:v>973,3</c:v>
                      </c:pt>
                      <c:pt idx="9733">
                        <c:v>973,4</c:v>
                      </c:pt>
                      <c:pt idx="9734">
                        <c:v>973,5</c:v>
                      </c:pt>
                      <c:pt idx="9735">
                        <c:v>973,6</c:v>
                      </c:pt>
                      <c:pt idx="9736">
                        <c:v>973,7</c:v>
                      </c:pt>
                      <c:pt idx="9737">
                        <c:v>973,8</c:v>
                      </c:pt>
                      <c:pt idx="9738">
                        <c:v>973,9</c:v>
                      </c:pt>
                      <c:pt idx="9739">
                        <c:v>974</c:v>
                      </c:pt>
                      <c:pt idx="9740">
                        <c:v>974,1</c:v>
                      </c:pt>
                      <c:pt idx="9741">
                        <c:v>974,2</c:v>
                      </c:pt>
                      <c:pt idx="9742">
                        <c:v>974,3</c:v>
                      </c:pt>
                      <c:pt idx="9743">
                        <c:v>974,4</c:v>
                      </c:pt>
                      <c:pt idx="9744">
                        <c:v>974,5</c:v>
                      </c:pt>
                      <c:pt idx="9745">
                        <c:v>974,6</c:v>
                      </c:pt>
                      <c:pt idx="9746">
                        <c:v>974,7</c:v>
                      </c:pt>
                      <c:pt idx="9747">
                        <c:v>974,8</c:v>
                      </c:pt>
                      <c:pt idx="9748">
                        <c:v>974,9</c:v>
                      </c:pt>
                      <c:pt idx="9749">
                        <c:v>975</c:v>
                      </c:pt>
                      <c:pt idx="9750">
                        <c:v>975,1</c:v>
                      </c:pt>
                      <c:pt idx="9751">
                        <c:v>975,2</c:v>
                      </c:pt>
                      <c:pt idx="9752">
                        <c:v>975,3</c:v>
                      </c:pt>
                      <c:pt idx="9753">
                        <c:v>975,4</c:v>
                      </c:pt>
                      <c:pt idx="9754">
                        <c:v>975,5</c:v>
                      </c:pt>
                      <c:pt idx="9755">
                        <c:v>975,6</c:v>
                      </c:pt>
                      <c:pt idx="9756">
                        <c:v>975,7</c:v>
                      </c:pt>
                      <c:pt idx="9757">
                        <c:v>975,8</c:v>
                      </c:pt>
                      <c:pt idx="9758">
                        <c:v>975,9</c:v>
                      </c:pt>
                      <c:pt idx="9759">
                        <c:v>976</c:v>
                      </c:pt>
                      <c:pt idx="9760">
                        <c:v>976,1</c:v>
                      </c:pt>
                      <c:pt idx="9761">
                        <c:v>976,2</c:v>
                      </c:pt>
                      <c:pt idx="9762">
                        <c:v>976,3</c:v>
                      </c:pt>
                      <c:pt idx="9763">
                        <c:v>976,4</c:v>
                      </c:pt>
                      <c:pt idx="9764">
                        <c:v>976,5</c:v>
                      </c:pt>
                      <c:pt idx="9765">
                        <c:v>976,6</c:v>
                      </c:pt>
                      <c:pt idx="9766">
                        <c:v>976,7</c:v>
                      </c:pt>
                      <c:pt idx="9767">
                        <c:v>976,8</c:v>
                      </c:pt>
                      <c:pt idx="9768">
                        <c:v>976,9</c:v>
                      </c:pt>
                      <c:pt idx="9769">
                        <c:v>977</c:v>
                      </c:pt>
                      <c:pt idx="9770">
                        <c:v>977,1</c:v>
                      </c:pt>
                      <c:pt idx="9771">
                        <c:v>977,2</c:v>
                      </c:pt>
                      <c:pt idx="9772">
                        <c:v>977,3</c:v>
                      </c:pt>
                      <c:pt idx="9773">
                        <c:v>977,4</c:v>
                      </c:pt>
                      <c:pt idx="9774">
                        <c:v>977,5</c:v>
                      </c:pt>
                      <c:pt idx="9775">
                        <c:v>977,6</c:v>
                      </c:pt>
                      <c:pt idx="9776">
                        <c:v>977,7</c:v>
                      </c:pt>
                      <c:pt idx="9777">
                        <c:v>977,8</c:v>
                      </c:pt>
                      <c:pt idx="9778">
                        <c:v>977,9</c:v>
                      </c:pt>
                      <c:pt idx="9779">
                        <c:v>978</c:v>
                      </c:pt>
                      <c:pt idx="9780">
                        <c:v>978,1</c:v>
                      </c:pt>
                      <c:pt idx="9781">
                        <c:v>978,2</c:v>
                      </c:pt>
                      <c:pt idx="9782">
                        <c:v>978,3</c:v>
                      </c:pt>
                      <c:pt idx="9783">
                        <c:v>978,4</c:v>
                      </c:pt>
                      <c:pt idx="9784">
                        <c:v>978,5</c:v>
                      </c:pt>
                      <c:pt idx="9785">
                        <c:v>978,6</c:v>
                      </c:pt>
                      <c:pt idx="9786">
                        <c:v>978,7</c:v>
                      </c:pt>
                      <c:pt idx="9787">
                        <c:v>978,8</c:v>
                      </c:pt>
                      <c:pt idx="9788">
                        <c:v>978,9</c:v>
                      </c:pt>
                      <c:pt idx="9789">
                        <c:v>979</c:v>
                      </c:pt>
                      <c:pt idx="9790">
                        <c:v>979,1</c:v>
                      </c:pt>
                      <c:pt idx="9791">
                        <c:v>979,2</c:v>
                      </c:pt>
                      <c:pt idx="9792">
                        <c:v>979,3</c:v>
                      </c:pt>
                      <c:pt idx="9793">
                        <c:v>979,4</c:v>
                      </c:pt>
                      <c:pt idx="9794">
                        <c:v>979,5</c:v>
                      </c:pt>
                      <c:pt idx="9795">
                        <c:v>979,6</c:v>
                      </c:pt>
                      <c:pt idx="9796">
                        <c:v>979,7</c:v>
                      </c:pt>
                      <c:pt idx="9797">
                        <c:v>979,8</c:v>
                      </c:pt>
                      <c:pt idx="9798">
                        <c:v>979,9</c:v>
                      </c:pt>
                      <c:pt idx="9799">
                        <c:v>980</c:v>
                      </c:pt>
                      <c:pt idx="9800">
                        <c:v>980,1</c:v>
                      </c:pt>
                      <c:pt idx="9801">
                        <c:v>980,2</c:v>
                      </c:pt>
                      <c:pt idx="9802">
                        <c:v>980,3</c:v>
                      </c:pt>
                      <c:pt idx="9803">
                        <c:v>980,4</c:v>
                      </c:pt>
                      <c:pt idx="9804">
                        <c:v>980,5</c:v>
                      </c:pt>
                      <c:pt idx="9805">
                        <c:v>980,6</c:v>
                      </c:pt>
                      <c:pt idx="9806">
                        <c:v>980,7</c:v>
                      </c:pt>
                      <c:pt idx="9807">
                        <c:v>980,8</c:v>
                      </c:pt>
                      <c:pt idx="9808">
                        <c:v>980,9</c:v>
                      </c:pt>
                      <c:pt idx="9809">
                        <c:v>981</c:v>
                      </c:pt>
                      <c:pt idx="9810">
                        <c:v>981,1</c:v>
                      </c:pt>
                      <c:pt idx="9811">
                        <c:v>981,2</c:v>
                      </c:pt>
                      <c:pt idx="9812">
                        <c:v>981,3</c:v>
                      </c:pt>
                      <c:pt idx="9813">
                        <c:v>981,4</c:v>
                      </c:pt>
                      <c:pt idx="9814">
                        <c:v>981,5</c:v>
                      </c:pt>
                      <c:pt idx="9815">
                        <c:v>981,6</c:v>
                      </c:pt>
                      <c:pt idx="9816">
                        <c:v>981,7</c:v>
                      </c:pt>
                      <c:pt idx="9817">
                        <c:v>981,8</c:v>
                      </c:pt>
                      <c:pt idx="9818">
                        <c:v>981,9</c:v>
                      </c:pt>
                      <c:pt idx="9819">
                        <c:v>982</c:v>
                      </c:pt>
                      <c:pt idx="9820">
                        <c:v>982,1</c:v>
                      </c:pt>
                      <c:pt idx="9821">
                        <c:v>982,2</c:v>
                      </c:pt>
                      <c:pt idx="9822">
                        <c:v>982,3</c:v>
                      </c:pt>
                      <c:pt idx="9823">
                        <c:v>982,4</c:v>
                      </c:pt>
                      <c:pt idx="9824">
                        <c:v>982,5</c:v>
                      </c:pt>
                      <c:pt idx="9825">
                        <c:v>982,6</c:v>
                      </c:pt>
                      <c:pt idx="9826">
                        <c:v>982,7</c:v>
                      </c:pt>
                      <c:pt idx="9827">
                        <c:v>982,8</c:v>
                      </c:pt>
                      <c:pt idx="9828">
                        <c:v>982,9</c:v>
                      </c:pt>
                      <c:pt idx="9829">
                        <c:v>983</c:v>
                      </c:pt>
                      <c:pt idx="9830">
                        <c:v>983,1</c:v>
                      </c:pt>
                      <c:pt idx="9831">
                        <c:v>983,2</c:v>
                      </c:pt>
                      <c:pt idx="9832">
                        <c:v>983,3</c:v>
                      </c:pt>
                      <c:pt idx="9833">
                        <c:v>983,4</c:v>
                      </c:pt>
                      <c:pt idx="9834">
                        <c:v>983,5</c:v>
                      </c:pt>
                      <c:pt idx="9835">
                        <c:v>983,6</c:v>
                      </c:pt>
                      <c:pt idx="9836">
                        <c:v>983,7</c:v>
                      </c:pt>
                      <c:pt idx="9837">
                        <c:v>983,8</c:v>
                      </c:pt>
                      <c:pt idx="9838">
                        <c:v>983,9</c:v>
                      </c:pt>
                      <c:pt idx="9839">
                        <c:v>984</c:v>
                      </c:pt>
                      <c:pt idx="9840">
                        <c:v>984,1</c:v>
                      </c:pt>
                      <c:pt idx="9841">
                        <c:v>984,2</c:v>
                      </c:pt>
                      <c:pt idx="9842">
                        <c:v>984,3</c:v>
                      </c:pt>
                      <c:pt idx="9843">
                        <c:v>984,4</c:v>
                      </c:pt>
                      <c:pt idx="9844">
                        <c:v>984,5</c:v>
                      </c:pt>
                      <c:pt idx="9845">
                        <c:v>984,6</c:v>
                      </c:pt>
                      <c:pt idx="9846">
                        <c:v>984,7</c:v>
                      </c:pt>
                      <c:pt idx="9847">
                        <c:v>984,8</c:v>
                      </c:pt>
                      <c:pt idx="9848">
                        <c:v>984,9</c:v>
                      </c:pt>
                      <c:pt idx="9849">
                        <c:v>985</c:v>
                      </c:pt>
                      <c:pt idx="9850">
                        <c:v>985,1</c:v>
                      </c:pt>
                      <c:pt idx="9851">
                        <c:v>985,2</c:v>
                      </c:pt>
                      <c:pt idx="9852">
                        <c:v>985,3</c:v>
                      </c:pt>
                      <c:pt idx="9853">
                        <c:v>985,4</c:v>
                      </c:pt>
                      <c:pt idx="9854">
                        <c:v>985,5</c:v>
                      </c:pt>
                      <c:pt idx="9855">
                        <c:v>985,6</c:v>
                      </c:pt>
                      <c:pt idx="9856">
                        <c:v>985,7</c:v>
                      </c:pt>
                      <c:pt idx="9857">
                        <c:v>985,8</c:v>
                      </c:pt>
                      <c:pt idx="9858">
                        <c:v>985,9</c:v>
                      </c:pt>
                      <c:pt idx="9859">
                        <c:v>986</c:v>
                      </c:pt>
                      <c:pt idx="9860">
                        <c:v>986,1</c:v>
                      </c:pt>
                      <c:pt idx="9861">
                        <c:v>986,2</c:v>
                      </c:pt>
                      <c:pt idx="9862">
                        <c:v>986,3</c:v>
                      </c:pt>
                      <c:pt idx="9863">
                        <c:v>986,4</c:v>
                      </c:pt>
                      <c:pt idx="9864">
                        <c:v>986,5</c:v>
                      </c:pt>
                      <c:pt idx="9865">
                        <c:v>986,6</c:v>
                      </c:pt>
                      <c:pt idx="9866">
                        <c:v>986,7</c:v>
                      </c:pt>
                      <c:pt idx="9867">
                        <c:v>986,8</c:v>
                      </c:pt>
                      <c:pt idx="9868">
                        <c:v>986,9</c:v>
                      </c:pt>
                      <c:pt idx="9869">
                        <c:v>987</c:v>
                      </c:pt>
                      <c:pt idx="9870">
                        <c:v>987,1</c:v>
                      </c:pt>
                      <c:pt idx="9871">
                        <c:v>987,2</c:v>
                      </c:pt>
                      <c:pt idx="9872">
                        <c:v>987,3</c:v>
                      </c:pt>
                      <c:pt idx="9873">
                        <c:v>987,4</c:v>
                      </c:pt>
                      <c:pt idx="9874">
                        <c:v>987,5</c:v>
                      </c:pt>
                      <c:pt idx="9875">
                        <c:v>987,6</c:v>
                      </c:pt>
                      <c:pt idx="9876">
                        <c:v>987,7</c:v>
                      </c:pt>
                      <c:pt idx="9877">
                        <c:v>987,8</c:v>
                      </c:pt>
                      <c:pt idx="9878">
                        <c:v>987,9</c:v>
                      </c:pt>
                      <c:pt idx="9879">
                        <c:v>988</c:v>
                      </c:pt>
                      <c:pt idx="9880">
                        <c:v>988,1</c:v>
                      </c:pt>
                      <c:pt idx="9881">
                        <c:v>988,2</c:v>
                      </c:pt>
                      <c:pt idx="9882">
                        <c:v>988,3</c:v>
                      </c:pt>
                      <c:pt idx="9883">
                        <c:v>988,4</c:v>
                      </c:pt>
                      <c:pt idx="9884">
                        <c:v>988,5</c:v>
                      </c:pt>
                      <c:pt idx="9885">
                        <c:v>988,6</c:v>
                      </c:pt>
                      <c:pt idx="9886">
                        <c:v>988,7</c:v>
                      </c:pt>
                      <c:pt idx="9887">
                        <c:v>988,8</c:v>
                      </c:pt>
                      <c:pt idx="9888">
                        <c:v>988,9</c:v>
                      </c:pt>
                      <c:pt idx="9889">
                        <c:v>989</c:v>
                      </c:pt>
                      <c:pt idx="9890">
                        <c:v>989,1</c:v>
                      </c:pt>
                      <c:pt idx="9891">
                        <c:v>989,2</c:v>
                      </c:pt>
                      <c:pt idx="9892">
                        <c:v>989,3</c:v>
                      </c:pt>
                      <c:pt idx="9893">
                        <c:v>989,4</c:v>
                      </c:pt>
                      <c:pt idx="9894">
                        <c:v>989,5</c:v>
                      </c:pt>
                      <c:pt idx="9895">
                        <c:v>989,6</c:v>
                      </c:pt>
                      <c:pt idx="9896">
                        <c:v>989,7</c:v>
                      </c:pt>
                      <c:pt idx="9897">
                        <c:v>989,8</c:v>
                      </c:pt>
                      <c:pt idx="9898">
                        <c:v>989,9</c:v>
                      </c:pt>
                      <c:pt idx="9899">
                        <c:v>990</c:v>
                      </c:pt>
                      <c:pt idx="9900">
                        <c:v>990,1</c:v>
                      </c:pt>
                      <c:pt idx="9901">
                        <c:v>990,2</c:v>
                      </c:pt>
                      <c:pt idx="9902">
                        <c:v>990,3</c:v>
                      </c:pt>
                      <c:pt idx="9903">
                        <c:v>990,4</c:v>
                      </c:pt>
                      <c:pt idx="9904">
                        <c:v>990,5</c:v>
                      </c:pt>
                      <c:pt idx="9905">
                        <c:v>990,6</c:v>
                      </c:pt>
                      <c:pt idx="9906">
                        <c:v>990,7</c:v>
                      </c:pt>
                      <c:pt idx="9907">
                        <c:v>990,8</c:v>
                      </c:pt>
                      <c:pt idx="9908">
                        <c:v>990,9</c:v>
                      </c:pt>
                      <c:pt idx="9909">
                        <c:v>991</c:v>
                      </c:pt>
                      <c:pt idx="9910">
                        <c:v>991,1</c:v>
                      </c:pt>
                      <c:pt idx="9911">
                        <c:v>991,2</c:v>
                      </c:pt>
                      <c:pt idx="9912">
                        <c:v>991,3</c:v>
                      </c:pt>
                      <c:pt idx="9913">
                        <c:v>991,4</c:v>
                      </c:pt>
                      <c:pt idx="9914">
                        <c:v>991,5</c:v>
                      </c:pt>
                      <c:pt idx="9915">
                        <c:v>991,6</c:v>
                      </c:pt>
                      <c:pt idx="9916">
                        <c:v>991,7</c:v>
                      </c:pt>
                      <c:pt idx="9917">
                        <c:v>991,8</c:v>
                      </c:pt>
                      <c:pt idx="9918">
                        <c:v>991,9</c:v>
                      </c:pt>
                      <c:pt idx="9919">
                        <c:v>992</c:v>
                      </c:pt>
                      <c:pt idx="9920">
                        <c:v>992,1</c:v>
                      </c:pt>
                      <c:pt idx="9921">
                        <c:v>992,2</c:v>
                      </c:pt>
                      <c:pt idx="9922">
                        <c:v>992,3</c:v>
                      </c:pt>
                      <c:pt idx="9923">
                        <c:v>992,4</c:v>
                      </c:pt>
                      <c:pt idx="9924">
                        <c:v>992,5</c:v>
                      </c:pt>
                      <c:pt idx="9925">
                        <c:v>992,6</c:v>
                      </c:pt>
                      <c:pt idx="9926">
                        <c:v>992,7</c:v>
                      </c:pt>
                      <c:pt idx="9927">
                        <c:v>992,8</c:v>
                      </c:pt>
                      <c:pt idx="9928">
                        <c:v>992,9</c:v>
                      </c:pt>
                      <c:pt idx="9929">
                        <c:v>993</c:v>
                      </c:pt>
                      <c:pt idx="9930">
                        <c:v>993,1</c:v>
                      </c:pt>
                      <c:pt idx="9931">
                        <c:v>993,2</c:v>
                      </c:pt>
                      <c:pt idx="9932">
                        <c:v>993,3</c:v>
                      </c:pt>
                      <c:pt idx="9933">
                        <c:v>993,4</c:v>
                      </c:pt>
                      <c:pt idx="9934">
                        <c:v>993,5</c:v>
                      </c:pt>
                      <c:pt idx="9935">
                        <c:v>993,6</c:v>
                      </c:pt>
                      <c:pt idx="9936">
                        <c:v>993,7</c:v>
                      </c:pt>
                      <c:pt idx="9937">
                        <c:v>993,8</c:v>
                      </c:pt>
                      <c:pt idx="9938">
                        <c:v>993,9</c:v>
                      </c:pt>
                      <c:pt idx="9939">
                        <c:v>994</c:v>
                      </c:pt>
                      <c:pt idx="9940">
                        <c:v>994,1</c:v>
                      </c:pt>
                      <c:pt idx="9941">
                        <c:v>994,2</c:v>
                      </c:pt>
                      <c:pt idx="9942">
                        <c:v>994,3</c:v>
                      </c:pt>
                      <c:pt idx="9943">
                        <c:v>994,4</c:v>
                      </c:pt>
                      <c:pt idx="9944">
                        <c:v>994,5</c:v>
                      </c:pt>
                      <c:pt idx="9945">
                        <c:v>994,6</c:v>
                      </c:pt>
                      <c:pt idx="9946">
                        <c:v>994,7</c:v>
                      </c:pt>
                      <c:pt idx="9947">
                        <c:v>994,8</c:v>
                      </c:pt>
                      <c:pt idx="9948">
                        <c:v>994,9</c:v>
                      </c:pt>
                      <c:pt idx="9949">
                        <c:v>995</c:v>
                      </c:pt>
                      <c:pt idx="9950">
                        <c:v>995,1</c:v>
                      </c:pt>
                      <c:pt idx="9951">
                        <c:v>995,2</c:v>
                      </c:pt>
                      <c:pt idx="9952">
                        <c:v>995,3</c:v>
                      </c:pt>
                      <c:pt idx="9953">
                        <c:v>995,4</c:v>
                      </c:pt>
                      <c:pt idx="9954">
                        <c:v>995,5</c:v>
                      </c:pt>
                      <c:pt idx="9955">
                        <c:v>995,6</c:v>
                      </c:pt>
                      <c:pt idx="9956">
                        <c:v>995,7</c:v>
                      </c:pt>
                      <c:pt idx="9957">
                        <c:v>995,8</c:v>
                      </c:pt>
                      <c:pt idx="9958">
                        <c:v>995,9</c:v>
                      </c:pt>
                      <c:pt idx="9959">
                        <c:v>996</c:v>
                      </c:pt>
                      <c:pt idx="9960">
                        <c:v>996,1</c:v>
                      </c:pt>
                      <c:pt idx="9961">
                        <c:v>996,2</c:v>
                      </c:pt>
                      <c:pt idx="9962">
                        <c:v>996,3</c:v>
                      </c:pt>
                      <c:pt idx="9963">
                        <c:v>996,4</c:v>
                      </c:pt>
                      <c:pt idx="9964">
                        <c:v>996,5</c:v>
                      </c:pt>
                      <c:pt idx="9965">
                        <c:v>996,6</c:v>
                      </c:pt>
                      <c:pt idx="9966">
                        <c:v>996,7</c:v>
                      </c:pt>
                      <c:pt idx="9967">
                        <c:v>996,8</c:v>
                      </c:pt>
                      <c:pt idx="9968">
                        <c:v>996,9</c:v>
                      </c:pt>
                      <c:pt idx="9969">
                        <c:v>997</c:v>
                      </c:pt>
                      <c:pt idx="9970">
                        <c:v>997,1</c:v>
                      </c:pt>
                      <c:pt idx="9971">
                        <c:v>997,2</c:v>
                      </c:pt>
                      <c:pt idx="9972">
                        <c:v>997,3</c:v>
                      </c:pt>
                      <c:pt idx="9973">
                        <c:v>997,4</c:v>
                      </c:pt>
                      <c:pt idx="9974">
                        <c:v>997,5</c:v>
                      </c:pt>
                      <c:pt idx="9975">
                        <c:v>997,6</c:v>
                      </c:pt>
                      <c:pt idx="9976">
                        <c:v>997,7</c:v>
                      </c:pt>
                      <c:pt idx="9977">
                        <c:v>997,8</c:v>
                      </c:pt>
                      <c:pt idx="9978">
                        <c:v>997,9</c:v>
                      </c:pt>
                      <c:pt idx="9979">
                        <c:v>998</c:v>
                      </c:pt>
                      <c:pt idx="9980">
                        <c:v>998,1</c:v>
                      </c:pt>
                      <c:pt idx="9981">
                        <c:v>998,2</c:v>
                      </c:pt>
                      <c:pt idx="9982">
                        <c:v>998,3</c:v>
                      </c:pt>
                      <c:pt idx="9983">
                        <c:v>998,4</c:v>
                      </c:pt>
                      <c:pt idx="9984">
                        <c:v>998,5</c:v>
                      </c:pt>
                      <c:pt idx="9985">
                        <c:v>998,6</c:v>
                      </c:pt>
                      <c:pt idx="9986">
                        <c:v>998,7</c:v>
                      </c:pt>
                      <c:pt idx="9987">
                        <c:v>998,8</c:v>
                      </c:pt>
                      <c:pt idx="9988">
                        <c:v>998,9</c:v>
                      </c:pt>
                      <c:pt idx="9989">
                        <c:v>999</c:v>
                      </c:pt>
                      <c:pt idx="9990">
                        <c:v>999,1</c:v>
                      </c:pt>
                      <c:pt idx="9991">
                        <c:v>999,2</c:v>
                      </c:pt>
                      <c:pt idx="9992">
                        <c:v>999,3</c:v>
                      </c:pt>
                      <c:pt idx="9993">
                        <c:v>999,4</c:v>
                      </c:pt>
                      <c:pt idx="9994">
                        <c:v>999,5</c:v>
                      </c:pt>
                      <c:pt idx="9995">
                        <c:v>999,6</c:v>
                      </c:pt>
                      <c:pt idx="9996">
                        <c:v>999,7</c:v>
                      </c:pt>
                      <c:pt idx="9997">
                        <c:v>999,8</c:v>
                      </c:pt>
                      <c:pt idx="9998">
                        <c:v>999,9</c:v>
                      </c:pt>
                      <c:pt idx="9999">
                        <c:v>1000</c:v>
                      </c:pt>
                      <c:pt idx="10000">
                        <c:v>1000,1</c:v>
                      </c:pt>
                      <c:pt idx="10001">
                        <c:v>1000,2</c:v>
                      </c:pt>
                      <c:pt idx="10002">
                        <c:v>1000,3</c:v>
                      </c:pt>
                      <c:pt idx="10003">
                        <c:v>1000,4</c:v>
                      </c:pt>
                      <c:pt idx="10004">
                        <c:v>1000,5</c:v>
                      </c:pt>
                      <c:pt idx="10005">
                        <c:v>1000,6</c:v>
                      </c:pt>
                      <c:pt idx="10006">
                        <c:v>1000,7</c:v>
                      </c:pt>
                      <c:pt idx="10007">
                        <c:v>1000,8</c:v>
                      </c:pt>
                      <c:pt idx="10008">
                        <c:v>1000,9</c:v>
                      </c:pt>
                      <c:pt idx="10009">
                        <c:v>1001</c:v>
                      </c:pt>
                      <c:pt idx="10010">
                        <c:v>1001,1</c:v>
                      </c:pt>
                      <c:pt idx="10011">
                        <c:v>1001,2</c:v>
                      </c:pt>
                      <c:pt idx="10012">
                        <c:v>1001,3</c:v>
                      </c:pt>
                      <c:pt idx="10013">
                        <c:v>1001,4</c:v>
                      </c:pt>
                      <c:pt idx="10014">
                        <c:v>1001,5</c:v>
                      </c:pt>
                      <c:pt idx="10015">
                        <c:v>1001,6</c:v>
                      </c:pt>
                      <c:pt idx="10016">
                        <c:v>1001,7</c:v>
                      </c:pt>
                      <c:pt idx="10017">
                        <c:v>1001,8</c:v>
                      </c:pt>
                      <c:pt idx="10018">
                        <c:v>1001,9</c:v>
                      </c:pt>
                      <c:pt idx="10019">
                        <c:v>1002</c:v>
                      </c:pt>
                      <c:pt idx="10020">
                        <c:v>1002,1</c:v>
                      </c:pt>
                      <c:pt idx="10021">
                        <c:v>1002,2</c:v>
                      </c:pt>
                      <c:pt idx="10022">
                        <c:v>1002,3</c:v>
                      </c:pt>
                      <c:pt idx="10023">
                        <c:v>1002,4</c:v>
                      </c:pt>
                      <c:pt idx="10024">
                        <c:v>1002,5</c:v>
                      </c:pt>
                      <c:pt idx="10025">
                        <c:v>1002,6</c:v>
                      </c:pt>
                      <c:pt idx="10026">
                        <c:v>1002,7</c:v>
                      </c:pt>
                      <c:pt idx="10027">
                        <c:v>1002,8</c:v>
                      </c:pt>
                      <c:pt idx="10028">
                        <c:v>1002,9</c:v>
                      </c:pt>
                      <c:pt idx="10029">
                        <c:v>1003</c:v>
                      </c:pt>
                      <c:pt idx="10030">
                        <c:v>1003,1</c:v>
                      </c:pt>
                      <c:pt idx="10031">
                        <c:v>1003,2</c:v>
                      </c:pt>
                      <c:pt idx="10032">
                        <c:v>1003,3</c:v>
                      </c:pt>
                      <c:pt idx="10033">
                        <c:v>1003,4</c:v>
                      </c:pt>
                      <c:pt idx="10034">
                        <c:v>1003,5</c:v>
                      </c:pt>
                      <c:pt idx="10035">
                        <c:v>1003,6</c:v>
                      </c:pt>
                      <c:pt idx="10036">
                        <c:v>1003,7</c:v>
                      </c:pt>
                      <c:pt idx="10037">
                        <c:v>1003,8</c:v>
                      </c:pt>
                      <c:pt idx="10038">
                        <c:v>1003,9</c:v>
                      </c:pt>
                      <c:pt idx="10039">
                        <c:v>1004</c:v>
                      </c:pt>
                      <c:pt idx="10040">
                        <c:v>1004,1</c:v>
                      </c:pt>
                      <c:pt idx="10041">
                        <c:v>1004,2</c:v>
                      </c:pt>
                      <c:pt idx="10042">
                        <c:v>1004,3</c:v>
                      </c:pt>
                      <c:pt idx="10043">
                        <c:v>1004,4</c:v>
                      </c:pt>
                      <c:pt idx="10044">
                        <c:v>1004,5</c:v>
                      </c:pt>
                      <c:pt idx="10045">
                        <c:v>1004,6</c:v>
                      </c:pt>
                      <c:pt idx="10046">
                        <c:v>1004,7</c:v>
                      </c:pt>
                      <c:pt idx="10047">
                        <c:v>1004,8</c:v>
                      </c:pt>
                      <c:pt idx="10048">
                        <c:v>1004,9</c:v>
                      </c:pt>
                      <c:pt idx="10049">
                        <c:v>1005</c:v>
                      </c:pt>
                      <c:pt idx="10050">
                        <c:v>1005,1</c:v>
                      </c:pt>
                      <c:pt idx="10051">
                        <c:v>1005,2</c:v>
                      </c:pt>
                      <c:pt idx="10052">
                        <c:v>1005,3</c:v>
                      </c:pt>
                      <c:pt idx="10053">
                        <c:v>1005,4</c:v>
                      </c:pt>
                      <c:pt idx="10054">
                        <c:v>1005,5</c:v>
                      </c:pt>
                      <c:pt idx="10055">
                        <c:v>1005,6</c:v>
                      </c:pt>
                      <c:pt idx="10056">
                        <c:v>1005,7</c:v>
                      </c:pt>
                      <c:pt idx="10057">
                        <c:v>1005,8</c:v>
                      </c:pt>
                      <c:pt idx="10058">
                        <c:v>1005,9</c:v>
                      </c:pt>
                      <c:pt idx="10059">
                        <c:v>1006</c:v>
                      </c:pt>
                      <c:pt idx="10060">
                        <c:v>1006,1</c:v>
                      </c:pt>
                      <c:pt idx="10061">
                        <c:v>1006,2</c:v>
                      </c:pt>
                      <c:pt idx="10062">
                        <c:v>1006,3</c:v>
                      </c:pt>
                      <c:pt idx="10063">
                        <c:v>1006,4</c:v>
                      </c:pt>
                      <c:pt idx="10064">
                        <c:v>1006,5</c:v>
                      </c:pt>
                      <c:pt idx="10065">
                        <c:v>1006,6</c:v>
                      </c:pt>
                      <c:pt idx="10066">
                        <c:v>1006,7</c:v>
                      </c:pt>
                      <c:pt idx="10067">
                        <c:v>1006,8</c:v>
                      </c:pt>
                      <c:pt idx="10068">
                        <c:v>1006,9</c:v>
                      </c:pt>
                      <c:pt idx="10069">
                        <c:v>1007</c:v>
                      </c:pt>
                      <c:pt idx="10070">
                        <c:v>1007,1</c:v>
                      </c:pt>
                      <c:pt idx="10071">
                        <c:v>1007,2</c:v>
                      </c:pt>
                      <c:pt idx="10072">
                        <c:v>1007,3</c:v>
                      </c:pt>
                      <c:pt idx="10073">
                        <c:v>1007,4</c:v>
                      </c:pt>
                      <c:pt idx="10074">
                        <c:v>1007,5</c:v>
                      </c:pt>
                      <c:pt idx="10075">
                        <c:v>1007,6</c:v>
                      </c:pt>
                      <c:pt idx="10076">
                        <c:v>1007,7</c:v>
                      </c:pt>
                      <c:pt idx="10077">
                        <c:v>1007,8</c:v>
                      </c:pt>
                      <c:pt idx="10078">
                        <c:v>1007,9</c:v>
                      </c:pt>
                      <c:pt idx="10079">
                        <c:v>1008</c:v>
                      </c:pt>
                      <c:pt idx="10080">
                        <c:v>1008,1</c:v>
                      </c:pt>
                      <c:pt idx="10081">
                        <c:v>1008,2</c:v>
                      </c:pt>
                      <c:pt idx="10082">
                        <c:v>1008,3</c:v>
                      </c:pt>
                      <c:pt idx="10083">
                        <c:v>1008,4</c:v>
                      </c:pt>
                      <c:pt idx="10084">
                        <c:v>1008,5</c:v>
                      </c:pt>
                      <c:pt idx="10085">
                        <c:v>1008,6</c:v>
                      </c:pt>
                      <c:pt idx="10086">
                        <c:v>1008,7</c:v>
                      </c:pt>
                      <c:pt idx="10087">
                        <c:v>1008,8</c:v>
                      </c:pt>
                      <c:pt idx="10088">
                        <c:v>1008,9</c:v>
                      </c:pt>
                      <c:pt idx="10089">
                        <c:v>1009</c:v>
                      </c:pt>
                      <c:pt idx="10090">
                        <c:v>1009,1</c:v>
                      </c:pt>
                      <c:pt idx="10091">
                        <c:v>1009,2</c:v>
                      </c:pt>
                      <c:pt idx="10092">
                        <c:v>1009,3</c:v>
                      </c:pt>
                      <c:pt idx="10093">
                        <c:v>1009,4</c:v>
                      </c:pt>
                      <c:pt idx="10094">
                        <c:v>1009,5</c:v>
                      </c:pt>
                      <c:pt idx="10095">
                        <c:v>1009,6</c:v>
                      </c:pt>
                      <c:pt idx="10096">
                        <c:v>1009,7</c:v>
                      </c:pt>
                      <c:pt idx="10097">
                        <c:v>1009,8</c:v>
                      </c:pt>
                      <c:pt idx="10098">
                        <c:v>1009,9</c:v>
                      </c:pt>
                      <c:pt idx="10099">
                        <c:v>1010</c:v>
                      </c:pt>
                      <c:pt idx="10100">
                        <c:v>1010,1</c:v>
                      </c:pt>
                      <c:pt idx="10101">
                        <c:v>1010,2</c:v>
                      </c:pt>
                      <c:pt idx="10102">
                        <c:v>1010,3</c:v>
                      </c:pt>
                      <c:pt idx="10103">
                        <c:v>1010,4</c:v>
                      </c:pt>
                      <c:pt idx="10104">
                        <c:v>1010,5</c:v>
                      </c:pt>
                      <c:pt idx="10105">
                        <c:v>1010,6</c:v>
                      </c:pt>
                      <c:pt idx="10106">
                        <c:v>1010,7</c:v>
                      </c:pt>
                      <c:pt idx="10107">
                        <c:v>1010,8</c:v>
                      </c:pt>
                      <c:pt idx="10108">
                        <c:v>1010,9</c:v>
                      </c:pt>
                      <c:pt idx="10109">
                        <c:v>1011</c:v>
                      </c:pt>
                      <c:pt idx="10110">
                        <c:v>1011,1</c:v>
                      </c:pt>
                      <c:pt idx="10111">
                        <c:v>1011,2</c:v>
                      </c:pt>
                      <c:pt idx="10112">
                        <c:v>1011,3</c:v>
                      </c:pt>
                      <c:pt idx="10113">
                        <c:v>1011,4</c:v>
                      </c:pt>
                      <c:pt idx="10114">
                        <c:v>1011,5</c:v>
                      </c:pt>
                      <c:pt idx="10115">
                        <c:v>1011,6</c:v>
                      </c:pt>
                      <c:pt idx="10116">
                        <c:v>1011,7</c:v>
                      </c:pt>
                      <c:pt idx="10117">
                        <c:v>1011,8</c:v>
                      </c:pt>
                      <c:pt idx="10118">
                        <c:v>1011,9</c:v>
                      </c:pt>
                      <c:pt idx="10119">
                        <c:v>1012</c:v>
                      </c:pt>
                      <c:pt idx="10120">
                        <c:v>1012,1</c:v>
                      </c:pt>
                      <c:pt idx="10121">
                        <c:v>1012,2</c:v>
                      </c:pt>
                      <c:pt idx="10122">
                        <c:v>1012,3</c:v>
                      </c:pt>
                      <c:pt idx="10123">
                        <c:v>1012,4</c:v>
                      </c:pt>
                      <c:pt idx="10124">
                        <c:v>1012,5</c:v>
                      </c:pt>
                      <c:pt idx="10125">
                        <c:v>1012,6</c:v>
                      </c:pt>
                      <c:pt idx="10126">
                        <c:v>1012,7</c:v>
                      </c:pt>
                      <c:pt idx="10127">
                        <c:v>1012,8</c:v>
                      </c:pt>
                      <c:pt idx="10128">
                        <c:v>1012,9</c:v>
                      </c:pt>
                      <c:pt idx="10129">
                        <c:v>1013</c:v>
                      </c:pt>
                      <c:pt idx="10130">
                        <c:v>1013,1</c:v>
                      </c:pt>
                      <c:pt idx="10131">
                        <c:v>1013,2</c:v>
                      </c:pt>
                      <c:pt idx="10132">
                        <c:v>1013,3</c:v>
                      </c:pt>
                      <c:pt idx="10133">
                        <c:v>1013,4</c:v>
                      </c:pt>
                      <c:pt idx="10134">
                        <c:v>1013,5</c:v>
                      </c:pt>
                      <c:pt idx="10135">
                        <c:v>1013,6</c:v>
                      </c:pt>
                      <c:pt idx="10136">
                        <c:v>1013,7</c:v>
                      </c:pt>
                      <c:pt idx="10137">
                        <c:v>1013,8</c:v>
                      </c:pt>
                      <c:pt idx="10138">
                        <c:v>1013,9</c:v>
                      </c:pt>
                      <c:pt idx="10139">
                        <c:v>1014</c:v>
                      </c:pt>
                      <c:pt idx="10140">
                        <c:v>1014,1</c:v>
                      </c:pt>
                      <c:pt idx="10141">
                        <c:v>1014,2</c:v>
                      </c:pt>
                      <c:pt idx="10142">
                        <c:v>1014,3</c:v>
                      </c:pt>
                      <c:pt idx="10143">
                        <c:v>1014,4</c:v>
                      </c:pt>
                      <c:pt idx="10144">
                        <c:v>1014,5</c:v>
                      </c:pt>
                      <c:pt idx="10145">
                        <c:v>1014,6</c:v>
                      </c:pt>
                      <c:pt idx="10146">
                        <c:v>1014,7</c:v>
                      </c:pt>
                      <c:pt idx="10147">
                        <c:v>1014,8</c:v>
                      </c:pt>
                      <c:pt idx="10148">
                        <c:v>1014,9</c:v>
                      </c:pt>
                      <c:pt idx="10149">
                        <c:v>1015</c:v>
                      </c:pt>
                      <c:pt idx="10150">
                        <c:v>1015,1</c:v>
                      </c:pt>
                      <c:pt idx="10151">
                        <c:v>1015,2</c:v>
                      </c:pt>
                      <c:pt idx="10152">
                        <c:v>1015,3</c:v>
                      </c:pt>
                      <c:pt idx="10153">
                        <c:v>1015,4</c:v>
                      </c:pt>
                      <c:pt idx="10154">
                        <c:v>1015,5</c:v>
                      </c:pt>
                      <c:pt idx="10155">
                        <c:v>1015,6</c:v>
                      </c:pt>
                      <c:pt idx="10156">
                        <c:v>1015,7</c:v>
                      </c:pt>
                      <c:pt idx="10157">
                        <c:v>1015,8</c:v>
                      </c:pt>
                      <c:pt idx="10158">
                        <c:v>1015,9</c:v>
                      </c:pt>
                      <c:pt idx="10159">
                        <c:v>1016</c:v>
                      </c:pt>
                      <c:pt idx="10160">
                        <c:v>1016,1</c:v>
                      </c:pt>
                      <c:pt idx="10161">
                        <c:v>1016,2</c:v>
                      </c:pt>
                      <c:pt idx="10162">
                        <c:v>1016,3</c:v>
                      </c:pt>
                      <c:pt idx="10163">
                        <c:v>1016,4</c:v>
                      </c:pt>
                      <c:pt idx="10164">
                        <c:v>1016,5</c:v>
                      </c:pt>
                      <c:pt idx="10165">
                        <c:v>1016,6</c:v>
                      </c:pt>
                      <c:pt idx="10166">
                        <c:v>1016,7</c:v>
                      </c:pt>
                      <c:pt idx="10167">
                        <c:v>1016,8</c:v>
                      </c:pt>
                      <c:pt idx="10168">
                        <c:v>1016,9</c:v>
                      </c:pt>
                      <c:pt idx="10169">
                        <c:v>1017</c:v>
                      </c:pt>
                      <c:pt idx="10170">
                        <c:v>1017,1</c:v>
                      </c:pt>
                      <c:pt idx="10171">
                        <c:v>1017,2</c:v>
                      </c:pt>
                      <c:pt idx="10172">
                        <c:v>1017,3</c:v>
                      </c:pt>
                      <c:pt idx="10173">
                        <c:v>1017,4</c:v>
                      </c:pt>
                      <c:pt idx="10174">
                        <c:v>1017,5</c:v>
                      </c:pt>
                      <c:pt idx="10175">
                        <c:v>1017,6</c:v>
                      </c:pt>
                      <c:pt idx="10176">
                        <c:v>1017,7</c:v>
                      </c:pt>
                      <c:pt idx="10177">
                        <c:v>1017,8</c:v>
                      </c:pt>
                      <c:pt idx="10178">
                        <c:v>1017,9</c:v>
                      </c:pt>
                      <c:pt idx="10179">
                        <c:v>1018</c:v>
                      </c:pt>
                      <c:pt idx="10180">
                        <c:v>1018,1</c:v>
                      </c:pt>
                      <c:pt idx="10181">
                        <c:v>1018,2</c:v>
                      </c:pt>
                      <c:pt idx="10182">
                        <c:v>1018,3</c:v>
                      </c:pt>
                      <c:pt idx="10183">
                        <c:v>1018,4</c:v>
                      </c:pt>
                      <c:pt idx="10184">
                        <c:v>1018,5</c:v>
                      </c:pt>
                      <c:pt idx="10185">
                        <c:v>1018,6</c:v>
                      </c:pt>
                      <c:pt idx="10186">
                        <c:v>1018,7</c:v>
                      </c:pt>
                      <c:pt idx="10187">
                        <c:v>1018,8</c:v>
                      </c:pt>
                      <c:pt idx="10188">
                        <c:v>1018,9</c:v>
                      </c:pt>
                      <c:pt idx="10189">
                        <c:v>1019</c:v>
                      </c:pt>
                      <c:pt idx="10190">
                        <c:v>1019,1</c:v>
                      </c:pt>
                      <c:pt idx="10191">
                        <c:v>1019,2</c:v>
                      </c:pt>
                      <c:pt idx="10192">
                        <c:v>1019,3</c:v>
                      </c:pt>
                      <c:pt idx="10193">
                        <c:v>1019,4</c:v>
                      </c:pt>
                      <c:pt idx="10194">
                        <c:v>1019,5</c:v>
                      </c:pt>
                      <c:pt idx="10195">
                        <c:v>1019,6</c:v>
                      </c:pt>
                      <c:pt idx="10196">
                        <c:v>1019,7</c:v>
                      </c:pt>
                      <c:pt idx="10197">
                        <c:v>1019,8</c:v>
                      </c:pt>
                      <c:pt idx="10198">
                        <c:v>1019,9</c:v>
                      </c:pt>
                      <c:pt idx="10199">
                        <c:v>1020</c:v>
                      </c:pt>
                      <c:pt idx="10200">
                        <c:v>1020,1</c:v>
                      </c:pt>
                      <c:pt idx="10201">
                        <c:v>1020,2</c:v>
                      </c:pt>
                      <c:pt idx="10202">
                        <c:v>1020,3</c:v>
                      </c:pt>
                      <c:pt idx="10203">
                        <c:v>1020,4</c:v>
                      </c:pt>
                      <c:pt idx="10204">
                        <c:v>1020,5</c:v>
                      </c:pt>
                      <c:pt idx="10205">
                        <c:v>1020,6</c:v>
                      </c:pt>
                      <c:pt idx="10206">
                        <c:v>1020,7</c:v>
                      </c:pt>
                      <c:pt idx="10207">
                        <c:v>1020,8</c:v>
                      </c:pt>
                      <c:pt idx="10208">
                        <c:v>1020,9</c:v>
                      </c:pt>
                      <c:pt idx="10209">
                        <c:v>1021</c:v>
                      </c:pt>
                      <c:pt idx="10210">
                        <c:v>1021,1</c:v>
                      </c:pt>
                      <c:pt idx="10211">
                        <c:v>1021,2</c:v>
                      </c:pt>
                      <c:pt idx="10212">
                        <c:v>1021,3</c:v>
                      </c:pt>
                      <c:pt idx="10213">
                        <c:v>1021,4</c:v>
                      </c:pt>
                      <c:pt idx="10214">
                        <c:v>1021,5</c:v>
                      </c:pt>
                      <c:pt idx="10215">
                        <c:v>1021,6</c:v>
                      </c:pt>
                      <c:pt idx="10216">
                        <c:v>1021,7</c:v>
                      </c:pt>
                      <c:pt idx="10217">
                        <c:v>1021,8</c:v>
                      </c:pt>
                      <c:pt idx="10218">
                        <c:v>1021,9</c:v>
                      </c:pt>
                      <c:pt idx="10219">
                        <c:v>1022</c:v>
                      </c:pt>
                      <c:pt idx="10220">
                        <c:v>1022,1</c:v>
                      </c:pt>
                      <c:pt idx="10221">
                        <c:v>1022,2</c:v>
                      </c:pt>
                      <c:pt idx="10222">
                        <c:v>1022,3</c:v>
                      </c:pt>
                      <c:pt idx="10223">
                        <c:v>1022,4</c:v>
                      </c:pt>
                      <c:pt idx="10224">
                        <c:v>1022,5</c:v>
                      </c:pt>
                      <c:pt idx="10225">
                        <c:v>1022,6</c:v>
                      </c:pt>
                      <c:pt idx="10226">
                        <c:v>1022,7</c:v>
                      </c:pt>
                      <c:pt idx="10227">
                        <c:v>1022,8</c:v>
                      </c:pt>
                      <c:pt idx="10228">
                        <c:v>1022,9</c:v>
                      </c:pt>
                      <c:pt idx="10229">
                        <c:v>1023</c:v>
                      </c:pt>
                      <c:pt idx="10230">
                        <c:v>1023,1</c:v>
                      </c:pt>
                      <c:pt idx="10231">
                        <c:v>1023,2</c:v>
                      </c:pt>
                      <c:pt idx="10232">
                        <c:v>1023,3</c:v>
                      </c:pt>
                      <c:pt idx="10233">
                        <c:v>1023,4</c:v>
                      </c:pt>
                      <c:pt idx="10234">
                        <c:v>1023,5</c:v>
                      </c:pt>
                      <c:pt idx="10235">
                        <c:v>1023,6</c:v>
                      </c:pt>
                      <c:pt idx="10236">
                        <c:v>1023,7</c:v>
                      </c:pt>
                      <c:pt idx="10237">
                        <c:v>1023,8</c:v>
                      </c:pt>
                      <c:pt idx="10238">
                        <c:v>1023,9</c:v>
                      </c:pt>
                      <c:pt idx="10239">
                        <c:v>1024</c:v>
                      </c:pt>
                      <c:pt idx="10240">
                        <c:v>1024,1</c:v>
                      </c:pt>
                      <c:pt idx="10241">
                        <c:v>1024,2</c:v>
                      </c:pt>
                      <c:pt idx="10242">
                        <c:v>1024,3</c:v>
                      </c:pt>
                      <c:pt idx="10243">
                        <c:v>1024,4</c:v>
                      </c:pt>
                      <c:pt idx="10244">
                        <c:v>1024,5</c:v>
                      </c:pt>
                      <c:pt idx="10245">
                        <c:v>1024,6</c:v>
                      </c:pt>
                      <c:pt idx="10246">
                        <c:v>1024,7</c:v>
                      </c:pt>
                      <c:pt idx="10247">
                        <c:v>1024,8</c:v>
                      </c:pt>
                      <c:pt idx="10248">
                        <c:v>1024,9</c:v>
                      </c:pt>
                      <c:pt idx="10249">
                        <c:v>1025</c:v>
                      </c:pt>
                      <c:pt idx="10250">
                        <c:v>1025,1</c:v>
                      </c:pt>
                      <c:pt idx="10251">
                        <c:v>1025,2</c:v>
                      </c:pt>
                      <c:pt idx="10252">
                        <c:v>1025,3</c:v>
                      </c:pt>
                      <c:pt idx="10253">
                        <c:v>1025,4</c:v>
                      </c:pt>
                      <c:pt idx="10254">
                        <c:v>1025,5</c:v>
                      </c:pt>
                      <c:pt idx="10255">
                        <c:v>1025,6</c:v>
                      </c:pt>
                      <c:pt idx="10256">
                        <c:v>1025,7</c:v>
                      </c:pt>
                      <c:pt idx="10257">
                        <c:v>1025,8</c:v>
                      </c:pt>
                      <c:pt idx="10258">
                        <c:v>1025,9</c:v>
                      </c:pt>
                      <c:pt idx="10259">
                        <c:v>1026</c:v>
                      </c:pt>
                      <c:pt idx="10260">
                        <c:v>1026,1</c:v>
                      </c:pt>
                      <c:pt idx="10261">
                        <c:v>1026,2</c:v>
                      </c:pt>
                      <c:pt idx="10262">
                        <c:v>1026,3</c:v>
                      </c:pt>
                      <c:pt idx="10263">
                        <c:v>1026,4</c:v>
                      </c:pt>
                      <c:pt idx="10264">
                        <c:v>1026,5</c:v>
                      </c:pt>
                      <c:pt idx="10265">
                        <c:v>1026,6</c:v>
                      </c:pt>
                      <c:pt idx="10266">
                        <c:v>1026,7</c:v>
                      </c:pt>
                      <c:pt idx="10267">
                        <c:v>1026,8</c:v>
                      </c:pt>
                      <c:pt idx="10268">
                        <c:v>1026,9</c:v>
                      </c:pt>
                      <c:pt idx="10269">
                        <c:v>1027</c:v>
                      </c:pt>
                      <c:pt idx="10270">
                        <c:v>1027,1</c:v>
                      </c:pt>
                      <c:pt idx="10271">
                        <c:v>1027,2</c:v>
                      </c:pt>
                      <c:pt idx="10272">
                        <c:v>1027,3</c:v>
                      </c:pt>
                      <c:pt idx="10273">
                        <c:v>1027,4</c:v>
                      </c:pt>
                      <c:pt idx="10274">
                        <c:v>1027,5</c:v>
                      </c:pt>
                      <c:pt idx="10275">
                        <c:v>1027,6</c:v>
                      </c:pt>
                      <c:pt idx="10276">
                        <c:v>1027,7</c:v>
                      </c:pt>
                      <c:pt idx="10277">
                        <c:v>1027,8</c:v>
                      </c:pt>
                      <c:pt idx="10278">
                        <c:v>1027,9</c:v>
                      </c:pt>
                      <c:pt idx="10279">
                        <c:v>1028</c:v>
                      </c:pt>
                      <c:pt idx="10280">
                        <c:v>1028,1</c:v>
                      </c:pt>
                      <c:pt idx="10281">
                        <c:v>1028,2</c:v>
                      </c:pt>
                      <c:pt idx="10282">
                        <c:v>1028,3</c:v>
                      </c:pt>
                      <c:pt idx="10283">
                        <c:v>1028,4</c:v>
                      </c:pt>
                      <c:pt idx="10284">
                        <c:v>1028,5</c:v>
                      </c:pt>
                      <c:pt idx="10285">
                        <c:v>1028,6</c:v>
                      </c:pt>
                      <c:pt idx="10286">
                        <c:v>1028,7</c:v>
                      </c:pt>
                      <c:pt idx="10287">
                        <c:v>1028,8</c:v>
                      </c:pt>
                      <c:pt idx="10288">
                        <c:v>1028,9</c:v>
                      </c:pt>
                      <c:pt idx="10289">
                        <c:v>1029</c:v>
                      </c:pt>
                      <c:pt idx="10290">
                        <c:v>1029,1</c:v>
                      </c:pt>
                      <c:pt idx="10291">
                        <c:v>1029,2</c:v>
                      </c:pt>
                      <c:pt idx="10292">
                        <c:v>1029,3</c:v>
                      </c:pt>
                      <c:pt idx="10293">
                        <c:v>1029,4</c:v>
                      </c:pt>
                      <c:pt idx="10294">
                        <c:v>1029,5</c:v>
                      </c:pt>
                      <c:pt idx="10295">
                        <c:v>1029,6</c:v>
                      </c:pt>
                      <c:pt idx="10296">
                        <c:v>1029,7</c:v>
                      </c:pt>
                      <c:pt idx="10297">
                        <c:v>1029,8</c:v>
                      </c:pt>
                      <c:pt idx="10298">
                        <c:v>1029,9</c:v>
                      </c:pt>
                      <c:pt idx="10299">
                        <c:v>1030</c:v>
                      </c:pt>
                      <c:pt idx="10300">
                        <c:v>1030,1</c:v>
                      </c:pt>
                      <c:pt idx="10301">
                        <c:v>1030,2</c:v>
                      </c:pt>
                      <c:pt idx="10302">
                        <c:v>1030,3</c:v>
                      </c:pt>
                      <c:pt idx="10303">
                        <c:v>1030,4</c:v>
                      </c:pt>
                      <c:pt idx="10304">
                        <c:v>1030,5</c:v>
                      </c:pt>
                      <c:pt idx="10305">
                        <c:v>1030,6</c:v>
                      </c:pt>
                      <c:pt idx="10306">
                        <c:v>1030,7</c:v>
                      </c:pt>
                      <c:pt idx="10307">
                        <c:v>1030,8</c:v>
                      </c:pt>
                      <c:pt idx="10308">
                        <c:v>1030,9</c:v>
                      </c:pt>
                      <c:pt idx="10309">
                        <c:v>1031</c:v>
                      </c:pt>
                      <c:pt idx="10310">
                        <c:v>1031,1</c:v>
                      </c:pt>
                      <c:pt idx="10311">
                        <c:v>1031,2</c:v>
                      </c:pt>
                      <c:pt idx="10312">
                        <c:v>1031,3</c:v>
                      </c:pt>
                      <c:pt idx="10313">
                        <c:v>1031,4</c:v>
                      </c:pt>
                      <c:pt idx="10314">
                        <c:v>1031,5</c:v>
                      </c:pt>
                      <c:pt idx="10315">
                        <c:v>1031,6</c:v>
                      </c:pt>
                      <c:pt idx="10316">
                        <c:v>1031,7</c:v>
                      </c:pt>
                      <c:pt idx="10317">
                        <c:v>1031,8</c:v>
                      </c:pt>
                      <c:pt idx="10318">
                        <c:v>1031,9</c:v>
                      </c:pt>
                      <c:pt idx="10319">
                        <c:v>1032</c:v>
                      </c:pt>
                      <c:pt idx="10320">
                        <c:v>1032,1</c:v>
                      </c:pt>
                      <c:pt idx="10321">
                        <c:v>1032,2</c:v>
                      </c:pt>
                      <c:pt idx="10322">
                        <c:v>1032,3</c:v>
                      </c:pt>
                      <c:pt idx="10323">
                        <c:v>1032,4</c:v>
                      </c:pt>
                      <c:pt idx="10324">
                        <c:v>1032,5</c:v>
                      </c:pt>
                      <c:pt idx="10325">
                        <c:v>1032,6</c:v>
                      </c:pt>
                      <c:pt idx="10326">
                        <c:v>1032,7</c:v>
                      </c:pt>
                      <c:pt idx="10327">
                        <c:v>1032,8</c:v>
                      </c:pt>
                      <c:pt idx="10328">
                        <c:v>1032,9</c:v>
                      </c:pt>
                      <c:pt idx="10329">
                        <c:v>1033</c:v>
                      </c:pt>
                      <c:pt idx="10330">
                        <c:v>1033,1</c:v>
                      </c:pt>
                      <c:pt idx="10331">
                        <c:v>1033,2</c:v>
                      </c:pt>
                      <c:pt idx="10332">
                        <c:v>1033,3</c:v>
                      </c:pt>
                      <c:pt idx="10333">
                        <c:v>1033,4</c:v>
                      </c:pt>
                      <c:pt idx="10334">
                        <c:v>1033,5</c:v>
                      </c:pt>
                      <c:pt idx="10335">
                        <c:v>1033,6</c:v>
                      </c:pt>
                      <c:pt idx="10336">
                        <c:v>1033,7</c:v>
                      </c:pt>
                      <c:pt idx="10337">
                        <c:v>1033,8</c:v>
                      </c:pt>
                      <c:pt idx="10338">
                        <c:v>1033,9</c:v>
                      </c:pt>
                      <c:pt idx="10339">
                        <c:v>1034</c:v>
                      </c:pt>
                      <c:pt idx="10340">
                        <c:v>1034,1</c:v>
                      </c:pt>
                      <c:pt idx="10341">
                        <c:v>1034,2</c:v>
                      </c:pt>
                      <c:pt idx="10342">
                        <c:v>1034,3</c:v>
                      </c:pt>
                      <c:pt idx="10343">
                        <c:v>1034,4</c:v>
                      </c:pt>
                      <c:pt idx="10344">
                        <c:v>1034,5</c:v>
                      </c:pt>
                      <c:pt idx="10345">
                        <c:v>1034,6</c:v>
                      </c:pt>
                      <c:pt idx="10346">
                        <c:v>1034,7</c:v>
                      </c:pt>
                      <c:pt idx="10347">
                        <c:v>1034,8</c:v>
                      </c:pt>
                      <c:pt idx="10348">
                        <c:v>1034,9</c:v>
                      </c:pt>
                      <c:pt idx="10349">
                        <c:v>1035</c:v>
                      </c:pt>
                      <c:pt idx="10350">
                        <c:v>1035,1</c:v>
                      </c:pt>
                      <c:pt idx="10351">
                        <c:v>1035,2</c:v>
                      </c:pt>
                      <c:pt idx="10352">
                        <c:v>1035,3</c:v>
                      </c:pt>
                      <c:pt idx="10353">
                        <c:v>1035,4</c:v>
                      </c:pt>
                      <c:pt idx="10354">
                        <c:v>1035,5</c:v>
                      </c:pt>
                      <c:pt idx="10355">
                        <c:v>1035,6</c:v>
                      </c:pt>
                      <c:pt idx="10356">
                        <c:v>1035,7</c:v>
                      </c:pt>
                      <c:pt idx="10357">
                        <c:v>1035,8</c:v>
                      </c:pt>
                      <c:pt idx="10358">
                        <c:v>1035,9</c:v>
                      </c:pt>
                      <c:pt idx="10359">
                        <c:v>1036</c:v>
                      </c:pt>
                      <c:pt idx="10360">
                        <c:v>1036,1</c:v>
                      </c:pt>
                      <c:pt idx="10361">
                        <c:v>1036,2</c:v>
                      </c:pt>
                      <c:pt idx="10362">
                        <c:v>1036,3</c:v>
                      </c:pt>
                      <c:pt idx="10363">
                        <c:v>1036,4</c:v>
                      </c:pt>
                      <c:pt idx="10364">
                        <c:v>1036,5</c:v>
                      </c:pt>
                      <c:pt idx="10365">
                        <c:v>1036,6</c:v>
                      </c:pt>
                      <c:pt idx="10366">
                        <c:v>1036,7</c:v>
                      </c:pt>
                      <c:pt idx="10367">
                        <c:v>1036,8</c:v>
                      </c:pt>
                      <c:pt idx="10368">
                        <c:v>1036,9</c:v>
                      </c:pt>
                      <c:pt idx="10369">
                        <c:v>1037</c:v>
                      </c:pt>
                      <c:pt idx="10370">
                        <c:v>1037,1</c:v>
                      </c:pt>
                      <c:pt idx="10371">
                        <c:v>1037,2</c:v>
                      </c:pt>
                      <c:pt idx="10372">
                        <c:v>1037,3</c:v>
                      </c:pt>
                      <c:pt idx="10373">
                        <c:v>1037,4</c:v>
                      </c:pt>
                      <c:pt idx="10374">
                        <c:v>1037,5</c:v>
                      </c:pt>
                      <c:pt idx="10375">
                        <c:v>1037,6</c:v>
                      </c:pt>
                      <c:pt idx="10376">
                        <c:v>1037,7</c:v>
                      </c:pt>
                      <c:pt idx="10377">
                        <c:v>1037,8</c:v>
                      </c:pt>
                      <c:pt idx="10378">
                        <c:v>1037,9</c:v>
                      </c:pt>
                      <c:pt idx="10379">
                        <c:v>1038</c:v>
                      </c:pt>
                      <c:pt idx="10380">
                        <c:v>1038,1</c:v>
                      </c:pt>
                      <c:pt idx="10381">
                        <c:v>1038,2</c:v>
                      </c:pt>
                      <c:pt idx="10382">
                        <c:v>1038,3</c:v>
                      </c:pt>
                      <c:pt idx="10383">
                        <c:v>1038,4</c:v>
                      </c:pt>
                      <c:pt idx="10384">
                        <c:v>1038,5</c:v>
                      </c:pt>
                      <c:pt idx="10385">
                        <c:v>1038,6</c:v>
                      </c:pt>
                      <c:pt idx="10386">
                        <c:v>1038,7</c:v>
                      </c:pt>
                      <c:pt idx="10387">
                        <c:v>1038,8</c:v>
                      </c:pt>
                      <c:pt idx="10388">
                        <c:v>1038,9</c:v>
                      </c:pt>
                      <c:pt idx="10389">
                        <c:v>1039</c:v>
                      </c:pt>
                      <c:pt idx="10390">
                        <c:v>1039,1</c:v>
                      </c:pt>
                      <c:pt idx="10391">
                        <c:v>1039,2</c:v>
                      </c:pt>
                      <c:pt idx="10392">
                        <c:v>1039,3</c:v>
                      </c:pt>
                      <c:pt idx="10393">
                        <c:v>1039,4</c:v>
                      </c:pt>
                      <c:pt idx="10394">
                        <c:v>1039,5</c:v>
                      </c:pt>
                      <c:pt idx="10395">
                        <c:v>1039,6</c:v>
                      </c:pt>
                      <c:pt idx="10396">
                        <c:v>1039,7</c:v>
                      </c:pt>
                      <c:pt idx="10397">
                        <c:v>1039,8</c:v>
                      </c:pt>
                      <c:pt idx="10398">
                        <c:v>1039,9</c:v>
                      </c:pt>
                      <c:pt idx="10399">
                        <c:v>1040</c:v>
                      </c:pt>
                      <c:pt idx="10400">
                        <c:v>1040,1</c:v>
                      </c:pt>
                      <c:pt idx="10401">
                        <c:v>1040,2</c:v>
                      </c:pt>
                      <c:pt idx="10402">
                        <c:v>1040,3</c:v>
                      </c:pt>
                      <c:pt idx="10403">
                        <c:v>1040,4</c:v>
                      </c:pt>
                      <c:pt idx="10404">
                        <c:v>1040,5</c:v>
                      </c:pt>
                      <c:pt idx="10405">
                        <c:v>1040,6</c:v>
                      </c:pt>
                      <c:pt idx="10406">
                        <c:v>1040,7</c:v>
                      </c:pt>
                      <c:pt idx="10407">
                        <c:v>1040,8</c:v>
                      </c:pt>
                      <c:pt idx="10408">
                        <c:v>1040,9</c:v>
                      </c:pt>
                      <c:pt idx="10409">
                        <c:v>1041</c:v>
                      </c:pt>
                      <c:pt idx="10410">
                        <c:v>1041,1</c:v>
                      </c:pt>
                      <c:pt idx="10411">
                        <c:v>1041,2</c:v>
                      </c:pt>
                      <c:pt idx="10412">
                        <c:v>1041,3</c:v>
                      </c:pt>
                      <c:pt idx="10413">
                        <c:v>1041,4</c:v>
                      </c:pt>
                      <c:pt idx="10414">
                        <c:v>1041,5</c:v>
                      </c:pt>
                      <c:pt idx="10415">
                        <c:v>1041,6</c:v>
                      </c:pt>
                      <c:pt idx="10416">
                        <c:v>1041,7</c:v>
                      </c:pt>
                      <c:pt idx="10417">
                        <c:v>1041,8</c:v>
                      </c:pt>
                      <c:pt idx="10418">
                        <c:v>1041,9</c:v>
                      </c:pt>
                      <c:pt idx="10419">
                        <c:v>1042</c:v>
                      </c:pt>
                      <c:pt idx="10420">
                        <c:v>1042,1</c:v>
                      </c:pt>
                      <c:pt idx="10421">
                        <c:v>1042,2</c:v>
                      </c:pt>
                      <c:pt idx="10422">
                        <c:v>1042,3</c:v>
                      </c:pt>
                      <c:pt idx="10423">
                        <c:v>1042,4</c:v>
                      </c:pt>
                      <c:pt idx="10424">
                        <c:v>1042,5</c:v>
                      </c:pt>
                      <c:pt idx="10425">
                        <c:v>1042,6</c:v>
                      </c:pt>
                      <c:pt idx="10426">
                        <c:v>1042,7</c:v>
                      </c:pt>
                      <c:pt idx="10427">
                        <c:v>1042,8</c:v>
                      </c:pt>
                      <c:pt idx="10428">
                        <c:v>1042,9</c:v>
                      </c:pt>
                      <c:pt idx="10429">
                        <c:v>1043</c:v>
                      </c:pt>
                      <c:pt idx="10430">
                        <c:v>1043,1</c:v>
                      </c:pt>
                      <c:pt idx="10431">
                        <c:v>1043,2</c:v>
                      </c:pt>
                      <c:pt idx="10432">
                        <c:v>1043,3</c:v>
                      </c:pt>
                      <c:pt idx="10433">
                        <c:v>1043,4</c:v>
                      </c:pt>
                      <c:pt idx="10434">
                        <c:v>1043,5</c:v>
                      </c:pt>
                      <c:pt idx="10435">
                        <c:v>1043,6</c:v>
                      </c:pt>
                      <c:pt idx="10436">
                        <c:v>1043,7</c:v>
                      </c:pt>
                      <c:pt idx="10437">
                        <c:v>1043,8</c:v>
                      </c:pt>
                      <c:pt idx="10438">
                        <c:v>1043,9</c:v>
                      </c:pt>
                      <c:pt idx="10439">
                        <c:v>1044</c:v>
                      </c:pt>
                      <c:pt idx="10440">
                        <c:v>1044,1</c:v>
                      </c:pt>
                      <c:pt idx="10441">
                        <c:v>1044,2</c:v>
                      </c:pt>
                      <c:pt idx="10442">
                        <c:v>1044,3</c:v>
                      </c:pt>
                      <c:pt idx="10443">
                        <c:v>1044,4</c:v>
                      </c:pt>
                      <c:pt idx="10444">
                        <c:v>1044,5</c:v>
                      </c:pt>
                      <c:pt idx="10445">
                        <c:v>1044,6</c:v>
                      </c:pt>
                      <c:pt idx="10446">
                        <c:v>1044,7</c:v>
                      </c:pt>
                      <c:pt idx="10447">
                        <c:v>1044,8</c:v>
                      </c:pt>
                      <c:pt idx="10448">
                        <c:v>1044,9</c:v>
                      </c:pt>
                      <c:pt idx="10449">
                        <c:v>1045</c:v>
                      </c:pt>
                      <c:pt idx="10450">
                        <c:v>1045,1</c:v>
                      </c:pt>
                      <c:pt idx="10451">
                        <c:v>1045,2</c:v>
                      </c:pt>
                      <c:pt idx="10452">
                        <c:v>1045,3</c:v>
                      </c:pt>
                      <c:pt idx="10453">
                        <c:v>1045,4</c:v>
                      </c:pt>
                      <c:pt idx="10454">
                        <c:v>1045,5</c:v>
                      </c:pt>
                      <c:pt idx="10455">
                        <c:v>1045,6</c:v>
                      </c:pt>
                      <c:pt idx="10456">
                        <c:v>1045,7</c:v>
                      </c:pt>
                      <c:pt idx="10457">
                        <c:v>1045,8</c:v>
                      </c:pt>
                      <c:pt idx="10458">
                        <c:v>1045,9</c:v>
                      </c:pt>
                      <c:pt idx="10459">
                        <c:v>1046</c:v>
                      </c:pt>
                      <c:pt idx="10460">
                        <c:v>1046,1</c:v>
                      </c:pt>
                      <c:pt idx="10461">
                        <c:v>1046,2</c:v>
                      </c:pt>
                      <c:pt idx="10462">
                        <c:v>1046,3</c:v>
                      </c:pt>
                      <c:pt idx="10463">
                        <c:v>1046,4</c:v>
                      </c:pt>
                      <c:pt idx="10464">
                        <c:v>1046,5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'Lago Agrio Dureno'!$A$2:$A$10466</c15:sqref>
                        </c15:formulaRef>
                      </c:ext>
                    </c:extLst>
                    <c:numCache>
                      <c:formatCode>General</c:formatCode>
                      <c:ptCount val="10464"/>
                      <c:pt idx="0">
                        <c:v>0.2</c:v>
                      </c:pt>
                      <c:pt idx="1">
                        <c:v>0.3</c:v>
                      </c:pt>
                      <c:pt idx="2">
                        <c:v>0.4</c:v>
                      </c:pt>
                      <c:pt idx="3">
                        <c:v>0.5</c:v>
                      </c:pt>
                      <c:pt idx="4">
                        <c:v>0.6</c:v>
                      </c:pt>
                      <c:pt idx="5">
                        <c:v>0.7</c:v>
                      </c:pt>
                      <c:pt idx="6">
                        <c:v>0.8</c:v>
                      </c:pt>
                      <c:pt idx="7">
                        <c:v>0.9</c:v>
                      </c:pt>
                      <c:pt idx="8">
                        <c:v>1</c:v>
                      </c:pt>
                      <c:pt idx="9">
                        <c:v>1.1000000000000001</c:v>
                      </c:pt>
                      <c:pt idx="10">
                        <c:v>1.2</c:v>
                      </c:pt>
                      <c:pt idx="11">
                        <c:v>1.3</c:v>
                      </c:pt>
                      <c:pt idx="12">
                        <c:v>1.4</c:v>
                      </c:pt>
                      <c:pt idx="13">
                        <c:v>1.5</c:v>
                      </c:pt>
                      <c:pt idx="14">
                        <c:v>1.6</c:v>
                      </c:pt>
                      <c:pt idx="15">
                        <c:v>1.7</c:v>
                      </c:pt>
                      <c:pt idx="16">
                        <c:v>1.8</c:v>
                      </c:pt>
                      <c:pt idx="17">
                        <c:v>1.9</c:v>
                      </c:pt>
                      <c:pt idx="18">
                        <c:v>2</c:v>
                      </c:pt>
                      <c:pt idx="19">
                        <c:v>2.1</c:v>
                      </c:pt>
                      <c:pt idx="20">
                        <c:v>2.2000000000000002</c:v>
                      </c:pt>
                      <c:pt idx="21">
                        <c:v>2.2999999999999998</c:v>
                      </c:pt>
                      <c:pt idx="22">
                        <c:v>2.4</c:v>
                      </c:pt>
                      <c:pt idx="23">
                        <c:v>2.5</c:v>
                      </c:pt>
                      <c:pt idx="24">
                        <c:v>2.6</c:v>
                      </c:pt>
                      <c:pt idx="25">
                        <c:v>2.7</c:v>
                      </c:pt>
                      <c:pt idx="26">
                        <c:v>2.8</c:v>
                      </c:pt>
                      <c:pt idx="27">
                        <c:v>2.9</c:v>
                      </c:pt>
                      <c:pt idx="28">
                        <c:v>3</c:v>
                      </c:pt>
                      <c:pt idx="29">
                        <c:v>3.1</c:v>
                      </c:pt>
                      <c:pt idx="30">
                        <c:v>3.2</c:v>
                      </c:pt>
                      <c:pt idx="31">
                        <c:v>3.3</c:v>
                      </c:pt>
                      <c:pt idx="32">
                        <c:v>3.4</c:v>
                      </c:pt>
                      <c:pt idx="33">
                        <c:v>3.5</c:v>
                      </c:pt>
                      <c:pt idx="34">
                        <c:v>3.6</c:v>
                      </c:pt>
                      <c:pt idx="35">
                        <c:v>3.7</c:v>
                      </c:pt>
                      <c:pt idx="36">
                        <c:v>3.8</c:v>
                      </c:pt>
                      <c:pt idx="37">
                        <c:v>3.9</c:v>
                      </c:pt>
                      <c:pt idx="38">
                        <c:v>4</c:v>
                      </c:pt>
                      <c:pt idx="39">
                        <c:v>4.0999999999999996</c:v>
                      </c:pt>
                      <c:pt idx="40">
                        <c:v>4.2</c:v>
                      </c:pt>
                      <c:pt idx="41">
                        <c:v>4.3</c:v>
                      </c:pt>
                      <c:pt idx="42">
                        <c:v>4.4000000000000004</c:v>
                      </c:pt>
                      <c:pt idx="43">
                        <c:v>4.5</c:v>
                      </c:pt>
                      <c:pt idx="44">
                        <c:v>4.5999999999999996</c:v>
                      </c:pt>
                      <c:pt idx="45">
                        <c:v>4.7</c:v>
                      </c:pt>
                      <c:pt idx="46">
                        <c:v>4.8</c:v>
                      </c:pt>
                      <c:pt idx="47">
                        <c:v>4.9000000000000004</c:v>
                      </c:pt>
                      <c:pt idx="48">
                        <c:v>5</c:v>
                      </c:pt>
                      <c:pt idx="49">
                        <c:v>5.0999999999999996</c:v>
                      </c:pt>
                      <c:pt idx="50">
                        <c:v>5.2</c:v>
                      </c:pt>
                      <c:pt idx="51">
                        <c:v>5.3</c:v>
                      </c:pt>
                      <c:pt idx="52">
                        <c:v>5.4</c:v>
                      </c:pt>
                      <c:pt idx="53">
                        <c:v>5.5</c:v>
                      </c:pt>
                      <c:pt idx="54">
                        <c:v>5.6</c:v>
                      </c:pt>
                      <c:pt idx="55">
                        <c:v>5.7</c:v>
                      </c:pt>
                      <c:pt idx="56">
                        <c:v>5.8</c:v>
                      </c:pt>
                      <c:pt idx="57">
                        <c:v>5.9</c:v>
                      </c:pt>
                      <c:pt idx="58">
                        <c:v>6</c:v>
                      </c:pt>
                      <c:pt idx="59">
                        <c:v>6.1</c:v>
                      </c:pt>
                      <c:pt idx="60">
                        <c:v>6.2</c:v>
                      </c:pt>
                      <c:pt idx="61">
                        <c:v>6.3</c:v>
                      </c:pt>
                      <c:pt idx="62">
                        <c:v>6.4</c:v>
                      </c:pt>
                      <c:pt idx="63">
                        <c:v>6.5</c:v>
                      </c:pt>
                      <c:pt idx="64">
                        <c:v>6.6</c:v>
                      </c:pt>
                      <c:pt idx="65">
                        <c:v>6.7</c:v>
                      </c:pt>
                      <c:pt idx="66">
                        <c:v>6.8</c:v>
                      </c:pt>
                      <c:pt idx="67">
                        <c:v>6.9</c:v>
                      </c:pt>
                      <c:pt idx="68">
                        <c:v>7</c:v>
                      </c:pt>
                      <c:pt idx="69">
                        <c:v>7.1</c:v>
                      </c:pt>
                      <c:pt idx="70">
                        <c:v>7.2</c:v>
                      </c:pt>
                      <c:pt idx="71">
                        <c:v>7.3</c:v>
                      </c:pt>
                      <c:pt idx="72">
                        <c:v>7.4</c:v>
                      </c:pt>
                      <c:pt idx="73">
                        <c:v>7.5</c:v>
                      </c:pt>
                      <c:pt idx="74">
                        <c:v>7.6</c:v>
                      </c:pt>
                      <c:pt idx="75">
                        <c:v>7.7</c:v>
                      </c:pt>
                      <c:pt idx="76">
                        <c:v>7.8</c:v>
                      </c:pt>
                      <c:pt idx="77">
                        <c:v>7.9</c:v>
                      </c:pt>
                      <c:pt idx="78">
                        <c:v>8</c:v>
                      </c:pt>
                      <c:pt idx="79">
                        <c:v>8.1</c:v>
                      </c:pt>
                      <c:pt idx="80">
                        <c:v>8.1999999999999993</c:v>
                      </c:pt>
                      <c:pt idx="81">
                        <c:v>8.3000000000000007</c:v>
                      </c:pt>
                      <c:pt idx="82">
                        <c:v>8.4</c:v>
                      </c:pt>
                      <c:pt idx="83">
                        <c:v>8.5</c:v>
                      </c:pt>
                      <c:pt idx="84">
                        <c:v>8.6</c:v>
                      </c:pt>
                      <c:pt idx="85">
                        <c:v>8.6999999999999993</c:v>
                      </c:pt>
                      <c:pt idx="86">
                        <c:v>8.8000000000000007</c:v>
                      </c:pt>
                      <c:pt idx="87">
                        <c:v>8.9</c:v>
                      </c:pt>
                      <c:pt idx="88">
                        <c:v>9</c:v>
                      </c:pt>
                      <c:pt idx="89">
                        <c:v>9.1</c:v>
                      </c:pt>
                      <c:pt idx="90">
                        <c:v>9.1999999999999993</c:v>
                      </c:pt>
                      <c:pt idx="91">
                        <c:v>9.3000000000000007</c:v>
                      </c:pt>
                      <c:pt idx="92">
                        <c:v>9.4</c:v>
                      </c:pt>
                      <c:pt idx="93">
                        <c:v>9.5</c:v>
                      </c:pt>
                      <c:pt idx="94">
                        <c:v>9.6</c:v>
                      </c:pt>
                      <c:pt idx="95">
                        <c:v>9.6999999999999993</c:v>
                      </c:pt>
                      <c:pt idx="96">
                        <c:v>9.8000000000000007</c:v>
                      </c:pt>
                      <c:pt idx="97">
                        <c:v>9.9</c:v>
                      </c:pt>
                      <c:pt idx="98">
                        <c:v>10</c:v>
                      </c:pt>
                      <c:pt idx="99">
                        <c:v>10.1</c:v>
                      </c:pt>
                      <c:pt idx="100">
                        <c:v>10.199999999999999</c:v>
                      </c:pt>
                      <c:pt idx="101">
                        <c:v>10.3</c:v>
                      </c:pt>
                      <c:pt idx="102">
                        <c:v>10.4</c:v>
                      </c:pt>
                      <c:pt idx="103">
                        <c:v>10.5</c:v>
                      </c:pt>
                      <c:pt idx="104">
                        <c:v>10.6</c:v>
                      </c:pt>
                      <c:pt idx="105">
                        <c:v>10.7</c:v>
                      </c:pt>
                      <c:pt idx="106">
                        <c:v>10.8</c:v>
                      </c:pt>
                      <c:pt idx="107">
                        <c:v>10.9</c:v>
                      </c:pt>
                      <c:pt idx="108">
                        <c:v>11</c:v>
                      </c:pt>
                      <c:pt idx="109">
                        <c:v>11.1</c:v>
                      </c:pt>
                      <c:pt idx="110">
                        <c:v>11.2</c:v>
                      </c:pt>
                      <c:pt idx="111">
                        <c:v>11.3</c:v>
                      </c:pt>
                      <c:pt idx="112">
                        <c:v>11.4</c:v>
                      </c:pt>
                      <c:pt idx="113">
                        <c:v>11.5</c:v>
                      </c:pt>
                      <c:pt idx="114">
                        <c:v>11.6</c:v>
                      </c:pt>
                      <c:pt idx="115">
                        <c:v>11.7</c:v>
                      </c:pt>
                      <c:pt idx="116">
                        <c:v>11.8</c:v>
                      </c:pt>
                      <c:pt idx="117">
                        <c:v>11.9</c:v>
                      </c:pt>
                      <c:pt idx="118">
                        <c:v>12</c:v>
                      </c:pt>
                      <c:pt idx="119">
                        <c:v>12.1</c:v>
                      </c:pt>
                      <c:pt idx="120">
                        <c:v>12.2</c:v>
                      </c:pt>
                      <c:pt idx="121">
                        <c:v>12.3</c:v>
                      </c:pt>
                      <c:pt idx="122">
                        <c:v>12.4</c:v>
                      </c:pt>
                      <c:pt idx="123">
                        <c:v>12.5</c:v>
                      </c:pt>
                      <c:pt idx="124">
                        <c:v>12.6</c:v>
                      </c:pt>
                      <c:pt idx="125">
                        <c:v>12.7</c:v>
                      </c:pt>
                      <c:pt idx="126">
                        <c:v>12.8</c:v>
                      </c:pt>
                      <c:pt idx="127">
                        <c:v>12.9</c:v>
                      </c:pt>
                      <c:pt idx="128">
                        <c:v>13</c:v>
                      </c:pt>
                      <c:pt idx="129">
                        <c:v>13.1</c:v>
                      </c:pt>
                      <c:pt idx="130">
                        <c:v>13.2</c:v>
                      </c:pt>
                      <c:pt idx="131">
                        <c:v>13.3</c:v>
                      </c:pt>
                      <c:pt idx="132">
                        <c:v>13.4</c:v>
                      </c:pt>
                      <c:pt idx="133">
                        <c:v>13.5</c:v>
                      </c:pt>
                      <c:pt idx="134">
                        <c:v>13.6</c:v>
                      </c:pt>
                      <c:pt idx="135">
                        <c:v>13.7</c:v>
                      </c:pt>
                      <c:pt idx="136">
                        <c:v>13.8</c:v>
                      </c:pt>
                      <c:pt idx="137">
                        <c:v>13.9</c:v>
                      </c:pt>
                      <c:pt idx="138">
                        <c:v>14</c:v>
                      </c:pt>
                      <c:pt idx="139">
                        <c:v>14.1</c:v>
                      </c:pt>
                      <c:pt idx="140">
                        <c:v>14.2</c:v>
                      </c:pt>
                      <c:pt idx="141">
                        <c:v>14.3</c:v>
                      </c:pt>
                      <c:pt idx="142">
                        <c:v>14.4</c:v>
                      </c:pt>
                      <c:pt idx="143">
                        <c:v>14.5</c:v>
                      </c:pt>
                      <c:pt idx="144">
                        <c:v>14.6</c:v>
                      </c:pt>
                      <c:pt idx="145">
                        <c:v>14.7</c:v>
                      </c:pt>
                      <c:pt idx="146">
                        <c:v>14.8</c:v>
                      </c:pt>
                      <c:pt idx="147">
                        <c:v>14.9</c:v>
                      </c:pt>
                      <c:pt idx="148">
                        <c:v>15</c:v>
                      </c:pt>
                      <c:pt idx="149">
                        <c:v>15.1</c:v>
                      </c:pt>
                      <c:pt idx="150">
                        <c:v>15.2</c:v>
                      </c:pt>
                      <c:pt idx="151">
                        <c:v>15.3</c:v>
                      </c:pt>
                      <c:pt idx="152">
                        <c:v>15.4</c:v>
                      </c:pt>
                      <c:pt idx="153">
                        <c:v>15.5</c:v>
                      </c:pt>
                      <c:pt idx="154">
                        <c:v>15.6</c:v>
                      </c:pt>
                      <c:pt idx="155">
                        <c:v>15.7</c:v>
                      </c:pt>
                      <c:pt idx="156">
                        <c:v>15.8</c:v>
                      </c:pt>
                      <c:pt idx="157">
                        <c:v>15.9</c:v>
                      </c:pt>
                      <c:pt idx="158">
                        <c:v>16</c:v>
                      </c:pt>
                      <c:pt idx="159">
                        <c:v>16.100000000000001</c:v>
                      </c:pt>
                      <c:pt idx="160">
                        <c:v>16.2</c:v>
                      </c:pt>
                      <c:pt idx="161">
                        <c:v>16.3</c:v>
                      </c:pt>
                      <c:pt idx="162">
                        <c:v>16.399999999999999</c:v>
                      </c:pt>
                      <c:pt idx="163">
                        <c:v>16.5</c:v>
                      </c:pt>
                      <c:pt idx="164">
                        <c:v>16.600000000000001</c:v>
                      </c:pt>
                      <c:pt idx="165">
                        <c:v>16.7</c:v>
                      </c:pt>
                      <c:pt idx="166">
                        <c:v>16.8</c:v>
                      </c:pt>
                      <c:pt idx="167">
                        <c:v>16.899999999999999</c:v>
                      </c:pt>
                      <c:pt idx="168">
                        <c:v>17</c:v>
                      </c:pt>
                      <c:pt idx="169">
                        <c:v>17.100000000000001</c:v>
                      </c:pt>
                      <c:pt idx="170">
                        <c:v>17.2</c:v>
                      </c:pt>
                      <c:pt idx="171">
                        <c:v>17.3</c:v>
                      </c:pt>
                      <c:pt idx="172">
                        <c:v>17.399999999999999</c:v>
                      </c:pt>
                      <c:pt idx="173">
                        <c:v>17.5</c:v>
                      </c:pt>
                      <c:pt idx="174">
                        <c:v>17.600000000000001</c:v>
                      </c:pt>
                      <c:pt idx="175">
                        <c:v>17.7</c:v>
                      </c:pt>
                      <c:pt idx="176">
                        <c:v>17.8</c:v>
                      </c:pt>
                      <c:pt idx="177">
                        <c:v>17.899999999999999</c:v>
                      </c:pt>
                      <c:pt idx="178">
                        <c:v>18</c:v>
                      </c:pt>
                      <c:pt idx="179">
                        <c:v>18.100000000000001</c:v>
                      </c:pt>
                      <c:pt idx="180">
                        <c:v>18.2</c:v>
                      </c:pt>
                      <c:pt idx="181">
                        <c:v>18.3</c:v>
                      </c:pt>
                      <c:pt idx="182">
                        <c:v>18.399999999999999</c:v>
                      </c:pt>
                      <c:pt idx="183">
                        <c:v>18.5</c:v>
                      </c:pt>
                      <c:pt idx="184">
                        <c:v>18.600000000000001</c:v>
                      </c:pt>
                      <c:pt idx="185">
                        <c:v>18.7</c:v>
                      </c:pt>
                      <c:pt idx="186">
                        <c:v>18.8</c:v>
                      </c:pt>
                      <c:pt idx="187">
                        <c:v>18.899999999999999</c:v>
                      </c:pt>
                      <c:pt idx="188">
                        <c:v>19</c:v>
                      </c:pt>
                      <c:pt idx="189">
                        <c:v>19.100000000000001</c:v>
                      </c:pt>
                      <c:pt idx="190">
                        <c:v>19.2</c:v>
                      </c:pt>
                      <c:pt idx="191">
                        <c:v>19.3</c:v>
                      </c:pt>
                      <c:pt idx="192">
                        <c:v>19.399999999999999</c:v>
                      </c:pt>
                      <c:pt idx="193">
                        <c:v>19.5</c:v>
                      </c:pt>
                      <c:pt idx="194">
                        <c:v>19.600000000000001</c:v>
                      </c:pt>
                      <c:pt idx="195">
                        <c:v>19.7</c:v>
                      </c:pt>
                      <c:pt idx="196">
                        <c:v>19.8</c:v>
                      </c:pt>
                      <c:pt idx="197">
                        <c:v>19.899999999999999</c:v>
                      </c:pt>
                      <c:pt idx="198">
                        <c:v>20</c:v>
                      </c:pt>
                      <c:pt idx="199">
                        <c:v>20.100000000000001</c:v>
                      </c:pt>
                      <c:pt idx="200">
                        <c:v>20.2</c:v>
                      </c:pt>
                      <c:pt idx="201">
                        <c:v>20.3</c:v>
                      </c:pt>
                      <c:pt idx="202">
                        <c:v>20.399999999999999</c:v>
                      </c:pt>
                      <c:pt idx="203">
                        <c:v>20.5</c:v>
                      </c:pt>
                      <c:pt idx="204">
                        <c:v>20.6</c:v>
                      </c:pt>
                      <c:pt idx="205">
                        <c:v>20.7</c:v>
                      </c:pt>
                      <c:pt idx="206">
                        <c:v>20.8</c:v>
                      </c:pt>
                      <c:pt idx="207">
                        <c:v>20.9</c:v>
                      </c:pt>
                      <c:pt idx="208">
                        <c:v>21</c:v>
                      </c:pt>
                      <c:pt idx="209">
                        <c:v>21.1</c:v>
                      </c:pt>
                      <c:pt idx="210">
                        <c:v>21.2</c:v>
                      </c:pt>
                      <c:pt idx="211">
                        <c:v>21.3</c:v>
                      </c:pt>
                      <c:pt idx="212">
                        <c:v>21.4</c:v>
                      </c:pt>
                      <c:pt idx="213">
                        <c:v>21.5</c:v>
                      </c:pt>
                      <c:pt idx="214">
                        <c:v>21.6</c:v>
                      </c:pt>
                      <c:pt idx="215">
                        <c:v>21.7</c:v>
                      </c:pt>
                      <c:pt idx="216">
                        <c:v>21.8</c:v>
                      </c:pt>
                      <c:pt idx="217">
                        <c:v>21.9</c:v>
                      </c:pt>
                      <c:pt idx="218">
                        <c:v>22</c:v>
                      </c:pt>
                      <c:pt idx="219">
                        <c:v>22.1</c:v>
                      </c:pt>
                      <c:pt idx="220">
                        <c:v>22.2</c:v>
                      </c:pt>
                      <c:pt idx="221">
                        <c:v>22.3</c:v>
                      </c:pt>
                      <c:pt idx="222">
                        <c:v>22.4</c:v>
                      </c:pt>
                      <c:pt idx="223">
                        <c:v>22.5</c:v>
                      </c:pt>
                      <c:pt idx="224">
                        <c:v>22.6</c:v>
                      </c:pt>
                      <c:pt idx="225">
                        <c:v>22.7</c:v>
                      </c:pt>
                      <c:pt idx="226">
                        <c:v>22.8</c:v>
                      </c:pt>
                      <c:pt idx="227">
                        <c:v>22.9</c:v>
                      </c:pt>
                      <c:pt idx="228">
                        <c:v>23</c:v>
                      </c:pt>
                      <c:pt idx="229">
                        <c:v>23.1</c:v>
                      </c:pt>
                      <c:pt idx="230">
                        <c:v>23.2</c:v>
                      </c:pt>
                      <c:pt idx="231">
                        <c:v>23.3</c:v>
                      </c:pt>
                      <c:pt idx="232">
                        <c:v>23.4</c:v>
                      </c:pt>
                      <c:pt idx="233">
                        <c:v>23.5</c:v>
                      </c:pt>
                      <c:pt idx="234">
                        <c:v>23.6</c:v>
                      </c:pt>
                      <c:pt idx="235">
                        <c:v>23.7</c:v>
                      </c:pt>
                      <c:pt idx="236">
                        <c:v>23.8</c:v>
                      </c:pt>
                      <c:pt idx="237">
                        <c:v>23.9</c:v>
                      </c:pt>
                      <c:pt idx="238">
                        <c:v>24</c:v>
                      </c:pt>
                      <c:pt idx="239">
                        <c:v>24.1</c:v>
                      </c:pt>
                      <c:pt idx="240">
                        <c:v>24.2</c:v>
                      </c:pt>
                      <c:pt idx="241">
                        <c:v>24.3</c:v>
                      </c:pt>
                      <c:pt idx="242">
                        <c:v>24.4</c:v>
                      </c:pt>
                      <c:pt idx="243">
                        <c:v>24.5</c:v>
                      </c:pt>
                      <c:pt idx="244">
                        <c:v>24.6</c:v>
                      </c:pt>
                      <c:pt idx="245">
                        <c:v>24.7</c:v>
                      </c:pt>
                      <c:pt idx="246">
                        <c:v>24.8</c:v>
                      </c:pt>
                      <c:pt idx="247">
                        <c:v>24.9</c:v>
                      </c:pt>
                      <c:pt idx="248">
                        <c:v>25</c:v>
                      </c:pt>
                      <c:pt idx="249">
                        <c:v>25.1</c:v>
                      </c:pt>
                      <c:pt idx="250">
                        <c:v>25.2</c:v>
                      </c:pt>
                      <c:pt idx="251">
                        <c:v>25.3</c:v>
                      </c:pt>
                      <c:pt idx="252">
                        <c:v>25.4</c:v>
                      </c:pt>
                      <c:pt idx="253">
                        <c:v>25.5</c:v>
                      </c:pt>
                      <c:pt idx="254">
                        <c:v>25.6</c:v>
                      </c:pt>
                      <c:pt idx="255">
                        <c:v>25.7</c:v>
                      </c:pt>
                      <c:pt idx="256">
                        <c:v>25.8</c:v>
                      </c:pt>
                      <c:pt idx="257">
                        <c:v>25.9</c:v>
                      </c:pt>
                      <c:pt idx="258">
                        <c:v>26</c:v>
                      </c:pt>
                      <c:pt idx="259">
                        <c:v>26.1</c:v>
                      </c:pt>
                      <c:pt idx="260">
                        <c:v>26.2</c:v>
                      </c:pt>
                      <c:pt idx="261">
                        <c:v>26.3</c:v>
                      </c:pt>
                      <c:pt idx="262">
                        <c:v>26.4</c:v>
                      </c:pt>
                      <c:pt idx="263">
                        <c:v>26.5</c:v>
                      </c:pt>
                      <c:pt idx="264">
                        <c:v>26.6</c:v>
                      </c:pt>
                      <c:pt idx="265">
                        <c:v>26.7</c:v>
                      </c:pt>
                      <c:pt idx="266">
                        <c:v>26.8</c:v>
                      </c:pt>
                      <c:pt idx="267">
                        <c:v>26.9</c:v>
                      </c:pt>
                      <c:pt idx="268">
                        <c:v>27</c:v>
                      </c:pt>
                      <c:pt idx="269">
                        <c:v>27.1</c:v>
                      </c:pt>
                      <c:pt idx="270">
                        <c:v>27.2</c:v>
                      </c:pt>
                      <c:pt idx="271">
                        <c:v>27.3</c:v>
                      </c:pt>
                      <c:pt idx="272">
                        <c:v>27.4</c:v>
                      </c:pt>
                      <c:pt idx="273">
                        <c:v>27.5</c:v>
                      </c:pt>
                      <c:pt idx="274">
                        <c:v>27.6</c:v>
                      </c:pt>
                      <c:pt idx="275">
                        <c:v>27.7</c:v>
                      </c:pt>
                      <c:pt idx="276">
                        <c:v>27.8</c:v>
                      </c:pt>
                      <c:pt idx="277">
                        <c:v>27.9</c:v>
                      </c:pt>
                      <c:pt idx="278">
                        <c:v>28</c:v>
                      </c:pt>
                      <c:pt idx="279">
                        <c:v>28.1</c:v>
                      </c:pt>
                      <c:pt idx="280">
                        <c:v>28.2</c:v>
                      </c:pt>
                      <c:pt idx="281">
                        <c:v>28.3</c:v>
                      </c:pt>
                      <c:pt idx="282">
                        <c:v>28.4</c:v>
                      </c:pt>
                      <c:pt idx="283">
                        <c:v>28.5</c:v>
                      </c:pt>
                      <c:pt idx="284">
                        <c:v>28.6</c:v>
                      </c:pt>
                      <c:pt idx="285">
                        <c:v>28.7</c:v>
                      </c:pt>
                      <c:pt idx="286">
                        <c:v>28.8</c:v>
                      </c:pt>
                      <c:pt idx="287">
                        <c:v>28.9</c:v>
                      </c:pt>
                      <c:pt idx="288">
                        <c:v>29</c:v>
                      </c:pt>
                      <c:pt idx="289">
                        <c:v>29.1</c:v>
                      </c:pt>
                      <c:pt idx="290">
                        <c:v>29.2</c:v>
                      </c:pt>
                      <c:pt idx="291">
                        <c:v>29.3</c:v>
                      </c:pt>
                      <c:pt idx="292">
                        <c:v>29.4</c:v>
                      </c:pt>
                      <c:pt idx="293">
                        <c:v>29.5</c:v>
                      </c:pt>
                      <c:pt idx="294">
                        <c:v>29.6</c:v>
                      </c:pt>
                      <c:pt idx="295">
                        <c:v>29.7</c:v>
                      </c:pt>
                      <c:pt idx="296">
                        <c:v>29.8</c:v>
                      </c:pt>
                      <c:pt idx="297">
                        <c:v>29.9</c:v>
                      </c:pt>
                      <c:pt idx="298">
                        <c:v>30</c:v>
                      </c:pt>
                      <c:pt idx="299">
                        <c:v>30.1</c:v>
                      </c:pt>
                      <c:pt idx="300">
                        <c:v>30.2</c:v>
                      </c:pt>
                      <c:pt idx="301">
                        <c:v>30.3</c:v>
                      </c:pt>
                      <c:pt idx="302">
                        <c:v>30.4</c:v>
                      </c:pt>
                      <c:pt idx="303">
                        <c:v>30.5</c:v>
                      </c:pt>
                      <c:pt idx="304">
                        <c:v>30.6</c:v>
                      </c:pt>
                      <c:pt idx="305">
                        <c:v>30.7</c:v>
                      </c:pt>
                      <c:pt idx="306">
                        <c:v>30.8</c:v>
                      </c:pt>
                      <c:pt idx="307">
                        <c:v>30.9</c:v>
                      </c:pt>
                      <c:pt idx="308">
                        <c:v>31</c:v>
                      </c:pt>
                      <c:pt idx="309">
                        <c:v>31.1</c:v>
                      </c:pt>
                      <c:pt idx="310">
                        <c:v>31.2</c:v>
                      </c:pt>
                      <c:pt idx="311">
                        <c:v>31.3</c:v>
                      </c:pt>
                      <c:pt idx="312">
                        <c:v>31.4</c:v>
                      </c:pt>
                      <c:pt idx="313">
                        <c:v>31.5</c:v>
                      </c:pt>
                      <c:pt idx="314">
                        <c:v>31.6</c:v>
                      </c:pt>
                      <c:pt idx="315">
                        <c:v>31.7</c:v>
                      </c:pt>
                      <c:pt idx="316">
                        <c:v>31.8</c:v>
                      </c:pt>
                      <c:pt idx="317">
                        <c:v>31.9</c:v>
                      </c:pt>
                      <c:pt idx="318">
                        <c:v>32</c:v>
                      </c:pt>
                      <c:pt idx="319">
                        <c:v>32.1</c:v>
                      </c:pt>
                      <c:pt idx="320">
                        <c:v>32.200000000000003</c:v>
                      </c:pt>
                      <c:pt idx="321">
                        <c:v>32.299999999999997</c:v>
                      </c:pt>
                      <c:pt idx="322">
                        <c:v>32.4</c:v>
                      </c:pt>
                      <c:pt idx="323">
                        <c:v>32.5</c:v>
                      </c:pt>
                      <c:pt idx="324">
                        <c:v>32.6</c:v>
                      </c:pt>
                      <c:pt idx="325">
                        <c:v>32.700000000000003</c:v>
                      </c:pt>
                      <c:pt idx="326">
                        <c:v>32.799999999999997</c:v>
                      </c:pt>
                      <c:pt idx="327">
                        <c:v>32.9</c:v>
                      </c:pt>
                      <c:pt idx="328">
                        <c:v>33</c:v>
                      </c:pt>
                      <c:pt idx="329">
                        <c:v>33.1</c:v>
                      </c:pt>
                      <c:pt idx="330">
                        <c:v>33.200000000000003</c:v>
                      </c:pt>
                      <c:pt idx="331">
                        <c:v>33.299999999999997</c:v>
                      </c:pt>
                      <c:pt idx="332">
                        <c:v>33.4</c:v>
                      </c:pt>
                      <c:pt idx="333">
                        <c:v>33.5</c:v>
                      </c:pt>
                      <c:pt idx="334">
                        <c:v>33.6</c:v>
                      </c:pt>
                      <c:pt idx="335">
                        <c:v>33.700000000000003</c:v>
                      </c:pt>
                      <c:pt idx="336">
                        <c:v>33.799999999999997</c:v>
                      </c:pt>
                      <c:pt idx="337">
                        <c:v>33.9</c:v>
                      </c:pt>
                      <c:pt idx="338">
                        <c:v>34</c:v>
                      </c:pt>
                      <c:pt idx="339">
                        <c:v>34.1</c:v>
                      </c:pt>
                      <c:pt idx="340">
                        <c:v>34.200000000000003</c:v>
                      </c:pt>
                      <c:pt idx="341">
                        <c:v>34.299999999999997</c:v>
                      </c:pt>
                      <c:pt idx="342">
                        <c:v>34.4</c:v>
                      </c:pt>
                      <c:pt idx="343">
                        <c:v>34.5</c:v>
                      </c:pt>
                      <c:pt idx="344">
                        <c:v>34.6</c:v>
                      </c:pt>
                      <c:pt idx="345">
                        <c:v>34.700000000000003</c:v>
                      </c:pt>
                      <c:pt idx="346">
                        <c:v>34.799999999999997</c:v>
                      </c:pt>
                      <c:pt idx="347">
                        <c:v>34.9</c:v>
                      </c:pt>
                      <c:pt idx="348">
                        <c:v>35</c:v>
                      </c:pt>
                      <c:pt idx="349">
                        <c:v>35.1</c:v>
                      </c:pt>
                      <c:pt idx="350">
                        <c:v>35.200000000000003</c:v>
                      </c:pt>
                      <c:pt idx="351">
                        <c:v>35.299999999999997</c:v>
                      </c:pt>
                      <c:pt idx="352">
                        <c:v>35.4</c:v>
                      </c:pt>
                      <c:pt idx="353">
                        <c:v>35.5</c:v>
                      </c:pt>
                      <c:pt idx="354">
                        <c:v>35.6</c:v>
                      </c:pt>
                      <c:pt idx="355">
                        <c:v>35.700000000000003</c:v>
                      </c:pt>
                      <c:pt idx="356">
                        <c:v>35.799999999999997</c:v>
                      </c:pt>
                      <c:pt idx="357">
                        <c:v>35.9</c:v>
                      </c:pt>
                      <c:pt idx="358">
                        <c:v>36</c:v>
                      </c:pt>
                      <c:pt idx="359">
                        <c:v>36.1</c:v>
                      </c:pt>
                      <c:pt idx="360">
                        <c:v>36.200000000000003</c:v>
                      </c:pt>
                      <c:pt idx="361">
                        <c:v>36.299999999999997</c:v>
                      </c:pt>
                      <c:pt idx="362">
                        <c:v>36.4</c:v>
                      </c:pt>
                      <c:pt idx="363">
                        <c:v>36.5</c:v>
                      </c:pt>
                      <c:pt idx="364">
                        <c:v>36.6</c:v>
                      </c:pt>
                      <c:pt idx="365">
                        <c:v>36.700000000000003</c:v>
                      </c:pt>
                      <c:pt idx="366">
                        <c:v>36.799999999999997</c:v>
                      </c:pt>
                      <c:pt idx="367">
                        <c:v>36.9</c:v>
                      </c:pt>
                      <c:pt idx="368">
                        <c:v>37</c:v>
                      </c:pt>
                      <c:pt idx="369">
                        <c:v>37.1</c:v>
                      </c:pt>
                      <c:pt idx="370">
                        <c:v>37.200000000000003</c:v>
                      </c:pt>
                      <c:pt idx="371">
                        <c:v>37.299999999999997</c:v>
                      </c:pt>
                      <c:pt idx="372">
                        <c:v>37.4</c:v>
                      </c:pt>
                      <c:pt idx="373">
                        <c:v>37.5</c:v>
                      </c:pt>
                      <c:pt idx="374">
                        <c:v>37.6</c:v>
                      </c:pt>
                      <c:pt idx="375">
                        <c:v>37.700000000000003</c:v>
                      </c:pt>
                      <c:pt idx="376">
                        <c:v>37.799999999999997</c:v>
                      </c:pt>
                      <c:pt idx="377">
                        <c:v>37.9</c:v>
                      </c:pt>
                      <c:pt idx="378">
                        <c:v>38</c:v>
                      </c:pt>
                      <c:pt idx="379">
                        <c:v>38.1</c:v>
                      </c:pt>
                      <c:pt idx="380">
                        <c:v>38.200000000000003</c:v>
                      </c:pt>
                      <c:pt idx="381">
                        <c:v>38.299999999999997</c:v>
                      </c:pt>
                      <c:pt idx="382">
                        <c:v>38.4</c:v>
                      </c:pt>
                      <c:pt idx="383">
                        <c:v>38.5</c:v>
                      </c:pt>
                      <c:pt idx="384">
                        <c:v>38.6</c:v>
                      </c:pt>
                      <c:pt idx="385">
                        <c:v>38.700000000000003</c:v>
                      </c:pt>
                      <c:pt idx="386">
                        <c:v>38.799999999999997</c:v>
                      </c:pt>
                      <c:pt idx="387">
                        <c:v>38.9</c:v>
                      </c:pt>
                      <c:pt idx="388">
                        <c:v>39</c:v>
                      </c:pt>
                      <c:pt idx="389">
                        <c:v>39.1</c:v>
                      </c:pt>
                      <c:pt idx="390">
                        <c:v>39.200000000000003</c:v>
                      </c:pt>
                      <c:pt idx="391">
                        <c:v>39.299999999999997</c:v>
                      </c:pt>
                      <c:pt idx="392">
                        <c:v>39.4</c:v>
                      </c:pt>
                      <c:pt idx="393">
                        <c:v>39.5</c:v>
                      </c:pt>
                      <c:pt idx="394">
                        <c:v>39.6</c:v>
                      </c:pt>
                      <c:pt idx="395">
                        <c:v>39.700000000000003</c:v>
                      </c:pt>
                      <c:pt idx="396">
                        <c:v>39.799999999999997</c:v>
                      </c:pt>
                      <c:pt idx="397">
                        <c:v>39.9</c:v>
                      </c:pt>
                      <c:pt idx="398">
                        <c:v>40</c:v>
                      </c:pt>
                      <c:pt idx="399">
                        <c:v>40.1</c:v>
                      </c:pt>
                      <c:pt idx="400">
                        <c:v>40.200000000000003</c:v>
                      </c:pt>
                      <c:pt idx="401">
                        <c:v>40.299999999999997</c:v>
                      </c:pt>
                      <c:pt idx="402">
                        <c:v>40.4</c:v>
                      </c:pt>
                      <c:pt idx="403">
                        <c:v>40.5</c:v>
                      </c:pt>
                      <c:pt idx="404">
                        <c:v>40.6</c:v>
                      </c:pt>
                      <c:pt idx="405">
                        <c:v>40.700000000000003</c:v>
                      </c:pt>
                      <c:pt idx="406">
                        <c:v>40.799999999999997</c:v>
                      </c:pt>
                      <c:pt idx="407">
                        <c:v>40.9</c:v>
                      </c:pt>
                      <c:pt idx="408">
                        <c:v>41</c:v>
                      </c:pt>
                      <c:pt idx="409">
                        <c:v>41.1</c:v>
                      </c:pt>
                      <c:pt idx="410">
                        <c:v>41.2</c:v>
                      </c:pt>
                      <c:pt idx="411">
                        <c:v>41.3</c:v>
                      </c:pt>
                      <c:pt idx="412">
                        <c:v>41.4</c:v>
                      </c:pt>
                      <c:pt idx="413">
                        <c:v>41.5</c:v>
                      </c:pt>
                      <c:pt idx="414">
                        <c:v>41.6</c:v>
                      </c:pt>
                      <c:pt idx="415">
                        <c:v>41.7</c:v>
                      </c:pt>
                      <c:pt idx="416">
                        <c:v>41.8</c:v>
                      </c:pt>
                      <c:pt idx="417">
                        <c:v>41.9</c:v>
                      </c:pt>
                      <c:pt idx="418">
                        <c:v>42</c:v>
                      </c:pt>
                      <c:pt idx="419">
                        <c:v>42.1</c:v>
                      </c:pt>
                      <c:pt idx="420">
                        <c:v>42.2</c:v>
                      </c:pt>
                      <c:pt idx="421">
                        <c:v>42.3</c:v>
                      </c:pt>
                      <c:pt idx="422">
                        <c:v>42.4</c:v>
                      </c:pt>
                      <c:pt idx="423">
                        <c:v>42.5</c:v>
                      </c:pt>
                      <c:pt idx="424">
                        <c:v>42.6</c:v>
                      </c:pt>
                      <c:pt idx="425">
                        <c:v>42.7</c:v>
                      </c:pt>
                      <c:pt idx="426">
                        <c:v>42.8</c:v>
                      </c:pt>
                      <c:pt idx="427">
                        <c:v>42.9</c:v>
                      </c:pt>
                      <c:pt idx="428">
                        <c:v>43</c:v>
                      </c:pt>
                      <c:pt idx="429">
                        <c:v>43.1</c:v>
                      </c:pt>
                      <c:pt idx="430">
                        <c:v>43.2</c:v>
                      </c:pt>
                      <c:pt idx="431">
                        <c:v>43.3</c:v>
                      </c:pt>
                      <c:pt idx="432">
                        <c:v>43.4</c:v>
                      </c:pt>
                      <c:pt idx="433">
                        <c:v>43.5</c:v>
                      </c:pt>
                      <c:pt idx="434">
                        <c:v>43.6</c:v>
                      </c:pt>
                      <c:pt idx="435">
                        <c:v>43.7</c:v>
                      </c:pt>
                      <c:pt idx="436">
                        <c:v>43.8</c:v>
                      </c:pt>
                      <c:pt idx="437">
                        <c:v>43.9</c:v>
                      </c:pt>
                      <c:pt idx="438">
                        <c:v>44</c:v>
                      </c:pt>
                      <c:pt idx="439">
                        <c:v>44.1</c:v>
                      </c:pt>
                      <c:pt idx="440">
                        <c:v>44.2</c:v>
                      </c:pt>
                      <c:pt idx="441">
                        <c:v>44.3</c:v>
                      </c:pt>
                      <c:pt idx="442">
                        <c:v>44.4</c:v>
                      </c:pt>
                      <c:pt idx="443">
                        <c:v>44.5</c:v>
                      </c:pt>
                      <c:pt idx="444">
                        <c:v>44.6</c:v>
                      </c:pt>
                      <c:pt idx="445">
                        <c:v>44.7</c:v>
                      </c:pt>
                      <c:pt idx="446">
                        <c:v>44.8</c:v>
                      </c:pt>
                      <c:pt idx="447">
                        <c:v>44.9</c:v>
                      </c:pt>
                      <c:pt idx="448">
                        <c:v>45</c:v>
                      </c:pt>
                      <c:pt idx="449">
                        <c:v>45.1</c:v>
                      </c:pt>
                      <c:pt idx="450">
                        <c:v>45.2</c:v>
                      </c:pt>
                      <c:pt idx="451">
                        <c:v>45.3</c:v>
                      </c:pt>
                      <c:pt idx="452">
                        <c:v>45.4</c:v>
                      </c:pt>
                      <c:pt idx="453">
                        <c:v>45.5</c:v>
                      </c:pt>
                      <c:pt idx="454">
                        <c:v>45.6</c:v>
                      </c:pt>
                      <c:pt idx="455">
                        <c:v>45.7</c:v>
                      </c:pt>
                      <c:pt idx="456">
                        <c:v>45.8</c:v>
                      </c:pt>
                      <c:pt idx="457">
                        <c:v>45.9</c:v>
                      </c:pt>
                      <c:pt idx="458">
                        <c:v>46</c:v>
                      </c:pt>
                      <c:pt idx="459">
                        <c:v>46.1</c:v>
                      </c:pt>
                      <c:pt idx="460">
                        <c:v>46.2</c:v>
                      </c:pt>
                      <c:pt idx="461">
                        <c:v>46.3</c:v>
                      </c:pt>
                      <c:pt idx="462">
                        <c:v>46.4</c:v>
                      </c:pt>
                      <c:pt idx="463">
                        <c:v>46.5</c:v>
                      </c:pt>
                      <c:pt idx="464">
                        <c:v>46.6</c:v>
                      </c:pt>
                      <c:pt idx="465">
                        <c:v>46.7</c:v>
                      </c:pt>
                      <c:pt idx="466">
                        <c:v>46.8</c:v>
                      </c:pt>
                      <c:pt idx="467">
                        <c:v>46.9</c:v>
                      </c:pt>
                      <c:pt idx="468">
                        <c:v>47</c:v>
                      </c:pt>
                      <c:pt idx="469">
                        <c:v>47.1</c:v>
                      </c:pt>
                      <c:pt idx="470">
                        <c:v>47.2</c:v>
                      </c:pt>
                      <c:pt idx="471">
                        <c:v>47.3</c:v>
                      </c:pt>
                      <c:pt idx="472">
                        <c:v>47.4</c:v>
                      </c:pt>
                      <c:pt idx="473">
                        <c:v>47.5</c:v>
                      </c:pt>
                      <c:pt idx="474">
                        <c:v>47.6</c:v>
                      </c:pt>
                      <c:pt idx="475">
                        <c:v>47.7</c:v>
                      </c:pt>
                      <c:pt idx="476">
                        <c:v>47.8</c:v>
                      </c:pt>
                      <c:pt idx="477">
                        <c:v>47.9</c:v>
                      </c:pt>
                      <c:pt idx="478">
                        <c:v>48</c:v>
                      </c:pt>
                      <c:pt idx="479">
                        <c:v>48.1</c:v>
                      </c:pt>
                      <c:pt idx="480">
                        <c:v>48.2</c:v>
                      </c:pt>
                      <c:pt idx="481">
                        <c:v>48.3</c:v>
                      </c:pt>
                      <c:pt idx="482">
                        <c:v>48.4</c:v>
                      </c:pt>
                      <c:pt idx="483">
                        <c:v>48.5</c:v>
                      </c:pt>
                      <c:pt idx="484">
                        <c:v>48.6</c:v>
                      </c:pt>
                      <c:pt idx="485">
                        <c:v>48.7</c:v>
                      </c:pt>
                      <c:pt idx="486">
                        <c:v>48.8</c:v>
                      </c:pt>
                      <c:pt idx="487">
                        <c:v>48.9</c:v>
                      </c:pt>
                      <c:pt idx="488">
                        <c:v>49</c:v>
                      </c:pt>
                      <c:pt idx="489">
                        <c:v>49.1</c:v>
                      </c:pt>
                      <c:pt idx="490">
                        <c:v>49.2</c:v>
                      </c:pt>
                      <c:pt idx="491">
                        <c:v>49.3</c:v>
                      </c:pt>
                      <c:pt idx="492">
                        <c:v>49.4</c:v>
                      </c:pt>
                      <c:pt idx="493">
                        <c:v>49.5</c:v>
                      </c:pt>
                      <c:pt idx="494">
                        <c:v>49.6</c:v>
                      </c:pt>
                      <c:pt idx="495">
                        <c:v>49.7</c:v>
                      </c:pt>
                      <c:pt idx="496">
                        <c:v>49.8</c:v>
                      </c:pt>
                      <c:pt idx="497">
                        <c:v>49.9</c:v>
                      </c:pt>
                      <c:pt idx="498">
                        <c:v>50</c:v>
                      </c:pt>
                      <c:pt idx="499">
                        <c:v>50.1</c:v>
                      </c:pt>
                      <c:pt idx="500">
                        <c:v>50.2</c:v>
                      </c:pt>
                      <c:pt idx="501">
                        <c:v>50.3</c:v>
                      </c:pt>
                      <c:pt idx="502">
                        <c:v>50.4</c:v>
                      </c:pt>
                      <c:pt idx="503">
                        <c:v>50.5</c:v>
                      </c:pt>
                      <c:pt idx="504">
                        <c:v>50.6</c:v>
                      </c:pt>
                      <c:pt idx="505">
                        <c:v>50.7</c:v>
                      </c:pt>
                      <c:pt idx="506">
                        <c:v>50.8</c:v>
                      </c:pt>
                      <c:pt idx="507">
                        <c:v>50.9</c:v>
                      </c:pt>
                      <c:pt idx="508">
                        <c:v>51</c:v>
                      </c:pt>
                      <c:pt idx="509">
                        <c:v>51.1</c:v>
                      </c:pt>
                      <c:pt idx="510">
                        <c:v>51.2</c:v>
                      </c:pt>
                      <c:pt idx="511">
                        <c:v>51.3</c:v>
                      </c:pt>
                      <c:pt idx="512">
                        <c:v>51.4</c:v>
                      </c:pt>
                      <c:pt idx="513">
                        <c:v>51.5</c:v>
                      </c:pt>
                      <c:pt idx="514">
                        <c:v>51.6</c:v>
                      </c:pt>
                      <c:pt idx="515">
                        <c:v>51.7</c:v>
                      </c:pt>
                      <c:pt idx="516">
                        <c:v>51.8</c:v>
                      </c:pt>
                      <c:pt idx="517">
                        <c:v>51.9</c:v>
                      </c:pt>
                      <c:pt idx="518">
                        <c:v>52</c:v>
                      </c:pt>
                      <c:pt idx="519">
                        <c:v>52.1</c:v>
                      </c:pt>
                      <c:pt idx="520">
                        <c:v>52.2</c:v>
                      </c:pt>
                      <c:pt idx="521">
                        <c:v>52.3</c:v>
                      </c:pt>
                      <c:pt idx="522">
                        <c:v>52.4</c:v>
                      </c:pt>
                      <c:pt idx="523">
                        <c:v>52.5</c:v>
                      </c:pt>
                      <c:pt idx="524">
                        <c:v>52.6</c:v>
                      </c:pt>
                      <c:pt idx="525">
                        <c:v>52.7</c:v>
                      </c:pt>
                      <c:pt idx="526">
                        <c:v>52.8</c:v>
                      </c:pt>
                      <c:pt idx="527">
                        <c:v>52.9</c:v>
                      </c:pt>
                      <c:pt idx="528">
                        <c:v>53</c:v>
                      </c:pt>
                      <c:pt idx="529">
                        <c:v>53.1</c:v>
                      </c:pt>
                      <c:pt idx="530">
                        <c:v>53.2</c:v>
                      </c:pt>
                      <c:pt idx="531">
                        <c:v>53.3</c:v>
                      </c:pt>
                      <c:pt idx="532">
                        <c:v>53.4</c:v>
                      </c:pt>
                      <c:pt idx="533">
                        <c:v>53.5</c:v>
                      </c:pt>
                      <c:pt idx="534">
                        <c:v>53.6</c:v>
                      </c:pt>
                      <c:pt idx="535">
                        <c:v>53.7</c:v>
                      </c:pt>
                      <c:pt idx="536">
                        <c:v>53.8</c:v>
                      </c:pt>
                      <c:pt idx="537">
                        <c:v>53.9</c:v>
                      </c:pt>
                      <c:pt idx="538">
                        <c:v>54</c:v>
                      </c:pt>
                      <c:pt idx="539">
                        <c:v>54.1</c:v>
                      </c:pt>
                      <c:pt idx="540">
                        <c:v>54.2</c:v>
                      </c:pt>
                      <c:pt idx="541">
                        <c:v>54.3</c:v>
                      </c:pt>
                      <c:pt idx="542">
                        <c:v>54.4</c:v>
                      </c:pt>
                      <c:pt idx="543">
                        <c:v>54.5</c:v>
                      </c:pt>
                      <c:pt idx="544">
                        <c:v>54.6</c:v>
                      </c:pt>
                      <c:pt idx="545">
                        <c:v>54.7</c:v>
                      </c:pt>
                      <c:pt idx="546">
                        <c:v>54.8</c:v>
                      </c:pt>
                      <c:pt idx="547">
                        <c:v>54.9</c:v>
                      </c:pt>
                      <c:pt idx="548">
                        <c:v>55</c:v>
                      </c:pt>
                      <c:pt idx="549">
                        <c:v>55.1</c:v>
                      </c:pt>
                      <c:pt idx="550">
                        <c:v>55.2</c:v>
                      </c:pt>
                      <c:pt idx="551">
                        <c:v>55.3</c:v>
                      </c:pt>
                      <c:pt idx="552">
                        <c:v>55.4</c:v>
                      </c:pt>
                      <c:pt idx="553">
                        <c:v>55.5</c:v>
                      </c:pt>
                      <c:pt idx="554">
                        <c:v>55.6</c:v>
                      </c:pt>
                      <c:pt idx="555">
                        <c:v>55.7</c:v>
                      </c:pt>
                      <c:pt idx="556">
                        <c:v>55.8</c:v>
                      </c:pt>
                      <c:pt idx="557">
                        <c:v>55.9</c:v>
                      </c:pt>
                      <c:pt idx="558">
                        <c:v>56</c:v>
                      </c:pt>
                      <c:pt idx="559">
                        <c:v>56.1</c:v>
                      </c:pt>
                      <c:pt idx="560">
                        <c:v>56.2</c:v>
                      </c:pt>
                      <c:pt idx="561">
                        <c:v>56.3</c:v>
                      </c:pt>
                      <c:pt idx="562">
                        <c:v>56.4</c:v>
                      </c:pt>
                      <c:pt idx="563">
                        <c:v>56.5</c:v>
                      </c:pt>
                      <c:pt idx="564">
                        <c:v>56.6</c:v>
                      </c:pt>
                      <c:pt idx="565">
                        <c:v>56.7</c:v>
                      </c:pt>
                      <c:pt idx="566">
                        <c:v>56.8</c:v>
                      </c:pt>
                      <c:pt idx="567">
                        <c:v>56.9</c:v>
                      </c:pt>
                      <c:pt idx="568">
                        <c:v>57</c:v>
                      </c:pt>
                      <c:pt idx="569">
                        <c:v>57.1</c:v>
                      </c:pt>
                      <c:pt idx="570">
                        <c:v>57.2</c:v>
                      </c:pt>
                      <c:pt idx="571">
                        <c:v>57.3</c:v>
                      </c:pt>
                      <c:pt idx="572">
                        <c:v>57.4</c:v>
                      </c:pt>
                      <c:pt idx="573">
                        <c:v>57.5</c:v>
                      </c:pt>
                      <c:pt idx="574">
                        <c:v>57.6</c:v>
                      </c:pt>
                      <c:pt idx="575">
                        <c:v>57.7</c:v>
                      </c:pt>
                      <c:pt idx="576">
                        <c:v>57.8</c:v>
                      </c:pt>
                      <c:pt idx="577">
                        <c:v>57.9</c:v>
                      </c:pt>
                      <c:pt idx="578">
                        <c:v>58</c:v>
                      </c:pt>
                      <c:pt idx="579">
                        <c:v>58.1</c:v>
                      </c:pt>
                      <c:pt idx="580">
                        <c:v>58.2</c:v>
                      </c:pt>
                      <c:pt idx="581">
                        <c:v>58.3</c:v>
                      </c:pt>
                      <c:pt idx="582">
                        <c:v>58.4</c:v>
                      </c:pt>
                      <c:pt idx="583">
                        <c:v>58.5</c:v>
                      </c:pt>
                      <c:pt idx="584">
                        <c:v>58.6</c:v>
                      </c:pt>
                      <c:pt idx="585">
                        <c:v>58.7</c:v>
                      </c:pt>
                      <c:pt idx="586">
                        <c:v>58.8</c:v>
                      </c:pt>
                      <c:pt idx="587">
                        <c:v>58.9</c:v>
                      </c:pt>
                      <c:pt idx="588">
                        <c:v>59</c:v>
                      </c:pt>
                      <c:pt idx="589">
                        <c:v>59.1</c:v>
                      </c:pt>
                      <c:pt idx="590">
                        <c:v>59.2</c:v>
                      </c:pt>
                      <c:pt idx="591">
                        <c:v>59.3</c:v>
                      </c:pt>
                      <c:pt idx="592">
                        <c:v>59.4</c:v>
                      </c:pt>
                      <c:pt idx="593">
                        <c:v>59.5</c:v>
                      </c:pt>
                      <c:pt idx="594">
                        <c:v>59.6</c:v>
                      </c:pt>
                      <c:pt idx="595">
                        <c:v>59.7</c:v>
                      </c:pt>
                      <c:pt idx="596">
                        <c:v>59.8</c:v>
                      </c:pt>
                      <c:pt idx="597">
                        <c:v>59.9</c:v>
                      </c:pt>
                      <c:pt idx="598">
                        <c:v>60</c:v>
                      </c:pt>
                      <c:pt idx="599">
                        <c:v>60.1</c:v>
                      </c:pt>
                      <c:pt idx="600">
                        <c:v>60.2</c:v>
                      </c:pt>
                      <c:pt idx="601">
                        <c:v>60.3</c:v>
                      </c:pt>
                      <c:pt idx="602">
                        <c:v>60.4</c:v>
                      </c:pt>
                      <c:pt idx="603">
                        <c:v>60.5</c:v>
                      </c:pt>
                      <c:pt idx="604">
                        <c:v>60.6</c:v>
                      </c:pt>
                      <c:pt idx="605">
                        <c:v>60.7</c:v>
                      </c:pt>
                      <c:pt idx="606">
                        <c:v>60.8</c:v>
                      </c:pt>
                      <c:pt idx="607">
                        <c:v>60.9</c:v>
                      </c:pt>
                      <c:pt idx="608">
                        <c:v>61</c:v>
                      </c:pt>
                      <c:pt idx="609">
                        <c:v>61.1</c:v>
                      </c:pt>
                      <c:pt idx="610">
                        <c:v>61.2</c:v>
                      </c:pt>
                      <c:pt idx="611">
                        <c:v>61.3</c:v>
                      </c:pt>
                      <c:pt idx="612">
                        <c:v>61.4</c:v>
                      </c:pt>
                      <c:pt idx="613">
                        <c:v>61.5</c:v>
                      </c:pt>
                      <c:pt idx="614">
                        <c:v>61.6</c:v>
                      </c:pt>
                      <c:pt idx="615">
                        <c:v>61.7</c:v>
                      </c:pt>
                      <c:pt idx="616">
                        <c:v>61.8</c:v>
                      </c:pt>
                      <c:pt idx="617">
                        <c:v>61.9</c:v>
                      </c:pt>
                      <c:pt idx="618">
                        <c:v>62</c:v>
                      </c:pt>
                      <c:pt idx="619">
                        <c:v>62.1</c:v>
                      </c:pt>
                      <c:pt idx="620">
                        <c:v>62.2</c:v>
                      </c:pt>
                      <c:pt idx="621">
                        <c:v>62.3</c:v>
                      </c:pt>
                      <c:pt idx="622">
                        <c:v>62.4</c:v>
                      </c:pt>
                      <c:pt idx="623">
                        <c:v>62.5</c:v>
                      </c:pt>
                      <c:pt idx="624">
                        <c:v>62.6</c:v>
                      </c:pt>
                      <c:pt idx="625">
                        <c:v>62.7</c:v>
                      </c:pt>
                      <c:pt idx="626">
                        <c:v>62.8</c:v>
                      </c:pt>
                      <c:pt idx="627">
                        <c:v>62.9</c:v>
                      </c:pt>
                      <c:pt idx="628">
                        <c:v>63</c:v>
                      </c:pt>
                      <c:pt idx="629">
                        <c:v>63.1</c:v>
                      </c:pt>
                      <c:pt idx="630">
                        <c:v>63.2</c:v>
                      </c:pt>
                      <c:pt idx="631">
                        <c:v>63.3</c:v>
                      </c:pt>
                      <c:pt idx="632">
                        <c:v>63.4</c:v>
                      </c:pt>
                      <c:pt idx="633">
                        <c:v>63.5</c:v>
                      </c:pt>
                      <c:pt idx="634">
                        <c:v>63.6</c:v>
                      </c:pt>
                      <c:pt idx="635">
                        <c:v>63.7</c:v>
                      </c:pt>
                      <c:pt idx="636">
                        <c:v>63.8</c:v>
                      </c:pt>
                      <c:pt idx="637">
                        <c:v>63.9</c:v>
                      </c:pt>
                      <c:pt idx="638">
                        <c:v>64</c:v>
                      </c:pt>
                      <c:pt idx="639">
                        <c:v>64.099999999999994</c:v>
                      </c:pt>
                      <c:pt idx="640">
                        <c:v>64.2</c:v>
                      </c:pt>
                      <c:pt idx="641">
                        <c:v>64.3</c:v>
                      </c:pt>
                      <c:pt idx="642">
                        <c:v>64.400000000000006</c:v>
                      </c:pt>
                      <c:pt idx="643">
                        <c:v>64.5</c:v>
                      </c:pt>
                      <c:pt idx="644">
                        <c:v>64.599999999999994</c:v>
                      </c:pt>
                      <c:pt idx="645">
                        <c:v>64.7</c:v>
                      </c:pt>
                      <c:pt idx="646">
                        <c:v>64.8</c:v>
                      </c:pt>
                      <c:pt idx="647">
                        <c:v>64.900000000000006</c:v>
                      </c:pt>
                      <c:pt idx="648">
                        <c:v>65</c:v>
                      </c:pt>
                      <c:pt idx="649">
                        <c:v>65.099999999999994</c:v>
                      </c:pt>
                      <c:pt idx="650">
                        <c:v>65.2</c:v>
                      </c:pt>
                      <c:pt idx="651">
                        <c:v>65.3</c:v>
                      </c:pt>
                      <c:pt idx="652">
                        <c:v>65.400000000000006</c:v>
                      </c:pt>
                      <c:pt idx="653">
                        <c:v>65.5</c:v>
                      </c:pt>
                      <c:pt idx="654">
                        <c:v>65.599999999999994</c:v>
                      </c:pt>
                      <c:pt idx="655">
                        <c:v>65.7</c:v>
                      </c:pt>
                      <c:pt idx="656">
                        <c:v>65.8</c:v>
                      </c:pt>
                      <c:pt idx="657">
                        <c:v>65.900000000000006</c:v>
                      </c:pt>
                      <c:pt idx="658">
                        <c:v>66</c:v>
                      </c:pt>
                      <c:pt idx="659">
                        <c:v>66.099999999999994</c:v>
                      </c:pt>
                      <c:pt idx="660">
                        <c:v>66.2</c:v>
                      </c:pt>
                      <c:pt idx="661">
                        <c:v>66.3</c:v>
                      </c:pt>
                      <c:pt idx="662">
                        <c:v>66.400000000000006</c:v>
                      </c:pt>
                      <c:pt idx="663">
                        <c:v>66.5</c:v>
                      </c:pt>
                      <c:pt idx="664">
                        <c:v>66.599999999999994</c:v>
                      </c:pt>
                      <c:pt idx="665">
                        <c:v>66.7</c:v>
                      </c:pt>
                      <c:pt idx="666">
                        <c:v>66.8</c:v>
                      </c:pt>
                      <c:pt idx="667">
                        <c:v>66.900000000000006</c:v>
                      </c:pt>
                      <c:pt idx="668">
                        <c:v>67</c:v>
                      </c:pt>
                      <c:pt idx="669">
                        <c:v>67.099999999999994</c:v>
                      </c:pt>
                      <c:pt idx="670">
                        <c:v>67.2</c:v>
                      </c:pt>
                      <c:pt idx="671">
                        <c:v>67.3</c:v>
                      </c:pt>
                      <c:pt idx="672">
                        <c:v>67.400000000000006</c:v>
                      </c:pt>
                      <c:pt idx="673">
                        <c:v>67.5</c:v>
                      </c:pt>
                      <c:pt idx="674">
                        <c:v>67.599999999999994</c:v>
                      </c:pt>
                      <c:pt idx="675">
                        <c:v>67.7</c:v>
                      </c:pt>
                      <c:pt idx="676">
                        <c:v>67.8</c:v>
                      </c:pt>
                      <c:pt idx="677">
                        <c:v>67.900000000000006</c:v>
                      </c:pt>
                      <c:pt idx="678">
                        <c:v>68</c:v>
                      </c:pt>
                      <c:pt idx="679">
                        <c:v>68.099999999999994</c:v>
                      </c:pt>
                      <c:pt idx="680">
                        <c:v>68.2</c:v>
                      </c:pt>
                      <c:pt idx="681">
                        <c:v>68.3</c:v>
                      </c:pt>
                      <c:pt idx="682">
                        <c:v>68.400000000000006</c:v>
                      </c:pt>
                      <c:pt idx="683">
                        <c:v>68.5</c:v>
                      </c:pt>
                      <c:pt idx="684">
                        <c:v>68.599999999999994</c:v>
                      </c:pt>
                      <c:pt idx="685">
                        <c:v>68.7</c:v>
                      </c:pt>
                      <c:pt idx="686">
                        <c:v>68.8</c:v>
                      </c:pt>
                      <c:pt idx="687">
                        <c:v>68.900000000000006</c:v>
                      </c:pt>
                      <c:pt idx="688">
                        <c:v>69</c:v>
                      </c:pt>
                      <c:pt idx="689">
                        <c:v>69.099999999999994</c:v>
                      </c:pt>
                      <c:pt idx="690">
                        <c:v>69.2</c:v>
                      </c:pt>
                      <c:pt idx="691">
                        <c:v>69.3</c:v>
                      </c:pt>
                      <c:pt idx="692">
                        <c:v>69.400000000000006</c:v>
                      </c:pt>
                      <c:pt idx="693">
                        <c:v>69.5</c:v>
                      </c:pt>
                      <c:pt idx="694">
                        <c:v>69.599999999999994</c:v>
                      </c:pt>
                      <c:pt idx="695">
                        <c:v>69.7</c:v>
                      </c:pt>
                      <c:pt idx="696">
                        <c:v>69.8</c:v>
                      </c:pt>
                      <c:pt idx="697">
                        <c:v>69.900000000000006</c:v>
                      </c:pt>
                      <c:pt idx="698">
                        <c:v>70</c:v>
                      </c:pt>
                      <c:pt idx="699">
                        <c:v>70.099999999999994</c:v>
                      </c:pt>
                      <c:pt idx="700">
                        <c:v>70.2</c:v>
                      </c:pt>
                      <c:pt idx="701">
                        <c:v>70.3</c:v>
                      </c:pt>
                      <c:pt idx="702">
                        <c:v>70.400000000000006</c:v>
                      </c:pt>
                      <c:pt idx="703">
                        <c:v>70.5</c:v>
                      </c:pt>
                      <c:pt idx="704">
                        <c:v>70.599999999999994</c:v>
                      </c:pt>
                      <c:pt idx="705">
                        <c:v>70.7</c:v>
                      </c:pt>
                      <c:pt idx="706">
                        <c:v>70.8</c:v>
                      </c:pt>
                      <c:pt idx="707">
                        <c:v>70.900000000000006</c:v>
                      </c:pt>
                      <c:pt idx="708">
                        <c:v>71</c:v>
                      </c:pt>
                      <c:pt idx="709">
                        <c:v>71.099999999999994</c:v>
                      </c:pt>
                      <c:pt idx="710">
                        <c:v>71.2</c:v>
                      </c:pt>
                      <c:pt idx="711">
                        <c:v>71.3</c:v>
                      </c:pt>
                      <c:pt idx="712">
                        <c:v>71.400000000000006</c:v>
                      </c:pt>
                      <c:pt idx="713">
                        <c:v>71.5</c:v>
                      </c:pt>
                      <c:pt idx="714">
                        <c:v>71.599999999999994</c:v>
                      </c:pt>
                      <c:pt idx="715">
                        <c:v>71.7</c:v>
                      </c:pt>
                      <c:pt idx="716">
                        <c:v>71.8</c:v>
                      </c:pt>
                      <c:pt idx="717">
                        <c:v>71.900000000000006</c:v>
                      </c:pt>
                      <c:pt idx="718">
                        <c:v>72</c:v>
                      </c:pt>
                      <c:pt idx="719">
                        <c:v>72.099999999999994</c:v>
                      </c:pt>
                      <c:pt idx="720">
                        <c:v>72.2</c:v>
                      </c:pt>
                      <c:pt idx="721">
                        <c:v>72.3</c:v>
                      </c:pt>
                      <c:pt idx="722">
                        <c:v>72.400000000000006</c:v>
                      </c:pt>
                      <c:pt idx="723">
                        <c:v>72.5</c:v>
                      </c:pt>
                      <c:pt idx="724">
                        <c:v>72.599999999999994</c:v>
                      </c:pt>
                      <c:pt idx="725">
                        <c:v>72.7</c:v>
                      </c:pt>
                      <c:pt idx="726">
                        <c:v>72.8</c:v>
                      </c:pt>
                      <c:pt idx="727">
                        <c:v>72.900000000000006</c:v>
                      </c:pt>
                      <c:pt idx="728">
                        <c:v>73</c:v>
                      </c:pt>
                      <c:pt idx="729">
                        <c:v>73.099999999999994</c:v>
                      </c:pt>
                      <c:pt idx="730">
                        <c:v>73.2</c:v>
                      </c:pt>
                      <c:pt idx="731">
                        <c:v>73.3</c:v>
                      </c:pt>
                      <c:pt idx="732">
                        <c:v>73.400000000000006</c:v>
                      </c:pt>
                      <c:pt idx="733">
                        <c:v>73.5</c:v>
                      </c:pt>
                      <c:pt idx="734">
                        <c:v>73.599999999999994</c:v>
                      </c:pt>
                      <c:pt idx="735">
                        <c:v>73.7</c:v>
                      </c:pt>
                      <c:pt idx="736">
                        <c:v>73.8</c:v>
                      </c:pt>
                      <c:pt idx="737">
                        <c:v>73.900000000000006</c:v>
                      </c:pt>
                      <c:pt idx="738">
                        <c:v>74</c:v>
                      </c:pt>
                      <c:pt idx="739">
                        <c:v>74.099999999999994</c:v>
                      </c:pt>
                      <c:pt idx="740">
                        <c:v>74.2</c:v>
                      </c:pt>
                      <c:pt idx="741">
                        <c:v>74.3</c:v>
                      </c:pt>
                      <c:pt idx="742">
                        <c:v>74.400000000000006</c:v>
                      </c:pt>
                      <c:pt idx="743">
                        <c:v>74.5</c:v>
                      </c:pt>
                      <c:pt idx="744">
                        <c:v>74.599999999999994</c:v>
                      </c:pt>
                      <c:pt idx="745">
                        <c:v>74.7</c:v>
                      </c:pt>
                      <c:pt idx="746">
                        <c:v>74.8</c:v>
                      </c:pt>
                      <c:pt idx="747">
                        <c:v>74.900000000000006</c:v>
                      </c:pt>
                      <c:pt idx="748">
                        <c:v>75</c:v>
                      </c:pt>
                      <c:pt idx="749">
                        <c:v>75.099999999999994</c:v>
                      </c:pt>
                      <c:pt idx="750">
                        <c:v>75.2</c:v>
                      </c:pt>
                      <c:pt idx="751">
                        <c:v>75.3</c:v>
                      </c:pt>
                      <c:pt idx="752">
                        <c:v>75.400000000000006</c:v>
                      </c:pt>
                      <c:pt idx="753">
                        <c:v>75.5</c:v>
                      </c:pt>
                      <c:pt idx="754">
                        <c:v>75.599999999999994</c:v>
                      </c:pt>
                      <c:pt idx="755">
                        <c:v>75.7</c:v>
                      </c:pt>
                      <c:pt idx="756">
                        <c:v>75.8</c:v>
                      </c:pt>
                      <c:pt idx="757">
                        <c:v>75.900000000000006</c:v>
                      </c:pt>
                      <c:pt idx="758">
                        <c:v>76</c:v>
                      </c:pt>
                      <c:pt idx="759">
                        <c:v>76.099999999999994</c:v>
                      </c:pt>
                      <c:pt idx="760">
                        <c:v>76.2</c:v>
                      </c:pt>
                      <c:pt idx="761">
                        <c:v>76.3</c:v>
                      </c:pt>
                      <c:pt idx="762">
                        <c:v>76.400000000000006</c:v>
                      </c:pt>
                      <c:pt idx="763">
                        <c:v>76.5</c:v>
                      </c:pt>
                      <c:pt idx="764">
                        <c:v>76.599999999999994</c:v>
                      </c:pt>
                      <c:pt idx="765">
                        <c:v>76.7</c:v>
                      </c:pt>
                      <c:pt idx="766">
                        <c:v>76.8</c:v>
                      </c:pt>
                      <c:pt idx="767">
                        <c:v>76.900000000000006</c:v>
                      </c:pt>
                      <c:pt idx="768">
                        <c:v>77</c:v>
                      </c:pt>
                      <c:pt idx="769">
                        <c:v>77.099999999999994</c:v>
                      </c:pt>
                      <c:pt idx="770">
                        <c:v>77.2</c:v>
                      </c:pt>
                      <c:pt idx="771">
                        <c:v>77.3</c:v>
                      </c:pt>
                      <c:pt idx="772">
                        <c:v>77.400000000000006</c:v>
                      </c:pt>
                      <c:pt idx="773">
                        <c:v>77.5</c:v>
                      </c:pt>
                      <c:pt idx="774">
                        <c:v>77.599999999999994</c:v>
                      </c:pt>
                      <c:pt idx="775">
                        <c:v>77.7</c:v>
                      </c:pt>
                      <c:pt idx="776">
                        <c:v>77.8</c:v>
                      </c:pt>
                      <c:pt idx="777">
                        <c:v>77.900000000000006</c:v>
                      </c:pt>
                      <c:pt idx="778">
                        <c:v>78</c:v>
                      </c:pt>
                      <c:pt idx="779">
                        <c:v>78.099999999999994</c:v>
                      </c:pt>
                      <c:pt idx="780">
                        <c:v>78.2</c:v>
                      </c:pt>
                      <c:pt idx="781">
                        <c:v>78.3</c:v>
                      </c:pt>
                      <c:pt idx="782">
                        <c:v>78.400000000000006</c:v>
                      </c:pt>
                      <c:pt idx="783">
                        <c:v>78.5</c:v>
                      </c:pt>
                      <c:pt idx="784">
                        <c:v>78.599999999999994</c:v>
                      </c:pt>
                      <c:pt idx="785">
                        <c:v>78.7</c:v>
                      </c:pt>
                      <c:pt idx="786">
                        <c:v>78.8</c:v>
                      </c:pt>
                      <c:pt idx="787">
                        <c:v>78.900000000000006</c:v>
                      </c:pt>
                      <c:pt idx="788">
                        <c:v>79</c:v>
                      </c:pt>
                      <c:pt idx="789">
                        <c:v>79.099999999999994</c:v>
                      </c:pt>
                      <c:pt idx="790">
                        <c:v>79.2</c:v>
                      </c:pt>
                      <c:pt idx="791">
                        <c:v>79.3</c:v>
                      </c:pt>
                      <c:pt idx="792">
                        <c:v>79.400000000000006</c:v>
                      </c:pt>
                      <c:pt idx="793">
                        <c:v>79.5</c:v>
                      </c:pt>
                      <c:pt idx="794">
                        <c:v>79.599999999999994</c:v>
                      </c:pt>
                      <c:pt idx="795">
                        <c:v>79.7</c:v>
                      </c:pt>
                      <c:pt idx="796">
                        <c:v>79.8</c:v>
                      </c:pt>
                      <c:pt idx="797">
                        <c:v>79.900000000000006</c:v>
                      </c:pt>
                      <c:pt idx="798">
                        <c:v>80</c:v>
                      </c:pt>
                      <c:pt idx="799">
                        <c:v>80.099999999999994</c:v>
                      </c:pt>
                      <c:pt idx="800">
                        <c:v>80.2</c:v>
                      </c:pt>
                      <c:pt idx="801">
                        <c:v>80.3</c:v>
                      </c:pt>
                      <c:pt idx="802">
                        <c:v>80.400000000000006</c:v>
                      </c:pt>
                      <c:pt idx="803">
                        <c:v>80.5</c:v>
                      </c:pt>
                      <c:pt idx="804">
                        <c:v>80.599999999999994</c:v>
                      </c:pt>
                      <c:pt idx="805">
                        <c:v>80.7</c:v>
                      </c:pt>
                      <c:pt idx="806">
                        <c:v>80.8</c:v>
                      </c:pt>
                      <c:pt idx="807">
                        <c:v>80.900000000000006</c:v>
                      </c:pt>
                      <c:pt idx="808">
                        <c:v>81</c:v>
                      </c:pt>
                      <c:pt idx="809">
                        <c:v>81.099999999999994</c:v>
                      </c:pt>
                      <c:pt idx="810">
                        <c:v>81.2</c:v>
                      </c:pt>
                      <c:pt idx="811">
                        <c:v>81.3</c:v>
                      </c:pt>
                      <c:pt idx="812">
                        <c:v>81.400000000000006</c:v>
                      </c:pt>
                      <c:pt idx="813">
                        <c:v>81.5</c:v>
                      </c:pt>
                      <c:pt idx="814">
                        <c:v>81.599999999999994</c:v>
                      </c:pt>
                      <c:pt idx="815">
                        <c:v>81.7</c:v>
                      </c:pt>
                      <c:pt idx="816">
                        <c:v>81.8</c:v>
                      </c:pt>
                      <c:pt idx="817">
                        <c:v>81.900000000000006</c:v>
                      </c:pt>
                      <c:pt idx="818">
                        <c:v>82</c:v>
                      </c:pt>
                      <c:pt idx="819">
                        <c:v>82.1</c:v>
                      </c:pt>
                      <c:pt idx="820">
                        <c:v>82.2</c:v>
                      </c:pt>
                      <c:pt idx="821">
                        <c:v>82.3</c:v>
                      </c:pt>
                      <c:pt idx="822">
                        <c:v>82.4</c:v>
                      </c:pt>
                      <c:pt idx="823">
                        <c:v>82.5</c:v>
                      </c:pt>
                      <c:pt idx="824">
                        <c:v>82.6</c:v>
                      </c:pt>
                      <c:pt idx="825">
                        <c:v>82.7</c:v>
                      </c:pt>
                      <c:pt idx="826">
                        <c:v>82.8</c:v>
                      </c:pt>
                      <c:pt idx="827">
                        <c:v>82.9</c:v>
                      </c:pt>
                      <c:pt idx="828">
                        <c:v>83</c:v>
                      </c:pt>
                      <c:pt idx="829">
                        <c:v>83.1</c:v>
                      </c:pt>
                      <c:pt idx="830">
                        <c:v>83.2</c:v>
                      </c:pt>
                      <c:pt idx="831">
                        <c:v>83.3</c:v>
                      </c:pt>
                      <c:pt idx="832">
                        <c:v>83.4</c:v>
                      </c:pt>
                      <c:pt idx="833">
                        <c:v>83.5</c:v>
                      </c:pt>
                      <c:pt idx="834">
                        <c:v>83.6</c:v>
                      </c:pt>
                      <c:pt idx="835">
                        <c:v>83.7</c:v>
                      </c:pt>
                      <c:pt idx="836">
                        <c:v>83.8</c:v>
                      </c:pt>
                      <c:pt idx="837">
                        <c:v>83.9</c:v>
                      </c:pt>
                      <c:pt idx="838">
                        <c:v>84</c:v>
                      </c:pt>
                      <c:pt idx="839">
                        <c:v>84.1</c:v>
                      </c:pt>
                      <c:pt idx="840">
                        <c:v>84.2</c:v>
                      </c:pt>
                      <c:pt idx="841">
                        <c:v>84.3</c:v>
                      </c:pt>
                      <c:pt idx="842">
                        <c:v>84.4</c:v>
                      </c:pt>
                      <c:pt idx="843">
                        <c:v>84.5</c:v>
                      </c:pt>
                      <c:pt idx="844">
                        <c:v>84.6</c:v>
                      </c:pt>
                      <c:pt idx="845">
                        <c:v>84.7</c:v>
                      </c:pt>
                      <c:pt idx="846">
                        <c:v>84.8</c:v>
                      </c:pt>
                      <c:pt idx="847">
                        <c:v>84.9</c:v>
                      </c:pt>
                      <c:pt idx="848">
                        <c:v>85</c:v>
                      </c:pt>
                      <c:pt idx="849">
                        <c:v>85.1</c:v>
                      </c:pt>
                      <c:pt idx="850">
                        <c:v>85.2</c:v>
                      </c:pt>
                      <c:pt idx="851">
                        <c:v>85.3</c:v>
                      </c:pt>
                      <c:pt idx="852">
                        <c:v>85.4</c:v>
                      </c:pt>
                      <c:pt idx="853">
                        <c:v>85.5</c:v>
                      </c:pt>
                      <c:pt idx="854">
                        <c:v>85.6</c:v>
                      </c:pt>
                      <c:pt idx="855">
                        <c:v>85.7</c:v>
                      </c:pt>
                      <c:pt idx="856">
                        <c:v>85.8</c:v>
                      </c:pt>
                      <c:pt idx="857">
                        <c:v>85.9</c:v>
                      </c:pt>
                      <c:pt idx="858">
                        <c:v>86</c:v>
                      </c:pt>
                      <c:pt idx="859">
                        <c:v>86.1</c:v>
                      </c:pt>
                      <c:pt idx="860">
                        <c:v>86.2</c:v>
                      </c:pt>
                      <c:pt idx="861">
                        <c:v>86.3</c:v>
                      </c:pt>
                      <c:pt idx="862">
                        <c:v>86.4</c:v>
                      </c:pt>
                      <c:pt idx="863">
                        <c:v>86.5</c:v>
                      </c:pt>
                      <c:pt idx="864">
                        <c:v>86.6</c:v>
                      </c:pt>
                      <c:pt idx="865">
                        <c:v>86.7</c:v>
                      </c:pt>
                      <c:pt idx="866">
                        <c:v>86.8</c:v>
                      </c:pt>
                      <c:pt idx="867">
                        <c:v>86.9</c:v>
                      </c:pt>
                      <c:pt idx="868">
                        <c:v>87</c:v>
                      </c:pt>
                      <c:pt idx="869">
                        <c:v>87.1</c:v>
                      </c:pt>
                      <c:pt idx="870">
                        <c:v>87.2</c:v>
                      </c:pt>
                      <c:pt idx="871">
                        <c:v>87.3</c:v>
                      </c:pt>
                      <c:pt idx="872">
                        <c:v>87.4</c:v>
                      </c:pt>
                      <c:pt idx="873">
                        <c:v>87.5</c:v>
                      </c:pt>
                      <c:pt idx="874">
                        <c:v>87.6</c:v>
                      </c:pt>
                      <c:pt idx="875">
                        <c:v>87.7</c:v>
                      </c:pt>
                      <c:pt idx="876">
                        <c:v>87.8</c:v>
                      </c:pt>
                      <c:pt idx="877">
                        <c:v>87.9</c:v>
                      </c:pt>
                      <c:pt idx="878">
                        <c:v>88</c:v>
                      </c:pt>
                      <c:pt idx="879">
                        <c:v>88.1</c:v>
                      </c:pt>
                      <c:pt idx="880">
                        <c:v>88.2</c:v>
                      </c:pt>
                      <c:pt idx="881">
                        <c:v>88.3</c:v>
                      </c:pt>
                      <c:pt idx="882">
                        <c:v>88.4</c:v>
                      </c:pt>
                      <c:pt idx="883">
                        <c:v>88.5</c:v>
                      </c:pt>
                      <c:pt idx="884">
                        <c:v>88.6</c:v>
                      </c:pt>
                      <c:pt idx="885">
                        <c:v>88.7</c:v>
                      </c:pt>
                      <c:pt idx="886">
                        <c:v>88.8</c:v>
                      </c:pt>
                      <c:pt idx="887">
                        <c:v>88.9</c:v>
                      </c:pt>
                      <c:pt idx="888">
                        <c:v>89</c:v>
                      </c:pt>
                      <c:pt idx="889">
                        <c:v>89.1</c:v>
                      </c:pt>
                      <c:pt idx="890">
                        <c:v>89.2</c:v>
                      </c:pt>
                      <c:pt idx="891">
                        <c:v>89.3</c:v>
                      </c:pt>
                      <c:pt idx="892">
                        <c:v>89.4</c:v>
                      </c:pt>
                      <c:pt idx="893">
                        <c:v>89.5</c:v>
                      </c:pt>
                      <c:pt idx="894">
                        <c:v>89.6</c:v>
                      </c:pt>
                      <c:pt idx="895">
                        <c:v>89.7</c:v>
                      </c:pt>
                      <c:pt idx="896">
                        <c:v>89.8</c:v>
                      </c:pt>
                      <c:pt idx="897">
                        <c:v>89.9</c:v>
                      </c:pt>
                      <c:pt idx="898">
                        <c:v>90</c:v>
                      </c:pt>
                      <c:pt idx="899">
                        <c:v>90.1</c:v>
                      </c:pt>
                      <c:pt idx="900">
                        <c:v>90.2</c:v>
                      </c:pt>
                      <c:pt idx="901">
                        <c:v>90.3</c:v>
                      </c:pt>
                      <c:pt idx="902">
                        <c:v>90.4</c:v>
                      </c:pt>
                      <c:pt idx="903">
                        <c:v>90.5</c:v>
                      </c:pt>
                      <c:pt idx="904">
                        <c:v>90.6</c:v>
                      </c:pt>
                      <c:pt idx="905">
                        <c:v>90.7</c:v>
                      </c:pt>
                      <c:pt idx="906">
                        <c:v>90.8</c:v>
                      </c:pt>
                      <c:pt idx="907">
                        <c:v>90.9</c:v>
                      </c:pt>
                      <c:pt idx="908">
                        <c:v>91</c:v>
                      </c:pt>
                      <c:pt idx="909">
                        <c:v>91.1</c:v>
                      </c:pt>
                      <c:pt idx="910">
                        <c:v>91.2</c:v>
                      </c:pt>
                      <c:pt idx="911">
                        <c:v>91.3</c:v>
                      </c:pt>
                      <c:pt idx="912">
                        <c:v>91.4</c:v>
                      </c:pt>
                      <c:pt idx="913">
                        <c:v>91.5</c:v>
                      </c:pt>
                      <c:pt idx="914">
                        <c:v>91.6</c:v>
                      </c:pt>
                      <c:pt idx="915">
                        <c:v>91.7</c:v>
                      </c:pt>
                      <c:pt idx="916">
                        <c:v>91.8</c:v>
                      </c:pt>
                      <c:pt idx="917">
                        <c:v>91.9</c:v>
                      </c:pt>
                      <c:pt idx="918">
                        <c:v>92</c:v>
                      </c:pt>
                      <c:pt idx="919">
                        <c:v>92.1</c:v>
                      </c:pt>
                      <c:pt idx="920">
                        <c:v>92.2</c:v>
                      </c:pt>
                      <c:pt idx="921">
                        <c:v>92.3</c:v>
                      </c:pt>
                      <c:pt idx="922">
                        <c:v>92.4</c:v>
                      </c:pt>
                      <c:pt idx="923">
                        <c:v>92.5</c:v>
                      </c:pt>
                      <c:pt idx="924">
                        <c:v>92.6</c:v>
                      </c:pt>
                      <c:pt idx="925">
                        <c:v>92.7</c:v>
                      </c:pt>
                      <c:pt idx="926">
                        <c:v>92.8</c:v>
                      </c:pt>
                      <c:pt idx="927">
                        <c:v>92.9</c:v>
                      </c:pt>
                      <c:pt idx="928">
                        <c:v>93</c:v>
                      </c:pt>
                      <c:pt idx="929">
                        <c:v>93.1</c:v>
                      </c:pt>
                      <c:pt idx="930">
                        <c:v>93.2</c:v>
                      </c:pt>
                      <c:pt idx="931">
                        <c:v>93.3</c:v>
                      </c:pt>
                      <c:pt idx="932">
                        <c:v>93.4</c:v>
                      </c:pt>
                      <c:pt idx="933">
                        <c:v>93.5</c:v>
                      </c:pt>
                      <c:pt idx="934">
                        <c:v>93.6</c:v>
                      </c:pt>
                      <c:pt idx="935">
                        <c:v>93.7</c:v>
                      </c:pt>
                      <c:pt idx="936">
                        <c:v>93.8</c:v>
                      </c:pt>
                      <c:pt idx="937">
                        <c:v>93.9</c:v>
                      </c:pt>
                      <c:pt idx="938">
                        <c:v>94</c:v>
                      </c:pt>
                      <c:pt idx="939">
                        <c:v>94.1</c:v>
                      </c:pt>
                      <c:pt idx="940">
                        <c:v>94.2</c:v>
                      </c:pt>
                      <c:pt idx="941">
                        <c:v>94.3</c:v>
                      </c:pt>
                      <c:pt idx="942">
                        <c:v>94.4</c:v>
                      </c:pt>
                      <c:pt idx="943">
                        <c:v>94.5</c:v>
                      </c:pt>
                      <c:pt idx="944">
                        <c:v>94.6</c:v>
                      </c:pt>
                      <c:pt idx="945">
                        <c:v>94.7</c:v>
                      </c:pt>
                      <c:pt idx="946">
                        <c:v>94.8</c:v>
                      </c:pt>
                      <c:pt idx="947">
                        <c:v>94.9</c:v>
                      </c:pt>
                      <c:pt idx="948">
                        <c:v>95</c:v>
                      </c:pt>
                      <c:pt idx="949">
                        <c:v>95.1</c:v>
                      </c:pt>
                      <c:pt idx="950">
                        <c:v>95.2</c:v>
                      </c:pt>
                      <c:pt idx="951">
                        <c:v>95.3</c:v>
                      </c:pt>
                      <c:pt idx="952">
                        <c:v>95.4</c:v>
                      </c:pt>
                      <c:pt idx="953">
                        <c:v>95.5</c:v>
                      </c:pt>
                      <c:pt idx="954">
                        <c:v>95.6</c:v>
                      </c:pt>
                      <c:pt idx="955">
                        <c:v>95.7</c:v>
                      </c:pt>
                      <c:pt idx="956">
                        <c:v>95.8</c:v>
                      </c:pt>
                      <c:pt idx="957">
                        <c:v>95.9</c:v>
                      </c:pt>
                      <c:pt idx="958">
                        <c:v>96</c:v>
                      </c:pt>
                      <c:pt idx="959">
                        <c:v>96.1</c:v>
                      </c:pt>
                      <c:pt idx="960">
                        <c:v>96.2</c:v>
                      </c:pt>
                      <c:pt idx="961">
                        <c:v>96.3</c:v>
                      </c:pt>
                      <c:pt idx="962">
                        <c:v>96.4</c:v>
                      </c:pt>
                      <c:pt idx="963">
                        <c:v>96.5</c:v>
                      </c:pt>
                      <c:pt idx="964">
                        <c:v>96.6</c:v>
                      </c:pt>
                      <c:pt idx="965">
                        <c:v>96.7</c:v>
                      </c:pt>
                      <c:pt idx="966">
                        <c:v>96.8</c:v>
                      </c:pt>
                      <c:pt idx="967">
                        <c:v>96.9</c:v>
                      </c:pt>
                      <c:pt idx="968">
                        <c:v>97</c:v>
                      </c:pt>
                      <c:pt idx="969">
                        <c:v>97.1</c:v>
                      </c:pt>
                      <c:pt idx="970">
                        <c:v>97.2</c:v>
                      </c:pt>
                      <c:pt idx="971">
                        <c:v>97.3</c:v>
                      </c:pt>
                      <c:pt idx="972">
                        <c:v>97.4</c:v>
                      </c:pt>
                      <c:pt idx="973">
                        <c:v>97.5</c:v>
                      </c:pt>
                      <c:pt idx="974">
                        <c:v>97.6</c:v>
                      </c:pt>
                      <c:pt idx="975">
                        <c:v>97.7</c:v>
                      </c:pt>
                      <c:pt idx="976">
                        <c:v>97.8</c:v>
                      </c:pt>
                      <c:pt idx="977">
                        <c:v>97.9</c:v>
                      </c:pt>
                      <c:pt idx="978">
                        <c:v>98</c:v>
                      </c:pt>
                      <c:pt idx="979">
                        <c:v>98.1</c:v>
                      </c:pt>
                      <c:pt idx="980">
                        <c:v>98.2</c:v>
                      </c:pt>
                      <c:pt idx="981">
                        <c:v>98.3</c:v>
                      </c:pt>
                      <c:pt idx="982">
                        <c:v>98.4</c:v>
                      </c:pt>
                      <c:pt idx="983">
                        <c:v>98.5</c:v>
                      </c:pt>
                      <c:pt idx="984">
                        <c:v>98.6</c:v>
                      </c:pt>
                      <c:pt idx="985">
                        <c:v>98.7</c:v>
                      </c:pt>
                      <c:pt idx="986">
                        <c:v>98.8</c:v>
                      </c:pt>
                      <c:pt idx="987">
                        <c:v>98.9</c:v>
                      </c:pt>
                      <c:pt idx="988">
                        <c:v>99</c:v>
                      </c:pt>
                      <c:pt idx="989">
                        <c:v>99.1</c:v>
                      </c:pt>
                      <c:pt idx="990">
                        <c:v>99.2</c:v>
                      </c:pt>
                      <c:pt idx="991">
                        <c:v>99.3</c:v>
                      </c:pt>
                      <c:pt idx="992">
                        <c:v>99.4</c:v>
                      </c:pt>
                      <c:pt idx="993">
                        <c:v>99.5</c:v>
                      </c:pt>
                      <c:pt idx="994">
                        <c:v>99.6</c:v>
                      </c:pt>
                      <c:pt idx="995">
                        <c:v>99.7</c:v>
                      </c:pt>
                      <c:pt idx="996">
                        <c:v>99.8</c:v>
                      </c:pt>
                      <c:pt idx="997">
                        <c:v>99.9</c:v>
                      </c:pt>
                      <c:pt idx="998">
                        <c:v>100</c:v>
                      </c:pt>
                      <c:pt idx="999">
                        <c:v>100.1</c:v>
                      </c:pt>
                      <c:pt idx="1000">
                        <c:v>100.2</c:v>
                      </c:pt>
                      <c:pt idx="1001">
                        <c:v>100.3</c:v>
                      </c:pt>
                      <c:pt idx="1002">
                        <c:v>100.4</c:v>
                      </c:pt>
                      <c:pt idx="1003">
                        <c:v>100.5</c:v>
                      </c:pt>
                      <c:pt idx="1004">
                        <c:v>100.6</c:v>
                      </c:pt>
                      <c:pt idx="1005">
                        <c:v>100.7</c:v>
                      </c:pt>
                      <c:pt idx="1006">
                        <c:v>100.8</c:v>
                      </c:pt>
                      <c:pt idx="1007">
                        <c:v>100.9</c:v>
                      </c:pt>
                      <c:pt idx="1008">
                        <c:v>101</c:v>
                      </c:pt>
                      <c:pt idx="1009">
                        <c:v>101.1</c:v>
                      </c:pt>
                      <c:pt idx="1010">
                        <c:v>101.2</c:v>
                      </c:pt>
                      <c:pt idx="1011">
                        <c:v>101.3</c:v>
                      </c:pt>
                      <c:pt idx="1012">
                        <c:v>101.4</c:v>
                      </c:pt>
                      <c:pt idx="1013">
                        <c:v>101.5</c:v>
                      </c:pt>
                      <c:pt idx="1014">
                        <c:v>101.6</c:v>
                      </c:pt>
                      <c:pt idx="1015">
                        <c:v>101.7</c:v>
                      </c:pt>
                      <c:pt idx="1016">
                        <c:v>101.8</c:v>
                      </c:pt>
                      <c:pt idx="1017">
                        <c:v>101.9</c:v>
                      </c:pt>
                      <c:pt idx="1018">
                        <c:v>102</c:v>
                      </c:pt>
                      <c:pt idx="1019">
                        <c:v>102.1</c:v>
                      </c:pt>
                      <c:pt idx="1020">
                        <c:v>102.2</c:v>
                      </c:pt>
                      <c:pt idx="1021">
                        <c:v>102.3</c:v>
                      </c:pt>
                      <c:pt idx="1022">
                        <c:v>102.4</c:v>
                      </c:pt>
                      <c:pt idx="1023">
                        <c:v>102.5</c:v>
                      </c:pt>
                      <c:pt idx="1024">
                        <c:v>102.6</c:v>
                      </c:pt>
                      <c:pt idx="1025">
                        <c:v>102.7</c:v>
                      </c:pt>
                      <c:pt idx="1026">
                        <c:v>102.8</c:v>
                      </c:pt>
                      <c:pt idx="1027">
                        <c:v>102.9</c:v>
                      </c:pt>
                      <c:pt idx="1028">
                        <c:v>103</c:v>
                      </c:pt>
                      <c:pt idx="1029">
                        <c:v>103.1</c:v>
                      </c:pt>
                      <c:pt idx="1030">
                        <c:v>103.2</c:v>
                      </c:pt>
                      <c:pt idx="1031">
                        <c:v>103.3</c:v>
                      </c:pt>
                      <c:pt idx="1032">
                        <c:v>103.4</c:v>
                      </c:pt>
                      <c:pt idx="1033">
                        <c:v>103.5</c:v>
                      </c:pt>
                      <c:pt idx="1034">
                        <c:v>103.6</c:v>
                      </c:pt>
                      <c:pt idx="1035">
                        <c:v>103.7</c:v>
                      </c:pt>
                      <c:pt idx="1036">
                        <c:v>103.8</c:v>
                      </c:pt>
                      <c:pt idx="1037">
                        <c:v>103.9</c:v>
                      </c:pt>
                      <c:pt idx="1038">
                        <c:v>104</c:v>
                      </c:pt>
                      <c:pt idx="1039">
                        <c:v>104.1</c:v>
                      </c:pt>
                      <c:pt idx="1040">
                        <c:v>104.2</c:v>
                      </c:pt>
                      <c:pt idx="1041">
                        <c:v>104.3</c:v>
                      </c:pt>
                      <c:pt idx="1042">
                        <c:v>104.4</c:v>
                      </c:pt>
                      <c:pt idx="1043">
                        <c:v>104.5</c:v>
                      </c:pt>
                      <c:pt idx="1044">
                        <c:v>104.6</c:v>
                      </c:pt>
                      <c:pt idx="1045">
                        <c:v>104.7</c:v>
                      </c:pt>
                      <c:pt idx="1046">
                        <c:v>104.8</c:v>
                      </c:pt>
                      <c:pt idx="1047">
                        <c:v>104.9</c:v>
                      </c:pt>
                      <c:pt idx="1048">
                        <c:v>105</c:v>
                      </c:pt>
                      <c:pt idx="1049">
                        <c:v>105.1</c:v>
                      </c:pt>
                      <c:pt idx="1050">
                        <c:v>105.2</c:v>
                      </c:pt>
                      <c:pt idx="1051">
                        <c:v>105.3</c:v>
                      </c:pt>
                      <c:pt idx="1052">
                        <c:v>105.4</c:v>
                      </c:pt>
                      <c:pt idx="1053">
                        <c:v>105.5</c:v>
                      </c:pt>
                      <c:pt idx="1054">
                        <c:v>105.6</c:v>
                      </c:pt>
                      <c:pt idx="1055">
                        <c:v>105.7</c:v>
                      </c:pt>
                      <c:pt idx="1056">
                        <c:v>105.8</c:v>
                      </c:pt>
                      <c:pt idx="1057">
                        <c:v>105.9</c:v>
                      </c:pt>
                      <c:pt idx="1058">
                        <c:v>106</c:v>
                      </c:pt>
                      <c:pt idx="1059">
                        <c:v>106.1</c:v>
                      </c:pt>
                      <c:pt idx="1060">
                        <c:v>106.2</c:v>
                      </c:pt>
                      <c:pt idx="1061">
                        <c:v>106.3</c:v>
                      </c:pt>
                      <c:pt idx="1062">
                        <c:v>106.4</c:v>
                      </c:pt>
                      <c:pt idx="1063">
                        <c:v>106.5</c:v>
                      </c:pt>
                      <c:pt idx="1064">
                        <c:v>106.6</c:v>
                      </c:pt>
                      <c:pt idx="1065">
                        <c:v>106.7</c:v>
                      </c:pt>
                      <c:pt idx="1066">
                        <c:v>106.8</c:v>
                      </c:pt>
                      <c:pt idx="1067">
                        <c:v>106.9</c:v>
                      </c:pt>
                      <c:pt idx="1068">
                        <c:v>107</c:v>
                      </c:pt>
                      <c:pt idx="1069">
                        <c:v>107.1</c:v>
                      </c:pt>
                      <c:pt idx="1070">
                        <c:v>107.2</c:v>
                      </c:pt>
                      <c:pt idx="1071">
                        <c:v>107.3</c:v>
                      </c:pt>
                      <c:pt idx="1072">
                        <c:v>107.4</c:v>
                      </c:pt>
                      <c:pt idx="1073">
                        <c:v>107.5</c:v>
                      </c:pt>
                      <c:pt idx="1074">
                        <c:v>107.6</c:v>
                      </c:pt>
                      <c:pt idx="1075">
                        <c:v>107.7</c:v>
                      </c:pt>
                      <c:pt idx="1076">
                        <c:v>107.8</c:v>
                      </c:pt>
                      <c:pt idx="1077">
                        <c:v>107.9</c:v>
                      </c:pt>
                      <c:pt idx="1078">
                        <c:v>108</c:v>
                      </c:pt>
                      <c:pt idx="1079">
                        <c:v>108.1</c:v>
                      </c:pt>
                      <c:pt idx="1080">
                        <c:v>108.2</c:v>
                      </c:pt>
                      <c:pt idx="1081">
                        <c:v>108.3</c:v>
                      </c:pt>
                      <c:pt idx="1082">
                        <c:v>108.4</c:v>
                      </c:pt>
                      <c:pt idx="1083">
                        <c:v>108.5</c:v>
                      </c:pt>
                      <c:pt idx="1084">
                        <c:v>108.6</c:v>
                      </c:pt>
                      <c:pt idx="1085">
                        <c:v>108.7</c:v>
                      </c:pt>
                      <c:pt idx="1086">
                        <c:v>108.8</c:v>
                      </c:pt>
                      <c:pt idx="1087">
                        <c:v>108.9</c:v>
                      </c:pt>
                      <c:pt idx="1088">
                        <c:v>109</c:v>
                      </c:pt>
                      <c:pt idx="1089">
                        <c:v>109.1</c:v>
                      </c:pt>
                      <c:pt idx="1090">
                        <c:v>109.2</c:v>
                      </c:pt>
                      <c:pt idx="1091">
                        <c:v>109.3</c:v>
                      </c:pt>
                      <c:pt idx="1092">
                        <c:v>109.4</c:v>
                      </c:pt>
                      <c:pt idx="1093">
                        <c:v>109.5</c:v>
                      </c:pt>
                      <c:pt idx="1094">
                        <c:v>109.6</c:v>
                      </c:pt>
                      <c:pt idx="1095">
                        <c:v>109.7</c:v>
                      </c:pt>
                      <c:pt idx="1096">
                        <c:v>109.8</c:v>
                      </c:pt>
                      <c:pt idx="1097">
                        <c:v>109.9</c:v>
                      </c:pt>
                      <c:pt idx="1098">
                        <c:v>110</c:v>
                      </c:pt>
                      <c:pt idx="1099">
                        <c:v>110.1</c:v>
                      </c:pt>
                      <c:pt idx="1100">
                        <c:v>110.2</c:v>
                      </c:pt>
                      <c:pt idx="1101">
                        <c:v>110.3</c:v>
                      </c:pt>
                      <c:pt idx="1102">
                        <c:v>110.4</c:v>
                      </c:pt>
                      <c:pt idx="1103">
                        <c:v>110.5</c:v>
                      </c:pt>
                      <c:pt idx="1104">
                        <c:v>110.6</c:v>
                      </c:pt>
                      <c:pt idx="1105">
                        <c:v>110.7</c:v>
                      </c:pt>
                      <c:pt idx="1106">
                        <c:v>110.8</c:v>
                      </c:pt>
                      <c:pt idx="1107">
                        <c:v>110.9</c:v>
                      </c:pt>
                      <c:pt idx="1108">
                        <c:v>111</c:v>
                      </c:pt>
                      <c:pt idx="1109">
                        <c:v>111.1</c:v>
                      </c:pt>
                      <c:pt idx="1110">
                        <c:v>111.2</c:v>
                      </c:pt>
                      <c:pt idx="1111">
                        <c:v>111.3</c:v>
                      </c:pt>
                      <c:pt idx="1112">
                        <c:v>111.4</c:v>
                      </c:pt>
                      <c:pt idx="1113">
                        <c:v>111.5</c:v>
                      </c:pt>
                      <c:pt idx="1114">
                        <c:v>111.6</c:v>
                      </c:pt>
                      <c:pt idx="1115">
                        <c:v>111.7</c:v>
                      </c:pt>
                      <c:pt idx="1116">
                        <c:v>111.8</c:v>
                      </c:pt>
                      <c:pt idx="1117">
                        <c:v>111.9</c:v>
                      </c:pt>
                      <c:pt idx="1118">
                        <c:v>112</c:v>
                      </c:pt>
                      <c:pt idx="1119">
                        <c:v>112.1</c:v>
                      </c:pt>
                      <c:pt idx="1120">
                        <c:v>112.2</c:v>
                      </c:pt>
                      <c:pt idx="1121">
                        <c:v>112.3</c:v>
                      </c:pt>
                      <c:pt idx="1122">
                        <c:v>112.4</c:v>
                      </c:pt>
                      <c:pt idx="1123">
                        <c:v>112.5</c:v>
                      </c:pt>
                      <c:pt idx="1124">
                        <c:v>112.6</c:v>
                      </c:pt>
                      <c:pt idx="1125">
                        <c:v>112.7</c:v>
                      </c:pt>
                      <c:pt idx="1126">
                        <c:v>112.8</c:v>
                      </c:pt>
                      <c:pt idx="1127">
                        <c:v>112.9</c:v>
                      </c:pt>
                      <c:pt idx="1128">
                        <c:v>113</c:v>
                      </c:pt>
                      <c:pt idx="1129">
                        <c:v>113.1</c:v>
                      </c:pt>
                      <c:pt idx="1130">
                        <c:v>113.2</c:v>
                      </c:pt>
                      <c:pt idx="1131">
                        <c:v>113.3</c:v>
                      </c:pt>
                      <c:pt idx="1132">
                        <c:v>113.4</c:v>
                      </c:pt>
                      <c:pt idx="1133">
                        <c:v>113.5</c:v>
                      </c:pt>
                      <c:pt idx="1134">
                        <c:v>113.6</c:v>
                      </c:pt>
                      <c:pt idx="1135">
                        <c:v>113.7</c:v>
                      </c:pt>
                      <c:pt idx="1136">
                        <c:v>113.8</c:v>
                      </c:pt>
                      <c:pt idx="1137">
                        <c:v>113.9</c:v>
                      </c:pt>
                      <c:pt idx="1138">
                        <c:v>114</c:v>
                      </c:pt>
                      <c:pt idx="1139">
                        <c:v>114.1</c:v>
                      </c:pt>
                      <c:pt idx="1140">
                        <c:v>114.2</c:v>
                      </c:pt>
                      <c:pt idx="1141">
                        <c:v>114.3</c:v>
                      </c:pt>
                      <c:pt idx="1142">
                        <c:v>114.4</c:v>
                      </c:pt>
                      <c:pt idx="1143">
                        <c:v>114.5</c:v>
                      </c:pt>
                      <c:pt idx="1144">
                        <c:v>114.6</c:v>
                      </c:pt>
                      <c:pt idx="1145">
                        <c:v>114.7</c:v>
                      </c:pt>
                      <c:pt idx="1146">
                        <c:v>114.8</c:v>
                      </c:pt>
                      <c:pt idx="1147">
                        <c:v>114.9</c:v>
                      </c:pt>
                      <c:pt idx="1148">
                        <c:v>115</c:v>
                      </c:pt>
                      <c:pt idx="1149">
                        <c:v>115.1</c:v>
                      </c:pt>
                      <c:pt idx="1150">
                        <c:v>115.2</c:v>
                      </c:pt>
                      <c:pt idx="1151">
                        <c:v>115.3</c:v>
                      </c:pt>
                      <c:pt idx="1152">
                        <c:v>115.4</c:v>
                      </c:pt>
                      <c:pt idx="1153">
                        <c:v>115.5</c:v>
                      </c:pt>
                      <c:pt idx="1154">
                        <c:v>115.6</c:v>
                      </c:pt>
                      <c:pt idx="1155">
                        <c:v>115.7</c:v>
                      </c:pt>
                      <c:pt idx="1156">
                        <c:v>115.8</c:v>
                      </c:pt>
                      <c:pt idx="1157">
                        <c:v>115.9</c:v>
                      </c:pt>
                      <c:pt idx="1158">
                        <c:v>116</c:v>
                      </c:pt>
                      <c:pt idx="1159">
                        <c:v>116.1</c:v>
                      </c:pt>
                      <c:pt idx="1160">
                        <c:v>116.2</c:v>
                      </c:pt>
                      <c:pt idx="1161">
                        <c:v>116.3</c:v>
                      </c:pt>
                      <c:pt idx="1162">
                        <c:v>116.4</c:v>
                      </c:pt>
                      <c:pt idx="1163">
                        <c:v>116.5</c:v>
                      </c:pt>
                      <c:pt idx="1164">
                        <c:v>116.6</c:v>
                      </c:pt>
                      <c:pt idx="1165">
                        <c:v>116.7</c:v>
                      </c:pt>
                      <c:pt idx="1166">
                        <c:v>116.8</c:v>
                      </c:pt>
                      <c:pt idx="1167">
                        <c:v>116.9</c:v>
                      </c:pt>
                      <c:pt idx="1168">
                        <c:v>117</c:v>
                      </c:pt>
                      <c:pt idx="1169">
                        <c:v>117.1</c:v>
                      </c:pt>
                      <c:pt idx="1170">
                        <c:v>117.2</c:v>
                      </c:pt>
                      <c:pt idx="1171">
                        <c:v>117.3</c:v>
                      </c:pt>
                      <c:pt idx="1172">
                        <c:v>117.4</c:v>
                      </c:pt>
                      <c:pt idx="1173">
                        <c:v>117.5</c:v>
                      </c:pt>
                      <c:pt idx="1174">
                        <c:v>117.6</c:v>
                      </c:pt>
                      <c:pt idx="1175">
                        <c:v>117.7</c:v>
                      </c:pt>
                      <c:pt idx="1176">
                        <c:v>117.8</c:v>
                      </c:pt>
                      <c:pt idx="1177">
                        <c:v>117.9</c:v>
                      </c:pt>
                      <c:pt idx="1178">
                        <c:v>118</c:v>
                      </c:pt>
                      <c:pt idx="1179">
                        <c:v>118.1</c:v>
                      </c:pt>
                      <c:pt idx="1180">
                        <c:v>118.2</c:v>
                      </c:pt>
                      <c:pt idx="1181">
                        <c:v>118.3</c:v>
                      </c:pt>
                      <c:pt idx="1182">
                        <c:v>118.4</c:v>
                      </c:pt>
                      <c:pt idx="1183">
                        <c:v>118.5</c:v>
                      </c:pt>
                      <c:pt idx="1184">
                        <c:v>118.6</c:v>
                      </c:pt>
                      <c:pt idx="1185">
                        <c:v>118.7</c:v>
                      </c:pt>
                      <c:pt idx="1186">
                        <c:v>118.8</c:v>
                      </c:pt>
                      <c:pt idx="1187">
                        <c:v>118.9</c:v>
                      </c:pt>
                      <c:pt idx="1188">
                        <c:v>119</c:v>
                      </c:pt>
                      <c:pt idx="1189">
                        <c:v>119.1</c:v>
                      </c:pt>
                      <c:pt idx="1190">
                        <c:v>119.2</c:v>
                      </c:pt>
                      <c:pt idx="1191">
                        <c:v>119.3</c:v>
                      </c:pt>
                      <c:pt idx="1192">
                        <c:v>119.4</c:v>
                      </c:pt>
                      <c:pt idx="1193">
                        <c:v>119.5</c:v>
                      </c:pt>
                      <c:pt idx="1194">
                        <c:v>119.6</c:v>
                      </c:pt>
                      <c:pt idx="1195">
                        <c:v>119.7</c:v>
                      </c:pt>
                      <c:pt idx="1196">
                        <c:v>119.8</c:v>
                      </c:pt>
                      <c:pt idx="1197">
                        <c:v>119.9</c:v>
                      </c:pt>
                      <c:pt idx="1198">
                        <c:v>120</c:v>
                      </c:pt>
                      <c:pt idx="1199">
                        <c:v>120.1</c:v>
                      </c:pt>
                      <c:pt idx="1200">
                        <c:v>120.2</c:v>
                      </c:pt>
                      <c:pt idx="1201">
                        <c:v>120.3</c:v>
                      </c:pt>
                      <c:pt idx="1202">
                        <c:v>120.4</c:v>
                      </c:pt>
                      <c:pt idx="1203">
                        <c:v>120.5</c:v>
                      </c:pt>
                      <c:pt idx="1204">
                        <c:v>120.6</c:v>
                      </c:pt>
                      <c:pt idx="1205">
                        <c:v>120.7</c:v>
                      </c:pt>
                      <c:pt idx="1206">
                        <c:v>120.8</c:v>
                      </c:pt>
                      <c:pt idx="1207">
                        <c:v>120.9</c:v>
                      </c:pt>
                      <c:pt idx="1208">
                        <c:v>121</c:v>
                      </c:pt>
                      <c:pt idx="1209">
                        <c:v>121.1</c:v>
                      </c:pt>
                      <c:pt idx="1210">
                        <c:v>121.2</c:v>
                      </c:pt>
                      <c:pt idx="1211">
                        <c:v>121.3</c:v>
                      </c:pt>
                      <c:pt idx="1212">
                        <c:v>121.4</c:v>
                      </c:pt>
                      <c:pt idx="1213">
                        <c:v>121.5</c:v>
                      </c:pt>
                      <c:pt idx="1214">
                        <c:v>121.6</c:v>
                      </c:pt>
                      <c:pt idx="1215">
                        <c:v>121.7</c:v>
                      </c:pt>
                      <c:pt idx="1216">
                        <c:v>121.8</c:v>
                      </c:pt>
                      <c:pt idx="1217">
                        <c:v>121.9</c:v>
                      </c:pt>
                      <c:pt idx="1218">
                        <c:v>122</c:v>
                      </c:pt>
                      <c:pt idx="1219">
                        <c:v>122.1</c:v>
                      </c:pt>
                      <c:pt idx="1220">
                        <c:v>122.2</c:v>
                      </c:pt>
                      <c:pt idx="1221">
                        <c:v>122.3</c:v>
                      </c:pt>
                      <c:pt idx="1222">
                        <c:v>122.4</c:v>
                      </c:pt>
                      <c:pt idx="1223">
                        <c:v>122.5</c:v>
                      </c:pt>
                      <c:pt idx="1224">
                        <c:v>122.6</c:v>
                      </c:pt>
                      <c:pt idx="1225">
                        <c:v>122.7</c:v>
                      </c:pt>
                      <c:pt idx="1226">
                        <c:v>122.8</c:v>
                      </c:pt>
                      <c:pt idx="1227">
                        <c:v>122.9</c:v>
                      </c:pt>
                      <c:pt idx="1228">
                        <c:v>123</c:v>
                      </c:pt>
                      <c:pt idx="1229">
                        <c:v>123.1</c:v>
                      </c:pt>
                      <c:pt idx="1230">
                        <c:v>123.2</c:v>
                      </c:pt>
                      <c:pt idx="1231">
                        <c:v>123.3</c:v>
                      </c:pt>
                      <c:pt idx="1232">
                        <c:v>123.4</c:v>
                      </c:pt>
                      <c:pt idx="1233">
                        <c:v>123.5</c:v>
                      </c:pt>
                      <c:pt idx="1234">
                        <c:v>123.6</c:v>
                      </c:pt>
                      <c:pt idx="1235">
                        <c:v>123.7</c:v>
                      </c:pt>
                      <c:pt idx="1236">
                        <c:v>123.8</c:v>
                      </c:pt>
                      <c:pt idx="1237">
                        <c:v>123.9</c:v>
                      </c:pt>
                      <c:pt idx="1238">
                        <c:v>124</c:v>
                      </c:pt>
                      <c:pt idx="1239">
                        <c:v>124.1</c:v>
                      </c:pt>
                      <c:pt idx="1240">
                        <c:v>124.2</c:v>
                      </c:pt>
                      <c:pt idx="1241">
                        <c:v>124.3</c:v>
                      </c:pt>
                      <c:pt idx="1242">
                        <c:v>124.4</c:v>
                      </c:pt>
                      <c:pt idx="1243">
                        <c:v>124.5</c:v>
                      </c:pt>
                      <c:pt idx="1244">
                        <c:v>124.6</c:v>
                      </c:pt>
                      <c:pt idx="1245">
                        <c:v>124.7</c:v>
                      </c:pt>
                      <c:pt idx="1246">
                        <c:v>124.8</c:v>
                      </c:pt>
                      <c:pt idx="1247">
                        <c:v>124.9</c:v>
                      </c:pt>
                      <c:pt idx="1248">
                        <c:v>125</c:v>
                      </c:pt>
                      <c:pt idx="1249">
                        <c:v>125.1</c:v>
                      </c:pt>
                      <c:pt idx="1250">
                        <c:v>125.2</c:v>
                      </c:pt>
                      <c:pt idx="1251">
                        <c:v>125.3</c:v>
                      </c:pt>
                      <c:pt idx="1252">
                        <c:v>125.4</c:v>
                      </c:pt>
                      <c:pt idx="1253">
                        <c:v>125.5</c:v>
                      </c:pt>
                      <c:pt idx="1254">
                        <c:v>125.6</c:v>
                      </c:pt>
                      <c:pt idx="1255">
                        <c:v>125.7</c:v>
                      </c:pt>
                      <c:pt idx="1256">
                        <c:v>125.8</c:v>
                      </c:pt>
                      <c:pt idx="1257">
                        <c:v>125.9</c:v>
                      </c:pt>
                      <c:pt idx="1258">
                        <c:v>126</c:v>
                      </c:pt>
                      <c:pt idx="1259">
                        <c:v>126.1</c:v>
                      </c:pt>
                      <c:pt idx="1260">
                        <c:v>126.2</c:v>
                      </c:pt>
                      <c:pt idx="1261">
                        <c:v>126.3</c:v>
                      </c:pt>
                      <c:pt idx="1262">
                        <c:v>126.4</c:v>
                      </c:pt>
                      <c:pt idx="1263">
                        <c:v>126.5</c:v>
                      </c:pt>
                      <c:pt idx="1264">
                        <c:v>126.6</c:v>
                      </c:pt>
                      <c:pt idx="1265">
                        <c:v>126.7</c:v>
                      </c:pt>
                      <c:pt idx="1266">
                        <c:v>126.8</c:v>
                      </c:pt>
                      <c:pt idx="1267">
                        <c:v>126.9</c:v>
                      </c:pt>
                      <c:pt idx="1268">
                        <c:v>127</c:v>
                      </c:pt>
                      <c:pt idx="1269">
                        <c:v>127.1</c:v>
                      </c:pt>
                      <c:pt idx="1270">
                        <c:v>127.2</c:v>
                      </c:pt>
                      <c:pt idx="1271">
                        <c:v>127.3</c:v>
                      </c:pt>
                      <c:pt idx="1272">
                        <c:v>127.4</c:v>
                      </c:pt>
                      <c:pt idx="1273">
                        <c:v>127.5</c:v>
                      </c:pt>
                      <c:pt idx="1274">
                        <c:v>127.6</c:v>
                      </c:pt>
                      <c:pt idx="1275">
                        <c:v>127.7</c:v>
                      </c:pt>
                      <c:pt idx="1276">
                        <c:v>127.8</c:v>
                      </c:pt>
                      <c:pt idx="1277">
                        <c:v>127.9</c:v>
                      </c:pt>
                      <c:pt idx="1278">
                        <c:v>128</c:v>
                      </c:pt>
                      <c:pt idx="1279">
                        <c:v>128.1</c:v>
                      </c:pt>
                      <c:pt idx="1280">
                        <c:v>128.19999999999999</c:v>
                      </c:pt>
                      <c:pt idx="1281">
                        <c:v>128.30000000000001</c:v>
                      </c:pt>
                      <c:pt idx="1282">
                        <c:v>128.4</c:v>
                      </c:pt>
                      <c:pt idx="1283">
                        <c:v>128.5</c:v>
                      </c:pt>
                      <c:pt idx="1284">
                        <c:v>128.6</c:v>
                      </c:pt>
                      <c:pt idx="1285">
                        <c:v>128.69999999999999</c:v>
                      </c:pt>
                      <c:pt idx="1286">
                        <c:v>128.80000000000001</c:v>
                      </c:pt>
                      <c:pt idx="1287">
                        <c:v>128.9</c:v>
                      </c:pt>
                      <c:pt idx="1288">
                        <c:v>129</c:v>
                      </c:pt>
                      <c:pt idx="1289">
                        <c:v>129.1</c:v>
                      </c:pt>
                      <c:pt idx="1290">
                        <c:v>129.19999999999999</c:v>
                      </c:pt>
                      <c:pt idx="1291">
                        <c:v>129.30000000000001</c:v>
                      </c:pt>
                      <c:pt idx="1292">
                        <c:v>129.4</c:v>
                      </c:pt>
                      <c:pt idx="1293">
                        <c:v>129.5</c:v>
                      </c:pt>
                      <c:pt idx="1294">
                        <c:v>129.6</c:v>
                      </c:pt>
                      <c:pt idx="1295">
                        <c:v>129.69999999999999</c:v>
                      </c:pt>
                      <c:pt idx="1296">
                        <c:v>129.80000000000001</c:v>
                      </c:pt>
                      <c:pt idx="1297">
                        <c:v>129.9</c:v>
                      </c:pt>
                      <c:pt idx="1298">
                        <c:v>130</c:v>
                      </c:pt>
                      <c:pt idx="1299">
                        <c:v>130.1</c:v>
                      </c:pt>
                      <c:pt idx="1300">
                        <c:v>130.19999999999999</c:v>
                      </c:pt>
                      <c:pt idx="1301">
                        <c:v>130.30000000000001</c:v>
                      </c:pt>
                      <c:pt idx="1302">
                        <c:v>130.4</c:v>
                      </c:pt>
                      <c:pt idx="1303">
                        <c:v>130.5</c:v>
                      </c:pt>
                      <c:pt idx="1304">
                        <c:v>130.6</c:v>
                      </c:pt>
                      <c:pt idx="1305">
                        <c:v>130.69999999999999</c:v>
                      </c:pt>
                      <c:pt idx="1306">
                        <c:v>130.80000000000001</c:v>
                      </c:pt>
                      <c:pt idx="1307">
                        <c:v>130.9</c:v>
                      </c:pt>
                      <c:pt idx="1308">
                        <c:v>131</c:v>
                      </c:pt>
                      <c:pt idx="1309">
                        <c:v>131.1</c:v>
                      </c:pt>
                      <c:pt idx="1310">
                        <c:v>131.19999999999999</c:v>
                      </c:pt>
                      <c:pt idx="1311">
                        <c:v>131.30000000000001</c:v>
                      </c:pt>
                      <c:pt idx="1312">
                        <c:v>131.4</c:v>
                      </c:pt>
                      <c:pt idx="1313">
                        <c:v>131.5</c:v>
                      </c:pt>
                      <c:pt idx="1314">
                        <c:v>131.6</c:v>
                      </c:pt>
                      <c:pt idx="1315">
                        <c:v>131.69999999999999</c:v>
                      </c:pt>
                      <c:pt idx="1316">
                        <c:v>131.80000000000001</c:v>
                      </c:pt>
                      <c:pt idx="1317">
                        <c:v>131.9</c:v>
                      </c:pt>
                      <c:pt idx="1318">
                        <c:v>132</c:v>
                      </c:pt>
                      <c:pt idx="1319">
                        <c:v>132.1</c:v>
                      </c:pt>
                      <c:pt idx="1320">
                        <c:v>132.19999999999999</c:v>
                      </c:pt>
                      <c:pt idx="1321">
                        <c:v>132.30000000000001</c:v>
                      </c:pt>
                      <c:pt idx="1322">
                        <c:v>132.4</c:v>
                      </c:pt>
                      <c:pt idx="1323">
                        <c:v>132.5</c:v>
                      </c:pt>
                      <c:pt idx="1324">
                        <c:v>132.6</c:v>
                      </c:pt>
                      <c:pt idx="1325">
                        <c:v>132.69999999999999</c:v>
                      </c:pt>
                      <c:pt idx="1326">
                        <c:v>132.80000000000001</c:v>
                      </c:pt>
                      <c:pt idx="1327">
                        <c:v>132.9</c:v>
                      </c:pt>
                      <c:pt idx="1328">
                        <c:v>133</c:v>
                      </c:pt>
                      <c:pt idx="1329">
                        <c:v>133.1</c:v>
                      </c:pt>
                      <c:pt idx="1330">
                        <c:v>133.19999999999999</c:v>
                      </c:pt>
                      <c:pt idx="1331">
                        <c:v>133.30000000000001</c:v>
                      </c:pt>
                      <c:pt idx="1332">
                        <c:v>133.4</c:v>
                      </c:pt>
                      <c:pt idx="1333">
                        <c:v>133.5</c:v>
                      </c:pt>
                      <c:pt idx="1334">
                        <c:v>133.6</c:v>
                      </c:pt>
                      <c:pt idx="1335">
                        <c:v>133.69999999999999</c:v>
                      </c:pt>
                      <c:pt idx="1336">
                        <c:v>133.80000000000001</c:v>
                      </c:pt>
                      <c:pt idx="1337">
                        <c:v>133.9</c:v>
                      </c:pt>
                      <c:pt idx="1338">
                        <c:v>134</c:v>
                      </c:pt>
                      <c:pt idx="1339">
                        <c:v>134.1</c:v>
                      </c:pt>
                      <c:pt idx="1340">
                        <c:v>134.19999999999999</c:v>
                      </c:pt>
                      <c:pt idx="1341">
                        <c:v>134.30000000000001</c:v>
                      </c:pt>
                      <c:pt idx="1342">
                        <c:v>134.4</c:v>
                      </c:pt>
                      <c:pt idx="1343">
                        <c:v>134.5</c:v>
                      </c:pt>
                      <c:pt idx="1344">
                        <c:v>134.6</c:v>
                      </c:pt>
                      <c:pt idx="1345">
                        <c:v>134.69999999999999</c:v>
                      </c:pt>
                      <c:pt idx="1346">
                        <c:v>134.80000000000001</c:v>
                      </c:pt>
                      <c:pt idx="1347">
                        <c:v>134.9</c:v>
                      </c:pt>
                      <c:pt idx="1348">
                        <c:v>135</c:v>
                      </c:pt>
                      <c:pt idx="1349">
                        <c:v>135.1</c:v>
                      </c:pt>
                      <c:pt idx="1350">
                        <c:v>135.19999999999999</c:v>
                      </c:pt>
                      <c:pt idx="1351">
                        <c:v>135.30000000000001</c:v>
                      </c:pt>
                      <c:pt idx="1352">
                        <c:v>135.4</c:v>
                      </c:pt>
                      <c:pt idx="1353">
                        <c:v>135.5</c:v>
                      </c:pt>
                      <c:pt idx="1354">
                        <c:v>135.6</c:v>
                      </c:pt>
                      <c:pt idx="1355">
                        <c:v>135.69999999999999</c:v>
                      </c:pt>
                      <c:pt idx="1356">
                        <c:v>135.80000000000001</c:v>
                      </c:pt>
                      <c:pt idx="1357">
                        <c:v>135.9</c:v>
                      </c:pt>
                      <c:pt idx="1358">
                        <c:v>136</c:v>
                      </c:pt>
                      <c:pt idx="1359">
                        <c:v>136.1</c:v>
                      </c:pt>
                      <c:pt idx="1360">
                        <c:v>136.19999999999999</c:v>
                      </c:pt>
                      <c:pt idx="1361">
                        <c:v>136.30000000000001</c:v>
                      </c:pt>
                      <c:pt idx="1362">
                        <c:v>136.4</c:v>
                      </c:pt>
                      <c:pt idx="1363">
                        <c:v>136.5</c:v>
                      </c:pt>
                      <c:pt idx="1364">
                        <c:v>136.6</c:v>
                      </c:pt>
                      <c:pt idx="1365">
                        <c:v>136.69999999999999</c:v>
                      </c:pt>
                      <c:pt idx="1366">
                        <c:v>136.80000000000001</c:v>
                      </c:pt>
                      <c:pt idx="1367">
                        <c:v>136.9</c:v>
                      </c:pt>
                      <c:pt idx="1368">
                        <c:v>137</c:v>
                      </c:pt>
                      <c:pt idx="1369">
                        <c:v>137.1</c:v>
                      </c:pt>
                      <c:pt idx="1370">
                        <c:v>137.19999999999999</c:v>
                      </c:pt>
                      <c:pt idx="1371">
                        <c:v>137.30000000000001</c:v>
                      </c:pt>
                      <c:pt idx="1372">
                        <c:v>137.4</c:v>
                      </c:pt>
                      <c:pt idx="1373">
                        <c:v>137.5</c:v>
                      </c:pt>
                      <c:pt idx="1374">
                        <c:v>137.6</c:v>
                      </c:pt>
                      <c:pt idx="1375">
                        <c:v>137.69999999999999</c:v>
                      </c:pt>
                      <c:pt idx="1376">
                        <c:v>137.80000000000001</c:v>
                      </c:pt>
                      <c:pt idx="1377">
                        <c:v>137.9</c:v>
                      </c:pt>
                      <c:pt idx="1378">
                        <c:v>138</c:v>
                      </c:pt>
                      <c:pt idx="1379">
                        <c:v>138.1</c:v>
                      </c:pt>
                      <c:pt idx="1380">
                        <c:v>138.19999999999999</c:v>
                      </c:pt>
                      <c:pt idx="1381">
                        <c:v>138.30000000000001</c:v>
                      </c:pt>
                      <c:pt idx="1382">
                        <c:v>138.4</c:v>
                      </c:pt>
                      <c:pt idx="1383">
                        <c:v>138.5</c:v>
                      </c:pt>
                      <c:pt idx="1384">
                        <c:v>138.6</c:v>
                      </c:pt>
                      <c:pt idx="1385">
                        <c:v>138.69999999999999</c:v>
                      </c:pt>
                      <c:pt idx="1386">
                        <c:v>138.80000000000001</c:v>
                      </c:pt>
                      <c:pt idx="1387">
                        <c:v>138.9</c:v>
                      </c:pt>
                      <c:pt idx="1388">
                        <c:v>139</c:v>
                      </c:pt>
                      <c:pt idx="1389">
                        <c:v>139.1</c:v>
                      </c:pt>
                      <c:pt idx="1390">
                        <c:v>139.19999999999999</c:v>
                      </c:pt>
                      <c:pt idx="1391">
                        <c:v>139.30000000000001</c:v>
                      </c:pt>
                      <c:pt idx="1392">
                        <c:v>139.4</c:v>
                      </c:pt>
                      <c:pt idx="1393">
                        <c:v>139.5</c:v>
                      </c:pt>
                      <c:pt idx="1394">
                        <c:v>139.6</c:v>
                      </c:pt>
                      <c:pt idx="1395">
                        <c:v>139.69999999999999</c:v>
                      </c:pt>
                      <c:pt idx="1396">
                        <c:v>139.80000000000001</c:v>
                      </c:pt>
                      <c:pt idx="1397">
                        <c:v>139.9</c:v>
                      </c:pt>
                      <c:pt idx="1398">
                        <c:v>140</c:v>
                      </c:pt>
                      <c:pt idx="1399">
                        <c:v>140.1</c:v>
                      </c:pt>
                      <c:pt idx="1400">
                        <c:v>140.19999999999999</c:v>
                      </c:pt>
                      <c:pt idx="1401">
                        <c:v>140.30000000000001</c:v>
                      </c:pt>
                      <c:pt idx="1402">
                        <c:v>140.4</c:v>
                      </c:pt>
                      <c:pt idx="1403">
                        <c:v>140.5</c:v>
                      </c:pt>
                      <c:pt idx="1404">
                        <c:v>140.6</c:v>
                      </c:pt>
                      <c:pt idx="1405">
                        <c:v>140.69999999999999</c:v>
                      </c:pt>
                      <c:pt idx="1406">
                        <c:v>140.80000000000001</c:v>
                      </c:pt>
                      <c:pt idx="1407">
                        <c:v>140.9</c:v>
                      </c:pt>
                      <c:pt idx="1408">
                        <c:v>141</c:v>
                      </c:pt>
                      <c:pt idx="1409">
                        <c:v>141.1</c:v>
                      </c:pt>
                      <c:pt idx="1410">
                        <c:v>141.19999999999999</c:v>
                      </c:pt>
                      <c:pt idx="1411">
                        <c:v>141.30000000000001</c:v>
                      </c:pt>
                      <c:pt idx="1412">
                        <c:v>141.4</c:v>
                      </c:pt>
                      <c:pt idx="1413">
                        <c:v>141.5</c:v>
                      </c:pt>
                      <c:pt idx="1414">
                        <c:v>141.6</c:v>
                      </c:pt>
                      <c:pt idx="1415">
                        <c:v>141.69999999999999</c:v>
                      </c:pt>
                      <c:pt idx="1416">
                        <c:v>141.80000000000001</c:v>
                      </c:pt>
                      <c:pt idx="1417">
                        <c:v>141.9</c:v>
                      </c:pt>
                      <c:pt idx="1418">
                        <c:v>142</c:v>
                      </c:pt>
                      <c:pt idx="1419">
                        <c:v>142.1</c:v>
                      </c:pt>
                      <c:pt idx="1420">
                        <c:v>142.19999999999999</c:v>
                      </c:pt>
                      <c:pt idx="1421">
                        <c:v>142.30000000000001</c:v>
                      </c:pt>
                      <c:pt idx="1422">
                        <c:v>142.4</c:v>
                      </c:pt>
                      <c:pt idx="1423">
                        <c:v>142.5</c:v>
                      </c:pt>
                      <c:pt idx="1424">
                        <c:v>142.6</c:v>
                      </c:pt>
                      <c:pt idx="1425">
                        <c:v>142.69999999999999</c:v>
                      </c:pt>
                      <c:pt idx="1426">
                        <c:v>142.80000000000001</c:v>
                      </c:pt>
                      <c:pt idx="1427">
                        <c:v>142.9</c:v>
                      </c:pt>
                      <c:pt idx="1428">
                        <c:v>143</c:v>
                      </c:pt>
                      <c:pt idx="1429">
                        <c:v>143.1</c:v>
                      </c:pt>
                      <c:pt idx="1430">
                        <c:v>143.19999999999999</c:v>
                      </c:pt>
                      <c:pt idx="1431">
                        <c:v>143.30000000000001</c:v>
                      </c:pt>
                      <c:pt idx="1432">
                        <c:v>143.4</c:v>
                      </c:pt>
                      <c:pt idx="1433">
                        <c:v>143.5</c:v>
                      </c:pt>
                      <c:pt idx="1434">
                        <c:v>143.6</c:v>
                      </c:pt>
                      <c:pt idx="1435">
                        <c:v>143.69999999999999</c:v>
                      </c:pt>
                      <c:pt idx="1436">
                        <c:v>143.80000000000001</c:v>
                      </c:pt>
                      <c:pt idx="1437">
                        <c:v>143.9</c:v>
                      </c:pt>
                      <c:pt idx="1438">
                        <c:v>144</c:v>
                      </c:pt>
                      <c:pt idx="1439">
                        <c:v>144.1</c:v>
                      </c:pt>
                      <c:pt idx="1440">
                        <c:v>144.19999999999999</c:v>
                      </c:pt>
                      <c:pt idx="1441">
                        <c:v>144.30000000000001</c:v>
                      </c:pt>
                      <c:pt idx="1442">
                        <c:v>144.4</c:v>
                      </c:pt>
                      <c:pt idx="1443">
                        <c:v>144.5</c:v>
                      </c:pt>
                      <c:pt idx="1444">
                        <c:v>144.6</c:v>
                      </c:pt>
                      <c:pt idx="1445">
                        <c:v>144.69999999999999</c:v>
                      </c:pt>
                      <c:pt idx="1446">
                        <c:v>144.80000000000001</c:v>
                      </c:pt>
                      <c:pt idx="1447">
                        <c:v>144.9</c:v>
                      </c:pt>
                      <c:pt idx="1448">
                        <c:v>145</c:v>
                      </c:pt>
                      <c:pt idx="1449">
                        <c:v>145.1</c:v>
                      </c:pt>
                      <c:pt idx="1450">
                        <c:v>145.19999999999999</c:v>
                      </c:pt>
                      <c:pt idx="1451">
                        <c:v>145.30000000000001</c:v>
                      </c:pt>
                      <c:pt idx="1452">
                        <c:v>145.4</c:v>
                      </c:pt>
                      <c:pt idx="1453">
                        <c:v>145.5</c:v>
                      </c:pt>
                      <c:pt idx="1454">
                        <c:v>145.6</c:v>
                      </c:pt>
                      <c:pt idx="1455">
                        <c:v>145.69999999999999</c:v>
                      </c:pt>
                      <c:pt idx="1456">
                        <c:v>145.80000000000001</c:v>
                      </c:pt>
                      <c:pt idx="1457">
                        <c:v>145.9</c:v>
                      </c:pt>
                      <c:pt idx="1458">
                        <c:v>146</c:v>
                      </c:pt>
                      <c:pt idx="1459">
                        <c:v>146.1</c:v>
                      </c:pt>
                      <c:pt idx="1460">
                        <c:v>146.19999999999999</c:v>
                      </c:pt>
                      <c:pt idx="1461">
                        <c:v>146.30000000000001</c:v>
                      </c:pt>
                      <c:pt idx="1462">
                        <c:v>146.4</c:v>
                      </c:pt>
                      <c:pt idx="1463">
                        <c:v>146.5</c:v>
                      </c:pt>
                      <c:pt idx="1464">
                        <c:v>146.6</c:v>
                      </c:pt>
                      <c:pt idx="1465">
                        <c:v>146.69999999999999</c:v>
                      </c:pt>
                      <c:pt idx="1466">
                        <c:v>146.80000000000001</c:v>
                      </c:pt>
                      <c:pt idx="1467">
                        <c:v>146.9</c:v>
                      </c:pt>
                      <c:pt idx="1468">
                        <c:v>147</c:v>
                      </c:pt>
                      <c:pt idx="1469">
                        <c:v>147.1</c:v>
                      </c:pt>
                      <c:pt idx="1470">
                        <c:v>147.19999999999999</c:v>
                      </c:pt>
                      <c:pt idx="1471">
                        <c:v>147.30000000000001</c:v>
                      </c:pt>
                      <c:pt idx="1472">
                        <c:v>147.4</c:v>
                      </c:pt>
                      <c:pt idx="1473">
                        <c:v>147.5</c:v>
                      </c:pt>
                      <c:pt idx="1474">
                        <c:v>147.6</c:v>
                      </c:pt>
                      <c:pt idx="1475">
                        <c:v>147.69999999999999</c:v>
                      </c:pt>
                      <c:pt idx="1476">
                        <c:v>147.80000000000001</c:v>
                      </c:pt>
                      <c:pt idx="1477">
                        <c:v>147.9</c:v>
                      </c:pt>
                      <c:pt idx="1478">
                        <c:v>148</c:v>
                      </c:pt>
                      <c:pt idx="1479">
                        <c:v>148.1</c:v>
                      </c:pt>
                      <c:pt idx="1480">
                        <c:v>148.19999999999999</c:v>
                      </c:pt>
                      <c:pt idx="1481">
                        <c:v>148.30000000000001</c:v>
                      </c:pt>
                      <c:pt idx="1482">
                        <c:v>148.4</c:v>
                      </c:pt>
                      <c:pt idx="1483">
                        <c:v>148.5</c:v>
                      </c:pt>
                      <c:pt idx="1484">
                        <c:v>148.6</c:v>
                      </c:pt>
                      <c:pt idx="1485">
                        <c:v>148.69999999999999</c:v>
                      </c:pt>
                      <c:pt idx="1486">
                        <c:v>148.80000000000001</c:v>
                      </c:pt>
                      <c:pt idx="1487">
                        <c:v>148.9</c:v>
                      </c:pt>
                      <c:pt idx="1488">
                        <c:v>149</c:v>
                      </c:pt>
                      <c:pt idx="1489">
                        <c:v>149.1</c:v>
                      </c:pt>
                      <c:pt idx="1490">
                        <c:v>149.19999999999999</c:v>
                      </c:pt>
                      <c:pt idx="1491">
                        <c:v>149.30000000000001</c:v>
                      </c:pt>
                      <c:pt idx="1492">
                        <c:v>149.4</c:v>
                      </c:pt>
                      <c:pt idx="1493">
                        <c:v>149.5</c:v>
                      </c:pt>
                      <c:pt idx="1494">
                        <c:v>149.6</c:v>
                      </c:pt>
                      <c:pt idx="1495">
                        <c:v>149.69999999999999</c:v>
                      </c:pt>
                      <c:pt idx="1496">
                        <c:v>149.80000000000001</c:v>
                      </c:pt>
                      <c:pt idx="1497">
                        <c:v>149.9</c:v>
                      </c:pt>
                      <c:pt idx="1498">
                        <c:v>150</c:v>
                      </c:pt>
                      <c:pt idx="1499">
                        <c:v>150.1</c:v>
                      </c:pt>
                      <c:pt idx="1500">
                        <c:v>150.19999999999999</c:v>
                      </c:pt>
                      <c:pt idx="1501">
                        <c:v>150.30000000000001</c:v>
                      </c:pt>
                      <c:pt idx="1502">
                        <c:v>150.4</c:v>
                      </c:pt>
                      <c:pt idx="1503">
                        <c:v>150.5</c:v>
                      </c:pt>
                      <c:pt idx="1504">
                        <c:v>150.6</c:v>
                      </c:pt>
                      <c:pt idx="1505">
                        <c:v>150.69999999999999</c:v>
                      </c:pt>
                      <c:pt idx="1506">
                        <c:v>150.80000000000001</c:v>
                      </c:pt>
                      <c:pt idx="1507">
                        <c:v>150.9</c:v>
                      </c:pt>
                      <c:pt idx="1508">
                        <c:v>151</c:v>
                      </c:pt>
                      <c:pt idx="1509">
                        <c:v>151.1</c:v>
                      </c:pt>
                      <c:pt idx="1510">
                        <c:v>151.19999999999999</c:v>
                      </c:pt>
                      <c:pt idx="1511">
                        <c:v>151.30000000000001</c:v>
                      </c:pt>
                      <c:pt idx="1512">
                        <c:v>151.4</c:v>
                      </c:pt>
                      <c:pt idx="1513">
                        <c:v>151.5</c:v>
                      </c:pt>
                      <c:pt idx="1514">
                        <c:v>151.6</c:v>
                      </c:pt>
                      <c:pt idx="1515">
                        <c:v>151.69999999999999</c:v>
                      </c:pt>
                      <c:pt idx="1516">
                        <c:v>151.80000000000001</c:v>
                      </c:pt>
                      <c:pt idx="1517">
                        <c:v>151.9</c:v>
                      </c:pt>
                      <c:pt idx="1518">
                        <c:v>152</c:v>
                      </c:pt>
                      <c:pt idx="1519">
                        <c:v>152.1</c:v>
                      </c:pt>
                      <c:pt idx="1520">
                        <c:v>152.19999999999999</c:v>
                      </c:pt>
                      <c:pt idx="1521">
                        <c:v>152.30000000000001</c:v>
                      </c:pt>
                      <c:pt idx="1522">
                        <c:v>152.4</c:v>
                      </c:pt>
                      <c:pt idx="1523">
                        <c:v>152.5</c:v>
                      </c:pt>
                      <c:pt idx="1524">
                        <c:v>152.6</c:v>
                      </c:pt>
                      <c:pt idx="1525">
                        <c:v>152.69999999999999</c:v>
                      </c:pt>
                      <c:pt idx="1526">
                        <c:v>152.80000000000001</c:v>
                      </c:pt>
                      <c:pt idx="1527">
                        <c:v>152.9</c:v>
                      </c:pt>
                      <c:pt idx="1528">
                        <c:v>153</c:v>
                      </c:pt>
                      <c:pt idx="1529">
                        <c:v>153.1</c:v>
                      </c:pt>
                      <c:pt idx="1530">
                        <c:v>153.19999999999999</c:v>
                      </c:pt>
                      <c:pt idx="1531">
                        <c:v>153.30000000000001</c:v>
                      </c:pt>
                      <c:pt idx="1532">
                        <c:v>153.4</c:v>
                      </c:pt>
                      <c:pt idx="1533">
                        <c:v>153.5</c:v>
                      </c:pt>
                      <c:pt idx="1534">
                        <c:v>153.6</c:v>
                      </c:pt>
                      <c:pt idx="1535">
                        <c:v>153.69999999999999</c:v>
                      </c:pt>
                      <c:pt idx="1536">
                        <c:v>153.80000000000001</c:v>
                      </c:pt>
                      <c:pt idx="1537">
                        <c:v>153.9</c:v>
                      </c:pt>
                      <c:pt idx="1538">
                        <c:v>154</c:v>
                      </c:pt>
                      <c:pt idx="1539">
                        <c:v>154.1</c:v>
                      </c:pt>
                      <c:pt idx="1540">
                        <c:v>154.19999999999999</c:v>
                      </c:pt>
                      <c:pt idx="1541">
                        <c:v>154.30000000000001</c:v>
                      </c:pt>
                      <c:pt idx="1542">
                        <c:v>154.4</c:v>
                      </c:pt>
                      <c:pt idx="1543">
                        <c:v>154.5</c:v>
                      </c:pt>
                      <c:pt idx="1544">
                        <c:v>154.6</c:v>
                      </c:pt>
                      <c:pt idx="1545">
                        <c:v>154.69999999999999</c:v>
                      </c:pt>
                      <c:pt idx="1546">
                        <c:v>154.80000000000001</c:v>
                      </c:pt>
                      <c:pt idx="1547">
                        <c:v>154.9</c:v>
                      </c:pt>
                      <c:pt idx="1548">
                        <c:v>155</c:v>
                      </c:pt>
                      <c:pt idx="1549">
                        <c:v>155.1</c:v>
                      </c:pt>
                      <c:pt idx="1550">
                        <c:v>155.19999999999999</c:v>
                      </c:pt>
                      <c:pt idx="1551">
                        <c:v>155.30000000000001</c:v>
                      </c:pt>
                      <c:pt idx="1552">
                        <c:v>155.4</c:v>
                      </c:pt>
                      <c:pt idx="1553">
                        <c:v>155.5</c:v>
                      </c:pt>
                      <c:pt idx="1554">
                        <c:v>155.6</c:v>
                      </c:pt>
                      <c:pt idx="1555">
                        <c:v>155.69999999999999</c:v>
                      </c:pt>
                      <c:pt idx="1556">
                        <c:v>155.80000000000001</c:v>
                      </c:pt>
                      <c:pt idx="1557">
                        <c:v>155.9</c:v>
                      </c:pt>
                      <c:pt idx="1558">
                        <c:v>156</c:v>
                      </c:pt>
                      <c:pt idx="1559">
                        <c:v>156.1</c:v>
                      </c:pt>
                      <c:pt idx="1560">
                        <c:v>156.19999999999999</c:v>
                      </c:pt>
                      <c:pt idx="1561">
                        <c:v>156.30000000000001</c:v>
                      </c:pt>
                      <c:pt idx="1562">
                        <c:v>156.4</c:v>
                      </c:pt>
                      <c:pt idx="1563">
                        <c:v>156.5</c:v>
                      </c:pt>
                      <c:pt idx="1564">
                        <c:v>156.6</c:v>
                      </c:pt>
                      <c:pt idx="1565">
                        <c:v>156.69999999999999</c:v>
                      </c:pt>
                      <c:pt idx="1566">
                        <c:v>156.80000000000001</c:v>
                      </c:pt>
                      <c:pt idx="1567">
                        <c:v>156.9</c:v>
                      </c:pt>
                      <c:pt idx="1568">
                        <c:v>157</c:v>
                      </c:pt>
                      <c:pt idx="1569">
                        <c:v>157.1</c:v>
                      </c:pt>
                      <c:pt idx="1570">
                        <c:v>157.19999999999999</c:v>
                      </c:pt>
                      <c:pt idx="1571">
                        <c:v>157.30000000000001</c:v>
                      </c:pt>
                      <c:pt idx="1572">
                        <c:v>157.4</c:v>
                      </c:pt>
                      <c:pt idx="1573">
                        <c:v>157.5</c:v>
                      </c:pt>
                      <c:pt idx="1574">
                        <c:v>157.6</c:v>
                      </c:pt>
                      <c:pt idx="1575">
                        <c:v>157.69999999999999</c:v>
                      </c:pt>
                      <c:pt idx="1576">
                        <c:v>157.80000000000001</c:v>
                      </c:pt>
                      <c:pt idx="1577">
                        <c:v>157.9</c:v>
                      </c:pt>
                      <c:pt idx="1578">
                        <c:v>158</c:v>
                      </c:pt>
                      <c:pt idx="1579">
                        <c:v>158.1</c:v>
                      </c:pt>
                      <c:pt idx="1580">
                        <c:v>158.19999999999999</c:v>
                      </c:pt>
                      <c:pt idx="1581">
                        <c:v>158.30000000000001</c:v>
                      </c:pt>
                      <c:pt idx="1582">
                        <c:v>158.4</c:v>
                      </c:pt>
                      <c:pt idx="1583">
                        <c:v>158.5</c:v>
                      </c:pt>
                      <c:pt idx="1584">
                        <c:v>158.6</c:v>
                      </c:pt>
                      <c:pt idx="1585">
                        <c:v>158.69999999999999</c:v>
                      </c:pt>
                      <c:pt idx="1586">
                        <c:v>158.80000000000001</c:v>
                      </c:pt>
                      <c:pt idx="1587">
                        <c:v>158.9</c:v>
                      </c:pt>
                      <c:pt idx="1588">
                        <c:v>159</c:v>
                      </c:pt>
                      <c:pt idx="1589">
                        <c:v>159.1</c:v>
                      </c:pt>
                      <c:pt idx="1590">
                        <c:v>159.19999999999999</c:v>
                      </c:pt>
                      <c:pt idx="1591">
                        <c:v>159.30000000000001</c:v>
                      </c:pt>
                      <c:pt idx="1592">
                        <c:v>159.4</c:v>
                      </c:pt>
                      <c:pt idx="1593">
                        <c:v>159.5</c:v>
                      </c:pt>
                      <c:pt idx="1594">
                        <c:v>159.6</c:v>
                      </c:pt>
                      <c:pt idx="1595">
                        <c:v>159.69999999999999</c:v>
                      </c:pt>
                      <c:pt idx="1596">
                        <c:v>159.80000000000001</c:v>
                      </c:pt>
                      <c:pt idx="1597">
                        <c:v>159.9</c:v>
                      </c:pt>
                      <c:pt idx="1598">
                        <c:v>160</c:v>
                      </c:pt>
                      <c:pt idx="1599">
                        <c:v>160.1</c:v>
                      </c:pt>
                      <c:pt idx="1600">
                        <c:v>160.19999999999999</c:v>
                      </c:pt>
                      <c:pt idx="1601">
                        <c:v>160.30000000000001</c:v>
                      </c:pt>
                      <c:pt idx="1602">
                        <c:v>160.4</c:v>
                      </c:pt>
                      <c:pt idx="1603">
                        <c:v>160.5</c:v>
                      </c:pt>
                      <c:pt idx="1604">
                        <c:v>160.6</c:v>
                      </c:pt>
                      <c:pt idx="1605">
                        <c:v>160.69999999999999</c:v>
                      </c:pt>
                      <c:pt idx="1606">
                        <c:v>160.80000000000001</c:v>
                      </c:pt>
                      <c:pt idx="1607">
                        <c:v>160.9</c:v>
                      </c:pt>
                      <c:pt idx="1608">
                        <c:v>161</c:v>
                      </c:pt>
                      <c:pt idx="1609">
                        <c:v>161.1</c:v>
                      </c:pt>
                      <c:pt idx="1610">
                        <c:v>161.19999999999999</c:v>
                      </c:pt>
                      <c:pt idx="1611">
                        <c:v>161.30000000000001</c:v>
                      </c:pt>
                      <c:pt idx="1612">
                        <c:v>161.4</c:v>
                      </c:pt>
                      <c:pt idx="1613">
                        <c:v>161.5</c:v>
                      </c:pt>
                      <c:pt idx="1614">
                        <c:v>161.6</c:v>
                      </c:pt>
                      <c:pt idx="1615">
                        <c:v>161.69999999999999</c:v>
                      </c:pt>
                      <c:pt idx="1616">
                        <c:v>161.80000000000001</c:v>
                      </c:pt>
                      <c:pt idx="1617">
                        <c:v>161.9</c:v>
                      </c:pt>
                      <c:pt idx="1618">
                        <c:v>162</c:v>
                      </c:pt>
                      <c:pt idx="1619">
                        <c:v>162.1</c:v>
                      </c:pt>
                      <c:pt idx="1620">
                        <c:v>162.19999999999999</c:v>
                      </c:pt>
                      <c:pt idx="1621">
                        <c:v>162.30000000000001</c:v>
                      </c:pt>
                      <c:pt idx="1622">
                        <c:v>162.4</c:v>
                      </c:pt>
                      <c:pt idx="1623">
                        <c:v>162.5</c:v>
                      </c:pt>
                      <c:pt idx="1624">
                        <c:v>162.6</c:v>
                      </c:pt>
                      <c:pt idx="1625">
                        <c:v>162.69999999999999</c:v>
                      </c:pt>
                      <c:pt idx="1626">
                        <c:v>162.80000000000001</c:v>
                      </c:pt>
                      <c:pt idx="1627">
                        <c:v>162.9</c:v>
                      </c:pt>
                      <c:pt idx="1628">
                        <c:v>163</c:v>
                      </c:pt>
                      <c:pt idx="1629">
                        <c:v>163.1</c:v>
                      </c:pt>
                      <c:pt idx="1630">
                        <c:v>163.19999999999999</c:v>
                      </c:pt>
                      <c:pt idx="1631">
                        <c:v>163.30000000000001</c:v>
                      </c:pt>
                      <c:pt idx="1632">
                        <c:v>163.4</c:v>
                      </c:pt>
                      <c:pt idx="1633">
                        <c:v>163.5</c:v>
                      </c:pt>
                      <c:pt idx="1634">
                        <c:v>163.6</c:v>
                      </c:pt>
                      <c:pt idx="1635">
                        <c:v>163.69999999999999</c:v>
                      </c:pt>
                      <c:pt idx="1636">
                        <c:v>163.80000000000001</c:v>
                      </c:pt>
                      <c:pt idx="1637">
                        <c:v>163.9</c:v>
                      </c:pt>
                      <c:pt idx="1638">
                        <c:v>164</c:v>
                      </c:pt>
                      <c:pt idx="1639">
                        <c:v>164.1</c:v>
                      </c:pt>
                      <c:pt idx="1640">
                        <c:v>164.2</c:v>
                      </c:pt>
                      <c:pt idx="1641">
                        <c:v>164.3</c:v>
                      </c:pt>
                      <c:pt idx="1642">
                        <c:v>164.4</c:v>
                      </c:pt>
                      <c:pt idx="1643">
                        <c:v>164.5</c:v>
                      </c:pt>
                      <c:pt idx="1644">
                        <c:v>164.6</c:v>
                      </c:pt>
                      <c:pt idx="1645">
                        <c:v>164.7</c:v>
                      </c:pt>
                      <c:pt idx="1646">
                        <c:v>164.8</c:v>
                      </c:pt>
                      <c:pt idx="1647">
                        <c:v>164.9</c:v>
                      </c:pt>
                      <c:pt idx="1648">
                        <c:v>165</c:v>
                      </c:pt>
                      <c:pt idx="1649">
                        <c:v>165.1</c:v>
                      </c:pt>
                      <c:pt idx="1650">
                        <c:v>165.2</c:v>
                      </c:pt>
                      <c:pt idx="1651">
                        <c:v>165.3</c:v>
                      </c:pt>
                      <c:pt idx="1652">
                        <c:v>165.4</c:v>
                      </c:pt>
                      <c:pt idx="1653">
                        <c:v>165.5</c:v>
                      </c:pt>
                      <c:pt idx="1654">
                        <c:v>165.6</c:v>
                      </c:pt>
                      <c:pt idx="1655">
                        <c:v>165.7</c:v>
                      </c:pt>
                      <c:pt idx="1656">
                        <c:v>165.8</c:v>
                      </c:pt>
                      <c:pt idx="1657">
                        <c:v>165.9</c:v>
                      </c:pt>
                      <c:pt idx="1658">
                        <c:v>166</c:v>
                      </c:pt>
                      <c:pt idx="1659">
                        <c:v>166.1</c:v>
                      </c:pt>
                      <c:pt idx="1660">
                        <c:v>166.2</c:v>
                      </c:pt>
                      <c:pt idx="1661">
                        <c:v>166.3</c:v>
                      </c:pt>
                      <c:pt idx="1662">
                        <c:v>166.4</c:v>
                      </c:pt>
                      <c:pt idx="1663">
                        <c:v>166.5</c:v>
                      </c:pt>
                      <c:pt idx="1664">
                        <c:v>166.6</c:v>
                      </c:pt>
                      <c:pt idx="1665">
                        <c:v>166.7</c:v>
                      </c:pt>
                      <c:pt idx="1666">
                        <c:v>166.8</c:v>
                      </c:pt>
                      <c:pt idx="1667">
                        <c:v>166.9</c:v>
                      </c:pt>
                      <c:pt idx="1668">
                        <c:v>167</c:v>
                      </c:pt>
                      <c:pt idx="1669">
                        <c:v>167.1</c:v>
                      </c:pt>
                      <c:pt idx="1670">
                        <c:v>167.2</c:v>
                      </c:pt>
                      <c:pt idx="1671">
                        <c:v>167.3</c:v>
                      </c:pt>
                      <c:pt idx="1672">
                        <c:v>167.4</c:v>
                      </c:pt>
                      <c:pt idx="1673">
                        <c:v>167.5</c:v>
                      </c:pt>
                      <c:pt idx="1674">
                        <c:v>167.6</c:v>
                      </c:pt>
                      <c:pt idx="1675">
                        <c:v>167.7</c:v>
                      </c:pt>
                      <c:pt idx="1676">
                        <c:v>167.8</c:v>
                      </c:pt>
                      <c:pt idx="1677">
                        <c:v>167.9</c:v>
                      </c:pt>
                      <c:pt idx="1678">
                        <c:v>168</c:v>
                      </c:pt>
                      <c:pt idx="1679">
                        <c:v>168.1</c:v>
                      </c:pt>
                      <c:pt idx="1680">
                        <c:v>168.2</c:v>
                      </c:pt>
                      <c:pt idx="1681">
                        <c:v>168.3</c:v>
                      </c:pt>
                      <c:pt idx="1682">
                        <c:v>168.4</c:v>
                      </c:pt>
                      <c:pt idx="1683">
                        <c:v>168.5</c:v>
                      </c:pt>
                      <c:pt idx="1684">
                        <c:v>168.6</c:v>
                      </c:pt>
                      <c:pt idx="1685">
                        <c:v>168.7</c:v>
                      </c:pt>
                      <c:pt idx="1686">
                        <c:v>168.8</c:v>
                      </c:pt>
                      <c:pt idx="1687">
                        <c:v>168.9</c:v>
                      </c:pt>
                      <c:pt idx="1688">
                        <c:v>169</c:v>
                      </c:pt>
                      <c:pt idx="1689">
                        <c:v>169.1</c:v>
                      </c:pt>
                      <c:pt idx="1690">
                        <c:v>169.2</c:v>
                      </c:pt>
                      <c:pt idx="1691">
                        <c:v>169.3</c:v>
                      </c:pt>
                      <c:pt idx="1692">
                        <c:v>169.4</c:v>
                      </c:pt>
                      <c:pt idx="1693">
                        <c:v>169.5</c:v>
                      </c:pt>
                      <c:pt idx="1694">
                        <c:v>169.6</c:v>
                      </c:pt>
                      <c:pt idx="1695">
                        <c:v>169.7</c:v>
                      </c:pt>
                      <c:pt idx="1696">
                        <c:v>169.8</c:v>
                      </c:pt>
                      <c:pt idx="1697">
                        <c:v>169.9</c:v>
                      </c:pt>
                      <c:pt idx="1698">
                        <c:v>170</c:v>
                      </c:pt>
                      <c:pt idx="1699">
                        <c:v>170.1</c:v>
                      </c:pt>
                      <c:pt idx="1700">
                        <c:v>170.2</c:v>
                      </c:pt>
                      <c:pt idx="1701">
                        <c:v>170.3</c:v>
                      </c:pt>
                      <c:pt idx="1702">
                        <c:v>170.4</c:v>
                      </c:pt>
                      <c:pt idx="1703">
                        <c:v>170.5</c:v>
                      </c:pt>
                      <c:pt idx="1704">
                        <c:v>170.6</c:v>
                      </c:pt>
                      <c:pt idx="1705">
                        <c:v>170.7</c:v>
                      </c:pt>
                      <c:pt idx="1706">
                        <c:v>170.8</c:v>
                      </c:pt>
                      <c:pt idx="1707">
                        <c:v>170.9</c:v>
                      </c:pt>
                      <c:pt idx="1708">
                        <c:v>171</c:v>
                      </c:pt>
                      <c:pt idx="1709">
                        <c:v>171.1</c:v>
                      </c:pt>
                      <c:pt idx="1710">
                        <c:v>171.2</c:v>
                      </c:pt>
                      <c:pt idx="1711">
                        <c:v>171.3</c:v>
                      </c:pt>
                      <c:pt idx="1712">
                        <c:v>171.4</c:v>
                      </c:pt>
                      <c:pt idx="1713">
                        <c:v>171.5</c:v>
                      </c:pt>
                      <c:pt idx="1714">
                        <c:v>171.6</c:v>
                      </c:pt>
                      <c:pt idx="1715">
                        <c:v>171.7</c:v>
                      </c:pt>
                      <c:pt idx="1716">
                        <c:v>171.8</c:v>
                      </c:pt>
                      <c:pt idx="1717">
                        <c:v>171.9</c:v>
                      </c:pt>
                      <c:pt idx="1718">
                        <c:v>172</c:v>
                      </c:pt>
                      <c:pt idx="1719">
                        <c:v>172.1</c:v>
                      </c:pt>
                      <c:pt idx="1720">
                        <c:v>172.2</c:v>
                      </c:pt>
                      <c:pt idx="1721">
                        <c:v>172.3</c:v>
                      </c:pt>
                      <c:pt idx="1722">
                        <c:v>172.4</c:v>
                      </c:pt>
                      <c:pt idx="1723">
                        <c:v>172.5</c:v>
                      </c:pt>
                      <c:pt idx="1724">
                        <c:v>172.6</c:v>
                      </c:pt>
                      <c:pt idx="1725">
                        <c:v>172.7</c:v>
                      </c:pt>
                      <c:pt idx="1726">
                        <c:v>172.8</c:v>
                      </c:pt>
                      <c:pt idx="1727">
                        <c:v>172.9</c:v>
                      </c:pt>
                      <c:pt idx="1728">
                        <c:v>173</c:v>
                      </c:pt>
                      <c:pt idx="1729">
                        <c:v>173.1</c:v>
                      </c:pt>
                      <c:pt idx="1730">
                        <c:v>173.2</c:v>
                      </c:pt>
                      <c:pt idx="1731">
                        <c:v>173.3</c:v>
                      </c:pt>
                      <c:pt idx="1732">
                        <c:v>173.4</c:v>
                      </c:pt>
                      <c:pt idx="1733">
                        <c:v>173.5</c:v>
                      </c:pt>
                      <c:pt idx="1734">
                        <c:v>173.6</c:v>
                      </c:pt>
                      <c:pt idx="1735">
                        <c:v>173.7</c:v>
                      </c:pt>
                      <c:pt idx="1736">
                        <c:v>173.8</c:v>
                      </c:pt>
                      <c:pt idx="1737">
                        <c:v>173.9</c:v>
                      </c:pt>
                      <c:pt idx="1738">
                        <c:v>174</c:v>
                      </c:pt>
                      <c:pt idx="1739">
                        <c:v>174.1</c:v>
                      </c:pt>
                      <c:pt idx="1740">
                        <c:v>174.2</c:v>
                      </c:pt>
                      <c:pt idx="1741">
                        <c:v>174.3</c:v>
                      </c:pt>
                      <c:pt idx="1742">
                        <c:v>174.4</c:v>
                      </c:pt>
                      <c:pt idx="1743">
                        <c:v>174.5</c:v>
                      </c:pt>
                      <c:pt idx="1744">
                        <c:v>174.6</c:v>
                      </c:pt>
                      <c:pt idx="1745">
                        <c:v>174.7</c:v>
                      </c:pt>
                      <c:pt idx="1746">
                        <c:v>174.8</c:v>
                      </c:pt>
                      <c:pt idx="1747">
                        <c:v>174.9</c:v>
                      </c:pt>
                      <c:pt idx="1748">
                        <c:v>175</c:v>
                      </c:pt>
                      <c:pt idx="1749">
                        <c:v>175.1</c:v>
                      </c:pt>
                      <c:pt idx="1750">
                        <c:v>175.2</c:v>
                      </c:pt>
                      <c:pt idx="1751">
                        <c:v>175.3</c:v>
                      </c:pt>
                      <c:pt idx="1752">
                        <c:v>175.4</c:v>
                      </c:pt>
                      <c:pt idx="1753">
                        <c:v>175.5</c:v>
                      </c:pt>
                      <c:pt idx="1754">
                        <c:v>175.6</c:v>
                      </c:pt>
                      <c:pt idx="1755">
                        <c:v>175.7</c:v>
                      </c:pt>
                      <c:pt idx="1756">
                        <c:v>175.8</c:v>
                      </c:pt>
                      <c:pt idx="1757">
                        <c:v>175.9</c:v>
                      </c:pt>
                      <c:pt idx="1758">
                        <c:v>176</c:v>
                      </c:pt>
                      <c:pt idx="1759">
                        <c:v>176.1</c:v>
                      </c:pt>
                      <c:pt idx="1760">
                        <c:v>176.2</c:v>
                      </c:pt>
                      <c:pt idx="1761">
                        <c:v>176.3</c:v>
                      </c:pt>
                      <c:pt idx="1762">
                        <c:v>176.4</c:v>
                      </c:pt>
                      <c:pt idx="1763">
                        <c:v>176.5</c:v>
                      </c:pt>
                      <c:pt idx="1764">
                        <c:v>176.6</c:v>
                      </c:pt>
                      <c:pt idx="1765">
                        <c:v>176.7</c:v>
                      </c:pt>
                      <c:pt idx="1766">
                        <c:v>176.8</c:v>
                      </c:pt>
                      <c:pt idx="1767">
                        <c:v>176.9</c:v>
                      </c:pt>
                      <c:pt idx="1768">
                        <c:v>177</c:v>
                      </c:pt>
                      <c:pt idx="1769">
                        <c:v>177.1</c:v>
                      </c:pt>
                      <c:pt idx="1770">
                        <c:v>177.2</c:v>
                      </c:pt>
                      <c:pt idx="1771">
                        <c:v>177.3</c:v>
                      </c:pt>
                      <c:pt idx="1772">
                        <c:v>177.4</c:v>
                      </c:pt>
                      <c:pt idx="1773">
                        <c:v>177.5</c:v>
                      </c:pt>
                      <c:pt idx="1774">
                        <c:v>177.6</c:v>
                      </c:pt>
                      <c:pt idx="1775">
                        <c:v>177.7</c:v>
                      </c:pt>
                      <c:pt idx="1776">
                        <c:v>177.8</c:v>
                      </c:pt>
                      <c:pt idx="1777">
                        <c:v>177.9</c:v>
                      </c:pt>
                      <c:pt idx="1778">
                        <c:v>178</c:v>
                      </c:pt>
                      <c:pt idx="1779">
                        <c:v>178.1</c:v>
                      </c:pt>
                      <c:pt idx="1780">
                        <c:v>178.2</c:v>
                      </c:pt>
                      <c:pt idx="1781">
                        <c:v>178.3</c:v>
                      </c:pt>
                      <c:pt idx="1782">
                        <c:v>178.4</c:v>
                      </c:pt>
                      <c:pt idx="1783">
                        <c:v>178.5</c:v>
                      </c:pt>
                      <c:pt idx="1784">
                        <c:v>178.6</c:v>
                      </c:pt>
                      <c:pt idx="1785">
                        <c:v>178.7</c:v>
                      </c:pt>
                      <c:pt idx="1786">
                        <c:v>178.8</c:v>
                      </c:pt>
                      <c:pt idx="1787">
                        <c:v>178.9</c:v>
                      </c:pt>
                      <c:pt idx="1788">
                        <c:v>179</c:v>
                      </c:pt>
                      <c:pt idx="1789">
                        <c:v>179.1</c:v>
                      </c:pt>
                      <c:pt idx="1790">
                        <c:v>179.2</c:v>
                      </c:pt>
                      <c:pt idx="1791">
                        <c:v>179.3</c:v>
                      </c:pt>
                      <c:pt idx="1792">
                        <c:v>179.4</c:v>
                      </c:pt>
                      <c:pt idx="1793">
                        <c:v>179.5</c:v>
                      </c:pt>
                      <c:pt idx="1794">
                        <c:v>179.6</c:v>
                      </c:pt>
                      <c:pt idx="1795">
                        <c:v>179.7</c:v>
                      </c:pt>
                      <c:pt idx="1796">
                        <c:v>179.8</c:v>
                      </c:pt>
                      <c:pt idx="1797">
                        <c:v>179.9</c:v>
                      </c:pt>
                      <c:pt idx="1798">
                        <c:v>180</c:v>
                      </c:pt>
                      <c:pt idx="1799">
                        <c:v>180.1</c:v>
                      </c:pt>
                      <c:pt idx="1800">
                        <c:v>180.2</c:v>
                      </c:pt>
                      <c:pt idx="1801">
                        <c:v>180.3</c:v>
                      </c:pt>
                      <c:pt idx="1802">
                        <c:v>180.4</c:v>
                      </c:pt>
                      <c:pt idx="1803">
                        <c:v>180.5</c:v>
                      </c:pt>
                      <c:pt idx="1804">
                        <c:v>180.6</c:v>
                      </c:pt>
                      <c:pt idx="1805">
                        <c:v>180.7</c:v>
                      </c:pt>
                      <c:pt idx="1806">
                        <c:v>180.8</c:v>
                      </c:pt>
                      <c:pt idx="1807">
                        <c:v>180.9</c:v>
                      </c:pt>
                      <c:pt idx="1808">
                        <c:v>181</c:v>
                      </c:pt>
                      <c:pt idx="1809">
                        <c:v>181.1</c:v>
                      </c:pt>
                      <c:pt idx="1810">
                        <c:v>181.2</c:v>
                      </c:pt>
                      <c:pt idx="1811">
                        <c:v>181.3</c:v>
                      </c:pt>
                      <c:pt idx="1812">
                        <c:v>181.4</c:v>
                      </c:pt>
                      <c:pt idx="1813">
                        <c:v>181.5</c:v>
                      </c:pt>
                      <c:pt idx="1814">
                        <c:v>181.6</c:v>
                      </c:pt>
                      <c:pt idx="1815">
                        <c:v>181.7</c:v>
                      </c:pt>
                      <c:pt idx="1816">
                        <c:v>181.8</c:v>
                      </c:pt>
                      <c:pt idx="1817">
                        <c:v>181.9</c:v>
                      </c:pt>
                      <c:pt idx="1818">
                        <c:v>182</c:v>
                      </c:pt>
                      <c:pt idx="1819">
                        <c:v>182.1</c:v>
                      </c:pt>
                      <c:pt idx="1820">
                        <c:v>182.2</c:v>
                      </c:pt>
                      <c:pt idx="1821">
                        <c:v>182.3</c:v>
                      </c:pt>
                      <c:pt idx="1822">
                        <c:v>182.4</c:v>
                      </c:pt>
                      <c:pt idx="1823">
                        <c:v>182.5</c:v>
                      </c:pt>
                      <c:pt idx="1824">
                        <c:v>182.6</c:v>
                      </c:pt>
                      <c:pt idx="1825">
                        <c:v>182.7</c:v>
                      </c:pt>
                      <c:pt idx="1826">
                        <c:v>182.8</c:v>
                      </c:pt>
                      <c:pt idx="1827">
                        <c:v>182.9</c:v>
                      </c:pt>
                      <c:pt idx="1828">
                        <c:v>183</c:v>
                      </c:pt>
                      <c:pt idx="1829">
                        <c:v>183.1</c:v>
                      </c:pt>
                      <c:pt idx="1830">
                        <c:v>183.2</c:v>
                      </c:pt>
                      <c:pt idx="1831">
                        <c:v>183.3</c:v>
                      </c:pt>
                      <c:pt idx="1832">
                        <c:v>183.4</c:v>
                      </c:pt>
                      <c:pt idx="1833">
                        <c:v>183.5</c:v>
                      </c:pt>
                      <c:pt idx="1834">
                        <c:v>183.6</c:v>
                      </c:pt>
                      <c:pt idx="1835">
                        <c:v>183.7</c:v>
                      </c:pt>
                      <c:pt idx="1836">
                        <c:v>183.8</c:v>
                      </c:pt>
                      <c:pt idx="1837">
                        <c:v>183.9</c:v>
                      </c:pt>
                      <c:pt idx="1838">
                        <c:v>184</c:v>
                      </c:pt>
                      <c:pt idx="1839">
                        <c:v>184.1</c:v>
                      </c:pt>
                      <c:pt idx="1840">
                        <c:v>184.2</c:v>
                      </c:pt>
                      <c:pt idx="1841">
                        <c:v>184.3</c:v>
                      </c:pt>
                      <c:pt idx="1842">
                        <c:v>184.4</c:v>
                      </c:pt>
                      <c:pt idx="1843">
                        <c:v>184.5</c:v>
                      </c:pt>
                      <c:pt idx="1844">
                        <c:v>184.6</c:v>
                      </c:pt>
                      <c:pt idx="1845">
                        <c:v>184.7</c:v>
                      </c:pt>
                      <c:pt idx="1846">
                        <c:v>184.8</c:v>
                      </c:pt>
                      <c:pt idx="1847">
                        <c:v>184.9</c:v>
                      </c:pt>
                      <c:pt idx="1848">
                        <c:v>185</c:v>
                      </c:pt>
                      <c:pt idx="1849">
                        <c:v>185.1</c:v>
                      </c:pt>
                      <c:pt idx="1850">
                        <c:v>185.2</c:v>
                      </c:pt>
                      <c:pt idx="1851">
                        <c:v>185.3</c:v>
                      </c:pt>
                      <c:pt idx="1852">
                        <c:v>185.4</c:v>
                      </c:pt>
                      <c:pt idx="1853">
                        <c:v>185.5</c:v>
                      </c:pt>
                      <c:pt idx="1854">
                        <c:v>185.6</c:v>
                      </c:pt>
                      <c:pt idx="1855">
                        <c:v>185.7</c:v>
                      </c:pt>
                      <c:pt idx="1856">
                        <c:v>185.8</c:v>
                      </c:pt>
                      <c:pt idx="1857">
                        <c:v>185.9</c:v>
                      </c:pt>
                      <c:pt idx="1858">
                        <c:v>186</c:v>
                      </c:pt>
                      <c:pt idx="1859">
                        <c:v>186.1</c:v>
                      </c:pt>
                      <c:pt idx="1860">
                        <c:v>186.2</c:v>
                      </c:pt>
                      <c:pt idx="1861">
                        <c:v>186.3</c:v>
                      </c:pt>
                      <c:pt idx="1862">
                        <c:v>186.4</c:v>
                      </c:pt>
                      <c:pt idx="1863">
                        <c:v>186.5</c:v>
                      </c:pt>
                      <c:pt idx="1864">
                        <c:v>186.6</c:v>
                      </c:pt>
                      <c:pt idx="1865">
                        <c:v>186.7</c:v>
                      </c:pt>
                      <c:pt idx="1866">
                        <c:v>186.8</c:v>
                      </c:pt>
                      <c:pt idx="1867">
                        <c:v>186.9</c:v>
                      </c:pt>
                      <c:pt idx="1868">
                        <c:v>187</c:v>
                      </c:pt>
                      <c:pt idx="1869">
                        <c:v>187.1</c:v>
                      </c:pt>
                      <c:pt idx="1870">
                        <c:v>187.2</c:v>
                      </c:pt>
                      <c:pt idx="1871">
                        <c:v>187.3</c:v>
                      </c:pt>
                      <c:pt idx="1872">
                        <c:v>187.4</c:v>
                      </c:pt>
                      <c:pt idx="1873">
                        <c:v>187.5</c:v>
                      </c:pt>
                      <c:pt idx="1874">
                        <c:v>187.6</c:v>
                      </c:pt>
                      <c:pt idx="1875">
                        <c:v>187.7</c:v>
                      </c:pt>
                      <c:pt idx="1876">
                        <c:v>187.8</c:v>
                      </c:pt>
                      <c:pt idx="1877">
                        <c:v>187.9</c:v>
                      </c:pt>
                      <c:pt idx="1878">
                        <c:v>188</c:v>
                      </c:pt>
                      <c:pt idx="1879">
                        <c:v>188.1</c:v>
                      </c:pt>
                      <c:pt idx="1880">
                        <c:v>188.2</c:v>
                      </c:pt>
                      <c:pt idx="1881">
                        <c:v>188.3</c:v>
                      </c:pt>
                      <c:pt idx="1882">
                        <c:v>188.4</c:v>
                      </c:pt>
                      <c:pt idx="1883">
                        <c:v>188.5</c:v>
                      </c:pt>
                      <c:pt idx="1884">
                        <c:v>188.6</c:v>
                      </c:pt>
                      <c:pt idx="1885">
                        <c:v>188.7</c:v>
                      </c:pt>
                      <c:pt idx="1886">
                        <c:v>188.8</c:v>
                      </c:pt>
                      <c:pt idx="1887">
                        <c:v>188.9</c:v>
                      </c:pt>
                      <c:pt idx="1888">
                        <c:v>189</c:v>
                      </c:pt>
                      <c:pt idx="1889">
                        <c:v>189.1</c:v>
                      </c:pt>
                      <c:pt idx="1890">
                        <c:v>189.2</c:v>
                      </c:pt>
                      <c:pt idx="1891">
                        <c:v>189.3</c:v>
                      </c:pt>
                      <c:pt idx="1892">
                        <c:v>189.4</c:v>
                      </c:pt>
                      <c:pt idx="1893">
                        <c:v>189.5</c:v>
                      </c:pt>
                      <c:pt idx="1894">
                        <c:v>189.6</c:v>
                      </c:pt>
                      <c:pt idx="1895">
                        <c:v>189.7</c:v>
                      </c:pt>
                      <c:pt idx="1896">
                        <c:v>189.8</c:v>
                      </c:pt>
                      <c:pt idx="1897">
                        <c:v>189.9</c:v>
                      </c:pt>
                      <c:pt idx="1898">
                        <c:v>190</c:v>
                      </c:pt>
                      <c:pt idx="1899">
                        <c:v>190.1</c:v>
                      </c:pt>
                      <c:pt idx="1900">
                        <c:v>190.2</c:v>
                      </c:pt>
                      <c:pt idx="1901">
                        <c:v>190.3</c:v>
                      </c:pt>
                      <c:pt idx="1902">
                        <c:v>190.4</c:v>
                      </c:pt>
                      <c:pt idx="1903">
                        <c:v>190.5</c:v>
                      </c:pt>
                      <c:pt idx="1904">
                        <c:v>190.6</c:v>
                      </c:pt>
                      <c:pt idx="1905">
                        <c:v>190.7</c:v>
                      </c:pt>
                      <c:pt idx="1906">
                        <c:v>190.8</c:v>
                      </c:pt>
                      <c:pt idx="1907">
                        <c:v>190.9</c:v>
                      </c:pt>
                      <c:pt idx="1908">
                        <c:v>191</c:v>
                      </c:pt>
                      <c:pt idx="1909">
                        <c:v>191.1</c:v>
                      </c:pt>
                      <c:pt idx="1910">
                        <c:v>191.2</c:v>
                      </c:pt>
                      <c:pt idx="1911">
                        <c:v>191.3</c:v>
                      </c:pt>
                      <c:pt idx="1912">
                        <c:v>191.4</c:v>
                      </c:pt>
                      <c:pt idx="1913">
                        <c:v>191.5</c:v>
                      </c:pt>
                      <c:pt idx="1914">
                        <c:v>191.6</c:v>
                      </c:pt>
                      <c:pt idx="1915">
                        <c:v>191.7</c:v>
                      </c:pt>
                      <c:pt idx="1916">
                        <c:v>191.8</c:v>
                      </c:pt>
                      <c:pt idx="1917">
                        <c:v>191.9</c:v>
                      </c:pt>
                      <c:pt idx="1918">
                        <c:v>192</c:v>
                      </c:pt>
                      <c:pt idx="1919">
                        <c:v>192.1</c:v>
                      </c:pt>
                      <c:pt idx="1920">
                        <c:v>192.2</c:v>
                      </c:pt>
                      <c:pt idx="1921">
                        <c:v>192.3</c:v>
                      </c:pt>
                      <c:pt idx="1922">
                        <c:v>192.4</c:v>
                      </c:pt>
                      <c:pt idx="1923">
                        <c:v>192.5</c:v>
                      </c:pt>
                      <c:pt idx="1924">
                        <c:v>192.6</c:v>
                      </c:pt>
                      <c:pt idx="1925">
                        <c:v>192.7</c:v>
                      </c:pt>
                      <c:pt idx="1926">
                        <c:v>192.8</c:v>
                      </c:pt>
                      <c:pt idx="1927">
                        <c:v>192.9</c:v>
                      </c:pt>
                      <c:pt idx="1928">
                        <c:v>193</c:v>
                      </c:pt>
                      <c:pt idx="1929">
                        <c:v>193.1</c:v>
                      </c:pt>
                      <c:pt idx="1930">
                        <c:v>193.2</c:v>
                      </c:pt>
                      <c:pt idx="1931">
                        <c:v>193.3</c:v>
                      </c:pt>
                      <c:pt idx="1932">
                        <c:v>193.4</c:v>
                      </c:pt>
                      <c:pt idx="1933">
                        <c:v>193.5</c:v>
                      </c:pt>
                      <c:pt idx="1934">
                        <c:v>193.6</c:v>
                      </c:pt>
                      <c:pt idx="1935">
                        <c:v>193.7</c:v>
                      </c:pt>
                      <c:pt idx="1936">
                        <c:v>193.8</c:v>
                      </c:pt>
                      <c:pt idx="1937">
                        <c:v>193.9</c:v>
                      </c:pt>
                      <c:pt idx="1938">
                        <c:v>194</c:v>
                      </c:pt>
                      <c:pt idx="1939">
                        <c:v>194.1</c:v>
                      </c:pt>
                      <c:pt idx="1940">
                        <c:v>194.2</c:v>
                      </c:pt>
                      <c:pt idx="1941">
                        <c:v>194.3</c:v>
                      </c:pt>
                      <c:pt idx="1942">
                        <c:v>194.4</c:v>
                      </c:pt>
                      <c:pt idx="1943">
                        <c:v>194.5</c:v>
                      </c:pt>
                      <c:pt idx="1944">
                        <c:v>194.6</c:v>
                      </c:pt>
                      <c:pt idx="1945">
                        <c:v>194.7</c:v>
                      </c:pt>
                      <c:pt idx="1946">
                        <c:v>194.8</c:v>
                      </c:pt>
                      <c:pt idx="1947">
                        <c:v>194.9</c:v>
                      </c:pt>
                      <c:pt idx="1948">
                        <c:v>195</c:v>
                      </c:pt>
                      <c:pt idx="1949">
                        <c:v>195.1</c:v>
                      </c:pt>
                      <c:pt idx="1950">
                        <c:v>195.2</c:v>
                      </c:pt>
                      <c:pt idx="1951">
                        <c:v>195.3</c:v>
                      </c:pt>
                      <c:pt idx="1952">
                        <c:v>195.4</c:v>
                      </c:pt>
                      <c:pt idx="1953">
                        <c:v>195.5</c:v>
                      </c:pt>
                      <c:pt idx="1954">
                        <c:v>195.6</c:v>
                      </c:pt>
                      <c:pt idx="1955">
                        <c:v>195.7</c:v>
                      </c:pt>
                      <c:pt idx="1956">
                        <c:v>195.8</c:v>
                      </c:pt>
                      <c:pt idx="1957">
                        <c:v>195.9</c:v>
                      </c:pt>
                      <c:pt idx="1958">
                        <c:v>196</c:v>
                      </c:pt>
                      <c:pt idx="1959">
                        <c:v>196.1</c:v>
                      </c:pt>
                      <c:pt idx="1960">
                        <c:v>196.2</c:v>
                      </c:pt>
                      <c:pt idx="1961">
                        <c:v>196.3</c:v>
                      </c:pt>
                      <c:pt idx="1962">
                        <c:v>196.4</c:v>
                      </c:pt>
                      <c:pt idx="1963">
                        <c:v>196.5</c:v>
                      </c:pt>
                      <c:pt idx="1964">
                        <c:v>196.6</c:v>
                      </c:pt>
                      <c:pt idx="1965">
                        <c:v>196.7</c:v>
                      </c:pt>
                      <c:pt idx="1966">
                        <c:v>196.8</c:v>
                      </c:pt>
                      <c:pt idx="1967">
                        <c:v>196.9</c:v>
                      </c:pt>
                      <c:pt idx="1968">
                        <c:v>197</c:v>
                      </c:pt>
                      <c:pt idx="1969">
                        <c:v>197.1</c:v>
                      </c:pt>
                      <c:pt idx="1970">
                        <c:v>197.2</c:v>
                      </c:pt>
                      <c:pt idx="1971">
                        <c:v>197.3</c:v>
                      </c:pt>
                      <c:pt idx="1972">
                        <c:v>197.4</c:v>
                      </c:pt>
                      <c:pt idx="1973">
                        <c:v>197.5</c:v>
                      </c:pt>
                      <c:pt idx="1974">
                        <c:v>197.6</c:v>
                      </c:pt>
                      <c:pt idx="1975">
                        <c:v>197.7</c:v>
                      </c:pt>
                      <c:pt idx="1976">
                        <c:v>197.8</c:v>
                      </c:pt>
                      <c:pt idx="1977">
                        <c:v>197.9</c:v>
                      </c:pt>
                      <c:pt idx="1978">
                        <c:v>198</c:v>
                      </c:pt>
                      <c:pt idx="1979">
                        <c:v>198.1</c:v>
                      </c:pt>
                      <c:pt idx="1980">
                        <c:v>198.2</c:v>
                      </c:pt>
                      <c:pt idx="1981">
                        <c:v>198.3</c:v>
                      </c:pt>
                      <c:pt idx="1982">
                        <c:v>198.4</c:v>
                      </c:pt>
                      <c:pt idx="1983">
                        <c:v>198.5</c:v>
                      </c:pt>
                      <c:pt idx="1984">
                        <c:v>198.6</c:v>
                      </c:pt>
                      <c:pt idx="1985">
                        <c:v>198.7</c:v>
                      </c:pt>
                      <c:pt idx="1986">
                        <c:v>198.8</c:v>
                      </c:pt>
                      <c:pt idx="1987">
                        <c:v>198.9</c:v>
                      </c:pt>
                      <c:pt idx="1988">
                        <c:v>199</c:v>
                      </c:pt>
                      <c:pt idx="1989">
                        <c:v>199.1</c:v>
                      </c:pt>
                      <c:pt idx="1990">
                        <c:v>199.2</c:v>
                      </c:pt>
                      <c:pt idx="1991">
                        <c:v>199.3</c:v>
                      </c:pt>
                      <c:pt idx="1992">
                        <c:v>199.4</c:v>
                      </c:pt>
                      <c:pt idx="1993">
                        <c:v>199.5</c:v>
                      </c:pt>
                      <c:pt idx="1994">
                        <c:v>199.6</c:v>
                      </c:pt>
                      <c:pt idx="1995">
                        <c:v>199.7</c:v>
                      </c:pt>
                      <c:pt idx="1996">
                        <c:v>199.8</c:v>
                      </c:pt>
                      <c:pt idx="1997">
                        <c:v>199.9</c:v>
                      </c:pt>
                      <c:pt idx="1998">
                        <c:v>200</c:v>
                      </c:pt>
                      <c:pt idx="1999">
                        <c:v>200.1</c:v>
                      </c:pt>
                      <c:pt idx="2000">
                        <c:v>200.2</c:v>
                      </c:pt>
                      <c:pt idx="2001">
                        <c:v>200.3</c:v>
                      </c:pt>
                      <c:pt idx="2002">
                        <c:v>200.4</c:v>
                      </c:pt>
                      <c:pt idx="2003">
                        <c:v>200.5</c:v>
                      </c:pt>
                      <c:pt idx="2004">
                        <c:v>200.6</c:v>
                      </c:pt>
                      <c:pt idx="2005">
                        <c:v>200.7</c:v>
                      </c:pt>
                      <c:pt idx="2006">
                        <c:v>200.8</c:v>
                      </c:pt>
                      <c:pt idx="2007">
                        <c:v>200.9</c:v>
                      </c:pt>
                      <c:pt idx="2008">
                        <c:v>201</c:v>
                      </c:pt>
                      <c:pt idx="2009">
                        <c:v>201.1</c:v>
                      </c:pt>
                      <c:pt idx="2010">
                        <c:v>201.2</c:v>
                      </c:pt>
                      <c:pt idx="2011">
                        <c:v>201.3</c:v>
                      </c:pt>
                      <c:pt idx="2012">
                        <c:v>201.4</c:v>
                      </c:pt>
                      <c:pt idx="2013">
                        <c:v>201.5</c:v>
                      </c:pt>
                      <c:pt idx="2014">
                        <c:v>201.6</c:v>
                      </c:pt>
                      <c:pt idx="2015">
                        <c:v>201.7</c:v>
                      </c:pt>
                      <c:pt idx="2016">
                        <c:v>201.8</c:v>
                      </c:pt>
                      <c:pt idx="2017">
                        <c:v>201.9</c:v>
                      </c:pt>
                      <c:pt idx="2018">
                        <c:v>202</c:v>
                      </c:pt>
                      <c:pt idx="2019">
                        <c:v>202.1</c:v>
                      </c:pt>
                      <c:pt idx="2020">
                        <c:v>202.2</c:v>
                      </c:pt>
                      <c:pt idx="2021">
                        <c:v>202.3</c:v>
                      </c:pt>
                      <c:pt idx="2022">
                        <c:v>202.4</c:v>
                      </c:pt>
                      <c:pt idx="2023">
                        <c:v>202.5</c:v>
                      </c:pt>
                      <c:pt idx="2024">
                        <c:v>202.6</c:v>
                      </c:pt>
                      <c:pt idx="2025">
                        <c:v>202.7</c:v>
                      </c:pt>
                      <c:pt idx="2026">
                        <c:v>202.8</c:v>
                      </c:pt>
                      <c:pt idx="2027">
                        <c:v>202.9</c:v>
                      </c:pt>
                      <c:pt idx="2028">
                        <c:v>203</c:v>
                      </c:pt>
                      <c:pt idx="2029">
                        <c:v>203.1</c:v>
                      </c:pt>
                      <c:pt idx="2030">
                        <c:v>203.2</c:v>
                      </c:pt>
                      <c:pt idx="2031">
                        <c:v>203.3</c:v>
                      </c:pt>
                      <c:pt idx="2032">
                        <c:v>203.4</c:v>
                      </c:pt>
                      <c:pt idx="2033">
                        <c:v>203.5</c:v>
                      </c:pt>
                      <c:pt idx="2034">
                        <c:v>203.6</c:v>
                      </c:pt>
                      <c:pt idx="2035">
                        <c:v>203.7</c:v>
                      </c:pt>
                      <c:pt idx="2036">
                        <c:v>203.8</c:v>
                      </c:pt>
                      <c:pt idx="2037">
                        <c:v>203.9</c:v>
                      </c:pt>
                      <c:pt idx="2038">
                        <c:v>204</c:v>
                      </c:pt>
                      <c:pt idx="2039">
                        <c:v>204.1</c:v>
                      </c:pt>
                      <c:pt idx="2040">
                        <c:v>204.2</c:v>
                      </c:pt>
                      <c:pt idx="2041">
                        <c:v>204.3</c:v>
                      </c:pt>
                      <c:pt idx="2042">
                        <c:v>204.4</c:v>
                      </c:pt>
                      <c:pt idx="2043">
                        <c:v>204.5</c:v>
                      </c:pt>
                      <c:pt idx="2044">
                        <c:v>204.6</c:v>
                      </c:pt>
                      <c:pt idx="2045">
                        <c:v>204.7</c:v>
                      </c:pt>
                      <c:pt idx="2046">
                        <c:v>204.8</c:v>
                      </c:pt>
                      <c:pt idx="2047">
                        <c:v>204.9</c:v>
                      </c:pt>
                      <c:pt idx="2048">
                        <c:v>205</c:v>
                      </c:pt>
                      <c:pt idx="2049">
                        <c:v>205.1</c:v>
                      </c:pt>
                      <c:pt idx="2050">
                        <c:v>205.2</c:v>
                      </c:pt>
                      <c:pt idx="2051">
                        <c:v>205.3</c:v>
                      </c:pt>
                      <c:pt idx="2052">
                        <c:v>205.4</c:v>
                      </c:pt>
                      <c:pt idx="2053">
                        <c:v>205.5</c:v>
                      </c:pt>
                      <c:pt idx="2054">
                        <c:v>205.6</c:v>
                      </c:pt>
                      <c:pt idx="2055">
                        <c:v>205.7</c:v>
                      </c:pt>
                      <c:pt idx="2056">
                        <c:v>205.8</c:v>
                      </c:pt>
                      <c:pt idx="2057">
                        <c:v>205.9</c:v>
                      </c:pt>
                      <c:pt idx="2058">
                        <c:v>206</c:v>
                      </c:pt>
                      <c:pt idx="2059">
                        <c:v>206.1</c:v>
                      </c:pt>
                      <c:pt idx="2060">
                        <c:v>206.2</c:v>
                      </c:pt>
                      <c:pt idx="2061">
                        <c:v>206.3</c:v>
                      </c:pt>
                      <c:pt idx="2062">
                        <c:v>206.4</c:v>
                      </c:pt>
                      <c:pt idx="2063">
                        <c:v>206.5</c:v>
                      </c:pt>
                      <c:pt idx="2064">
                        <c:v>206.6</c:v>
                      </c:pt>
                      <c:pt idx="2065">
                        <c:v>206.7</c:v>
                      </c:pt>
                      <c:pt idx="2066">
                        <c:v>206.8</c:v>
                      </c:pt>
                      <c:pt idx="2067">
                        <c:v>206.9</c:v>
                      </c:pt>
                      <c:pt idx="2068">
                        <c:v>207</c:v>
                      </c:pt>
                      <c:pt idx="2069">
                        <c:v>207.1</c:v>
                      </c:pt>
                      <c:pt idx="2070">
                        <c:v>207.2</c:v>
                      </c:pt>
                      <c:pt idx="2071">
                        <c:v>207.3</c:v>
                      </c:pt>
                      <c:pt idx="2072">
                        <c:v>207.4</c:v>
                      </c:pt>
                      <c:pt idx="2073">
                        <c:v>207.5</c:v>
                      </c:pt>
                      <c:pt idx="2074">
                        <c:v>207.6</c:v>
                      </c:pt>
                      <c:pt idx="2075">
                        <c:v>207.7</c:v>
                      </c:pt>
                      <c:pt idx="2076">
                        <c:v>207.8</c:v>
                      </c:pt>
                      <c:pt idx="2077">
                        <c:v>207.9</c:v>
                      </c:pt>
                      <c:pt idx="2078">
                        <c:v>208</c:v>
                      </c:pt>
                      <c:pt idx="2079">
                        <c:v>208.1</c:v>
                      </c:pt>
                      <c:pt idx="2080">
                        <c:v>208.2</c:v>
                      </c:pt>
                      <c:pt idx="2081">
                        <c:v>208.3</c:v>
                      </c:pt>
                      <c:pt idx="2082">
                        <c:v>208.4</c:v>
                      </c:pt>
                      <c:pt idx="2083">
                        <c:v>208.5</c:v>
                      </c:pt>
                      <c:pt idx="2084">
                        <c:v>208.6</c:v>
                      </c:pt>
                      <c:pt idx="2085">
                        <c:v>208.7</c:v>
                      </c:pt>
                      <c:pt idx="2086">
                        <c:v>208.8</c:v>
                      </c:pt>
                      <c:pt idx="2087">
                        <c:v>208.9</c:v>
                      </c:pt>
                      <c:pt idx="2088">
                        <c:v>209</c:v>
                      </c:pt>
                      <c:pt idx="2089">
                        <c:v>209.1</c:v>
                      </c:pt>
                      <c:pt idx="2090">
                        <c:v>209.2</c:v>
                      </c:pt>
                      <c:pt idx="2091">
                        <c:v>209.3</c:v>
                      </c:pt>
                      <c:pt idx="2092">
                        <c:v>209.4</c:v>
                      </c:pt>
                      <c:pt idx="2093">
                        <c:v>209.5</c:v>
                      </c:pt>
                      <c:pt idx="2094">
                        <c:v>209.6</c:v>
                      </c:pt>
                      <c:pt idx="2095">
                        <c:v>209.7</c:v>
                      </c:pt>
                      <c:pt idx="2096">
                        <c:v>209.8</c:v>
                      </c:pt>
                      <c:pt idx="2097">
                        <c:v>209.9</c:v>
                      </c:pt>
                      <c:pt idx="2098">
                        <c:v>210</c:v>
                      </c:pt>
                      <c:pt idx="2099">
                        <c:v>210.1</c:v>
                      </c:pt>
                      <c:pt idx="2100">
                        <c:v>210.2</c:v>
                      </c:pt>
                      <c:pt idx="2101">
                        <c:v>210.3</c:v>
                      </c:pt>
                      <c:pt idx="2102">
                        <c:v>210.4</c:v>
                      </c:pt>
                      <c:pt idx="2103">
                        <c:v>210.5</c:v>
                      </c:pt>
                      <c:pt idx="2104">
                        <c:v>210.6</c:v>
                      </c:pt>
                      <c:pt idx="2105">
                        <c:v>210.7</c:v>
                      </c:pt>
                      <c:pt idx="2106">
                        <c:v>210.8</c:v>
                      </c:pt>
                      <c:pt idx="2107">
                        <c:v>210.9</c:v>
                      </c:pt>
                      <c:pt idx="2108">
                        <c:v>211</c:v>
                      </c:pt>
                      <c:pt idx="2109">
                        <c:v>211.1</c:v>
                      </c:pt>
                      <c:pt idx="2110">
                        <c:v>211.2</c:v>
                      </c:pt>
                      <c:pt idx="2111">
                        <c:v>211.3</c:v>
                      </c:pt>
                      <c:pt idx="2112">
                        <c:v>211.4</c:v>
                      </c:pt>
                      <c:pt idx="2113">
                        <c:v>211.5</c:v>
                      </c:pt>
                      <c:pt idx="2114">
                        <c:v>211.6</c:v>
                      </c:pt>
                      <c:pt idx="2115">
                        <c:v>211.7</c:v>
                      </c:pt>
                      <c:pt idx="2116">
                        <c:v>211.8</c:v>
                      </c:pt>
                      <c:pt idx="2117">
                        <c:v>211.9</c:v>
                      </c:pt>
                      <c:pt idx="2118">
                        <c:v>212</c:v>
                      </c:pt>
                      <c:pt idx="2119">
                        <c:v>212.1</c:v>
                      </c:pt>
                      <c:pt idx="2120">
                        <c:v>212.2</c:v>
                      </c:pt>
                      <c:pt idx="2121">
                        <c:v>212.3</c:v>
                      </c:pt>
                      <c:pt idx="2122">
                        <c:v>212.4</c:v>
                      </c:pt>
                      <c:pt idx="2123">
                        <c:v>212.5</c:v>
                      </c:pt>
                      <c:pt idx="2124">
                        <c:v>212.6</c:v>
                      </c:pt>
                      <c:pt idx="2125">
                        <c:v>212.7</c:v>
                      </c:pt>
                      <c:pt idx="2126">
                        <c:v>212.8</c:v>
                      </c:pt>
                      <c:pt idx="2127">
                        <c:v>212.9</c:v>
                      </c:pt>
                      <c:pt idx="2128">
                        <c:v>213</c:v>
                      </c:pt>
                      <c:pt idx="2129">
                        <c:v>213.1</c:v>
                      </c:pt>
                      <c:pt idx="2130">
                        <c:v>213.2</c:v>
                      </c:pt>
                      <c:pt idx="2131">
                        <c:v>213.3</c:v>
                      </c:pt>
                      <c:pt idx="2132">
                        <c:v>213.4</c:v>
                      </c:pt>
                      <c:pt idx="2133">
                        <c:v>213.5</c:v>
                      </c:pt>
                      <c:pt idx="2134">
                        <c:v>213.6</c:v>
                      </c:pt>
                      <c:pt idx="2135">
                        <c:v>213.7</c:v>
                      </c:pt>
                      <c:pt idx="2136">
                        <c:v>213.8</c:v>
                      </c:pt>
                      <c:pt idx="2137">
                        <c:v>213.9</c:v>
                      </c:pt>
                      <c:pt idx="2138">
                        <c:v>214</c:v>
                      </c:pt>
                      <c:pt idx="2139">
                        <c:v>214.1</c:v>
                      </c:pt>
                      <c:pt idx="2140">
                        <c:v>214.2</c:v>
                      </c:pt>
                      <c:pt idx="2141">
                        <c:v>214.3</c:v>
                      </c:pt>
                      <c:pt idx="2142">
                        <c:v>214.4</c:v>
                      </c:pt>
                      <c:pt idx="2143">
                        <c:v>214.5</c:v>
                      </c:pt>
                      <c:pt idx="2144">
                        <c:v>214.6</c:v>
                      </c:pt>
                      <c:pt idx="2145">
                        <c:v>214.7</c:v>
                      </c:pt>
                      <c:pt idx="2146">
                        <c:v>214.8</c:v>
                      </c:pt>
                      <c:pt idx="2147">
                        <c:v>214.9</c:v>
                      </c:pt>
                      <c:pt idx="2148">
                        <c:v>215</c:v>
                      </c:pt>
                      <c:pt idx="2149">
                        <c:v>215.1</c:v>
                      </c:pt>
                      <c:pt idx="2150">
                        <c:v>215.2</c:v>
                      </c:pt>
                      <c:pt idx="2151">
                        <c:v>215.3</c:v>
                      </c:pt>
                      <c:pt idx="2152">
                        <c:v>215.4</c:v>
                      </c:pt>
                      <c:pt idx="2153">
                        <c:v>215.5</c:v>
                      </c:pt>
                      <c:pt idx="2154">
                        <c:v>215.6</c:v>
                      </c:pt>
                      <c:pt idx="2155">
                        <c:v>215.7</c:v>
                      </c:pt>
                      <c:pt idx="2156">
                        <c:v>215.8</c:v>
                      </c:pt>
                      <c:pt idx="2157">
                        <c:v>215.9</c:v>
                      </c:pt>
                      <c:pt idx="2158">
                        <c:v>216</c:v>
                      </c:pt>
                      <c:pt idx="2159">
                        <c:v>216.1</c:v>
                      </c:pt>
                      <c:pt idx="2160">
                        <c:v>216.2</c:v>
                      </c:pt>
                      <c:pt idx="2161">
                        <c:v>216.3</c:v>
                      </c:pt>
                      <c:pt idx="2162">
                        <c:v>216.4</c:v>
                      </c:pt>
                      <c:pt idx="2163">
                        <c:v>216.5</c:v>
                      </c:pt>
                      <c:pt idx="2164">
                        <c:v>216.6</c:v>
                      </c:pt>
                      <c:pt idx="2165">
                        <c:v>216.7</c:v>
                      </c:pt>
                      <c:pt idx="2166">
                        <c:v>216.8</c:v>
                      </c:pt>
                      <c:pt idx="2167">
                        <c:v>216.9</c:v>
                      </c:pt>
                      <c:pt idx="2168">
                        <c:v>217</c:v>
                      </c:pt>
                      <c:pt idx="2169">
                        <c:v>217.1</c:v>
                      </c:pt>
                      <c:pt idx="2170">
                        <c:v>217.2</c:v>
                      </c:pt>
                      <c:pt idx="2171">
                        <c:v>217.3</c:v>
                      </c:pt>
                      <c:pt idx="2172">
                        <c:v>217.4</c:v>
                      </c:pt>
                      <c:pt idx="2173">
                        <c:v>217.5</c:v>
                      </c:pt>
                      <c:pt idx="2174">
                        <c:v>217.6</c:v>
                      </c:pt>
                      <c:pt idx="2175">
                        <c:v>217.7</c:v>
                      </c:pt>
                      <c:pt idx="2176">
                        <c:v>217.8</c:v>
                      </c:pt>
                      <c:pt idx="2177">
                        <c:v>217.9</c:v>
                      </c:pt>
                      <c:pt idx="2178">
                        <c:v>218</c:v>
                      </c:pt>
                      <c:pt idx="2179">
                        <c:v>218.1</c:v>
                      </c:pt>
                      <c:pt idx="2180">
                        <c:v>218.2</c:v>
                      </c:pt>
                      <c:pt idx="2181">
                        <c:v>218.3</c:v>
                      </c:pt>
                      <c:pt idx="2182">
                        <c:v>218.4</c:v>
                      </c:pt>
                      <c:pt idx="2183">
                        <c:v>218.5</c:v>
                      </c:pt>
                      <c:pt idx="2184">
                        <c:v>218.6</c:v>
                      </c:pt>
                      <c:pt idx="2185">
                        <c:v>218.7</c:v>
                      </c:pt>
                      <c:pt idx="2186">
                        <c:v>218.8</c:v>
                      </c:pt>
                      <c:pt idx="2187">
                        <c:v>218.9</c:v>
                      </c:pt>
                      <c:pt idx="2188">
                        <c:v>219</c:v>
                      </c:pt>
                      <c:pt idx="2189">
                        <c:v>219.1</c:v>
                      </c:pt>
                      <c:pt idx="2190">
                        <c:v>219.2</c:v>
                      </c:pt>
                      <c:pt idx="2191">
                        <c:v>219.3</c:v>
                      </c:pt>
                      <c:pt idx="2192">
                        <c:v>219.4</c:v>
                      </c:pt>
                      <c:pt idx="2193">
                        <c:v>219.5</c:v>
                      </c:pt>
                      <c:pt idx="2194">
                        <c:v>219.6</c:v>
                      </c:pt>
                      <c:pt idx="2195">
                        <c:v>219.7</c:v>
                      </c:pt>
                      <c:pt idx="2196">
                        <c:v>219.8</c:v>
                      </c:pt>
                      <c:pt idx="2197">
                        <c:v>219.9</c:v>
                      </c:pt>
                      <c:pt idx="2198">
                        <c:v>220</c:v>
                      </c:pt>
                      <c:pt idx="2199">
                        <c:v>220.1</c:v>
                      </c:pt>
                      <c:pt idx="2200">
                        <c:v>220.2</c:v>
                      </c:pt>
                      <c:pt idx="2201">
                        <c:v>220.3</c:v>
                      </c:pt>
                      <c:pt idx="2202">
                        <c:v>220.4</c:v>
                      </c:pt>
                      <c:pt idx="2203">
                        <c:v>220.5</c:v>
                      </c:pt>
                      <c:pt idx="2204">
                        <c:v>220.6</c:v>
                      </c:pt>
                      <c:pt idx="2205">
                        <c:v>220.7</c:v>
                      </c:pt>
                      <c:pt idx="2206">
                        <c:v>220.8</c:v>
                      </c:pt>
                      <c:pt idx="2207">
                        <c:v>220.9</c:v>
                      </c:pt>
                      <c:pt idx="2208">
                        <c:v>221</c:v>
                      </c:pt>
                      <c:pt idx="2209">
                        <c:v>221.1</c:v>
                      </c:pt>
                      <c:pt idx="2210">
                        <c:v>221.2</c:v>
                      </c:pt>
                      <c:pt idx="2211">
                        <c:v>221.3</c:v>
                      </c:pt>
                      <c:pt idx="2212">
                        <c:v>221.4</c:v>
                      </c:pt>
                      <c:pt idx="2213">
                        <c:v>221.5</c:v>
                      </c:pt>
                      <c:pt idx="2214">
                        <c:v>221.6</c:v>
                      </c:pt>
                      <c:pt idx="2215">
                        <c:v>221.7</c:v>
                      </c:pt>
                      <c:pt idx="2216">
                        <c:v>221.8</c:v>
                      </c:pt>
                      <c:pt idx="2217">
                        <c:v>221.9</c:v>
                      </c:pt>
                      <c:pt idx="2218">
                        <c:v>222</c:v>
                      </c:pt>
                      <c:pt idx="2219">
                        <c:v>222.1</c:v>
                      </c:pt>
                      <c:pt idx="2220">
                        <c:v>222.2</c:v>
                      </c:pt>
                      <c:pt idx="2221">
                        <c:v>222.3</c:v>
                      </c:pt>
                      <c:pt idx="2222">
                        <c:v>222.4</c:v>
                      </c:pt>
                      <c:pt idx="2223">
                        <c:v>222.5</c:v>
                      </c:pt>
                      <c:pt idx="2224">
                        <c:v>222.6</c:v>
                      </c:pt>
                      <c:pt idx="2225">
                        <c:v>222.7</c:v>
                      </c:pt>
                      <c:pt idx="2226">
                        <c:v>222.8</c:v>
                      </c:pt>
                      <c:pt idx="2227">
                        <c:v>222.9</c:v>
                      </c:pt>
                      <c:pt idx="2228">
                        <c:v>223</c:v>
                      </c:pt>
                      <c:pt idx="2229">
                        <c:v>223.1</c:v>
                      </c:pt>
                      <c:pt idx="2230">
                        <c:v>223.2</c:v>
                      </c:pt>
                      <c:pt idx="2231">
                        <c:v>223.3</c:v>
                      </c:pt>
                      <c:pt idx="2232">
                        <c:v>223.4</c:v>
                      </c:pt>
                      <c:pt idx="2233">
                        <c:v>223.5</c:v>
                      </c:pt>
                      <c:pt idx="2234">
                        <c:v>223.6</c:v>
                      </c:pt>
                      <c:pt idx="2235">
                        <c:v>223.7</c:v>
                      </c:pt>
                      <c:pt idx="2236">
                        <c:v>223.8</c:v>
                      </c:pt>
                      <c:pt idx="2237">
                        <c:v>223.9</c:v>
                      </c:pt>
                      <c:pt idx="2238">
                        <c:v>224</c:v>
                      </c:pt>
                      <c:pt idx="2239">
                        <c:v>224.1</c:v>
                      </c:pt>
                      <c:pt idx="2240">
                        <c:v>224.2</c:v>
                      </c:pt>
                      <c:pt idx="2241">
                        <c:v>224.3</c:v>
                      </c:pt>
                      <c:pt idx="2242">
                        <c:v>224.4</c:v>
                      </c:pt>
                      <c:pt idx="2243">
                        <c:v>224.5</c:v>
                      </c:pt>
                      <c:pt idx="2244">
                        <c:v>224.6</c:v>
                      </c:pt>
                      <c:pt idx="2245">
                        <c:v>224.7</c:v>
                      </c:pt>
                      <c:pt idx="2246">
                        <c:v>224.8</c:v>
                      </c:pt>
                      <c:pt idx="2247">
                        <c:v>224.9</c:v>
                      </c:pt>
                      <c:pt idx="2248">
                        <c:v>225</c:v>
                      </c:pt>
                      <c:pt idx="2249">
                        <c:v>225.1</c:v>
                      </c:pt>
                      <c:pt idx="2250">
                        <c:v>225.2</c:v>
                      </c:pt>
                      <c:pt idx="2251">
                        <c:v>225.3</c:v>
                      </c:pt>
                      <c:pt idx="2252">
                        <c:v>225.4</c:v>
                      </c:pt>
                      <c:pt idx="2253">
                        <c:v>225.5</c:v>
                      </c:pt>
                      <c:pt idx="2254">
                        <c:v>225.6</c:v>
                      </c:pt>
                      <c:pt idx="2255">
                        <c:v>225.7</c:v>
                      </c:pt>
                      <c:pt idx="2256">
                        <c:v>225.8</c:v>
                      </c:pt>
                      <c:pt idx="2257">
                        <c:v>225.9</c:v>
                      </c:pt>
                      <c:pt idx="2258">
                        <c:v>226</c:v>
                      </c:pt>
                      <c:pt idx="2259">
                        <c:v>226.1</c:v>
                      </c:pt>
                      <c:pt idx="2260">
                        <c:v>226.2</c:v>
                      </c:pt>
                      <c:pt idx="2261">
                        <c:v>226.3</c:v>
                      </c:pt>
                      <c:pt idx="2262">
                        <c:v>226.4</c:v>
                      </c:pt>
                      <c:pt idx="2263">
                        <c:v>226.5</c:v>
                      </c:pt>
                      <c:pt idx="2264">
                        <c:v>226.6</c:v>
                      </c:pt>
                      <c:pt idx="2265">
                        <c:v>226.7</c:v>
                      </c:pt>
                      <c:pt idx="2266">
                        <c:v>226.8</c:v>
                      </c:pt>
                      <c:pt idx="2267">
                        <c:v>226.9</c:v>
                      </c:pt>
                      <c:pt idx="2268">
                        <c:v>227</c:v>
                      </c:pt>
                      <c:pt idx="2269">
                        <c:v>227.1</c:v>
                      </c:pt>
                      <c:pt idx="2270">
                        <c:v>227.2</c:v>
                      </c:pt>
                      <c:pt idx="2271">
                        <c:v>227.3</c:v>
                      </c:pt>
                      <c:pt idx="2272">
                        <c:v>227.4</c:v>
                      </c:pt>
                      <c:pt idx="2273">
                        <c:v>227.5</c:v>
                      </c:pt>
                      <c:pt idx="2274">
                        <c:v>227.6</c:v>
                      </c:pt>
                      <c:pt idx="2275">
                        <c:v>227.7</c:v>
                      </c:pt>
                      <c:pt idx="2276">
                        <c:v>227.8</c:v>
                      </c:pt>
                      <c:pt idx="2277">
                        <c:v>227.9</c:v>
                      </c:pt>
                      <c:pt idx="2278">
                        <c:v>228</c:v>
                      </c:pt>
                      <c:pt idx="2279">
                        <c:v>228.1</c:v>
                      </c:pt>
                      <c:pt idx="2280">
                        <c:v>228.2</c:v>
                      </c:pt>
                      <c:pt idx="2281">
                        <c:v>228.3</c:v>
                      </c:pt>
                      <c:pt idx="2282">
                        <c:v>228.4</c:v>
                      </c:pt>
                      <c:pt idx="2283">
                        <c:v>228.5</c:v>
                      </c:pt>
                      <c:pt idx="2284">
                        <c:v>228.6</c:v>
                      </c:pt>
                      <c:pt idx="2285">
                        <c:v>228.7</c:v>
                      </c:pt>
                      <c:pt idx="2286">
                        <c:v>228.8</c:v>
                      </c:pt>
                      <c:pt idx="2287">
                        <c:v>228.9</c:v>
                      </c:pt>
                      <c:pt idx="2288">
                        <c:v>229</c:v>
                      </c:pt>
                      <c:pt idx="2289">
                        <c:v>229.1</c:v>
                      </c:pt>
                      <c:pt idx="2290">
                        <c:v>229.2</c:v>
                      </c:pt>
                      <c:pt idx="2291">
                        <c:v>229.3</c:v>
                      </c:pt>
                      <c:pt idx="2292">
                        <c:v>229.4</c:v>
                      </c:pt>
                      <c:pt idx="2293">
                        <c:v>229.5</c:v>
                      </c:pt>
                      <c:pt idx="2294">
                        <c:v>229.6</c:v>
                      </c:pt>
                      <c:pt idx="2295">
                        <c:v>229.7</c:v>
                      </c:pt>
                      <c:pt idx="2296">
                        <c:v>229.8</c:v>
                      </c:pt>
                      <c:pt idx="2297">
                        <c:v>229.9</c:v>
                      </c:pt>
                      <c:pt idx="2298">
                        <c:v>230</c:v>
                      </c:pt>
                      <c:pt idx="2299">
                        <c:v>230.1</c:v>
                      </c:pt>
                      <c:pt idx="2300">
                        <c:v>230.2</c:v>
                      </c:pt>
                      <c:pt idx="2301">
                        <c:v>230.3</c:v>
                      </c:pt>
                      <c:pt idx="2302">
                        <c:v>230.4</c:v>
                      </c:pt>
                      <c:pt idx="2303">
                        <c:v>230.5</c:v>
                      </c:pt>
                      <c:pt idx="2304">
                        <c:v>230.6</c:v>
                      </c:pt>
                      <c:pt idx="2305">
                        <c:v>230.7</c:v>
                      </c:pt>
                      <c:pt idx="2306">
                        <c:v>230.8</c:v>
                      </c:pt>
                      <c:pt idx="2307">
                        <c:v>230.9</c:v>
                      </c:pt>
                      <c:pt idx="2308">
                        <c:v>231</c:v>
                      </c:pt>
                      <c:pt idx="2309">
                        <c:v>231.1</c:v>
                      </c:pt>
                      <c:pt idx="2310">
                        <c:v>231.2</c:v>
                      </c:pt>
                      <c:pt idx="2311">
                        <c:v>231.3</c:v>
                      </c:pt>
                      <c:pt idx="2312">
                        <c:v>231.4</c:v>
                      </c:pt>
                      <c:pt idx="2313">
                        <c:v>231.5</c:v>
                      </c:pt>
                      <c:pt idx="2314">
                        <c:v>231.6</c:v>
                      </c:pt>
                      <c:pt idx="2315">
                        <c:v>231.7</c:v>
                      </c:pt>
                      <c:pt idx="2316">
                        <c:v>231.8</c:v>
                      </c:pt>
                      <c:pt idx="2317">
                        <c:v>231.9</c:v>
                      </c:pt>
                      <c:pt idx="2318">
                        <c:v>232</c:v>
                      </c:pt>
                      <c:pt idx="2319">
                        <c:v>232.1</c:v>
                      </c:pt>
                      <c:pt idx="2320">
                        <c:v>232.2</c:v>
                      </c:pt>
                      <c:pt idx="2321">
                        <c:v>232.3</c:v>
                      </c:pt>
                      <c:pt idx="2322">
                        <c:v>232.4</c:v>
                      </c:pt>
                      <c:pt idx="2323">
                        <c:v>232.5</c:v>
                      </c:pt>
                      <c:pt idx="2324">
                        <c:v>232.6</c:v>
                      </c:pt>
                      <c:pt idx="2325">
                        <c:v>232.7</c:v>
                      </c:pt>
                      <c:pt idx="2326">
                        <c:v>232.8</c:v>
                      </c:pt>
                      <c:pt idx="2327">
                        <c:v>232.9</c:v>
                      </c:pt>
                      <c:pt idx="2328">
                        <c:v>233</c:v>
                      </c:pt>
                      <c:pt idx="2329">
                        <c:v>233.1</c:v>
                      </c:pt>
                      <c:pt idx="2330">
                        <c:v>233.2</c:v>
                      </c:pt>
                      <c:pt idx="2331">
                        <c:v>233.3</c:v>
                      </c:pt>
                      <c:pt idx="2332">
                        <c:v>233.4</c:v>
                      </c:pt>
                      <c:pt idx="2333">
                        <c:v>233.5</c:v>
                      </c:pt>
                      <c:pt idx="2334">
                        <c:v>233.6</c:v>
                      </c:pt>
                      <c:pt idx="2335">
                        <c:v>233.7</c:v>
                      </c:pt>
                      <c:pt idx="2336">
                        <c:v>233.8</c:v>
                      </c:pt>
                      <c:pt idx="2337">
                        <c:v>233.9</c:v>
                      </c:pt>
                      <c:pt idx="2338">
                        <c:v>234</c:v>
                      </c:pt>
                      <c:pt idx="2339">
                        <c:v>234.1</c:v>
                      </c:pt>
                      <c:pt idx="2340">
                        <c:v>234.2</c:v>
                      </c:pt>
                      <c:pt idx="2341">
                        <c:v>234.3</c:v>
                      </c:pt>
                      <c:pt idx="2342">
                        <c:v>234.4</c:v>
                      </c:pt>
                      <c:pt idx="2343">
                        <c:v>234.5</c:v>
                      </c:pt>
                      <c:pt idx="2344">
                        <c:v>234.6</c:v>
                      </c:pt>
                      <c:pt idx="2345">
                        <c:v>234.7</c:v>
                      </c:pt>
                      <c:pt idx="2346">
                        <c:v>234.8</c:v>
                      </c:pt>
                      <c:pt idx="2347">
                        <c:v>234.9</c:v>
                      </c:pt>
                      <c:pt idx="2348">
                        <c:v>235</c:v>
                      </c:pt>
                      <c:pt idx="2349">
                        <c:v>235.1</c:v>
                      </c:pt>
                      <c:pt idx="2350">
                        <c:v>235.2</c:v>
                      </c:pt>
                      <c:pt idx="2351">
                        <c:v>235.3</c:v>
                      </c:pt>
                      <c:pt idx="2352">
                        <c:v>235.4</c:v>
                      </c:pt>
                      <c:pt idx="2353">
                        <c:v>235.5</c:v>
                      </c:pt>
                      <c:pt idx="2354">
                        <c:v>235.6</c:v>
                      </c:pt>
                      <c:pt idx="2355">
                        <c:v>235.7</c:v>
                      </c:pt>
                      <c:pt idx="2356">
                        <c:v>235.8</c:v>
                      </c:pt>
                      <c:pt idx="2357">
                        <c:v>235.9</c:v>
                      </c:pt>
                      <c:pt idx="2358">
                        <c:v>236</c:v>
                      </c:pt>
                      <c:pt idx="2359">
                        <c:v>236.1</c:v>
                      </c:pt>
                      <c:pt idx="2360">
                        <c:v>236.2</c:v>
                      </c:pt>
                      <c:pt idx="2361">
                        <c:v>236.3</c:v>
                      </c:pt>
                      <c:pt idx="2362">
                        <c:v>236.4</c:v>
                      </c:pt>
                      <c:pt idx="2363">
                        <c:v>236.5</c:v>
                      </c:pt>
                      <c:pt idx="2364">
                        <c:v>236.6</c:v>
                      </c:pt>
                      <c:pt idx="2365">
                        <c:v>236.7</c:v>
                      </c:pt>
                      <c:pt idx="2366">
                        <c:v>236.8</c:v>
                      </c:pt>
                      <c:pt idx="2367">
                        <c:v>236.9</c:v>
                      </c:pt>
                      <c:pt idx="2368">
                        <c:v>237</c:v>
                      </c:pt>
                      <c:pt idx="2369">
                        <c:v>237.1</c:v>
                      </c:pt>
                      <c:pt idx="2370">
                        <c:v>237.2</c:v>
                      </c:pt>
                      <c:pt idx="2371">
                        <c:v>237.3</c:v>
                      </c:pt>
                      <c:pt idx="2372">
                        <c:v>237.4</c:v>
                      </c:pt>
                      <c:pt idx="2373">
                        <c:v>237.5</c:v>
                      </c:pt>
                      <c:pt idx="2374">
                        <c:v>237.6</c:v>
                      </c:pt>
                      <c:pt idx="2375">
                        <c:v>237.7</c:v>
                      </c:pt>
                      <c:pt idx="2376">
                        <c:v>237.8</c:v>
                      </c:pt>
                      <c:pt idx="2377">
                        <c:v>237.9</c:v>
                      </c:pt>
                      <c:pt idx="2378">
                        <c:v>238</c:v>
                      </c:pt>
                      <c:pt idx="2379">
                        <c:v>238.1</c:v>
                      </c:pt>
                      <c:pt idx="2380">
                        <c:v>238.2</c:v>
                      </c:pt>
                      <c:pt idx="2381">
                        <c:v>238.3</c:v>
                      </c:pt>
                      <c:pt idx="2382">
                        <c:v>238.4</c:v>
                      </c:pt>
                      <c:pt idx="2383">
                        <c:v>238.5</c:v>
                      </c:pt>
                      <c:pt idx="2384">
                        <c:v>238.6</c:v>
                      </c:pt>
                      <c:pt idx="2385">
                        <c:v>238.7</c:v>
                      </c:pt>
                      <c:pt idx="2386">
                        <c:v>238.8</c:v>
                      </c:pt>
                      <c:pt idx="2387">
                        <c:v>238.9</c:v>
                      </c:pt>
                      <c:pt idx="2388">
                        <c:v>239</c:v>
                      </c:pt>
                      <c:pt idx="2389">
                        <c:v>239.1</c:v>
                      </c:pt>
                      <c:pt idx="2390">
                        <c:v>239.2</c:v>
                      </c:pt>
                      <c:pt idx="2391">
                        <c:v>239.3</c:v>
                      </c:pt>
                      <c:pt idx="2392">
                        <c:v>239.4</c:v>
                      </c:pt>
                      <c:pt idx="2393">
                        <c:v>239.5</c:v>
                      </c:pt>
                      <c:pt idx="2394">
                        <c:v>239.6</c:v>
                      </c:pt>
                      <c:pt idx="2395">
                        <c:v>239.7</c:v>
                      </c:pt>
                      <c:pt idx="2396">
                        <c:v>239.8</c:v>
                      </c:pt>
                      <c:pt idx="2397">
                        <c:v>239.9</c:v>
                      </c:pt>
                      <c:pt idx="2398">
                        <c:v>240</c:v>
                      </c:pt>
                      <c:pt idx="2399">
                        <c:v>240.1</c:v>
                      </c:pt>
                      <c:pt idx="2400">
                        <c:v>240.2</c:v>
                      </c:pt>
                      <c:pt idx="2401">
                        <c:v>240.3</c:v>
                      </c:pt>
                      <c:pt idx="2402">
                        <c:v>240.4</c:v>
                      </c:pt>
                      <c:pt idx="2403">
                        <c:v>240.5</c:v>
                      </c:pt>
                      <c:pt idx="2404">
                        <c:v>240.6</c:v>
                      </c:pt>
                      <c:pt idx="2405">
                        <c:v>240.7</c:v>
                      </c:pt>
                      <c:pt idx="2406">
                        <c:v>240.8</c:v>
                      </c:pt>
                      <c:pt idx="2407">
                        <c:v>240.9</c:v>
                      </c:pt>
                      <c:pt idx="2408">
                        <c:v>241</c:v>
                      </c:pt>
                      <c:pt idx="2409">
                        <c:v>241.1</c:v>
                      </c:pt>
                      <c:pt idx="2410">
                        <c:v>241.2</c:v>
                      </c:pt>
                      <c:pt idx="2411">
                        <c:v>241.3</c:v>
                      </c:pt>
                      <c:pt idx="2412">
                        <c:v>241.4</c:v>
                      </c:pt>
                      <c:pt idx="2413">
                        <c:v>241.5</c:v>
                      </c:pt>
                      <c:pt idx="2414">
                        <c:v>241.6</c:v>
                      </c:pt>
                      <c:pt idx="2415">
                        <c:v>241.7</c:v>
                      </c:pt>
                      <c:pt idx="2416">
                        <c:v>241.8</c:v>
                      </c:pt>
                      <c:pt idx="2417">
                        <c:v>241.9</c:v>
                      </c:pt>
                      <c:pt idx="2418">
                        <c:v>242</c:v>
                      </c:pt>
                      <c:pt idx="2419">
                        <c:v>242.1</c:v>
                      </c:pt>
                      <c:pt idx="2420">
                        <c:v>242.2</c:v>
                      </c:pt>
                      <c:pt idx="2421">
                        <c:v>242.3</c:v>
                      </c:pt>
                      <c:pt idx="2422">
                        <c:v>242.4</c:v>
                      </c:pt>
                      <c:pt idx="2423">
                        <c:v>242.5</c:v>
                      </c:pt>
                      <c:pt idx="2424">
                        <c:v>242.6</c:v>
                      </c:pt>
                      <c:pt idx="2425">
                        <c:v>242.7</c:v>
                      </c:pt>
                      <c:pt idx="2426">
                        <c:v>242.8</c:v>
                      </c:pt>
                      <c:pt idx="2427">
                        <c:v>242.9</c:v>
                      </c:pt>
                      <c:pt idx="2428">
                        <c:v>243</c:v>
                      </c:pt>
                      <c:pt idx="2429">
                        <c:v>243.1</c:v>
                      </c:pt>
                      <c:pt idx="2430">
                        <c:v>243.2</c:v>
                      </c:pt>
                      <c:pt idx="2431">
                        <c:v>243.3</c:v>
                      </c:pt>
                      <c:pt idx="2432">
                        <c:v>243.4</c:v>
                      </c:pt>
                      <c:pt idx="2433">
                        <c:v>243.5</c:v>
                      </c:pt>
                      <c:pt idx="2434">
                        <c:v>243.6</c:v>
                      </c:pt>
                      <c:pt idx="2435">
                        <c:v>243.7</c:v>
                      </c:pt>
                      <c:pt idx="2436">
                        <c:v>243.8</c:v>
                      </c:pt>
                      <c:pt idx="2437">
                        <c:v>243.9</c:v>
                      </c:pt>
                      <c:pt idx="2438">
                        <c:v>244</c:v>
                      </c:pt>
                      <c:pt idx="2439">
                        <c:v>244.1</c:v>
                      </c:pt>
                      <c:pt idx="2440">
                        <c:v>244.2</c:v>
                      </c:pt>
                      <c:pt idx="2441">
                        <c:v>244.3</c:v>
                      </c:pt>
                      <c:pt idx="2442">
                        <c:v>244.4</c:v>
                      </c:pt>
                      <c:pt idx="2443">
                        <c:v>244.5</c:v>
                      </c:pt>
                      <c:pt idx="2444">
                        <c:v>244.6</c:v>
                      </c:pt>
                      <c:pt idx="2445">
                        <c:v>244.7</c:v>
                      </c:pt>
                      <c:pt idx="2446">
                        <c:v>244.8</c:v>
                      </c:pt>
                      <c:pt idx="2447">
                        <c:v>244.9</c:v>
                      </c:pt>
                      <c:pt idx="2448">
                        <c:v>245</c:v>
                      </c:pt>
                      <c:pt idx="2449">
                        <c:v>245.1</c:v>
                      </c:pt>
                      <c:pt idx="2450">
                        <c:v>245.2</c:v>
                      </c:pt>
                      <c:pt idx="2451">
                        <c:v>245.3</c:v>
                      </c:pt>
                      <c:pt idx="2452">
                        <c:v>245.4</c:v>
                      </c:pt>
                      <c:pt idx="2453">
                        <c:v>245.5</c:v>
                      </c:pt>
                      <c:pt idx="2454">
                        <c:v>245.6</c:v>
                      </c:pt>
                      <c:pt idx="2455">
                        <c:v>245.7</c:v>
                      </c:pt>
                      <c:pt idx="2456">
                        <c:v>245.8</c:v>
                      </c:pt>
                      <c:pt idx="2457">
                        <c:v>245.9</c:v>
                      </c:pt>
                      <c:pt idx="2458">
                        <c:v>246</c:v>
                      </c:pt>
                      <c:pt idx="2459">
                        <c:v>246.1</c:v>
                      </c:pt>
                      <c:pt idx="2460">
                        <c:v>246.2</c:v>
                      </c:pt>
                      <c:pt idx="2461">
                        <c:v>246.3</c:v>
                      </c:pt>
                      <c:pt idx="2462">
                        <c:v>246.4</c:v>
                      </c:pt>
                      <c:pt idx="2463">
                        <c:v>246.5</c:v>
                      </c:pt>
                      <c:pt idx="2464">
                        <c:v>246.6</c:v>
                      </c:pt>
                      <c:pt idx="2465">
                        <c:v>246.7</c:v>
                      </c:pt>
                      <c:pt idx="2466">
                        <c:v>246.8</c:v>
                      </c:pt>
                      <c:pt idx="2467">
                        <c:v>246.9</c:v>
                      </c:pt>
                      <c:pt idx="2468">
                        <c:v>247</c:v>
                      </c:pt>
                      <c:pt idx="2469">
                        <c:v>247.1</c:v>
                      </c:pt>
                      <c:pt idx="2470">
                        <c:v>247.2</c:v>
                      </c:pt>
                      <c:pt idx="2471">
                        <c:v>247.3</c:v>
                      </c:pt>
                      <c:pt idx="2472">
                        <c:v>247.4</c:v>
                      </c:pt>
                      <c:pt idx="2473">
                        <c:v>247.5</c:v>
                      </c:pt>
                      <c:pt idx="2474">
                        <c:v>247.6</c:v>
                      </c:pt>
                      <c:pt idx="2475">
                        <c:v>247.7</c:v>
                      </c:pt>
                      <c:pt idx="2476">
                        <c:v>247.8</c:v>
                      </c:pt>
                      <c:pt idx="2477">
                        <c:v>247.9</c:v>
                      </c:pt>
                      <c:pt idx="2478">
                        <c:v>248</c:v>
                      </c:pt>
                      <c:pt idx="2479">
                        <c:v>248.1</c:v>
                      </c:pt>
                      <c:pt idx="2480">
                        <c:v>248.2</c:v>
                      </c:pt>
                      <c:pt idx="2481">
                        <c:v>248.3</c:v>
                      </c:pt>
                      <c:pt idx="2482">
                        <c:v>248.4</c:v>
                      </c:pt>
                      <c:pt idx="2483">
                        <c:v>248.5</c:v>
                      </c:pt>
                      <c:pt idx="2484">
                        <c:v>248.6</c:v>
                      </c:pt>
                      <c:pt idx="2485">
                        <c:v>248.7</c:v>
                      </c:pt>
                      <c:pt idx="2486">
                        <c:v>248.8</c:v>
                      </c:pt>
                      <c:pt idx="2487">
                        <c:v>248.9</c:v>
                      </c:pt>
                      <c:pt idx="2488">
                        <c:v>249</c:v>
                      </c:pt>
                      <c:pt idx="2489">
                        <c:v>249.1</c:v>
                      </c:pt>
                      <c:pt idx="2490">
                        <c:v>249.2</c:v>
                      </c:pt>
                      <c:pt idx="2491">
                        <c:v>249.3</c:v>
                      </c:pt>
                      <c:pt idx="2492">
                        <c:v>249.4</c:v>
                      </c:pt>
                      <c:pt idx="2493">
                        <c:v>249.5</c:v>
                      </c:pt>
                      <c:pt idx="2494">
                        <c:v>249.6</c:v>
                      </c:pt>
                      <c:pt idx="2495">
                        <c:v>249.7</c:v>
                      </c:pt>
                      <c:pt idx="2496">
                        <c:v>249.8</c:v>
                      </c:pt>
                      <c:pt idx="2497">
                        <c:v>249.9</c:v>
                      </c:pt>
                      <c:pt idx="2498">
                        <c:v>250</c:v>
                      </c:pt>
                      <c:pt idx="2499">
                        <c:v>250.1</c:v>
                      </c:pt>
                      <c:pt idx="2500">
                        <c:v>250.2</c:v>
                      </c:pt>
                      <c:pt idx="2501">
                        <c:v>250.3</c:v>
                      </c:pt>
                      <c:pt idx="2502">
                        <c:v>250.4</c:v>
                      </c:pt>
                      <c:pt idx="2503">
                        <c:v>250.5</c:v>
                      </c:pt>
                      <c:pt idx="2504">
                        <c:v>250.6</c:v>
                      </c:pt>
                      <c:pt idx="2505">
                        <c:v>250.7</c:v>
                      </c:pt>
                      <c:pt idx="2506">
                        <c:v>250.8</c:v>
                      </c:pt>
                      <c:pt idx="2507">
                        <c:v>250.9</c:v>
                      </c:pt>
                      <c:pt idx="2508">
                        <c:v>251</c:v>
                      </c:pt>
                      <c:pt idx="2509">
                        <c:v>251.1</c:v>
                      </c:pt>
                      <c:pt idx="2510">
                        <c:v>251.2</c:v>
                      </c:pt>
                      <c:pt idx="2511">
                        <c:v>251.3</c:v>
                      </c:pt>
                      <c:pt idx="2512">
                        <c:v>251.4</c:v>
                      </c:pt>
                      <c:pt idx="2513">
                        <c:v>251.5</c:v>
                      </c:pt>
                      <c:pt idx="2514">
                        <c:v>251.6</c:v>
                      </c:pt>
                      <c:pt idx="2515">
                        <c:v>251.7</c:v>
                      </c:pt>
                      <c:pt idx="2516">
                        <c:v>251.8</c:v>
                      </c:pt>
                      <c:pt idx="2517">
                        <c:v>251.9</c:v>
                      </c:pt>
                      <c:pt idx="2518">
                        <c:v>252</c:v>
                      </c:pt>
                      <c:pt idx="2519">
                        <c:v>252.1</c:v>
                      </c:pt>
                      <c:pt idx="2520">
                        <c:v>252.2</c:v>
                      </c:pt>
                      <c:pt idx="2521">
                        <c:v>252.3</c:v>
                      </c:pt>
                      <c:pt idx="2522">
                        <c:v>252.4</c:v>
                      </c:pt>
                      <c:pt idx="2523">
                        <c:v>252.5</c:v>
                      </c:pt>
                      <c:pt idx="2524">
                        <c:v>252.6</c:v>
                      </c:pt>
                      <c:pt idx="2525">
                        <c:v>252.7</c:v>
                      </c:pt>
                      <c:pt idx="2526">
                        <c:v>252.8</c:v>
                      </c:pt>
                      <c:pt idx="2527">
                        <c:v>252.9</c:v>
                      </c:pt>
                      <c:pt idx="2528">
                        <c:v>253</c:v>
                      </c:pt>
                      <c:pt idx="2529">
                        <c:v>253.1</c:v>
                      </c:pt>
                      <c:pt idx="2530">
                        <c:v>253.2</c:v>
                      </c:pt>
                      <c:pt idx="2531">
                        <c:v>253.3</c:v>
                      </c:pt>
                      <c:pt idx="2532">
                        <c:v>253.4</c:v>
                      </c:pt>
                      <c:pt idx="2533">
                        <c:v>253.5</c:v>
                      </c:pt>
                      <c:pt idx="2534">
                        <c:v>253.6</c:v>
                      </c:pt>
                      <c:pt idx="2535">
                        <c:v>253.7</c:v>
                      </c:pt>
                      <c:pt idx="2536">
                        <c:v>253.8</c:v>
                      </c:pt>
                      <c:pt idx="2537">
                        <c:v>253.9</c:v>
                      </c:pt>
                      <c:pt idx="2538">
                        <c:v>254</c:v>
                      </c:pt>
                      <c:pt idx="2539">
                        <c:v>254.1</c:v>
                      </c:pt>
                      <c:pt idx="2540">
                        <c:v>254.2</c:v>
                      </c:pt>
                      <c:pt idx="2541">
                        <c:v>254.3</c:v>
                      </c:pt>
                      <c:pt idx="2542">
                        <c:v>254.4</c:v>
                      </c:pt>
                      <c:pt idx="2543">
                        <c:v>254.5</c:v>
                      </c:pt>
                      <c:pt idx="2544">
                        <c:v>254.6</c:v>
                      </c:pt>
                      <c:pt idx="2545">
                        <c:v>254.7</c:v>
                      </c:pt>
                      <c:pt idx="2546">
                        <c:v>254.8</c:v>
                      </c:pt>
                      <c:pt idx="2547">
                        <c:v>254.9</c:v>
                      </c:pt>
                      <c:pt idx="2548">
                        <c:v>255</c:v>
                      </c:pt>
                      <c:pt idx="2549">
                        <c:v>255.1</c:v>
                      </c:pt>
                      <c:pt idx="2550">
                        <c:v>255.2</c:v>
                      </c:pt>
                      <c:pt idx="2551">
                        <c:v>255.3</c:v>
                      </c:pt>
                      <c:pt idx="2552">
                        <c:v>255.4</c:v>
                      </c:pt>
                      <c:pt idx="2553">
                        <c:v>255.5</c:v>
                      </c:pt>
                      <c:pt idx="2554">
                        <c:v>255.6</c:v>
                      </c:pt>
                      <c:pt idx="2555">
                        <c:v>255.7</c:v>
                      </c:pt>
                      <c:pt idx="2556">
                        <c:v>255.8</c:v>
                      </c:pt>
                      <c:pt idx="2557">
                        <c:v>255.9</c:v>
                      </c:pt>
                      <c:pt idx="2558">
                        <c:v>256</c:v>
                      </c:pt>
                      <c:pt idx="2559">
                        <c:v>256.10000000000002</c:v>
                      </c:pt>
                      <c:pt idx="2560">
                        <c:v>256.2</c:v>
                      </c:pt>
                      <c:pt idx="2561">
                        <c:v>256.3</c:v>
                      </c:pt>
                      <c:pt idx="2562">
                        <c:v>256.39999999999998</c:v>
                      </c:pt>
                      <c:pt idx="2563">
                        <c:v>256.5</c:v>
                      </c:pt>
                      <c:pt idx="2564">
                        <c:v>256.60000000000002</c:v>
                      </c:pt>
                      <c:pt idx="2565">
                        <c:v>256.7</c:v>
                      </c:pt>
                      <c:pt idx="2566">
                        <c:v>256.8</c:v>
                      </c:pt>
                      <c:pt idx="2567">
                        <c:v>256.89999999999998</c:v>
                      </c:pt>
                      <c:pt idx="2568">
                        <c:v>257</c:v>
                      </c:pt>
                      <c:pt idx="2569">
                        <c:v>257.10000000000002</c:v>
                      </c:pt>
                      <c:pt idx="2570">
                        <c:v>257.2</c:v>
                      </c:pt>
                      <c:pt idx="2571">
                        <c:v>257.3</c:v>
                      </c:pt>
                      <c:pt idx="2572">
                        <c:v>257.39999999999998</c:v>
                      </c:pt>
                      <c:pt idx="2573">
                        <c:v>257.5</c:v>
                      </c:pt>
                      <c:pt idx="2574">
                        <c:v>257.60000000000002</c:v>
                      </c:pt>
                      <c:pt idx="2575">
                        <c:v>257.7</c:v>
                      </c:pt>
                      <c:pt idx="2576">
                        <c:v>257.8</c:v>
                      </c:pt>
                      <c:pt idx="2577">
                        <c:v>257.89999999999998</c:v>
                      </c:pt>
                      <c:pt idx="2578">
                        <c:v>258</c:v>
                      </c:pt>
                      <c:pt idx="2579">
                        <c:v>258.10000000000002</c:v>
                      </c:pt>
                      <c:pt idx="2580">
                        <c:v>258.2</c:v>
                      </c:pt>
                      <c:pt idx="2581">
                        <c:v>258.3</c:v>
                      </c:pt>
                      <c:pt idx="2582">
                        <c:v>258.39999999999998</c:v>
                      </c:pt>
                      <c:pt idx="2583">
                        <c:v>258.5</c:v>
                      </c:pt>
                      <c:pt idx="2584">
                        <c:v>258.60000000000002</c:v>
                      </c:pt>
                      <c:pt idx="2585">
                        <c:v>258.7</c:v>
                      </c:pt>
                      <c:pt idx="2586">
                        <c:v>258.8</c:v>
                      </c:pt>
                      <c:pt idx="2587">
                        <c:v>258.89999999999998</c:v>
                      </c:pt>
                      <c:pt idx="2588">
                        <c:v>259</c:v>
                      </c:pt>
                      <c:pt idx="2589">
                        <c:v>259.10000000000002</c:v>
                      </c:pt>
                      <c:pt idx="2590">
                        <c:v>259.2</c:v>
                      </c:pt>
                      <c:pt idx="2591">
                        <c:v>259.3</c:v>
                      </c:pt>
                      <c:pt idx="2592">
                        <c:v>259.39999999999998</c:v>
                      </c:pt>
                      <c:pt idx="2593">
                        <c:v>259.5</c:v>
                      </c:pt>
                      <c:pt idx="2594">
                        <c:v>259.60000000000002</c:v>
                      </c:pt>
                      <c:pt idx="2595">
                        <c:v>259.7</c:v>
                      </c:pt>
                      <c:pt idx="2596">
                        <c:v>259.8</c:v>
                      </c:pt>
                      <c:pt idx="2597">
                        <c:v>259.89999999999998</c:v>
                      </c:pt>
                      <c:pt idx="2598">
                        <c:v>260</c:v>
                      </c:pt>
                      <c:pt idx="2599">
                        <c:v>260.10000000000002</c:v>
                      </c:pt>
                      <c:pt idx="2600">
                        <c:v>260.2</c:v>
                      </c:pt>
                      <c:pt idx="2601">
                        <c:v>260.3</c:v>
                      </c:pt>
                      <c:pt idx="2602">
                        <c:v>260.39999999999998</c:v>
                      </c:pt>
                      <c:pt idx="2603">
                        <c:v>260.5</c:v>
                      </c:pt>
                      <c:pt idx="2604">
                        <c:v>260.60000000000002</c:v>
                      </c:pt>
                      <c:pt idx="2605">
                        <c:v>260.7</c:v>
                      </c:pt>
                      <c:pt idx="2606">
                        <c:v>260.8</c:v>
                      </c:pt>
                      <c:pt idx="2607">
                        <c:v>260.89999999999998</c:v>
                      </c:pt>
                      <c:pt idx="2608">
                        <c:v>261</c:v>
                      </c:pt>
                      <c:pt idx="2609">
                        <c:v>261.10000000000002</c:v>
                      </c:pt>
                      <c:pt idx="2610">
                        <c:v>261.2</c:v>
                      </c:pt>
                      <c:pt idx="2611">
                        <c:v>261.3</c:v>
                      </c:pt>
                      <c:pt idx="2612">
                        <c:v>261.39999999999998</c:v>
                      </c:pt>
                      <c:pt idx="2613">
                        <c:v>261.5</c:v>
                      </c:pt>
                      <c:pt idx="2614">
                        <c:v>261.60000000000002</c:v>
                      </c:pt>
                      <c:pt idx="2615">
                        <c:v>261.7</c:v>
                      </c:pt>
                      <c:pt idx="2616">
                        <c:v>261.8</c:v>
                      </c:pt>
                      <c:pt idx="2617">
                        <c:v>261.89999999999998</c:v>
                      </c:pt>
                      <c:pt idx="2618">
                        <c:v>262</c:v>
                      </c:pt>
                      <c:pt idx="2619">
                        <c:v>262.10000000000002</c:v>
                      </c:pt>
                      <c:pt idx="2620">
                        <c:v>262.2</c:v>
                      </c:pt>
                      <c:pt idx="2621">
                        <c:v>262.3</c:v>
                      </c:pt>
                      <c:pt idx="2622">
                        <c:v>262.39999999999998</c:v>
                      </c:pt>
                      <c:pt idx="2623">
                        <c:v>262.5</c:v>
                      </c:pt>
                      <c:pt idx="2624">
                        <c:v>262.60000000000002</c:v>
                      </c:pt>
                      <c:pt idx="2625">
                        <c:v>262.7</c:v>
                      </c:pt>
                      <c:pt idx="2626">
                        <c:v>262.8</c:v>
                      </c:pt>
                      <c:pt idx="2627">
                        <c:v>262.89999999999998</c:v>
                      </c:pt>
                      <c:pt idx="2628">
                        <c:v>263</c:v>
                      </c:pt>
                      <c:pt idx="2629">
                        <c:v>263.10000000000002</c:v>
                      </c:pt>
                      <c:pt idx="2630">
                        <c:v>263.2</c:v>
                      </c:pt>
                      <c:pt idx="2631">
                        <c:v>263.3</c:v>
                      </c:pt>
                      <c:pt idx="2632">
                        <c:v>263.39999999999998</c:v>
                      </c:pt>
                      <c:pt idx="2633">
                        <c:v>263.5</c:v>
                      </c:pt>
                      <c:pt idx="2634">
                        <c:v>263.60000000000002</c:v>
                      </c:pt>
                      <c:pt idx="2635">
                        <c:v>263.7</c:v>
                      </c:pt>
                      <c:pt idx="2636">
                        <c:v>263.8</c:v>
                      </c:pt>
                      <c:pt idx="2637">
                        <c:v>263.89999999999998</c:v>
                      </c:pt>
                      <c:pt idx="2638">
                        <c:v>264</c:v>
                      </c:pt>
                      <c:pt idx="2639">
                        <c:v>264.10000000000002</c:v>
                      </c:pt>
                      <c:pt idx="2640">
                        <c:v>264.2</c:v>
                      </c:pt>
                      <c:pt idx="2641">
                        <c:v>264.3</c:v>
                      </c:pt>
                      <c:pt idx="2642">
                        <c:v>264.39999999999998</c:v>
                      </c:pt>
                      <c:pt idx="2643">
                        <c:v>264.5</c:v>
                      </c:pt>
                      <c:pt idx="2644">
                        <c:v>264.60000000000002</c:v>
                      </c:pt>
                      <c:pt idx="2645">
                        <c:v>264.7</c:v>
                      </c:pt>
                      <c:pt idx="2646">
                        <c:v>264.8</c:v>
                      </c:pt>
                      <c:pt idx="2647">
                        <c:v>264.89999999999998</c:v>
                      </c:pt>
                      <c:pt idx="2648">
                        <c:v>265</c:v>
                      </c:pt>
                      <c:pt idx="2649">
                        <c:v>265.10000000000002</c:v>
                      </c:pt>
                      <c:pt idx="2650">
                        <c:v>265.2</c:v>
                      </c:pt>
                      <c:pt idx="2651">
                        <c:v>265.3</c:v>
                      </c:pt>
                      <c:pt idx="2652">
                        <c:v>265.39999999999998</c:v>
                      </c:pt>
                      <c:pt idx="2653">
                        <c:v>265.5</c:v>
                      </c:pt>
                      <c:pt idx="2654">
                        <c:v>265.60000000000002</c:v>
                      </c:pt>
                      <c:pt idx="2655">
                        <c:v>265.7</c:v>
                      </c:pt>
                      <c:pt idx="2656">
                        <c:v>265.8</c:v>
                      </c:pt>
                      <c:pt idx="2657">
                        <c:v>265.89999999999998</c:v>
                      </c:pt>
                      <c:pt idx="2658">
                        <c:v>266</c:v>
                      </c:pt>
                      <c:pt idx="2659">
                        <c:v>266.10000000000002</c:v>
                      </c:pt>
                      <c:pt idx="2660">
                        <c:v>266.2</c:v>
                      </c:pt>
                      <c:pt idx="2661">
                        <c:v>266.3</c:v>
                      </c:pt>
                      <c:pt idx="2662">
                        <c:v>266.39999999999998</c:v>
                      </c:pt>
                      <c:pt idx="2663">
                        <c:v>266.5</c:v>
                      </c:pt>
                      <c:pt idx="2664">
                        <c:v>266.60000000000002</c:v>
                      </c:pt>
                      <c:pt idx="2665">
                        <c:v>266.7</c:v>
                      </c:pt>
                      <c:pt idx="2666">
                        <c:v>266.8</c:v>
                      </c:pt>
                      <c:pt idx="2667">
                        <c:v>266.89999999999998</c:v>
                      </c:pt>
                      <c:pt idx="2668">
                        <c:v>267</c:v>
                      </c:pt>
                      <c:pt idx="2669">
                        <c:v>267.10000000000002</c:v>
                      </c:pt>
                      <c:pt idx="2670">
                        <c:v>267.2</c:v>
                      </c:pt>
                      <c:pt idx="2671">
                        <c:v>267.3</c:v>
                      </c:pt>
                      <c:pt idx="2672">
                        <c:v>267.39999999999998</c:v>
                      </c:pt>
                      <c:pt idx="2673">
                        <c:v>267.5</c:v>
                      </c:pt>
                      <c:pt idx="2674">
                        <c:v>267.60000000000002</c:v>
                      </c:pt>
                      <c:pt idx="2675">
                        <c:v>267.7</c:v>
                      </c:pt>
                      <c:pt idx="2676">
                        <c:v>267.8</c:v>
                      </c:pt>
                      <c:pt idx="2677">
                        <c:v>267.89999999999998</c:v>
                      </c:pt>
                      <c:pt idx="2678">
                        <c:v>268</c:v>
                      </c:pt>
                      <c:pt idx="2679">
                        <c:v>268.10000000000002</c:v>
                      </c:pt>
                      <c:pt idx="2680">
                        <c:v>268.2</c:v>
                      </c:pt>
                      <c:pt idx="2681">
                        <c:v>268.3</c:v>
                      </c:pt>
                      <c:pt idx="2682">
                        <c:v>268.39999999999998</c:v>
                      </c:pt>
                      <c:pt idx="2683">
                        <c:v>268.5</c:v>
                      </c:pt>
                      <c:pt idx="2684">
                        <c:v>268.60000000000002</c:v>
                      </c:pt>
                      <c:pt idx="2685">
                        <c:v>268.7</c:v>
                      </c:pt>
                      <c:pt idx="2686">
                        <c:v>268.8</c:v>
                      </c:pt>
                      <c:pt idx="2687">
                        <c:v>268.89999999999998</c:v>
                      </c:pt>
                      <c:pt idx="2688">
                        <c:v>269</c:v>
                      </c:pt>
                      <c:pt idx="2689">
                        <c:v>269.10000000000002</c:v>
                      </c:pt>
                      <c:pt idx="2690">
                        <c:v>269.2</c:v>
                      </c:pt>
                      <c:pt idx="2691">
                        <c:v>269.3</c:v>
                      </c:pt>
                      <c:pt idx="2692">
                        <c:v>269.39999999999998</c:v>
                      </c:pt>
                      <c:pt idx="2693">
                        <c:v>269.5</c:v>
                      </c:pt>
                      <c:pt idx="2694">
                        <c:v>269.60000000000002</c:v>
                      </c:pt>
                      <c:pt idx="2695">
                        <c:v>269.7</c:v>
                      </c:pt>
                      <c:pt idx="2696">
                        <c:v>269.8</c:v>
                      </c:pt>
                      <c:pt idx="2697">
                        <c:v>269.89999999999998</c:v>
                      </c:pt>
                      <c:pt idx="2698">
                        <c:v>270</c:v>
                      </c:pt>
                      <c:pt idx="2699">
                        <c:v>270.10000000000002</c:v>
                      </c:pt>
                      <c:pt idx="2700">
                        <c:v>270.2</c:v>
                      </c:pt>
                      <c:pt idx="2701">
                        <c:v>270.3</c:v>
                      </c:pt>
                      <c:pt idx="2702">
                        <c:v>270.39999999999998</c:v>
                      </c:pt>
                      <c:pt idx="2703">
                        <c:v>270.5</c:v>
                      </c:pt>
                      <c:pt idx="2704">
                        <c:v>270.60000000000002</c:v>
                      </c:pt>
                      <c:pt idx="2705">
                        <c:v>270.7</c:v>
                      </c:pt>
                      <c:pt idx="2706">
                        <c:v>270.8</c:v>
                      </c:pt>
                      <c:pt idx="2707">
                        <c:v>270.89999999999998</c:v>
                      </c:pt>
                      <c:pt idx="2708">
                        <c:v>271</c:v>
                      </c:pt>
                      <c:pt idx="2709">
                        <c:v>271.10000000000002</c:v>
                      </c:pt>
                      <c:pt idx="2710">
                        <c:v>271.2</c:v>
                      </c:pt>
                      <c:pt idx="2711">
                        <c:v>271.3</c:v>
                      </c:pt>
                      <c:pt idx="2712">
                        <c:v>271.39999999999998</c:v>
                      </c:pt>
                      <c:pt idx="2713">
                        <c:v>271.5</c:v>
                      </c:pt>
                      <c:pt idx="2714">
                        <c:v>271.60000000000002</c:v>
                      </c:pt>
                      <c:pt idx="2715">
                        <c:v>271.7</c:v>
                      </c:pt>
                      <c:pt idx="2716">
                        <c:v>271.8</c:v>
                      </c:pt>
                      <c:pt idx="2717">
                        <c:v>271.89999999999998</c:v>
                      </c:pt>
                      <c:pt idx="2718">
                        <c:v>272</c:v>
                      </c:pt>
                      <c:pt idx="2719">
                        <c:v>272.10000000000002</c:v>
                      </c:pt>
                      <c:pt idx="2720">
                        <c:v>272.2</c:v>
                      </c:pt>
                      <c:pt idx="2721">
                        <c:v>272.3</c:v>
                      </c:pt>
                      <c:pt idx="2722">
                        <c:v>272.39999999999998</c:v>
                      </c:pt>
                      <c:pt idx="2723">
                        <c:v>272.5</c:v>
                      </c:pt>
                      <c:pt idx="2724">
                        <c:v>272.60000000000002</c:v>
                      </c:pt>
                      <c:pt idx="2725">
                        <c:v>272.7</c:v>
                      </c:pt>
                      <c:pt idx="2726">
                        <c:v>272.8</c:v>
                      </c:pt>
                      <c:pt idx="2727">
                        <c:v>272.89999999999998</c:v>
                      </c:pt>
                      <c:pt idx="2728">
                        <c:v>273</c:v>
                      </c:pt>
                      <c:pt idx="2729">
                        <c:v>273.10000000000002</c:v>
                      </c:pt>
                      <c:pt idx="2730">
                        <c:v>273.2</c:v>
                      </c:pt>
                      <c:pt idx="2731">
                        <c:v>273.3</c:v>
                      </c:pt>
                      <c:pt idx="2732">
                        <c:v>273.39999999999998</c:v>
                      </c:pt>
                      <c:pt idx="2733">
                        <c:v>273.5</c:v>
                      </c:pt>
                      <c:pt idx="2734">
                        <c:v>273.60000000000002</c:v>
                      </c:pt>
                      <c:pt idx="2735">
                        <c:v>273.7</c:v>
                      </c:pt>
                      <c:pt idx="2736">
                        <c:v>273.8</c:v>
                      </c:pt>
                      <c:pt idx="2737">
                        <c:v>273.89999999999998</c:v>
                      </c:pt>
                      <c:pt idx="2738">
                        <c:v>274</c:v>
                      </c:pt>
                      <c:pt idx="2739">
                        <c:v>274.10000000000002</c:v>
                      </c:pt>
                      <c:pt idx="2740">
                        <c:v>274.2</c:v>
                      </c:pt>
                      <c:pt idx="2741">
                        <c:v>274.3</c:v>
                      </c:pt>
                      <c:pt idx="2742">
                        <c:v>274.39999999999998</c:v>
                      </c:pt>
                      <c:pt idx="2743">
                        <c:v>274.5</c:v>
                      </c:pt>
                      <c:pt idx="2744">
                        <c:v>274.60000000000002</c:v>
                      </c:pt>
                      <c:pt idx="2745">
                        <c:v>274.7</c:v>
                      </c:pt>
                      <c:pt idx="2746">
                        <c:v>274.8</c:v>
                      </c:pt>
                      <c:pt idx="2747">
                        <c:v>274.89999999999998</c:v>
                      </c:pt>
                      <c:pt idx="2748">
                        <c:v>275</c:v>
                      </c:pt>
                      <c:pt idx="2749">
                        <c:v>275.10000000000002</c:v>
                      </c:pt>
                      <c:pt idx="2750">
                        <c:v>275.2</c:v>
                      </c:pt>
                      <c:pt idx="2751">
                        <c:v>275.3</c:v>
                      </c:pt>
                      <c:pt idx="2752">
                        <c:v>275.39999999999998</c:v>
                      </c:pt>
                      <c:pt idx="2753">
                        <c:v>275.5</c:v>
                      </c:pt>
                      <c:pt idx="2754">
                        <c:v>275.60000000000002</c:v>
                      </c:pt>
                      <c:pt idx="2755">
                        <c:v>275.7</c:v>
                      </c:pt>
                      <c:pt idx="2756">
                        <c:v>275.8</c:v>
                      </c:pt>
                      <c:pt idx="2757">
                        <c:v>275.89999999999998</c:v>
                      </c:pt>
                      <c:pt idx="2758">
                        <c:v>276</c:v>
                      </c:pt>
                      <c:pt idx="2759">
                        <c:v>276.10000000000002</c:v>
                      </c:pt>
                      <c:pt idx="2760">
                        <c:v>276.2</c:v>
                      </c:pt>
                      <c:pt idx="2761">
                        <c:v>276.3</c:v>
                      </c:pt>
                      <c:pt idx="2762">
                        <c:v>276.39999999999998</c:v>
                      </c:pt>
                      <c:pt idx="2763">
                        <c:v>276.5</c:v>
                      </c:pt>
                      <c:pt idx="2764">
                        <c:v>276.60000000000002</c:v>
                      </c:pt>
                      <c:pt idx="2765">
                        <c:v>276.7</c:v>
                      </c:pt>
                      <c:pt idx="2766">
                        <c:v>276.8</c:v>
                      </c:pt>
                      <c:pt idx="2767">
                        <c:v>276.89999999999998</c:v>
                      </c:pt>
                      <c:pt idx="2768">
                        <c:v>277</c:v>
                      </c:pt>
                      <c:pt idx="2769">
                        <c:v>277.10000000000002</c:v>
                      </c:pt>
                      <c:pt idx="2770">
                        <c:v>277.2</c:v>
                      </c:pt>
                      <c:pt idx="2771">
                        <c:v>277.3</c:v>
                      </c:pt>
                      <c:pt idx="2772">
                        <c:v>277.39999999999998</c:v>
                      </c:pt>
                      <c:pt idx="2773">
                        <c:v>277.5</c:v>
                      </c:pt>
                      <c:pt idx="2774">
                        <c:v>277.60000000000002</c:v>
                      </c:pt>
                      <c:pt idx="2775">
                        <c:v>277.7</c:v>
                      </c:pt>
                      <c:pt idx="2776">
                        <c:v>277.8</c:v>
                      </c:pt>
                      <c:pt idx="2777">
                        <c:v>277.89999999999998</c:v>
                      </c:pt>
                      <c:pt idx="2778">
                        <c:v>278</c:v>
                      </c:pt>
                      <c:pt idx="2779">
                        <c:v>278.10000000000002</c:v>
                      </c:pt>
                      <c:pt idx="2780">
                        <c:v>278.2</c:v>
                      </c:pt>
                      <c:pt idx="2781">
                        <c:v>278.3</c:v>
                      </c:pt>
                      <c:pt idx="2782">
                        <c:v>278.39999999999998</c:v>
                      </c:pt>
                      <c:pt idx="2783">
                        <c:v>278.5</c:v>
                      </c:pt>
                      <c:pt idx="2784">
                        <c:v>278.60000000000002</c:v>
                      </c:pt>
                      <c:pt idx="2785">
                        <c:v>278.7</c:v>
                      </c:pt>
                      <c:pt idx="2786">
                        <c:v>278.8</c:v>
                      </c:pt>
                      <c:pt idx="2787">
                        <c:v>278.89999999999998</c:v>
                      </c:pt>
                      <c:pt idx="2788">
                        <c:v>279</c:v>
                      </c:pt>
                      <c:pt idx="2789">
                        <c:v>279.10000000000002</c:v>
                      </c:pt>
                      <c:pt idx="2790">
                        <c:v>279.2</c:v>
                      </c:pt>
                      <c:pt idx="2791">
                        <c:v>279.3</c:v>
                      </c:pt>
                      <c:pt idx="2792">
                        <c:v>279.39999999999998</c:v>
                      </c:pt>
                      <c:pt idx="2793">
                        <c:v>279.5</c:v>
                      </c:pt>
                      <c:pt idx="2794">
                        <c:v>279.60000000000002</c:v>
                      </c:pt>
                      <c:pt idx="2795">
                        <c:v>279.7</c:v>
                      </c:pt>
                      <c:pt idx="2796">
                        <c:v>279.8</c:v>
                      </c:pt>
                      <c:pt idx="2797">
                        <c:v>279.89999999999998</c:v>
                      </c:pt>
                      <c:pt idx="2798">
                        <c:v>280</c:v>
                      </c:pt>
                      <c:pt idx="2799">
                        <c:v>280.10000000000002</c:v>
                      </c:pt>
                      <c:pt idx="2800">
                        <c:v>280.2</c:v>
                      </c:pt>
                      <c:pt idx="2801">
                        <c:v>280.3</c:v>
                      </c:pt>
                      <c:pt idx="2802">
                        <c:v>280.39999999999998</c:v>
                      </c:pt>
                      <c:pt idx="2803">
                        <c:v>280.5</c:v>
                      </c:pt>
                      <c:pt idx="2804">
                        <c:v>280.60000000000002</c:v>
                      </c:pt>
                      <c:pt idx="2805">
                        <c:v>280.7</c:v>
                      </c:pt>
                      <c:pt idx="2806">
                        <c:v>280.8</c:v>
                      </c:pt>
                      <c:pt idx="2807">
                        <c:v>280.89999999999998</c:v>
                      </c:pt>
                      <c:pt idx="2808">
                        <c:v>281</c:v>
                      </c:pt>
                      <c:pt idx="2809">
                        <c:v>281.10000000000002</c:v>
                      </c:pt>
                      <c:pt idx="2810">
                        <c:v>281.2</c:v>
                      </c:pt>
                      <c:pt idx="2811">
                        <c:v>281.3</c:v>
                      </c:pt>
                      <c:pt idx="2812">
                        <c:v>281.39999999999998</c:v>
                      </c:pt>
                      <c:pt idx="2813">
                        <c:v>281.5</c:v>
                      </c:pt>
                      <c:pt idx="2814">
                        <c:v>281.60000000000002</c:v>
                      </c:pt>
                      <c:pt idx="2815">
                        <c:v>281.7</c:v>
                      </c:pt>
                      <c:pt idx="2816">
                        <c:v>281.8</c:v>
                      </c:pt>
                      <c:pt idx="2817">
                        <c:v>281.89999999999998</c:v>
                      </c:pt>
                      <c:pt idx="2818">
                        <c:v>282</c:v>
                      </c:pt>
                      <c:pt idx="2819">
                        <c:v>282.10000000000002</c:v>
                      </c:pt>
                      <c:pt idx="2820">
                        <c:v>282.2</c:v>
                      </c:pt>
                      <c:pt idx="2821">
                        <c:v>282.3</c:v>
                      </c:pt>
                      <c:pt idx="2822">
                        <c:v>282.39999999999998</c:v>
                      </c:pt>
                      <c:pt idx="2823">
                        <c:v>282.5</c:v>
                      </c:pt>
                      <c:pt idx="2824">
                        <c:v>282.60000000000002</c:v>
                      </c:pt>
                      <c:pt idx="2825">
                        <c:v>282.7</c:v>
                      </c:pt>
                      <c:pt idx="2826">
                        <c:v>282.8</c:v>
                      </c:pt>
                      <c:pt idx="2827">
                        <c:v>282.89999999999998</c:v>
                      </c:pt>
                      <c:pt idx="2828">
                        <c:v>283</c:v>
                      </c:pt>
                      <c:pt idx="2829">
                        <c:v>283.10000000000002</c:v>
                      </c:pt>
                      <c:pt idx="2830">
                        <c:v>283.2</c:v>
                      </c:pt>
                      <c:pt idx="2831">
                        <c:v>283.3</c:v>
                      </c:pt>
                      <c:pt idx="2832">
                        <c:v>283.39999999999998</c:v>
                      </c:pt>
                      <c:pt idx="2833">
                        <c:v>283.5</c:v>
                      </c:pt>
                      <c:pt idx="2834">
                        <c:v>283.60000000000002</c:v>
                      </c:pt>
                      <c:pt idx="2835">
                        <c:v>283.7</c:v>
                      </c:pt>
                      <c:pt idx="2836">
                        <c:v>283.8</c:v>
                      </c:pt>
                      <c:pt idx="2837">
                        <c:v>283.89999999999998</c:v>
                      </c:pt>
                      <c:pt idx="2838">
                        <c:v>284</c:v>
                      </c:pt>
                      <c:pt idx="2839">
                        <c:v>284.10000000000002</c:v>
                      </c:pt>
                      <c:pt idx="2840">
                        <c:v>284.2</c:v>
                      </c:pt>
                      <c:pt idx="2841">
                        <c:v>284.3</c:v>
                      </c:pt>
                      <c:pt idx="2842">
                        <c:v>284.39999999999998</c:v>
                      </c:pt>
                      <c:pt idx="2843">
                        <c:v>284.5</c:v>
                      </c:pt>
                      <c:pt idx="2844">
                        <c:v>284.60000000000002</c:v>
                      </c:pt>
                      <c:pt idx="2845">
                        <c:v>284.7</c:v>
                      </c:pt>
                      <c:pt idx="2846">
                        <c:v>284.8</c:v>
                      </c:pt>
                      <c:pt idx="2847">
                        <c:v>284.89999999999998</c:v>
                      </c:pt>
                      <c:pt idx="2848">
                        <c:v>285</c:v>
                      </c:pt>
                      <c:pt idx="2849">
                        <c:v>285.10000000000002</c:v>
                      </c:pt>
                      <c:pt idx="2850">
                        <c:v>285.2</c:v>
                      </c:pt>
                      <c:pt idx="2851">
                        <c:v>285.3</c:v>
                      </c:pt>
                      <c:pt idx="2852">
                        <c:v>285.39999999999998</c:v>
                      </c:pt>
                      <c:pt idx="2853">
                        <c:v>285.5</c:v>
                      </c:pt>
                      <c:pt idx="2854">
                        <c:v>285.60000000000002</c:v>
                      </c:pt>
                      <c:pt idx="2855">
                        <c:v>285.7</c:v>
                      </c:pt>
                      <c:pt idx="2856">
                        <c:v>285.8</c:v>
                      </c:pt>
                      <c:pt idx="2857">
                        <c:v>285.89999999999998</c:v>
                      </c:pt>
                      <c:pt idx="2858">
                        <c:v>286</c:v>
                      </c:pt>
                      <c:pt idx="2859">
                        <c:v>286.10000000000002</c:v>
                      </c:pt>
                      <c:pt idx="2860">
                        <c:v>286.2</c:v>
                      </c:pt>
                      <c:pt idx="2861">
                        <c:v>286.3</c:v>
                      </c:pt>
                      <c:pt idx="2862">
                        <c:v>286.39999999999998</c:v>
                      </c:pt>
                      <c:pt idx="2863">
                        <c:v>286.5</c:v>
                      </c:pt>
                      <c:pt idx="2864">
                        <c:v>286.60000000000002</c:v>
                      </c:pt>
                      <c:pt idx="2865">
                        <c:v>286.7</c:v>
                      </c:pt>
                      <c:pt idx="2866">
                        <c:v>286.8</c:v>
                      </c:pt>
                      <c:pt idx="2867">
                        <c:v>286.89999999999998</c:v>
                      </c:pt>
                      <c:pt idx="2868">
                        <c:v>287</c:v>
                      </c:pt>
                      <c:pt idx="2869">
                        <c:v>287.10000000000002</c:v>
                      </c:pt>
                      <c:pt idx="2870">
                        <c:v>287.2</c:v>
                      </c:pt>
                      <c:pt idx="2871">
                        <c:v>287.3</c:v>
                      </c:pt>
                      <c:pt idx="2872">
                        <c:v>287.39999999999998</c:v>
                      </c:pt>
                      <c:pt idx="2873">
                        <c:v>287.5</c:v>
                      </c:pt>
                      <c:pt idx="2874">
                        <c:v>287.60000000000002</c:v>
                      </c:pt>
                      <c:pt idx="2875">
                        <c:v>287.7</c:v>
                      </c:pt>
                      <c:pt idx="2876">
                        <c:v>287.8</c:v>
                      </c:pt>
                      <c:pt idx="2877">
                        <c:v>287.89999999999998</c:v>
                      </c:pt>
                      <c:pt idx="2878">
                        <c:v>288</c:v>
                      </c:pt>
                      <c:pt idx="2879">
                        <c:v>288.10000000000002</c:v>
                      </c:pt>
                      <c:pt idx="2880">
                        <c:v>288.2</c:v>
                      </c:pt>
                      <c:pt idx="2881">
                        <c:v>288.3</c:v>
                      </c:pt>
                      <c:pt idx="2882">
                        <c:v>288.39999999999998</c:v>
                      </c:pt>
                      <c:pt idx="2883">
                        <c:v>288.5</c:v>
                      </c:pt>
                      <c:pt idx="2884">
                        <c:v>288.60000000000002</c:v>
                      </c:pt>
                      <c:pt idx="2885">
                        <c:v>288.7</c:v>
                      </c:pt>
                      <c:pt idx="2886">
                        <c:v>288.8</c:v>
                      </c:pt>
                      <c:pt idx="2887">
                        <c:v>288.89999999999998</c:v>
                      </c:pt>
                      <c:pt idx="2888">
                        <c:v>289</c:v>
                      </c:pt>
                      <c:pt idx="2889">
                        <c:v>289.10000000000002</c:v>
                      </c:pt>
                      <c:pt idx="2890">
                        <c:v>289.2</c:v>
                      </c:pt>
                      <c:pt idx="2891">
                        <c:v>289.3</c:v>
                      </c:pt>
                      <c:pt idx="2892">
                        <c:v>289.39999999999998</c:v>
                      </c:pt>
                      <c:pt idx="2893">
                        <c:v>289.5</c:v>
                      </c:pt>
                      <c:pt idx="2894">
                        <c:v>289.60000000000002</c:v>
                      </c:pt>
                      <c:pt idx="2895">
                        <c:v>289.7</c:v>
                      </c:pt>
                      <c:pt idx="2896">
                        <c:v>289.8</c:v>
                      </c:pt>
                      <c:pt idx="2897">
                        <c:v>289.89999999999998</c:v>
                      </c:pt>
                      <c:pt idx="2898">
                        <c:v>290</c:v>
                      </c:pt>
                      <c:pt idx="2899">
                        <c:v>290.10000000000002</c:v>
                      </c:pt>
                      <c:pt idx="2900">
                        <c:v>290.2</c:v>
                      </c:pt>
                      <c:pt idx="2901">
                        <c:v>290.3</c:v>
                      </c:pt>
                      <c:pt idx="2902">
                        <c:v>290.39999999999998</c:v>
                      </c:pt>
                      <c:pt idx="2903">
                        <c:v>290.5</c:v>
                      </c:pt>
                      <c:pt idx="2904">
                        <c:v>290.60000000000002</c:v>
                      </c:pt>
                      <c:pt idx="2905">
                        <c:v>290.7</c:v>
                      </c:pt>
                      <c:pt idx="2906">
                        <c:v>290.8</c:v>
                      </c:pt>
                      <c:pt idx="2907">
                        <c:v>290.89999999999998</c:v>
                      </c:pt>
                      <c:pt idx="2908">
                        <c:v>291</c:v>
                      </c:pt>
                      <c:pt idx="2909">
                        <c:v>291.10000000000002</c:v>
                      </c:pt>
                      <c:pt idx="2910">
                        <c:v>291.2</c:v>
                      </c:pt>
                      <c:pt idx="2911">
                        <c:v>291.3</c:v>
                      </c:pt>
                      <c:pt idx="2912">
                        <c:v>291.39999999999998</c:v>
                      </c:pt>
                      <c:pt idx="2913">
                        <c:v>291.5</c:v>
                      </c:pt>
                      <c:pt idx="2914">
                        <c:v>291.60000000000002</c:v>
                      </c:pt>
                      <c:pt idx="2915">
                        <c:v>291.7</c:v>
                      </c:pt>
                      <c:pt idx="2916">
                        <c:v>291.8</c:v>
                      </c:pt>
                      <c:pt idx="2917">
                        <c:v>291.89999999999998</c:v>
                      </c:pt>
                      <c:pt idx="2918">
                        <c:v>292</c:v>
                      </c:pt>
                      <c:pt idx="2919">
                        <c:v>292.10000000000002</c:v>
                      </c:pt>
                      <c:pt idx="2920">
                        <c:v>292.2</c:v>
                      </c:pt>
                      <c:pt idx="2921">
                        <c:v>292.3</c:v>
                      </c:pt>
                      <c:pt idx="2922">
                        <c:v>292.39999999999998</c:v>
                      </c:pt>
                      <c:pt idx="2923">
                        <c:v>292.5</c:v>
                      </c:pt>
                      <c:pt idx="2924">
                        <c:v>292.60000000000002</c:v>
                      </c:pt>
                      <c:pt idx="2925">
                        <c:v>292.7</c:v>
                      </c:pt>
                      <c:pt idx="2926">
                        <c:v>292.8</c:v>
                      </c:pt>
                      <c:pt idx="2927">
                        <c:v>292.89999999999998</c:v>
                      </c:pt>
                      <c:pt idx="2928">
                        <c:v>293</c:v>
                      </c:pt>
                      <c:pt idx="2929">
                        <c:v>293.10000000000002</c:v>
                      </c:pt>
                      <c:pt idx="2930">
                        <c:v>293.2</c:v>
                      </c:pt>
                      <c:pt idx="2931">
                        <c:v>293.3</c:v>
                      </c:pt>
                      <c:pt idx="2932">
                        <c:v>293.39999999999998</c:v>
                      </c:pt>
                      <c:pt idx="2933">
                        <c:v>293.5</c:v>
                      </c:pt>
                      <c:pt idx="2934">
                        <c:v>293.60000000000002</c:v>
                      </c:pt>
                      <c:pt idx="2935">
                        <c:v>293.7</c:v>
                      </c:pt>
                      <c:pt idx="2936">
                        <c:v>293.8</c:v>
                      </c:pt>
                      <c:pt idx="2937">
                        <c:v>293.89999999999998</c:v>
                      </c:pt>
                      <c:pt idx="2938">
                        <c:v>294</c:v>
                      </c:pt>
                      <c:pt idx="2939">
                        <c:v>294.10000000000002</c:v>
                      </c:pt>
                      <c:pt idx="2940">
                        <c:v>294.2</c:v>
                      </c:pt>
                      <c:pt idx="2941">
                        <c:v>294.3</c:v>
                      </c:pt>
                      <c:pt idx="2942">
                        <c:v>294.39999999999998</c:v>
                      </c:pt>
                      <c:pt idx="2943">
                        <c:v>294.5</c:v>
                      </c:pt>
                      <c:pt idx="2944">
                        <c:v>294.60000000000002</c:v>
                      </c:pt>
                      <c:pt idx="2945">
                        <c:v>294.7</c:v>
                      </c:pt>
                      <c:pt idx="2946">
                        <c:v>294.8</c:v>
                      </c:pt>
                      <c:pt idx="2947">
                        <c:v>294.89999999999998</c:v>
                      </c:pt>
                      <c:pt idx="2948">
                        <c:v>295</c:v>
                      </c:pt>
                      <c:pt idx="2949">
                        <c:v>295.10000000000002</c:v>
                      </c:pt>
                      <c:pt idx="2950">
                        <c:v>295.2</c:v>
                      </c:pt>
                      <c:pt idx="2951">
                        <c:v>295.3</c:v>
                      </c:pt>
                      <c:pt idx="2952">
                        <c:v>295.39999999999998</c:v>
                      </c:pt>
                      <c:pt idx="2953">
                        <c:v>295.5</c:v>
                      </c:pt>
                      <c:pt idx="2954">
                        <c:v>295.60000000000002</c:v>
                      </c:pt>
                      <c:pt idx="2955">
                        <c:v>295.7</c:v>
                      </c:pt>
                      <c:pt idx="2956">
                        <c:v>295.8</c:v>
                      </c:pt>
                      <c:pt idx="2957">
                        <c:v>295.89999999999998</c:v>
                      </c:pt>
                      <c:pt idx="2958">
                        <c:v>296</c:v>
                      </c:pt>
                      <c:pt idx="2959">
                        <c:v>296.10000000000002</c:v>
                      </c:pt>
                      <c:pt idx="2960">
                        <c:v>296.2</c:v>
                      </c:pt>
                      <c:pt idx="2961">
                        <c:v>296.3</c:v>
                      </c:pt>
                      <c:pt idx="2962">
                        <c:v>296.39999999999998</c:v>
                      </c:pt>
                      <c:pt idx="2963">
                        <c:v>296.5</c:v>
                      </c:pt>
                      <c:pt idx="2964">
                        <c:v>296.60000000000002</c:v>
                      </c:pt>
                      <c:pt idx="2965">
                        <c:v>296.7</c:v>
                      </c:pt>
                      <c:pt idx="2966">
                        <c:v>296.8</c:v>
                      </c:pt>
                      <c:pt idx="2967">
                        <c:v>296.89999999999998</c:v>
                      </c:pt>
                      <c:pt idx="2968">
                        <c:v>297</c:v>
                      </c:pt>
                      <c:pt idx="2969">
                        <c:v>297.10000000000002</c:v>
                      </c:pt>
                      <c:pt idx="2970">
                        <c:v>297.2</c:v>
                      </c:pt>
                      <c:pt idx="2971">
                        <c:v>297.3</c:v>
                      </c:pt>
                      <c:pt idx="2972">
                        <c:v>297.39999999999998</c:v>
                      </c:pt>
                      <c:pt idx="2973">
                        <c:v>297.5</c:v>
                      </c:pt>
                      <c:pt idx="2974">
                        <c:v>297.60000000000002</c:v>
                      </c:pt>
                      <c:pt idx="2975">
                        <c:v>297.7</c:v>
                      </c:pt>
                      <c:pt idx="2976">
                        <c:v>297.8</c:v>
                      </c:pt>
                      <c:pt idx="2977">
                        <c:v>297.89999999999998</c:v>
                      </c:pt>
                      <c:pt idx="2978">
                        <c:v>298</c:v>
                      </c:pt>
                      <c:pt idx="2979">
                        <c:v>298.10000000000002</c:v>
                      </c:pt>
                      <c:pt idx="2980">
                        <c:v>298.2</c:v>
                      </c:pt>
                      <c:pt idx="2981">
                        <c:v>298.3</c:v>
                      </c:pt>
                      <c:pt idx="2982">
                        <c:v>298.39999999999998</c:v>
                      </c:pt>
                      <c:pt idx="2983">
                        <c:v>298.5</c:v>
                      </c:pt>
                      <c:pt idx="2984">
                        <c:v>298.60000000000002</c:v>
                      </c:pt>
                      <c:pt idx="2985">
                        <c:v>298.7</c:v>
                      </c:pt>
                      <c:pt idx="2986">
                        <c:v>298.8</c:v>
                      </c:pt>
                      <c:pt idx="2987">
                        <c:v>298.89999999999998</c:v>
                      </c:pt>
                      <c:pt idx="2988">
                        <c:v>299</c:v>
                      </c:pt>
                      <c:pt idx="2989">
                        <c:v>299.10000000000002</c:v>
                      </c:pt>
                      <c:pt idx="2990">
                        <c:v>299.2</c:v>
                      </c:pt>
                      <c:pt idx="2991">
                        <c:v>299.3</c:v>
                      </c:pt>
                      <c:pt idx="2992">
                        <c:v>299.39999999999998</c:v>
                      </c:pt>
                      <c:pt idx="2993">
                        <c:v>299.5</c:v>
                      </c:pt>
                      <c:pt idx="2994">
                        <c:v>299.60000000000002</c:v>
                      </c:pt>
                      <c:pt idx="2995">
                        <c:v>299.7</c:v>
                      </c:pt>
                      <c:pt idx="2996">
                        <c:v>299.8</c:v>
                      </c:pt>
                      <c:pt idx="2997">
                        <c:v>299.89999999999998</c:v>
                      </c:pt>
                      <c:pt idx="2998">
                        <c:v>300</c:v>
                      </c:pt>
                      <c:pt idx="2999">
                        <c:v>300.10000000000002</c:v>
                      </c:pt>
                      <c:pt idx="3000">
                        <c:v>300.2</c:v>
                      </c:pt>
                      <c:pt idx="3001">
                        <c:v>300.3</c:v>
                      </c:pt>
                      <c:pt idx="3002">
                        <c:v>300.39999999999998</c:v>
                      </c:pt>
                      <c:pt idx="3003">
                        <c:v>300.5</c:v>
                      </c:pt>
                      <c:pt idx="3004">
                        <c:v>300.60000000000002</c:v>
                      </c:pt>
                      <c:pt idx="3005">
                        <c:v>300.7</c:v>
                      </c:pt>
                      <c:pt idx="3006">
                        <c:v>300.8</c:v>
                      </c:pt>
                      <c:pt idx="3007">
                        <c:v>300.89999999999998</c:v>
                      </c:pt>
                      <c:pt idx="3008">
                        <c:v>301</c:v>
                      </c:pt>
                      <c:pt idx="3009">
                        <c:v>301.10000000000002</c:v>
                      </c:pt>
                      <c:pt idx="3010">
                        <c:v>301.2</c:v>
                      </c:pt>
                      <c:pt idx="3011">
                        <c:v>301.3</c:v>
                      </c:pt>
                      <c:pt idx="3012">
                        <c:v>301.39999999999998</c:v>
                      </c:pt>
                      <c:pt idx="3013">
                        <c:v>301.5</c:v>
                      </c:pt>
                      <c:pt idx="3014">
                        <c:v>301.60000000000002</c:v>
                      </c:pt>
                      <c:pt idx="3015">
                        <c:v>301.7</c:v>
                      </c:pt>
                      <c:pt idx="3016">
                        <c:v>301.8</c:v>
                      </c:pt>
                      <c:pt idx="3017">
                        <c:v>301.89999999999998</c:v>
                      </c:pt>
                      <c:pt idx="3018">
                        <c:v>302</c:v>
                      </c:pt>
                      <c:pt idx="3019">
                        <c:v>302.10000000000002</c:v>
                      </c:pt>
                      <c:pt idx="3020">
                        <c:v>302.2</c:v>
                      </c:pt>
                      <c:pt idx="3021">
                        <c:v>302.3</c:v>
                      </c:pt>
                      <c:pt idx="3022">
                        <c:v>302.39999999999998</c:v>
                      </c:pt>
                      <c:pt idx="3023">
                        <c:v>302.5</c:v>
                      </c:pt>
                      <c:pt idx="3024">
                        <c:v>302.60000000000002</c:v>
                      </c:pt>
                      <c:pt idx="3025">
                        <c:v>302.7</c:v>
                      </c:pt>
                      <c:pt idx="3026">
                        <c:v>302.8</c:v>
                      </c:pt>
                      <c:pt idx="3027">
                        <c:v>302.89999999999998</c:v>
                      </c:pt>
                      <c:pt idx="3028">
                        <c:v>303</c:v>
                      </c:pt>
                      <c:pt idx="3029">
                        <c:v>303.10000000000002</c:v>
                      </c:pt>
                      <c:pt idx="3030">
                        <c:v>303.2</c:v>
                      </c:pt>
                      <c:pt idx="3031">
                        <c:v>303.3</c:v>
                      </c:pt>
                      <c:pt idx="3032">
                        <c:v>303.39999999999998</c:v>
                      </c:pt>
                      <c:pt idx="3033">
                        <c:v>303.5</c:v>
                      </c:pt>
                      <c:pt idx="3034">
                        <c:v>303.60000000000002</c:v>
                      </c:pt>
                      <c:pt idx="3035">
                        <c:v>303.7</c:v>
                      </c:pt>
                      <c:pt idx="3036">
                        <c:v>303.8</c:v>
                      </c:pt>
                      <c:pt idx="3037">
                        <c:v>303.89999999999998</c:v>
                      </c:pt>
                      <c:pt idx="3038">
                        <c:v>304</c:v>
                      </c:pt>
                      <c:pt idx="3039">
                        <c:v>304.10000000000002</c:v>
                      </c:pt>
                      <c:pt idx="3040">
                        <c:v>304.2</c:v>
                      </c:pt>
                      <c:pt idx="3041">
                        <c:v>304.3</c:v>
                      </c:pt>
                      <c:pt idx="3042">
                        <c:v>304.39999999999998</c:v>
                      </c:pt>
                      <c:pt idx="3043">
                        <c:v>304.5</c:v>
                      </c:pt>
                      <c:pt idx="3044">
                        <c:v>304.60000000000002</c:v>
                      </c:pt>
                      <c:pt idx="3045">
                        <c:v>304.7</c:v>
                      </c:pt>
                      <c:pt idx="3046">
                        <c:v>304.8</c:v>
                      </c:pt>
                      <c:pt idx="3047">
                        <c:v>304.89999999999998</c:v>
                      </c:pt>
                      <c:pt idx="3048">
                        <c:v>305</c:v>
                      </c:pt>
                      <c:pt idx="3049">
                        <c:v>305.10000000000002</c:v>
                      </c:pt>
                      <c:pt idx="3050">
                        <c:v>305.2</c:v>
                      </c:pt>
                      <c:pt idx="3051">
                        <c:v>305.3</c:v>
                      </c:pt>
                      <c:pt idx="3052">
                        <c:v>305.39999999999998</c:v>
                      </c:pt>
                      <c:pt idx="3053">
                        <c:v>305.5</c:v>
                      </c:pt>
                      <c:pt idx="3054">
                        <c:v>305.60000000000002</c:v>
                      </c:pt>
                      <c:pt idx="3055">
                        <c:v>305.7</c:v>
                      </c:pt>
                      <c:pt idx="3056">
                        <c:v>305.8</c:v>
                      </c:pt>
                      <c:pt idx="3057">
                        <c:v>305.89999999999998</c:v>
                      </c:pt>
                      <c:pt idx="3058">
                        <c:v>306</c:v>
                      </c:pt>
                      <c:pt idx="3059">
                        <c:v>306.10000000000002</c:v>
                      </c:pt>
                      <c:pt idx="3060">
                        <c:v>306.2</c:v>
                      </c:pt>
                      <c:pt idx="3061">
                        <c:v>306.3</c:v>
                      </c:pt>
                      <c:pt idx="3062">
                        <c:v>306.39999999999998</c:v>
                      </c:pt>
                      <c:pt idx="3063">
                        <c:v>306.5</c:v>
                      </c:pt>
                      <c:pt idx="3064">
                        <c:v>306.60000000000002</c:v>
                      </c:pt>
                      <c:pt idx="3065">
                        <c:v>306.7</c:v>
                      </c:pt>
                      <c:pt idx="3066">
                        <c:v>306.8</c:v>
                      </c:pt>
                      <c:pt idx="3067">
                        <c:v>306.89999999999998</c:v>
                      </c:pt>
                      <c:pt idx="3068">
                        <c:v>307</c:v>
                      </c:pt>
                      <c:pt idx="3069">
                        <c:v>307.10000000000002</c:v>
                      </c:pt>
                      <c:pt idx="3070">
                        <c:v>307.2</c:v>
                      </c:pt>
                      <c:pt idx="3071">
                        <c:v>307.3</c:v>
                      </c:pt>
                      <c:pt idx="3072">
                        <c:v>307.39999999999998</c:v>
                      </c:pt>
                      <c:pt idx="3073">
                        <c:v>307.5</c:v>
                      </c:pt>
                      <c:pt idx="3074">
                        <c:v>307.60000000000002</c:v>
                      </c:pt>
                      <c:pt idx="3075">
                        <c:v>307.7</c:v>
                      </c:pt>
                      <c:pt idx="3076">
                        <c:v>307.8</c:v>
                      </c:pt>
                      <c:pt idx="3077">
                        <c:v>307.89999999999998</c:v>
                      </c:pt>
                      <c:pt idx="3078">
                        <c:v>308</c:v>
                      </c:pt>
                      <c:pt idx="3079">
                        <c:v>308.10000000000002</c:v>
                      </c:pt>
                      <c:pt idx="3080">
                        <c:v>308.2</c:v>
                      </c:pt>
                      <c:pt idx="3081">
                        <c:v>308.3</c:v>
                      </c:pt>
                      <c:pt idx="3082">
                        <c:v>308.39999999999998</c:v>
                      </c:pt>
                      <c:pt idx="3083">
                        <c:v>308.5</c:v>
                      </c:pt>
                      <c:pt idx="3084">
                        <c:v>308.60000000000002</c:v>
                      </c:pt>
                      <c:pt idx="3085">
                        <c:v>308.7</c:v>
                      </c:pt>
                      <c:pt idx="3086">
                        <c:v>308.8</c:v>
                      </c:pt>
                      <c:pt idx="3087">
                        <c:v>308.89999999999998</c:v>
                      </c:pt>
                      <c:pt idx="3088">
                        <c:v>309</c:v>
                      </c:pt>
                      <c:pt idx="3089">
                        <c:v>309.10000000000002</c:v>
                      </c:pt>
                      <c:pt idx="3090">
                        <c:v>309.2</c:v>
                      </c:pt>
                      <c:pt idx="3091">
                        <c:v>309.3</c:v>
                      </c:pt>
                      <c:pt idx="3092">
                        <c:v>309.39999999999998</c:v>
                      </c:pt>
                      <c:pt idx="3093">
                        <c:v>309.5</c:v>
                      </c:pt>
                      <c:pt idx="3094">
                        <c:v>309.60000000000002</c:v>
                      </c:pt>
                      <c:pt idx="3095">
                        <c:v>309.7</c:v>
                      </c:pt>
                      <c:pt idx="3096">
                        <c:v>309.8</c:v>
                      </c:pt>
                      <c:pt idx="3097">
                        <c:v>309.89999999999998</c:v>
                      </c:pt>
                      <c:pt idx="3098">
                        <c:v>310</c:v>
                      </c:pt>
                      <c:pt idx="3099">
                        <c:v>310.10000000000002</c:v>
                      </c:pt>
                      <c:pt idx="3100">
                        <c:v>310.2</c:v>
                      </c:pt>
                      <c:pt idx="3101">
                        <c:v>310.3</c:v>
                      </c:pt>
                      <c:pt idx="3102">
                        <c:v>310.39999999999998</c:v>
                      </c:pt>
                      <c:pt idx="3103">
                        <c:v>310.5</c:v>
                      </c:pt>
                      <c:pt idx="3104">
                        <c:v>310.60000000000002</c:v>
                      </c:pt>
                      <c:pt idx="3105">
                        <c:v>310.7</c:v>
                      </c:pt>
                      <c:pt idx="3106">
                        <c:v>310.8</c:v>
                      </c:pt>
                      <c:pt idx="3107">
                        <c:v>310.89999999999998</c:v>
                      </c:pt>
                      <c:pt idx="3108">
                        <c:v>311</c:v>
                      </c:pt>
                      <c:pt idx="3109">
                        <c:v>311.10000000000002</c:v>
                      </c:pt>
                      <c:pt idx="3110">
                        <c:v>311.2</c:v>
                      </c:pt>
                      <c:pt idx="3111">
                        <c:v>311.3</c:v>
                      </c:pt>
                      <c:pt idx="3112">
                        <c:v>311.39999999999998</c:v>
                      </c:pt>
                      <c:pt idx="3113">
                        <c:v>311.5</c:v>
                      </c:pt>
                      <c:pt idx="3114">
                        <c:v>311.60000000000002</c:v>
                      </c:pt>
                      <c:pt idx="3115">
                        <c:v>311.7</c:v>
                      </c:pt>
                      <c:pt idx="3116">
                        <c:v>311.8</c:v>
                      </c:pt>
                      <c:pt idx="3117">
                        <c:v>311.89999999999998</c:v>
                      </c:pt>
                      <c:pt idx="3118">
                        <c:v>312</c:v>
                      </c:pt>
                      <c:pt idx="3119">
                        <c:v>312.10000000000002</c:v>
                      </c:pt>
                      <c:pt idx="3120">
                        <c:v>312.2</c:v>
                      </c:pt>
                      <c:pt idx="3121">
                        <c:v>312.3</c:v>
                      </c:pt>
                      <c:pt idx="3122">
                        <c:v>312.39999999999998</c:v>
                      </c:pt>
                      <c:pt idx="3123">
                        <c:v>312.5</c:v>
                      </c:pt>
                      <c:pt idx="3124">
                        <c:v>312.60000000000002</c:v>
                      </c:pt>
                      <c:pt idx="3125">
                        <c:v>312.7</c:v>
                      </c:pt>
                      <c:pt idx="3126">
                        <c:v>312.8</c:v>
                      </c:pt>
                      <c:pt idx="3127">
                        <c:v>312.89999999999998</c:v>
                      </c:pt>
                      <c:pt idx="3128">
                        <c:v>313</c:v>
                      </c:pt>
                      <c:pt idx="3129">
                        <c:v>313.10000000000002</c:v>
                      </c:pt>
                      <c:pt idx="3130">
                        <c:v>313.2</c:v>
                      </c:pt>
                      <c:pt idx="3131">
                        <c:v>313.3</c:v>
                      </c:pt>
                      <c:pt idx="3132">
                        <c:v>313.39999999999998</c:v>
                      </c:pt>
                      <c:pt idx="3133">
                        <c:v>313.5</c:v>
                      </c:pt>
                      <c:pt idx="3134">
                        <c:v>313.60000000000002</c:v>
                      </c:pt>
                      <c:pt idx="3135">
                        <c:v>313.7</c:v>
                      </c:pt>
                      <c:pt idx="3136">
                        <c:v>313.8</c:v>
                      </c:pt>
                      <c:pt idx="3137">
                        <c:v>313.89999999999998</c:v>
                      </c:pt>
                      <c:pt idx="3138">
                        <c:v>314</c:v>
                      </c:pt>
                      <c:pt idx="3139">
                        <c:v>314.10000000000002</c:v>
                      </c:pt>
                      <c:pt idx="3140">
                        <c:v>314.2</c:v>
                      </c:pt>
                      <c:pt idx="3141">
                        <c:v>314.3</c:v>
                      </c:pt>
                      <c:pt idx="3142">
                        <c:v>314.39999999999998</c:v>
                      </c:pt>
                      <c:pt idx="3143">
                        <c:v>314.5</c:v>
                      </c:pt>
                      <c:pt idx="3144">
                        <c:v>314.60000000000002</c:v>
                      </c:pt>
                      <c:pt idx="3145">
                        <c:v>314.7</c:v>
                      </c:pt>
                      <c:pt idx="3146">
                        <c:v>314.8</c:v>
                      </c:pt>
                      <c:pt idx="3147">
                        <c:v>314.89999999999998</c:v>
                      </c:pt>
                      <c:pt idx="3148">
                        <c:v>315</c:v>
                      </c:pt>
                      <c:pt idx="3149">
                        <c:v>315.10000000000002</c:v>
                      </c:pt>
                      <c:pt idx="3150">
                        <c:v>315.2</c:v>
                      </c:pt>
                      <c:pt idx="3151">
                        <c:v>315.3</c:v>
                      </c:pt>
                      <c:pt idx="3152">
                        <c:v>315.39999999999998</c:v>
                      </c:pt>
                      <c:pt idx="3153">
                        <c:v>315.5</c:v>
                      </c:pt>
                      <c:pt idx="3154">
                        <c:v>315.60000000000002</c:v>
                      </c:pt>
                      <c:pt idx="3155">
                        <c:v>315.7</c:v>
                      </c:pt>
                      <c:pt idx="3156">
                        <c:v>315.8</c:v>
                      </c:pt>
                      <c:pt idx="3157">
                        <c:v>315.89999999999998</c:v>
                      </c:pt>
                      <c:pt idx="3158">
                        <c:v>316</c:v>
                      </c:pt>
                      <c:pt idx="3159">
                        <c:v>316.10000000000002</c:v>
                      </c:pt>
                      <c:pt idx="3160">
                        <c:v>316.2</c:v>
                      </c:pt>
                      <c:pt idx="3161">
                        <c:v>316.3</c:v>
                      </c:pt>
                      <c:pt idx="3162">
                        <c:v>316.39999999999998</c:v>
                      </c:pt>
                      <c:pt idx="3163">
                        <c:v>316.5</c:v>
                      </c:pt>
                      <c:pt idx="3164">
                        <c:v>316.60000000000002</c:v>
                      </c:pt>
                      <c:pt idx="3165">
                        <c:v>316.7</c:v>
                      </c:pt>
                      <c:pt idx="3166">
                        <c:v>316.8</c:v>
                      </c:pt>
                      <c:pt idx="3167">
                        <c:v>316.89999999999998</c:v>
                      </c:pt>
                      <c:pt idx="3168">
                        <c:v>317</c:v>
                      </c:pt>
                      <c:pt idx="3169">
                        <c:v>317.10000000000002</c:v>
                      </c:pt>
                      <c:pt idx="3170">
                        <c:v>317.2</c:v>
                      </c:pt>
                      <c:pt idx="3171">
                        <c:v>317.3</c:v>
                      </c:pt>
                      <c:pt idx="3172">
                        <c:v>317.39999999999998</c:v>
                      </c:pt>
                      <c:pt idx="3173">
                        <c:v>317.5</c:v>
                      </c:pt>
                      <c:pt idx="3174">
                        <c:v>317.60000000000002</c:v>
                      </c:pt>
                      <c:pt idx="3175">
                        <c:v>317.7</c:v>
                      </c:pt>
                      <c:pt idx="3176">
                        <c:v>317.8</c:v>
                      </c:pt>
                      <c:pt idx="3177">
                        <c:v>317.89999999999998</c:v>
                      </c:pt>
                      <c:pt idx="3178">
                        <c:v>318</c:v>
                      </c:pt>
                      <c:pt idx="3179">
                        <c:v>318.10000000000002</c:v>
                      </c:pt>
                      <c:pt idx="3180">
                        <c:v>318.2</c:v>
                      </c:pt>
                      <c:pt idx="3181">
                        <c:v>318.3</c:v>
                      </c:pt>
                      <c:pt idx="3182">
                        <c:v>318.39999999999998</c:v>
                      </c:pt>
                      <c:pt idx="3183">
                        <c:v>318.5</c:v>
                      </c:pt>
                      <c:pt idx="3184">
                        <c:v>318.60000000000002</c:v>
                      </c:pt>
                      <c:pt idx="3185">
                        <c:v>318.7</c:v>
                      </c:pt>
                      <c:pt idx="3186">
                        <c:v>318.8</c:v>
                      </c:pt>
                      <c:pt idx="3187">
                        <c:v>318.89999999999998</c:v>
                      </c:pt>
                      <c:pt idx="3188">
                        <c:v>319</c:v>
                      </c:pt>
                      <c:pt idx="3189">
                        <c:v>319.10000000000002</c:v>
                      </c:pt>
                      <c:pt idx="3190">
                        <c:v>319.2</c:v>
                      </c:pt>
                      <c:pt idx="3191">
                        <c:v>319.3</c:v>
                      </c:pt>
                      <c:pt idx="3192">
                        <c:v>319.39999999999998</c:v>
                      </c:pt>
                      <c:pt idx="3193">
                        <c:v>319.5</c:v>
                      </c:pt>
                      <c:pt idx="3194">
                        <c:v>319.60000000000002</c:v>
                      </c:pt>
                      <c:pt idx="3195">
                        <c:v>319.7</c:v>
                      </c:pt>
                      <c:pt idx="3196">
                        <c:v>319.8</c:v>
                      </c:pt>
                      <c:pt idx="3197">
                        <c:v>319.89999999999998</c:v>
                      </c:pt>
                      <c:pt idx="3198">
                        <c:v>320</c:v>
                      </c:pt>
                      <c:pt idx="3199">
                        <c:v>320.10000000000002</c:v>
                      </c:pt>
                      <c:pt idx="3200">
                        <c:v>320.2</c:v>
                      </c:pt>
                      <c:pt idx="3201">
                        <c:v>320.3</c:v>
                      </c:pt>
                      <c:pt idx="3202">
                        <c:v>320.39999999999998</c:v>
                      </c:pt>
                      <c:pt idx="3203">
                        <c:v>320.5</c:v>
                      </c:pt>
                      <c:pt idx="3204">
                        <c:v>320.60000000000002</c:v>
                      </c:pt>
                      <c:pt idx="3205">
                        <c:v>320.7</c:v>
                      </c:pt>
                      <c:pt idx="3206">
                        <c:v>320.8</c:v>
                      </c:pt>
                      <c:pt idx="3207">
                        <c:v>320.89999999999998</c:v>
                      </c:pt>
                      <c:pt idx="3208">
                        <c:v>321</c:v>
                      </c:pt>
                      <c:pt idx="3209">
                        <c:v>321.10000000000002</c:v>
                      </c:pt>
                      <c:pt idx="3210">
                        <c:v>321.2</c:v>
                      </c:pt>
                      <c:pt idx="3211">
                        <c:v>321.3</c:v>
                      </c:pt>
                      <c:pt idx="3212">
                        <c:v>321.39999999999998</c:v>
                      </c:pt>
                      <c:pt idx="3213">
                        <c:v>321.5</c:v>
                      </c:pt>
                      <c:pt idx="3214">
                        <c:v>321.60000000000002</c:v>
                      </c:pt>
                      <c:pt idx="3215">
                        <c:v>321.7</c:v>
                      </c:pt>
                      <c:pt idx="3216">
                        <c:v>321.8</c:v>
                      </c:pt>
                      <c:pt idx="3217">
                        <c:v>321.89999999999998</c:v>
                      </c:pt>
                      <c:pt idx="3218">
                        <c:v>322</c:v>
                      </c:pt>
                      <c:pt idx="3219">
                        <c:v>322.10000000000002</c:v>
                      </c:pt>
                      <c:pt idx="3220">
                        <c:v>322.2</c:v>
                      </c:pt>
                      <c:pt idx="3221">
                        <c:v>322.3</c:v>
                      </c:pt>
                      <c:pt idx="3222">
                        <c:v>322.39999999999998</c:v>
                      </c:pt>
                      <c:pt idx="3223">
                        <c:v>322.5</c:v>
                      </c:pt>
                      <c:pt idx="3224">
                        <c:v>322.60000000000002</c:v>
                      </c:pt>
                      <c:pt idx="3225">
                        <c:v>322.7</c:v>
                      </c:pt>
                      <c:pt idx="3226">
                        <c:v>322.8</c:v>
                      </c:pt>
                      <c:pt idx="3227">
                        <c:v>322.89999999999998</c:v>
                      </c:pt>
                      <c:pt idx="3228">
                        <c:v>323</c:v>
                      </c:pt>
                      <c:pt idx="3229">
                        <c:v>323.10000000000002</c:v>
                      </c:pt>
                      <c:pt idx="3230">
                        <c:v>323.2</c:v>
                      </c:pt>
                      <c:pt idx="3231">
                        <c:v>323.3</c:v>
                      </c:pt>
                      <c:pt idx="3232">
                        <c:v>323.39999999999998</c:v>
                      </c:pt>
                      <c:pt idx="3233">
                        <c:v>323.5</c:v>
                      </c:pt>
                      <c:pt idx="3234">
                        <c:v>323.60000000000002</c:v>
                      </c:pt>
                      <c:pt idx="3235">
                        <c:v>323.7</c:v>
                      </c:pt>
                      <c:pt idx="3236">
                        <c:v>323.8</c:v>
                      </c:pt>
                      <c:pt idx="3237">
                        <c:v>323.89999999999998</c:v>
                      </c:pt>
                      <c:pt idx="3238">
                        <c:v>324</c:v>
                      </c:pt>
                      <c:pt idx="3239">
                        <c:v>324.10000000000002</c:v>
                      </c:pt>
                      <c:pt idx="3240">
                        <c:v>324.2</c:v>
                      </c:pt>
                      <c:pt idx="3241">
                        <c:v>324.3</c:v>
                      </c:pt>
                      <c:pt idx="3242">
                        <c:v>324.39999999999998</c:v>
                      </c:pt>
                      <c:pt idx="3243">
                        <c:v>324.5</c:v>
                      </c:pt>
                      <c:pt idx="3244">
                        <c:v>324.60000000000002</c:v>
                      </c:pt>
                      <c:pt idx="3245">
                        <c:v>324.7</c:v>
                      </c:pt>
                      <c:pt idx="3246">
                        <c:v>324.8</c:v>
                      </c:pt>
                      <c:pt idx="3247">
                        <c:v>324.89999999999998</c:v>
                      </c:pt>
                      <c:pt idx="3248">
                        <c:v>325</c:v>
                      </c:pt>
                      <c:pt idx="3249">
                        <c:v>325.10000000000002</c:v>
                      </c:pt>
                      <c:pt idx="3250">
                        <c:v>325.2</c:v>
                      </c:pt>
                      <c:pt idx="3251">
                        <c:v>325.3</c:v>
                      </c:pt>
                      <c:pt idx="3252">
                        <c:v>325.39999999999998</c:v>
                      </c:pt>
                      <c:pt idx="3253">
                        <c:v>325.5</c:v>
                      </c:pt>
                      <c:pt idx="3254">
                        <c:v>325.60000000000002</c:v>
                      </c:pt>
                      <c:pt idx="3255">
                        <c:v>325.7</c:v>
                      </c:pt>
                      <c:pt idx="3256">
                        <c:v>325.8</c:v>
                      </c:pt>
                      <c:pt idx="3257">
                        <c:v>325.89999999999998</c:v>
                      </c:pt>
                      <c:pt idx="3258">
                        <c:v>326</c:v>
                      </c:pt>
                      <c:pt idx="3259">
                        <c:v>326.10000000000002</c:v>
                      </c:pt>
                      <c:pt idx="3260">
                        <c:v>326.2</c:v>
                      </c:pt>
                      <c:pt idx="3261">
                        <c:v>326.3</c:v>
                      </c:pt>
                      <c:pt idx="3262">
                        <c:v>326.39999999999998</c:v>
                      </c:pt>
                      <c:pt idx="3263">
                        <c:v>326.5</c:v>
                      </c:pt>
                      <c:pt idx="3264">
                        <c:v>326.60000000000002</c:v>
                      </c:pt>
                      <c:pt idx="3265">
                        <c:v>326.7</c:v>
                      </c:pt>
                      <c:pt idx="3266">
                        <c:v>326.8</c:v>
                      </c:pt>
                      <c:pt idx="3267">
                        <c:v>326.89999999999998</c:v>
                      </c:pt>
                      <c:pt idx="3268">
                        <c:v>327</c:v>
                      </c:pt>
                      <c:pt idx="3269">
                        <c:v>327.10000000000002</c:v>
                      </c:pt>
                      <c:pt idx="3270">
                        <c:v>327.2</c:v>
                      </c:pt>
                      <c:pt idx="3271">
                        <c:v>327.3</c:v>
                      </c:pt>
                      <c:pt idx="3272">
                        <c:v>327.39999999999998</c:v>
                      </c:pt>
                      <c:pt idx="3273">
                        <c:v>327.5</c:v>
                      </c:pt>
                      <c:pt idx="3274">
                        <c:v>327.60000000000002</c:v>
                      </c:pt>
                      <c:pt idx="3275">
                        <c:v>327.7</c:v>
                      </c:pt>
                      <c:pt idx="3276">
                        <c:v>327.8</c:v>
                      </c:pt>
                      <c:pt idx="3277">
                        <c:v>327.9</c:v>
                      </c:pt>
                      <c:pt idx="3278">
                        <c:v>328</c:v>
                      </c:pt>
                      <c:pt idx="3279">
                        <c:v>328.1</c:v>
                      </c:pt>
                      <c:pt idx="3280">
                        <c:v>328.2</c:v>
                      </c:pt>
                      <c:pt idx="3281">
                        <c:v>328.3</c:v>
                      </c:pt>
                      <c:pt idx="3282">
                        <c:v>328.4</c:v>
                      </c:pt>
                      <c:pt idx="3283">
                        <c:v>328.5</c:v>
                      </c:pt>
                      <c:pt idx="3284">
                        <c:v>328.6</c:v>
                      </c:pt>
                      <c:pt idx="3285">
                        <c:v>328.7</c:v>
                      </c:pt>
                      <c:pt idx="3286">
                        <c:v>328.8</c:v>
                      </c:pt>
                      <c:pt idx="3287">
                        <c:v>328.9</c:v>
                      </c:pt>
                      <c:pt idx="3288">
                        <c:v>329</c:v>
                      </c:pt>
                      <c:pt idx="3289">
                        <c:v>329.1</c:v>
                      </c:pt>
                      <c:pt idx="3290">
                        <c:v>329.2</c:v>
                      </c:pt>
                      <c:pt idx="3291">
                        <c:v>329.3</c:v>
                      </c:pt>
                      <c:pt idx="3292">
                        <c:v>329.4</c:v>
                      </c:pt>
                      <c:pt idx="3293">
                        <c:v>329.5</c:v>
                      </c:pt>
                      <c:pt idx="3294">
                        <c:v>329.6</c:v>
                      </c:pt>
                      <c:pt idx="3295">
                        <c:v>329.7</c:v>
                      </c:pt>
                      <c:pt idx="3296">
                        <c:v>329.8</c:v>
                      </c:pt>
                      <c:pt idx="3297">
                        <c:v>329.9</c:v>
                      </c:pt>
                      <c:pt idx="3298">
                        <c:v>330</c:v>
                      </c:pt>
                      <c:pt idx="3299">
                        <c:v>330.1</c:v>
                      </c:pt>
                      <c:pt idx="3300">
                        <c:v>330.2</c:v>
                      </c:pt>
                      <c:pt idx="3301">
                        <c:v>330.3</c:v>
                      </c:pt>
                      <c:pt idx="3302">
                        <c:v>330.4</c:v>
                      </c:pt>
                      <c:pt idx="3303">
                        <c:v>330.5</c:v>
                      </c:pt>
                      <c:pt idx="3304">
                        <c:v>330.6</c:v>
                      </c:pt>
                      <c:pt idx="3305">
                        <c:v>330.7</c:v>
                      </c:pt>
                      <c:pt idx="3306">
                        <c:v>330.8</c:v>
                      </c:pt>
                      <c:pt idx="3307">
                        <c:v>330.9</c:v>
                      </c:pt>
                      <c:pt idx="3308">
                        <c:v>331</c:v>
                      </c:pt>
                      <c:pt idx="3309">
                        <c:v>331.1</c:v>
                      </c:pt>
                      <c:pt idx="3310">
                        <c:v>331.2</c:v>
                      </c:pt>
                      <c:pt idx="3311">
                        <c:v>331.3</c:v>
                      </c:pt>
                      <c:pt idx="3312">
                        <c:v>331.4</c:v>
                      </c:pt>
                      <c:pt idx="3313">
                        <c:v>331.5</c:v>
                      </c:pt>
                      <c:pt idx="3314">
                        <c:v>331.6</c:v>
                      </c:pt>
                      <c:pt idx="3315">
                        <c:v>331.7</c:v>
                      </c:pt>
                      <c:pt idx="3316">
                        <c:v>331.8</c:v>
                      </c:pt>
                      <c:pt idx="3317">
                        <c:v>331.9</c:v>
                      </c:pt>
                      <c:pt idx="3318">
                        <c:v>332</c:v>
                      </c:pt>
                      <c:pt idx="3319">
                        <c:v>332.1</c:v>
                      </c:pt>
                      <c:pt idx="3320">
                        <c:v>332.2</c:v>
                      </c:pt>
                      <c:pt idx="3321">
                        <c:v>332.3</c:v>
                      </c:pt>
                      <c:pt idx="3322">
                        <c:v>332.4</c:v>
                      </c:pt>
                      <c:pt idx="3323">
                        <c:v>332.5</c:v>
                      </c:pt>
                      <c:pt idx="3324">
                        <c:v>332.6</c:v>
                      </c:pt>
                      <c:pt idx="3325">
                        <c:v>332.7</c:v>
                      </c:pt>
                      <c:pt idx="3326">
                        <c:v>332.8</c:v>
                      </c:pt>
                      <c:pt idx="3327">
                        <c:v>332.9</c:v>
                      </c:pt>
                      <c:pt idx="3328">
                        <c:v>333</c:v>
                      </c:pt>
                      <c:pt idx="3329">
                        <c:v>333.1</c:v>
                      </c:pt>
                      <c:pt idx="3330">
                        <c:v>333.2</c:v>
                      </c:pt>
                      <c:pt idx="3331">
                        <c:v>333.3</c:v>
                      </c:pt>
                      <c:pt idx="3332">
                        <c:v>333.4</c:v>
                      </c:pt>
                      <c:pt idx="3333">
                        <c:v>333.5</c:v>
                      </c:pt>
                      <c:pt idx="3334">
                        <c:v>333.6</c:v>
                      </c:pt>
                      <c:pt idx="3335">
                        <c:v>333.7</c:v>
                      </c:pt>
                      <c:pt idx="3336">
                        <c:v>333.8</c:v>
                      </c:pt>
                      <c:pt idx="3337">
                        <c:v>333.9</c:v>
                      </c:pt>
                      <c:pt idx="3338">
                        <c:v>334</c:v>
                      </c:pt>
                      <c:pt idx="3339">
                        <c:v>334.1</c:v>
                      </c:pt>
                      <c:pt idx="3340">
                        <c:v>334.2</c:v>
                      </c:pt>
                      <c:pt idx="3341">
                        <c:v>334.3</c:v>
                      </c:pt>
                      <c:pt idx="3342">
                        <c:v>334.4</c:v>
                      </c:pt>
                      <c:pt idx="3343">
                        <c:v>334.5</c:v>
                      </c:pt>
                      <c:pt idx="3344">
                        <c:v>334.6</c:v>
                      </c:pt>
                      <c:pt idx="3345">
                        <c:v>334.7</c:v>
                      </c:pt>
                      <c:pt idx="3346">
                        <c:v>334.8</c:v>
                      </c:pt>
                      <c:pt idx="3347">
                        <c:v>334.9</c:v>
                      </c:pt>
                      <c:pt idx="3348">
                        <c:v>335</c:v>
                      </c:pt>
                      <c:pt idx="3349">
                        <c:v>335.1</c:v>
                      </c:pt>
                      <c:pt idx="3350">
                        <c:v>335.2</c:v>
                      </c:pt>
                      <c:pt idx="3351">
                        <c:v>335.3</c:v>
                      </c:pt>
                      <c:pt idx="3352">
                        <c:v>335.4</c:v>
                      </c:pt>
                      <c:pt idx="3353">
                        <c:v>335.5</c:v>
                      </c:pt>
                      <c:pt idx="3354">
                        <c:v>335.6</c:v>
                      </c:pt>
                      <c:pt idx="3355">
                        <c:v>335.7</c:v>
                      </c:pt>
                      <c:pt idx="3356">
                        <c:v>335.8</c:v>
                      </c:pt>
                      <c:pt idx="3357">
                        <c:v>335.9</c:v>
                      </c:pt>
                      <c:pt idx="3358">
                        <c:v>336</c:v>
                      </c:pt>
                      <c:pt idx="3359">
                        <c:v>336.1</c:v>
                      </c:pt>
                      <c:pt idx="3360">
                        <c:v>336.2</c:v>
                      </c:pt>
                      <c:pt idx="3361">
                        <c:v>336.3</c:v>
                      </c:pt>
                      <c:pt idx="3362">
                        <c:v>336.4</c:v>
                      </c:pt>
                      <c:pt idx="3363">
                        <c:v>336.5</c:v>
                      </c:pt>
                      <c:pt idx="3364">
                        <c:v>336.6</c:v>
                      </c:pt>
                      <c:pt idx="3365">
                        <c:v>336.7</c:v>
                      </c:pt>
                      <c:pt idx="3366">
                        <c:v>336.8</c:v>
                      </c:pt>
                      <c:pt idx="3367">
                        <c:v>336.9</c:v>
                      </c:pt>
                      <c:pt idx="3368">
                        <c:v>337</c:v>
                      </c:pt>
                      <c:pt idx="3369">
                        <c:v>337.1</c:v>
                      </c:pt>
                      <c:pt idx="3370">
                        <c:v>337.2</c:v>
                      </c:pt>
                      <c:pt idx="3371">
                        <c:v>337.3</c:v>
                      </c:pt>
                      <c:pt idx="3372">
                        <c:v>337.4</c:v>
                      </c:pt>
                      <c:pt idx="3373">
                        <c:v>337.5</c:v>
                      </c:pt>
                      <c:pt idx="3374">
                        <c:v>337.6</c:v>
                      </c:pt>
                      <c:pt idx="3375">
                        <c:v>337.7</c:v>
                      </c:pt>
                      <c:pt idx="3376">
                        <c:v>337.8</c:v>
                      </c:pt>
                      <c:pt idx="3377">
                        <c:v>337.9</c:v>
                      </c:pt>
                      <c:pt idx="3378">
                        <c:v>338</c:v>
                      </c:pt>
                      <c:pt idx="3379">
                        <c:v>338.1</c:v>
                      </c:pt>
                      <c:pt idx="3380">
                        <c:v>338.2</c:v>
                      </c:pt>
                      <c:pt idx="3381">
                        <c:v>338.3</c:v>
                      </c:pt>
                      <c:pt idx="3382">
                        <c:v>338.4</c:v>
                      </c:pt>
                      <c:pt idx="3383">
                        <c:v>338.5</c:v>
                      </c:pt>
                      <c:pt idx="3384">
                        <c:v>338.6</c:v>
                      </c:pt>
                      <c:pt idx="3385">
                        <c:v>338.7</c:v>
                      </c:pt>
                      <c:pt idx="3386">
                        <c:v>338.8</c:v>
                      </c:pt>
                      <c:pt idx="3387">
                        <c:v>338.9</c:v>
                      </c:pt>
                      <c:pt idx="3388">
                        <c:v>339</c:v>
                      </c:pt>
                      <c:pt idx="3389">
                        <c:v>339.1</c:v>
                      </c:pt>
                      <c:pt idx="3390">
                        <c:v>339.2</c:v>
                      </c:pt>
                      <c:pt idx="3391">
                        <c:v>339.3</c:v>
                      </c:pt>
                      <c:pt idx="3392">
                        <c:v>339.4</c:v>
                      </c:pt>
                      <c:pt idx="3393">
                        <c:v>339.5</c:v>
                      </c:pt>
                      <c:pt idx="3394">
                        <c:v>339.6</c:v>
                      </c:pt>
                      <c:pt idx="3395">
                        <c:v>339.7</c:v>
                      </c:pt>
                      <c:pt idx="3396">
                        <c:v>339.8</c:v>
                      </c:pt>
                      <c:pt idx="3397">
                        <c:v>339.9</c:v>
                      </c:pt>
                      <c:pt idx="3398">
                        <c:v>340</c:v>
                      </c:pt>
                      <c:pt idx="3399">
                        <c:v>340.1</c:v>
                      </c:pt>
                      <c:pt idx="3400">
                        <c:v>340.2</c:v>
                      </c:pt>
                      <c:pt idx="3401">
                        <c:v>340.3</c:v>
                      </c:pt>
                      <c:pt idx="3402">
                        <c:v>340.4</c:v>
                      </c:pt>
                      <c:pt idx="3403">
                        <c:v>340.5</c:v>
                      </c:pt>
                      <c:pt idx="3404">
                        <c:v>340.6</c:v>
                      </c:pt>
                      <c:pt idx="3405">
                        <c:v>340.7</c:v>
                      </c:pt>
                      <c:pt idx="3406">
                        <c:v>340.8</c:v>
                      </c:pt>
                      <c:pt idx="3407">
                        <c:v>340.9</c:v>
                      </c:pt>
                      <c:pt idx="3408">
                        <c:v>341</c:v>
                      </c:pt>
                      <c:pt idx="3409">
                        <c:v>341.1</c:v>
                      </c:pt>
                      <c:pt idx="3410">
                        <c:v>341.2</c:v>
                      </c:pt>
                      <c:pt idx="3411">
                        <c:v>341.3</c:v>
                      </c:pt>
                      <c:pt idx="3412">
                        <c:v>341.4</c:v>
                      </c:pt>
                      <c:pt idx="3413">
                        <c:v>341.5</c:v>
                      </c:pt>
                      <c:pt idx="3414">
                        <c:v>341.6</c:v>
                      </c:pt>
                      <c:pt idx="3415">
                        <c:v>341.7</c:v>
                      </c:pt>
                      <c:pt idx="3416">
                        <c:v>341.8</c:v>
                      </c:pt>
                      <c:pt idx="3417">
                        <c:v>341.9</c:v>
                      </c:pt>
                      <c:pt idx="3418">
                        <c:v>342</c:v>
                      </c:pt>
                      <c:pt idx="3419">
                        <c:v>342.1</c:v>
                      </c:pt>
                      <c:pt idx="3420">
                        <c:v>342.2</c:v>
                      </c:pt>
                      <c:pt idx="3421">
                        <c:v>342.3</c:v>
                      </c:pt>
                      <c:pt idx="3422">
                        <c:v>342.4</c:v>
                      </c:pt>
                      <c:pt idx="3423">
                        <c:v>342.5</c:v>
                      </c:pt>
                      <c:pt idx="3424">
                        <c:v>342.6</c:v>
                      </c:pt>
                      <c:pt idx="3425">
                        <c:v>342.7</c:v>
                      </c:pt>
                      <c:pt idx="3426">
                        <c:v>342.8</c:v>
                      </c:pt>
                      <c:pt idx="3427">
                        <c:v>342.9</c:v>
                      </c:pt>
                      <c:pt idx="3428">
                        <c:v>343</c:v>
                      </c:pt>
                      <c:pt idx="3429">
                        <c:v>343.1</c:v>
                      </c:pt>
                      <c:pt idx="3430">
                        <c:v>343.2</c:v>
                      </c:pt>
                      <c:pt idx="3431">
                        <c:v>343.3</c:v>
                      </c:pt>
                      <c:pt idx="3432">
                        <c:v>343.4</c:v>
                      </c:pt>
                      <c:pt idx="3433">
                        <c:v>343.5</c:v>
                      </c:pt>
                      <c:pt idx="3434">
                        <c:v>343.6</c:v>
                      </c:pt>
                      <c:pt idx="3435">
                        <c:v>343.7</c:v>
                      </c:pt>
                      <c:pt idx="3436">
                        <c:v>343.8</c:v>
                      </c:pt>
                      <c:pt idx="3437">
                        <c:v>343.9</c:v>
                      </c:pt>
                      <c:pt idx="3438">
                        <c:v>344</c:v>
                      </c:pt>
                      <c:pt idx="3439">
                        <c:v>344.1</c:v>
                      </c:pt>
                      <c:pt idx="3440">
                        <c:v>344.2</c:v>
                      </c:pt>
                      <c:pt idx="3441">
                        <c:v>344.3</c:v>
                      </c:pt>
                      <c:pt idx="3442">
                        <c:v>344.4</c:v>
                      </c:pt>
                      <c:pt idx="3443">
                        <c:v>344.5</c:v>
                      </c:pt>
                      <c:pt idx="3444">
                        <c:v>344.6</c:v>
                      </c:pt>
                      <c:pt idx="3445">
                        <c:v>344.7</c:v>
                      </c:pt>
                      <c:pt idx="3446">
                        <c:v>344.8</c:v>
                      </c:pt>
                      <c:pt idx="3447">
                        <c:v>344.9</c:v>
                      </c:pt>
                      <c:pt idx="3448">
                        <c:v>345</c:v>
                      </c:pt>
                      <c:pt idx="3449">
                        <c:v>345.1</c:v>
                      </c:pt>
                      <c:pt idx="3450">
                        <c:v>345.2</c:v>
                      </c:pt>
                      <c:pt idx="3451">
                        <c:v>345.3</c:v>
                      </c:pt>
                      <c:pt idx="3452">
                        <c:v>345.4</c:v>
                      </c:pt>
                      <c:pt idx="3453">
                        <c:v>345.5</c:v>
                      </c:pt>
                      <c:pt idx="3454">
                        <c:v>345.6</c:v>
                      </c:pt>
                      <c:pt idx="3455">
                        <c:v>345.7</c:v>
                      </c:pt>
                      <c:pt idx="3456">
                        <c:v>345.8</c:v>
                      </c:pt>
                      <c:pt idx="3457">
                        <c:v>345.9</c:v>
                      </c:pt>
                      <c:pt idx="3458">
                        <c:v>346</c:v>
                      </c:pt>
                      <c:pt idx="3459">
                        <c:v>346.1</c:v>
                      </c:pt>
                      <c:pt idx="3460">
                        <c:v>346.2</c:v>
                      </c:pt>
                      <c:pt idx="3461">
                        <c:v>346.3</c:v>
                      </c:pt>
                      <c:pt idx="3462">
                        <c:v>346.4</c:v>
                      </c:pt>
                      <c:pt idx="3463">
                        <c:v>346.5</c:v>
                      </c:pt>
                      <c:pt idx="3464">
                        <c:v>346.6</c:v>
                      </c:pt>
                      <c:pt idx="3465">
                        <c:v>346.7</c:v>
                      </c:pt>
                      <c:pt idx="3466">
                        <c:v>346.8</c:v>
                      </c:pt>
                      <c:pt idx="3467">
                        <c:v>346.9</c:v>
                      </c:pt>
                      <c:pt idx="3468">
                        <c:v>347</c:v>
                      </c:pt>
                      <c:pt idx="3469">
                        <c:v>347.1</c:v>
                      </c:pt>
                      <c:pt idx="3470">
                        <c:v>347.2</c:v>
                      </c:pt>
                      <c:pt idx="3471">
                        <c:v>347.3</c:v>
                      </c:pt>
                      <c:pt idx="3472">
                        <c:v>347.4</c:v>
                      </c:pt>
                      <c:pt idx="3473">
                        <c:v>347.5</c:v>
                      </c:pt>
                      <c:pt idx="3474">
                        <c:v>347.6</c:v>
                      </c:pt>
                      <c:pt idx="3475">
                        <c:v>347.7</c:v>
                      </c:pt>
                      <c:pt idx="3476">
                        <c:v>347.8</c:v>
                      </c:pt>
                      <c:pt idx="3477">
                        <c:v>347.9</c:v>
                      </c:pt>
                      <c:pt idx="3478">
                        <c:v>348</c:v>
                      </c:pt>
                      <c:pt idx="3479">
                        <c:v>348.1</c:v>
                      </c:pt>
                      <c:pt idx="3480">
                        <c:v>348.2</c:v>
                      </c:pt>
                      <c:pt idx="3481">
                        <c:v>348.3</c:v>
                      </c:pt>
                      <c:pt idx="3482">
                        <c:v>348.4</c:v>
                      </c:pt>
                      <c:pt idx="3483">
                        <c:v>348.5</c:v>
                      </c:pt>
                      <c:pt idx="3484">
                        <c:v>348.6</c:v>
                      </c:pt>
                      <c:pt idx="3485">
                        <c:v>348.7</c:v>
                      </c:pt>
                      <c:pt idx="3486">
                        <c:v>348.8</c:v>
                      </c:pt>
                      <c:pt idx="3487">
                        <c:v>348.9</c:v>
                      </c:pt>
                      <c:pt idx="3488">
                        <c:v>349</c:v>
                      </c:pt>
                      <c:pt idx="3489">
                        <c:v>349.1</c:v>
                      </c:pt>
                      <c:pt idx="3490">
                        <c:v>349.2</c:v>
                      </c:pt>
                      <c:pt idx="3491">
                        <c:v>349.3</c:v>
                      </c:pt>
                      <c:pt idx="3492">
                        <c:v>349.4</c:v>
                      </c:pt>
                      <c:pt idx="3493">
                        <c:v>349.5</c:v>
                      </c:pt>
                      <c:pt idx="3494">
                        <c:v>349.6</c:v>
                      </c:pt>
                      <c:pt idx="3495">
                        <c:v>349.7</c:v>
                      </c:pt>
                      <c:pt idx="3496">
                        <c:v>349.8</c:v>
                      </c:pt>
                      <c:pt idx="3497">
                        <c:v>349.9</c:v>
                      </c:pt>
                      <c:pt idx="3498">
                        <c:v>350</c:v>
                      </c:pt>
                      <c:pt idx="3499">
                        <c:v>350.1</c:v>
                      </c:pt>
                      <c:pt idx="3500">
                        <c:v>350.2</c:v>
                      </c:pt>
                      <c:pt idx="3501">
                        <c:v>350.3</c:v>
                      </c:pt>
                      <c:pt idx="3502">
                        <c:v>350.4</c:v>
                      </c:pt>
                      <c:pt idx="3503">
                        <c:v>350.5</c:v>
                      </c:pt>
                      <c:pt idx="3504">
                        <c:v>350.6</c:v>
                      </c:pt>
                      <c:pt idx="3505">
                        <c:v>350.7</c:v>
                      </c:pt>
                      <c:pt idx="3506">
                        <c:v>350.8</c:v>
                      </c:pt>
                      <c:pt idx="3507">
                        <c:v>350.9</c:v>
                      </c:pt>
                      <c:pt idx="3508">
                        <c:v>351</c:v>
                      </c:pt>
                      <c:pt idx="3509">
                        <c:v>351.1</c:v>
                      </c:pt>
                      <c:pt idx="3510">
                        <c:v>351.2</c:v>
                      </c:pt>
                      <c:pt idx="3511">
                        <c:v>351.3</c:v>
                      </c:pt>
                      <c:pt idx="3512">
                        <c:v>351.4</c:v>
                      </c:pt>
                      <c:pt idx="3513">
                        <c:v>351.5</c:v>
                      </c:pt>
                      <c:pt idx="3514">
                        <c:v>351.6</c:v>
                      </c:pt>
                      <c:pt idx="3515">
                        <c:v>351.7</c:v>
                      </c:pt>
                      <c:pt idx="3516">
                        <c:v>351.8</c:v>
                      </c:pt>
                      <c:pt idx="3517">
                        <c:v>351.9</c:v>
                      </c:pt>
                      <c:pt idx="3518">
                        <c:v>352</c:v>
                      </c:pt>
                      <c:pt idx="3519">
                        <c:v>352.1</c:v>
                      </c:pt>
                      <c:pt idx="3520">
                        <c:v>352.2</c:v>
                      </c:pt>
                      <c:pt idx="3521">
                        <c:v>352.3</c:v>
                      </c:pt>
                      <c:pt idx="3522">
                        <c:v>352.4</c:v>
                      </c:pt>
                      <c:pt idx="3523">
                        <c:v>352.5</c:v>
                      </c:pt>
                      <c:pt idx="3524">
                        <c:v>352.6</c:v>
                      </c:pt>
                      <c:pt idx="3525">
                        <c:v>352.7</c:v>
                      </c:pt>
                      <c:pt idx="3526">
                        <c:v>352.8</c:v>
                      </c:pt>
                      <c:pt idx="3527">
                        <c:v>352.9</c:v>
                      </c:pt>
                      <c:pt idx="3528">
                        <c:v>353</c:v>
                      </c:pt>
                      <c:pt idx="3529">
                        <c:v>353.1</c:v>
                      </c:pt>
                      <c:pt idx="3530">
                        <c:v>353.2</c:v>
                      </c:pt>
                      <c:pt idx="3531">
                        <c:v>353.3</c:v>
                      </c:pt>
                      <c:pt idx="3532">
                        <c:v>353.4</c:v>
                      </c:pt>
                      <c:pt idx="3533">
                        <c:v>353.5</c:v>
                      </c:pt>
                      <c:pt idx="3534">
                        <c:v>353.6</c:v>
                      </c:pt>
                      <c:pt idx="3535">
                        <c:v>353.7</c:v>
                      </c:pt>
                      <c:pt idx="3536">
                        <c:v>353.8</c:v>
                      </c:pt>
                      <c:pt idx="3537">
                        <c:v>353.9</c:v>
                      </c:pt>
                      <c:pt idx="3538">
                        <c:v>354</c:v>
                      </c:pt>
                      <c:pt idx="3539">
                        <c:v>354.1</c:v>
                      </c:pt>
                      <c:pt idx="3540">
                        <c:v>354.2</c:v>
                      </c:pt>
                      <c:pt idx="3541">
                        <c:v>354.3</c:v>
                      </c:pt>
                      <c:pt idx="3542">
                        <c:v>354.4</c:v>
                      </c:pt>
                      <c:pt idx="3543">
                        <c:v>354.5</c:v>
                      </c:pt>
                      <c:pt idx="3544">
                        <c:v>354.6</c:v>
                      </c:pt>
                      <c:pt idx="3545">
                        <c:v>354.7</c:v>
                      </c:pt>
                      <c:pt idx="3546">
                        <c:v>354.8</c:v>
                      </c:pt>
                      <c:pt idx="3547">
                        <c:v>354.9</c:v>
                      </c:pt>
                      <c:pt idx="3548">
                        <c:v>355</c:v>
                      </c:pt>
                      <c:pt idx="3549">
                        <c:v>355.1</c:v>
                      </c:pt>
                      <c:pt idx="3550">
                        <c:v>355.2</c:v>
                      </c:pt>
                      <c:pt idx="3551">
                        <c:v>355.3</c:v>
                      </c:pt>
                      <c:pt idx="3552">
                        <c:v>355.4</c:v>
                      </c:pt>
                      <c:pt idx="3553">
                        <c:v>355.5</c:v>
                      </c:pt>
                      <c:pt idx="3554">
                        <c:v>355.6</c:v>
                      </c:pt>
                      <c:pt idx="3555">
                        <c:v>355.7</c:v>
                      </c:pt>
                      <c:pt idx="3556">
                        <c:v>355.8</c:v>
                      </c:pt>
                      <c:pt idx="3557">
                        <c:v>355.9</c:v>
                      </c:pt>
                      <c:pt idx="3558">
                        <c:v>356</c:v>
                      </c:pt>
                      <c:pt idx="3559">
                        <c:v>356.1</c:v>
                      </c:pt>
                      <c:pt idx="3560">
                        <c:v>356.2</c:v>
                      </c:pt>
                      <c:pt idx="3561">
                        <c:v>356.3</c:v>
                      </c:pt>
                      <c:pt idx="3562">
                        <c:v>356.4</c:v>
                      </c:pt>
                      <c:pt idx="3563">
                        <c:v>356.5</c:v>
                      </c:pt>
                      <c:pt idx="3564">
                        <c:v>356.6</c:v>
                      </c:pt>
                      <c:pt idx="3565">
                        <c:v>356.7</c:v>
                      </c:pt>
                      <c:pt idx="3566">
                        <c:v>356.8</c:v>
                      </c:pt>
                      <c:pt idx="3567">
                        <c:v>356.9</c:v>
                      </c:pt>
                      <c:pt idx="3568">
                        <c:v>357</c:v>
                      </c:pt>
                      <c:pt idx="3569">
                        <c:v>357.1</c:v>
                      </c:pt>
                      <c:pt idx="3570">
                        <c:v>357.2</c:v>
                      </c:pt>
                      <c:pt idx="3571">
                        <c:v>357.3</c:v>
                      </c:pt>
                      <c:pt idx="3572">
                        <c:v>357.4</c:v>
                      </c:pt>
                      <c:pt idx="3573">
                        <c:v>357.5</c:v>
                      </c:pt>
                      <c:pt idx="3574">
                        <c:v>357.6</c:v>
                      </c:pt>
                      <c:pt idx="3575">
                        <c:v>357.7</c:v>
                      </c:pt>
                      <c:pt idx="3576">
                        <c:v>357.8</c:v>
                      </c:pt>
                      <c:pt idx="3577">
                        <c:v>357.9</c:v>
                      </c:pt>
                      <c:pt idx="3578">
                        <c:v>358</c:v>
                      </c:pt>
                      <c:pt idx="3579">
                        <c:v>358.1</c:v>
                      </c:pt>
                      <c:pt idx="3580">
                        <c:v>358.2</c:v>
                      </c:pt>
                      <c:pt idx="3581">
                        <c:v>358.3</c:v>
                      </c:pt>
                      <c:pt idx="3582">
                        <c:v>358.4</c:v>
                      </c:pt>
                      <c:pt idx="3583">
                        <c:v>358.5</c:v>
                      </c:pt>
                      <c:pt idx="3584">
                        <c:v>358.6</c:v>
                      </c:pt>
                      <c:pt idx="3585">
                        <c:v>358.7</c:v>
                      </c:pt>
                      <c:pt idx="3586">
                        <c:v>358.8</c:v>
                      </c:pt>
                      <c:pt idx="3587">
                        <c:v>358.9</c:v>
                      </c:pt>
                      <c:pt idx="3588">
                        <c:v>359</c:v>
                      </c:pt>
                      <c:pt idx="3589">
                        <c:v>359.1</c:v>
                      </c:pt>
                      <c:pt idx="3590">
                        <c:v>359.2</c:v>
                      </c:pt>
                      <c:pt idx="3591">
                        <c:v>359.3</c:v>
                      </c:pt>
                      <c:pt idx="3592">
                        <c:v>359.4</c:v>
                      </c:pt>
                      <c:pt idx="3593">
                        <c:v>359.5</c:v>
                      </c:pt>
                      <c:pt idx="3594">
                        <c:v>359.6</c:v>
                      </c:pt>
                      <c:pt idx="3595">
                        <c:v>359.7</c:v>
                      </c:pt>
                      <c:pt idx="3596">
                        <c:v>359.8</c:v>
                      </c:pt>
                      <c:pt idx="3597">
                        <c:v>359.9</c:v>
                      </c:pt>
                      <c:pt idx="3598">
                        <c:v>360</c:v>
                      </c:pt>
                      <c:pt idx="3599">
                        <c:v>360.1</c:v>
                      </c:pt>
                      <c:pt idx="3600">
                        <c:v>360.2</c:v>
                      </c:pt>
                      <c:pt idx="3601">
                        <c:v>360.3</c:v>
                      </c:pt>
                      <c:pt idx="3602">
                        <c:v>360.4</c:v>
                      </c:pt>
                      <c:pt idx="3603">
                        <c:v>360.5</c:v>
                      </c:pt>
                      <c:pt idx="3604">
                        <c:v>360.6</c:v>
                      </c:pt>
                      <c:pt idx="3605">
                        <c:v>360.7</c:v>
                      </c:pt>
                      <c:pt idx="3606">
                        <c:v>360.8</c:v>
                      </c:pt>
                      <c:pt idx="3607">
                        <c:v>360.9</c:v>
                      </c:pt>
                      <c:pt idx="3608">
                        <c:v>361</c:v>
                      </c:pt>
                      <c:pt idx="3609">
                        <c:v>361.1</c:v>
                      </c:pt>
                      <c:pt idx="3610">
                        <c:v>361.2</c:v>
                      </c:pt>
                      <c:pt idx="3611">
                        <c:v>361.3</c:v>
                      </c:pt>
                      <c:pt idx="3612">
                        <c:v>361.4</c:v>
                      </c:pt>
                      <c:pt idx="3613">
                        <c:v>361.5</c:v>
                      </c:pt>
                      <c:pt idx="3614">
                        <c:v>361.6</c:v>
                      </c:pt>
                      <c:pt idx="3615">
                        <c:v>361.7</c:v>
                      </c:pt>
                      <c:pt idx="3616">
                        <c:v>361.8</c:v>
                      </c:pt>
                      <c:pt idx="3617">
                        <c:v>361.9</c:v>
                      </c:pt>
                      <c:pt idx="3618">
                        <c:v>362</c:v>
                      </c:pt>
                      <c:pt idx="3619">
                        <c:v>362.1</c:v>
                      </c:pt>
                      <c:pt idx="3620">
                        <c:v>362.2</c:v>
                      </c:pt>
                      <c:pt idx="3621">
                        <c:v>362.3</c:v>
                      </c:pt>
                      <c:pt idx="3622">
                        <c:v>362.4</c:v>
                      </c:pt>
                      <c:pt idx="3623">
                        <c:v>362.5</c:v>
                      </c:pt>
                      <c:pt idx="3624">
                        <c:v>362.6</c:v>
                      </c:pt>
                      <c:pt idx="3625">
                        <c:v>362.7</c:v>
                      </c:pt>
                      <c:pt idx="3626">
                        <c:v>362.8</c:v>
                      </c:pt>
                      <c:pt idx="3627">
                        <c:v>362.9</c:v>
                      </c:pt>
                      <c:pt idx="3628">
                        <c:v>363</c:v>
                      </c:pt>
                      <c:pt idx="3629">
                        <c:v>363.1</c:v>
                      </c:pt>
                      <c:pt idx="3630">
                        <c:v>363.2</c:v>
                      </c:pt>
                      <c:pt idx="3631">
                        <c:v>363.3</c:v>
                      </c:pt>
                      <c:pt idx="3632">
                        <c:v>363.4</c:v>
                      </c:pt>
                      <c:pt idx="3633">
                        <c:v>363.5</c:v>
                      </c:pt>
                      <c:pt idx="3634">
                        <c:v>363.6</c:v>
                      </c:pt>
                      <c:pt idx="3635">
                        <c:v>363.7</c:v>
                      </c:pt>
                      <c:pt idx="3636">
                        <c:v>363.8</c:v>
                      </c:pt>
                      <c:pt idx="3637">
                        <c:v>363.9</c:v>
                      </c:pt>
                      <c:pt idx="3638">
                        <c:v>364</c:v>
                      </c:pt>
                      <c:pt idx="3639">
                        <c:v>364.1</c:v>
                      </c:pt>
                      <c:pt idx="3640">
                        <c:v>364.2</c:v>
                      </c:pt>
                      <c:pt idx="3641">
                        <c:v>364.3</c:v>
                      </c:pt>
                      <c:pt idx="3642">
                        <c:v>364.4</c:v>
                      </c:pt>
                      <c:pt idx="3643">
                        <c:v>364.5</c:v>
                      </c:pt>
                      <c:pt idx="3644">
                        <c:v>364.6</c:v>
                      </c:pt>
                      <c:pt idx="3645">
                        <c:v>364.7</c:v>
                      </c:pt>
                      <c:pt idx="3646">
                        <c:v>364.8</c:v>
                      </c:pt>
                      <c:pt idx="3647">
                        <c:v>364.9</c:v>
                      </c:pt>
                      <c:pt idx="3648">
                        <c:v>365</c:v>
                      </c:pt>
                      <c:pt idx="3649">
                        <c:v>365.1</c:v>
                      </c:pt>
                      <c:pt idx="3650">
                        <c:v>365.2</c:v>
                      </c:pt>
                      <c:pt idx="3651">
                        <c:v>365.3</c:v>
                      </c:pt>
                      <c:pt idx="3652">
                        <c:v>365.4</c:v>
                      </c:pt>
                      <c:pt idx="3653">
                        <c:v>365.5</c:v>
                      </c:pt>
                      <c:pt idx="3654">
                        <c:v>365.6</c:v>
                      </c:pt>
                      <c:pt idx="3655">
                        <c:v>365.7</c:v>
                      </c:pt>
                      <c:pt idx="3656">
                        <c:v>365.8</c:v>
                      </c:pt>
                      <c:pt idx="3657">
                        <c:v>365.9</c:v>
                      </c:pt>
                      <c:pt idx="3658">
                        <c:v>366</c:v>
                      </c:pt>
                      <c:pt idx="3659">
                        <c:v>366.1</c:v>
                      </c:pt>
                      <c:pt idx="3660">
                        <c:v>366.2</c:v>
                      </c:pt>
                      <c:pt idx="3661">
                        <c:v>366.3</c:v>
                      </c:pt>
                      <c:pt idx="3662">
                        <c:v>366.4</c:v>
                      </c:pt>
                      <c:pt idx="3663">
                        <c:v>366.5</c:v>
                      </c:pt>
                      <c:pt idx="3664">
                        <c:v>366.6</c:v>
                      </c:pt>
                      <c:pt idx="3665">
                        <c:v>366.7</c:v>
                      </c:pt>
                      <c:pt idx="3666">
                        <c:v>366.8</c:v>
                      </c:pt>
                      <c:pt idx="3667">
                        <c:v>366.9</c:v>
                      </c:pt>
                      <c:pt idx="3668">
                        <c:v>367</c:v>
                      </c:pt>
                      <c:pt idx="3669">
                        <c:v>367.1</c:v>
                      </c:pt>
                      <c:pt idx="3670">
                        <c:v>367.2</c:v>
                      </c:pt>
                      <c:pt idx="3671">
                        <c:v>367.3</c:v>
                      </c:pt>
                      <c:pt idx="3672">
                        <c:v>367.4</c:v>
                      </c:pt>
                      <c:pt idx="3673">
                        <c:v>367.5</c:v>
                      </c:pt>
                      <c:pt idx="3674">
                        <c:v>367.6</c:v>
                      </c:pt>
                      <c:pt idx="3675">
                        <c:v>367.7</c:v>
                      </c:pt>
                      <c:pt idx="3676">
                        <c:v>367.8</c:v>
                      </c:pt>
                      <c:pt idx="3677">
                        <c:v>367.9</c:v>
                      </c:pt>
                      <c:pt idx="3678">
                        <c:v>368</c:v>
                      </c:pt>
                      <c:pt idx="3679">
                        <c:v>368.1</c:v>
                      </c:pt>
                      <c:pt idx="3680">
                        <c:v>368.2</c:v>
                      </c:pt>
                      <c:pt idx="3681">
                        <c:v>368.3</c:v>
                      </c:pt>
                      <c:pt idx="3682">
                        <c:v>368.4</c:v>
                      </c:pt>
                      <c:pt idx="3683">
                        <c:v>368.5</c:v>
                      </c:pt>
                      <c:pt idx="3684">
                        <c:v>368.6</c:v>
                      </c:pt>
                      <c:pt idx="3685">
                        <c:v>368.7</c:v>
                      </c:pt>
                      <c:pt idx="3686">
                        <c:v>368.8</c:v>
                      </c:pt>
                      <c:pt idx="3687">
                        <c:v>368.9</c:v>
                      </c:pt>
                      <c:pt idx="3688">
                        <c:v>369</c:v>
                      </c:pt>
                      <c:pt idx="3689">
                        <c:v>369.1</c:v>
                      </c:pt>
                      <c:pt idx="3690">
                        <c:v>369.2</c:v>
                      </c:pt>
                      <c:pt idx="3691">
                        <c:v>369.3</c:v>
                      </c:pt>
                      <c:pt idx="3692">
                        <c:v>369.4</c:v>
                      </c:pt>
                      <c:pt idx="3693">
                        <c:v>369.5</c:v>
                      </c:pt>
                      <c:pt idx="3694">
                        <c:v>369.6</c:v>
                      </c:pt>
                      <c:pt idx="3695">
                        <c:v>369.7</c:v>
                      </c:pt>
                      <c:pt idx="3696">
                        <c:v>369.8</c:v>
                      </c:pt>
                      <c:pt idx="3697">
                        <c:v>369.9</c:v>
                      </c:pt>
                      <c:pt idx="3698">
                        <c:v>370</c:v>
                      </c:pt>
                      <c:pt idx="3699">
                        <c:v>370.1</c:v>
                      </c:pt>
                      <c:pt idx="3700">
                        <c:v>370.2</c:v>
                      </c:pt>
                      <c:pt idx="3701">
                        <c:v>370.3</c:v>
                      </c:pt>
                      <c:pt idx="3702">
                        <c:v>370.4</c:v>
                      </c:pt>
                      <c:pt idx="3703">
                        <c:v>370.5</c:v>
                      </c:pt>
                      <c:pt idx="3704">
                        <c:v>370.6</c:v>
                      </c:pt>
                      <c:pt idx="3705">
                        <c:v>370.7</c:v>
                      </c:pt>
                      <c:pt idx="3706">
                        <c:v>370.8</c:v>
                      </c:pt>
                      <c:pt idx="3707">
                        <c:v>370.9</c:v>
                      </c:pt>
                      <c:pt idx="3708">
                        <c:v>371</c:v>
                      </c:pt>
                      <c:pt idx="3709">
                        <c:v>371.1</c:v>
                      </c:pt>
                      <c:pt idx="3710">
                        <c:v>371.2</c:v>
                      </c:pt>
                      <c:pt idx="3711">
                        <c:v>371.3</c:v>
                      </c:pt>
                      <c:pt idx="3712">
                        <c:v>371.4</c:v>
                      </c:pt>
                      <c:pt idx="3713">
                        <c:v>371.5</c:v>
                      </c:pt>
                      <c:pt idx="3714">
                        <c:v>371.6</c:v>
                      </c:pt>
                      <c:pt idx="3715">
                        <c:v>371.7</c:v>
                      </c:pt>
                      <c:pt idx="3716">
                        <c:v>371.8</c:v>
                      </c:pt>
                      <c:pt idx="3717">
                        <c:v>371.9</c:v>
                      </c:pt>
                      <c:pt idx="3718">
                        <c:v>372</c:v>
                      </c:pt>
                      <c:pt idx="3719">
                        <c:v>372.1</c:v>
                      </c:pt>
                      <c:pt idx="3720">
                        <c:v>372.2</c:v>
                      </c:pt>
                      <c:pt idx="3721">
                        <c:v>372.3</c:v>
                      </c:pt>
                      <c:pt idx="3722">
                        <c:v>372.4</c:v>
                      </c:pt>
                      <c:pt idx="3723">
                        <c:v>372.5</c:v>
                      </c:pt>
                      <c:pt idx="3724">
                        <c:v>372.6</c:v>
                      </c:pt>
                      <c:pt idx="3725">
                        <c:v>372.7</c:v>
                      </c:pt>
                      <c:pt idx="3726">
                        <c:v>372.8</c:v>
                      </c:pt>
                      <c:pt idx="3727">
                        <c:v>372.9</c:v>
                      </c:pt>
                      <c:pt idx="3728">
                        <c:v>373</c:v>
                      </c:pt>
                      <c:pt idx="3729">
                        <c:v>373.1</c:v>
                      </c:pt>
                      <c:pt idx="3730">
                        <c:v>373.2</c:v>
                      </c:pt>
                      <c:pt idx="3731">
                        <c:v>373.3</c:v>
                      </c:pt>
                      <c:pt idx="3732">
                        <c:v>373.4</c:v>
                      </c:pt>
                      <c:pt idx="3733">
                        <c:v>373.5</c:v>
                      </c:pt>
                      <c:pt idx="3734">
                        <c:v>373.6</c:v>
                      </c:pt>
                      <c:pt idx="3735">
                        <c:v>373.7</c:v>
                      </c:pt>
                      <c:pt idx="3736">
                        <c:v>373.8</c:v>
                      </c:pt>
                      <c:pt idx="3737">
                        <c:v>373.9</c:v>
                      </c:pt>
                      <c:pt idx="3738">
                        <c:v>374</c:v>
                      </c:pt>
                      <c:pt idx="3739">
                        <c:v>374.1</c:v>
                      </c:pt>
                      <c:pt idx="3740">
                        <c:v>374.2</c:v>
                      </c:pt>
                      <c:pt idx="3741">
                        <c:v>374.3</c:v>
                      </c:pt>
                      <c:pt idx="3742">
                        <c:v>374.4</c:v>
                      </c:pt>
                      <c:pt idx="3743">
                        <c:v>374.5</c:v>
                      </c:pt>
                      <c:pt idx="3744">
                        <c:v>374.6</c:v>
                      </c:pt>
                      <c:pt idx="3745">
                        <c:v>374.7</c:v>
                      </c:pt>
                      <c:pt idx="3746">
                        <c:v>374.8</c:v>
                      </c:pt>
                      <c:pt idx="3747">
                        <c:v>374.9</c:v>
                      </c:pt>
                      <c:pt idx="3748">
                        <c:v>375</c:v>
                      </c:pt>
                      <c:pt idx="3749">
                        <c:v>375.1</c:v>
                      </c:pt>
                      <c:pt idx="3750">
                        <c:v>375.2</c:v>
                      </c:pt>
                      <c:pt idx="3751">
                        <c:v>375.3</c:v>
                      </c:pt>
                      <c:pt idx="3752">
                        <c:v>375.4</c:v>
                      </c:pt>
                      <c:pt idx="3753">
                        <c:v>375.5</c:v>
                      </c:pt>
                      <c:pt idx="3754">
                        <c:v>375.6</c:v>
                      </c:pt>
                      <c:pt idx="3755">
                        <c:v>375.7</c:v>
                      </c:pt>
                      <c:pt idx="3756">
                        <c:v>375.8</c:v>
                      </c:pt>
                      <c:pt idx="3757">
                        <c:v>375.9</c:v>
                      </c:pt>
                      <c:pt idx="3758">
                        <c:v>376</c:v>
                      </c:pt>
                      <c:pt idx="3759">
                        <c:v>376.1</c:v>
                      </c:pt>
                      <c:pt idx="3760">
                        <c:v>376.2</c:v>
                      </c:pt>
                      <c:pt idx="3761">
                        <c:v>376.3</c:v>
                      </c:pt>
                      <c:pt idx="3762">
                        <c:v>376.4</c:v>
                      </c:pt>
                      <c:pt idx="3763">
                        <c:v>376.5</c:v>
                      </c:pt>
                      <c:pt idx="3764">
                        <c:v>376.6</c:v>
                      </c:pt>
                      <c:pt idx="3765">
                        <c:v>376.7</c:v>
                      </c:pt>
                      <c:pt idx="3766">
                        <c:v>376.8</c:v>
                      </c:pt>
                      <c:pt idx="3767">
                        <c:v>376.9</c:v>
                      </c:pt>
                      <c:pt idx="3768">
                        <c:v>377</c:v>
                      </c:pt>
                      <c:pt idx="3769">
                        <c:v>377.1</c:v>
                      </c:pt>
                      <c:pt idx="3770">
                        <c:v>377.2</c:v>
                      </c:pt>
                      <c:pt idx="3771">
                        <c:v>377.3</c:v>
                      </c:pt>
                      <c:pt idx="3772">
                        <c:v>377.4</c:v>
                      </c:pt>
                      <c:pt idx="3773">
                        <c:v>377.5</c:v>
                      </c:pt>
                      <c:pt idx="3774">
                        <c:v>377.6</c:v>
                      </c:pt>
                      <c:pt idx="3775">
                        <c:v>377.7</c:v>
                      </c:pt>
                      <c:pt idx="3776">
                        <c:v>377.8</c:v>
                      </c:pt>
                      <c:pt idx="3777">
                        <c:v>377.9</c:v>
                      </c:pt>
                      <c:pt idx="3778">
                        <c:v>378</c:v>
                      </c:pt>
                      <c:pt idx="3779">
                        <c:v>378.1</c:v>
                      </c:pt>
                      <c:pt idx="3780">
                        <c:v>378.2</c:v>
                      </c:pt>
                      <c:pt idx="3781">
                        <c:v>378.3</c:v>
                      </c:pt>
                      <c:pt idx="3782">
                        <c:v>378.4</c:v>
                      </c:pt>
                      <c:pt idx="3783">
                        <c:v>378.5</c:v>
                      </c:pt>
                      <c:pt idx="3784">
                        <c:v>378.6</c:v>
                      </c:pt>
                      <c:pt idx="3785">
                        <c:v>378.7</c:v>
                      </c:pt>
                      <c:pt idx="3786">
                        <c:v>378.8</c:v>
                      </c:pt>
                      <c:pt idx="3787">
                        <c:v>378.9</c:v>
                      </c:pt>
                      <c:pt idx="3788">
                        <c:v>379</c:v>
                      </c:pt>
                      <c:pt idx="3789">
                        <c:v>379.1</c:v>
                      </c:pt>
                      <c:pt idx="3790">
                        <c:v>379.2</c:v>
                      </c:pt>
                      <c:pt idx="3791">
                        <c:v>379.3</c:v>
                      </c:pt>
                      <c:pt idx="3792">
                        <c:v>379.4</c:v>
                      </c:pt>
                      <c:pt idx="3793">
                        <c:v>379.5</c:v>
                      </c:pt>
                      <c:pt idx="3794">
                        <c:v>379.6</c:v>
                      </c:pt>
                      <c:pt idx="3795">
                        <c:v>379.7</c:v>
                      </c:pt>
                      <c:pt idx="3796">
                        <c:v>379.8</c:v>
                      </c:pt>
                      <c:pt idx="3797">
                        <c:v>379.9</c:v>
                      </c:pt>
                      <c:pt idx="3798">
                        <c:v>380</c:v>
                      </c:pt>
                      <c:pt idx="3799">
                        <c:v>380.1</c:v>
                      </c:pt>
                      <c:pt idx="3800">
                        <c:v>380.2</c:v>
                      </c:pt>
                      <c:pt idx="3801">
                        <c:v>380.3</c:v>
                      </c:pt>
                      <c:pt idx="3802">
                        <c:v>380.4</c:v>
                      </c:pt>
                      <c:pt idx="3803">
                        <c:v>380.5</c:v>
                      </c:pt>
                      <c:pt idx="3804">
                        <c:v>380.6</c:v>
                      </c:pt>
                      <c:pt idx="3805">
                        <c:v>380.7</c:v>
                      </c:pt>
                      <c:pt idx="3806">
                        <c:v>380.8</c:v>
                      </c:pt>
                      <c:pt idx="3807">
                        <c:v>380.9</c:v>
                      </c:pt>
                      <c:pt idx="3808">
                        <c:v>381</c:v>
                      </c:pt>
                      <c:pt idx="3809">
                        <c:v>381.1</c:v>
                      </c:pt>
                      <c:pt idx="3810">
                        <c:v>381.2</c:v>
                      </c:pt>
                      <c:pt idx="3811">
                        <c:v>381.3</c:v>
                      </c:pt>
                      <c:pt idx="3812">
                        <c:v>381.4</c:v>
                      </c:pt>
                      <c:pt idx="3813">
                        <c:v>381.5</c:v>
                      </c:pt>
                      <c:pt idx="3814">
                        <c:v>381.6</c:v>
                      </c:pt>
                      <c:pt idx="3815">
                        <c:v>381.7</c:v>
                      </c:pt>
                      <c:pt idx="3816">
                        <c:v>381.8</c:v>
                      </c:pt>
                      <c:pt idx="3817">
                        <c:v>381.9</c:v>
                      </c:pt>
                      <c:pt idx="3818">
                        <c:v>382</c:v>
                      </c:pt>
                      <c:pt idx="3819">
                        <c:v>382.1</c:v>
                      </c:pt>
                      <c:pt idx="3820">
                        <c:v>382.2</c:v>
                      </c:pt>
                      <c:pt idx="3821">
                        <c:v>382.3</c:v>
                      </c:pt>
                      <c:pt idx="3822">
                        <c:v>382.4</c:v>
                      </c:pt>
                      <c:pt idx="3823">
                        <c:v>382.5</c:v>
                      </c:pt>
                      <c:pt idx="3824">
                        <c:v>382.6</c:v>
                      </c:pt>
                      <c:pt idx="3825">
                        <c:v>382.7</c:v>
                      </c:pt>
                      <c:pt idx="3826">
                        <c:v>382.8</c:v>
                      </c:pt>
                      <c:pt idx="3827">
                        <c:v>382.9</c:v>
                      </c:pt>
                      <c:pt idx="3828">
                        <c:v>383</c:v>
                      </c:pt>
                      <c:pt idx="3829">
                        <c:v>383.1</c:v>
                      </c:pt>
                      <c:pt idx="3830">
                        <c:v>383.2</c:v>
                      </c:pt>
                      <c:pt idx="3831">
                        <c:v>383.3</c:v>
                      </c:pt>
                      <c:pt idx="3832">
                        <c:v>383.4</c:v>
                      </c:pt>
                      <c:pt idx="3833">
                        <c:v>383.5</c:v>
                      </c:pt>
                      <c:pt idx="3834">
                        <c:v>383.6</c:v>
                      </c:pt>
                      <c:pt idx="3835">
                        <c:v>383.7</c:v>
                      </c:pt>
                      <c:pt idx="3836">
                        <c:v>383.8</c:v>
                      </c:pt>
                      <c:pt idx="3837">
                        <c:v>383.9</c:v>
                      </c:pt>
                      <c:pt idx="3838">
                        <c:v>384</c:v>
                      </c:pt>
                      <c:pt idx="3839">
                        <c:v>384.1</c:v>
                      </c:pt>
                      <c:pt idx="3840">
                        <c:v>384.2</c:v>
                      </c:pt>
                      <c:pt idx="3841">
                        <c:v>384.3</c:v>
                      </c:pt>
                      <c:pt idx="3842">
                        <c:v>384.4</c:v>
                      </c:pt>
                      <c:pt idx="3843">
                        <c:v>384.5</c:v>
                      </c:pt>
                      <c:pt idx="3844">
                        <c:v>384.6</c:v>
                      </c:pt>
                      <c:pt idx="3845">
                        <c:v>384.7</c:v>
                      </c:pt>
                      <c:pt idx="3846">
                        <c:v>384.8</c:v>
                      </c:pt>
                      <c:pt idx="3847">
                        <c:v>384.9</c:v>
                      </c:pt>
                      <c:pt idx="3848">
                        <c:v>385</c:v>
                      </c:pt>
                      <c:pt idx="3849">
                        <c:v>385.1</c:v>
                      </c:pt>
                      <c:pt idx="3850">
                        <c:v>385.2</c:v>
                      </c:pt>
                      <c:pt idx="3851">
                        <c:v>385.3</c:v>
                      </c:pt>
                      <c:pt idx="3852">
                        <c:v>385.4</c:v>
                      </c:pt>
                      <c:pt idx="3853">
                        <c:v>385.5</c:v>
                      </c:pt>
                      <c:pt idx="3854">
                        <c:v>385.6</c:v>
                      </c:pt>
                      <c:pt idx="3855">
                        <c:v>385.7</c:v>
                      </c:pt>
                      <c:pt idx="3856">
                        <c:v>385.8</c:v>
                      </c:pt>
                      <c:pt idx="3857">
                        <c:v>385.9</c:v>
                      </c:pt>
                      <c:pt idx="3858">
                        <c:v>386</c:v>
                      </c:pt>
                      <c:pt idx="3859">
                        <c:v>386.1</c:v>
                      </c:pt>
                      <c:pt idx="3860">
                        <c:v>386.2</c:v>
                      </c:pt>
                      <c:pt idx="3861">
                        <c:v>386.3</c:v>
                      </c:pt>
                      <c:pt idx="3862">
                        <c:v>386.4</c:v>
                      </c:pt>
                      <c:pt idx="3863">
                        <c:v>386.5</c:v>
                      </c:pt>
                      <c:pt idx="3864">
                        <c:v>386.6</c:v>
                      </c:pt>
                      <c:pt idx="3865">
                        <c:v>386.7</c:v>
                      </c:pt>
                      <c:pt idx="3866">
                        <c:v>386.8</c:v>
                      </c:pt>
                      <c:pt idx="3867">
                        <c:v>386.9</c:v>
                      </c:pt>
                      <c:pt idx="3868">
                        <c:v>387</c:v>
                      </c:pt>
                      <c:pt idx="3869">
                        <c:v>387.1</c:v>
                      </c:pt>
                      <c:pt idx="3870">
                        <c:v>387.2</c:v>
                      </c:pt>
                      <c:pt idx="3871">
                        <c:v>387.3</c:v>
                      </c:pt>
                      <c:pt idx="3872">
                        <c:v>387.4</c:v>
                      </c:pt>
                      <c:pt idx="3873">
                        <c:v>387.5</c:v>
                      </c:pt>
                      <c:pt idx="3874">
                        <c:v>387.6</c:v>
                      </c:pt>
                      <c:pt idx="3875">
                        <c:v>387.7</c:v>
                      </c:pt>
                      <c:pt idx="3876">
                        <c:v>387.8</c:v>
                      </c:pt>
                      <c:pt idx="3877">
                        <c:v>387.9</c:v>
                      </c:pt>
                      <c:pt idx="3878">
                        <c:v>388</c:v>
                      </c:pt>
                      <c:pt idx="3879">
                        <c:v>388.1</c:v>
                      </c:pt>
                      <c:pt idx="3880">
                        <c:v>388.2</c:v>
                      </c:pt>
                      <c:pt idx="3881">
                        <c:v>388.3</c:v>
                      </c:pt>
                      <c:pt idx="3882">
                        <c:v>388.4</c:v>
                      </c:pt>
                      <c:pt idx="3883">
                        <c:v>388.5</c:v>
                      </c:pt>
                      <c:pt idx="3884">
                        <c:v>388.6</c:v>
                      </c:pt>
                      <c:pt idx="3885">
                        <c:v>388.7</c:v>
                      </c:pt>
                      <c:pt idx="3886">
                        <c:v>388.8</c:v>
                      </c:pt>
                      <c:pt idx="3887">
                        <c:v>388.9</c:v>
                      </c:pt>
                      <c:pt idx="3888">
                        <c:v>389</c:v>
                      </c:pt>
                      <c:pt idx="3889">
                        <c:v>389.1</c:v>
                      </c:pt>
                      <c:pt idx="3890">
                        <c:v>389.2</c:v>
                      </c:pt>
                      <c:pt idx="3891">
                        <c:v>389.3</c:v>
                      </c:pt>
                      <c:pt idx="3892">
                        <c:v>389.4</c:v>
                      </c:pt>
                      <c:pt idx="3893">
                        <c:v>389.5</c:v>
                      </c:pt>
                      <c:pt idx="3894">
                        <c:v>389.6</c:v>
                      </c:pt>
                      <c:pt idx="3895">
                        <c:v>389.7</c:v>
                      </c:pt>
                      <c:pt idx="3896">
                        <c:v>389.8</c:v>
                      </c:pt>
                      <c:pt idx="3897">
                        <c:v>389.9</c:v>
                      </c:pt>
                      <c:pt idx="3898">
                        <c:v>390</c:v>
                      </c:pt>
                      <c:pt idx="3899">
                        <c:v>390.1</c:v>
                      </c:pt>
                      <c:pt idx="3900">
                        <c:v>390.2</c:v>
                      </c:pt>
                      <c:pt idx="3901">
                        <c:v>390.3</c:v>
                      </c:pt>
                      <c:pt idx="3902">
                        <c:v>390.4</c:v>
                      </c:pt>
                      <c:pt idx="3903">
                        <c:v>390.5</c:v>
                      </c:pt>
                      <c:pt idx="3904">
                        <c:v>390.6</c:v>
                      </c:pt>
                      <c:pt idx="3905">
                        <c:v>390.7</c:v>
                      </c:pt>
                      <c:pt idx="3906">
                        <c:v>390.8</c:v>
                      </c:pt>
                      <c:pt idx="3907">
                        <c:v>390.9</c:v>
                      </c:pt>
                      <c:pt idx="3908">
                        <c:v>391</c:v>
                      </c:pt>
                      <c:pt idx="3909">
                        <c:v>391.1</c:v>
                      </c:pt>
                      <c:pt idx="3910">
                        <c:v>391.2</c:v>
                      </c:pt>
                      <c:pt idx="3911">
                        <c:v>391.3</c:v>
                      </c:pt>
                      <c:pt idx="3912">
                        <c:v>391.4</c:v>
                      </c:pt>
                      <c:pt idx="3913">
                        <c:v>391.5</c:v>
                      </c:pt>
                      <c:pt idx="3914">
                        <c:v>391.6</c:v>
                      </c:pt>
                      <c:pt idx="3915">
                        <c:v>391.7</c:v>
                      </c:pt>
                      <c:pt idx="3916">
                        <c:v>391.8</c:v>
                      </c:pt>
                      <c:pt idx="3917">
                        <c:v>391.9</c:v>
                      </c:pt>
                      <c:pt idx="3918">
                        <c:v>392</c:v>
                      </c:pt>
                      <c:pt idx="3919">
                        <c:v>392.1</c:v>
                      </c:pt>
                      <c:pt idx="3920">
                        <c:v>392.2</c:v>
                      </c:pt>
                      <c:pt idx="3921">
                        <c:v>392.3</c:v>
                      </c:pt>
                      <c:pt idx="3922">
                        <c:v>392.4</c:v>
                      </c:pt>
                      <c:pt idx="3923">
                        <c:v>392.5</c:v>
                      </c:pt>
                      <c:pt idx="3924">
                        <c:v>392.6</c:v>
                      </c:pt>
                      <c:pt idx="3925">
                        <c:v>392.7</c:v>
                      </c:pt>
                      <c:pt idx="3926">
                        <c:v>392.8</c:v>
                      </c:pt>
                      <c:pt idx="3927">
                        <c:v>392.9</c:v>
                      </c:pt>
                      <c:pt idx="3928">
                        <c:v>393</c:v>
                      </c:pt>
                      <c:pt idx="3929">
                        <c:v>393.1</c:v>
                      </c:pt>
                      <c:pt idx="3930">
                        <c:v>393.2</c:v>
                      </c:pt>
                      <c:pt idx="3931">
                        <c:v>393.3</c:v>
                      </c:pt>
                      <c:pt idx="3932">
                        <c:v>393.4</c:v>
                      </c:pt>
                      <c:pt idx="3933">
                        <c:v>393.5</c:v>
                      </c:pt>
                      <c:pt idx="3934">
                        <c:v>393.6</c:v>
                      </c:pt>
                      <c:pt idx="3935">
                        <c:v>393.7</c:v>
                      </c:pt>
                      <c:pt idx="3936">
                        <c:v>393.8</c:v>
                      </c:pt>
                      <c:pt idx="3937">
                        <c:v>393.9</c:v>
                      </c:pt>
                      <c:pt idx="3938">
                        <c:v>394</c:v>
                      </c:pt>
                      <c:pt idx="3939">
                        <c:v>394.1</c:v>
                      </c:pt>
                      <c:pt idx="3940">
                        <c:v>394.2</c:v>
                      </c:pt>
                      <c:pt idx="3941">
                        <c:v>394.3</c:v>
                      </c:pt>
                      <c:pt idx="3942">
                        <c:v>394.4</c:v>
                      </c:pt>
                      <c:pt idx="3943">
                        <c:v>394.5</c:v>
                      </c:pt>
                      <c:pt idx="3944">
                        <c:v>394.6</c:v>
                      </c:pt>
                      <c:pt idx="3945">
                        <c:v>394.7</c:v>
                      </c:pt>
                      <c:pt idx="3946">
                        <c:v>394.8</c:v>
                      </c:pt>
                      <c:pt idx="3947">
                        <c:v>394.9</c:v>
                      </c:pt>
                      <c:pt idx="3948">
                        <c:v>395</c:v>
                      </c:pt>
                      <c:pt idx="3949">
                        <c:v>395.1</c:v>
                      </c:pt>
                      <c:pt idx="3950">
                        <c:v>395.2</c:v>
                      </c:pt>
                      <c:pt idx="3951">
                        <c:v>395.3</c:v>
                      </c:pt>
                      <c:pt idx="3952">
                        <c:v>395.4</c:v>
                      </c:pt>
                      <c:pt idx="3953">
                        <c:v>395.5</c:v>
                      </c:pt>
                      <c:pt idx="3954">
                        <c:v>395.6</c:v>
                      </c:pt>
                      <c:pt idx="3955">
                        <c:v>395.7</c:v>
                      </c:pt>
                      <c:pt idx="3956">
                        <c:v>395.8</c:v>
                      </c:pt>
                      <c:pt idx="3957">
                        <c:v>395.9</c:v>
                      </c:pt>
                      <c:pt idx="3958">
                        <c:v>396</c:v>
                      </c:pt>
                      <c:pt idx="3959">
                        <c:v>396.1</c:v>
                      </c:pt>
                      <c:pt idx="3960">
                        <c:v>396.2</c:v>
                      </c:pt>
                      <c:pt idx="3961">
                        <c:v>396.3</c:v>
                      </c:pt>
                      <c:pt idx="3962">
                        <c:v>396.4</c:v>
                      </c:pt>
                      <c:pt idx="3963">
                        <c:v>396.5</c:v>
                      </c:pt>
                      <c:pt idx="3964">
                        <c:v>396.6</c:v>
                      </c:pt>
                      <c:pt idx="3965">
                        <c:v>396.7</c:v>
                      </c:pt>
                      <c:pt idx="3966">
                        <c:v>396.8</c:v>
                      </c:pt>
                      <c:pt idx="3967">
                        <c:v>396.9</c:v>
                      </c:pt>
                      <c:pt idx="3968">
                        <c:v>397</c:v>
                      </c:pt>
                      <c:pt idx="3969">
                        <c:v>397.1</c:v>
                      </c:pt>
                      <c:pt idx="3970">
                        <c:v>397.2</c:v>
                      </c:pt>
                      <c:pt idx="3971">
                        <c:v>397.3</c:v>
                      </c:pt>
                      <c:pt idx="3972">
                        <c:v>397.4</c:v>
                      </c:pt>
                      <c:pt idx="3973">
                        <c:v>397.5</c:v>
                      </c:pt>
                      <c:pt idx="3974">
                        <c:v>397.6</c:v>
                      </c:pt>
                      <c:pt idx="3975">
                        <c:v>397.7</c:v>
                      </c:pt>
                      <c:pt idx="3976">
                        <c:v>397.8</c:v>
                      </c:pt>
                      <c:pt idx="3977">
                        <c:v>397.9</c:v>
                      </c:pt>
                      <c:pt idx="3978">
                        <c:v>398</c:v>
                      </c:pt>
                      <c:pt idx="3979">
                        <c:v>398.1</c:v>
                      </c:pt>
                      <c:pt idx="3980">
                        <c:v>398.2</c:v>
                      </c:pt>
                      <c:pt idx="3981">
                        <c:v>398.3</c:v>
                      </c:pt>
                      <c:pt idx="3982">
                        <c:v>398.4</c:v>
                      </c:pt>
                      <c:pt idx="3983">
                        <c:v>398.5</c:v>
                      </c:pt>
                      <c:pt idx="3984">
                        <c:v>398.6</c:v>
                      </c:pt>
                      <c:pt idx="3985">
                        <c:v>398.7</c:v>
                      </c:pt>
                      <c:pt idx="3986">
                        <c:v>398.8</c:v>
                      </c:pt>
                      <c:pt idx="3987">
                        <c:v>398.9</c:v>
                      </c:pt>
                      <c:pt idx="3988">
                        <c:v>399</c:v>
                      </c:pt>
                      <c:pt idx="3989">
                        <c:v>399.1</c:v>
                      </c:pt>
                      <c:pt idx="3990">
                        <c:v>399.2</c:v>
                      </c:pt>
                      <c:pt idx="3991">
                        <c:v>399.3</c:v>
                      </c:pt>
                      <c:pt idx="3992">
                        <c:v>399.4</c:v>
                      </c:pt>
                      <c:pt idx="3993">
                        <c:v>399.5</c:v>
                      </c:pt>
                      <c:pt idx="3994">
                        <c:v>399.6</c:v>
                      </c:pt>
                      <c:pt idx="3995">
                        <c:v>399.7</c:v>
                      </c:pt>
                      <c:pt idx="3996">
                        <c:v>399.8</c:v>
                      </c:pt>
                      <c:pt idx="3997">
                        <c:v>399.9</c:v>
                      </c:pt>
                      <c:pt idx="3998">
                        <c:v>400</c:v>
                      </c:pt>
                      <c:pt idx="3999">
                        <c:v>400.1</c:v>
                      </c:pt>
                      <c:pt idx="4000">
                        <c:v>400.2</c:v>
                      </c:pt>
                      <c:pt idx="4001">
                        <c:v>400.3</c:v>
                      </c:pt>
                      <c:pt idx="4002">
                        <c:v>400.4</c:v>
                      </c:pt>
                      <c:pt idx="4003">
                        <c:v>400.5</c:v>
                      </c:pt>
                      <c:pt idx="4004">
                        <c:v>400.6</c:v>
                      </c:pt>
                      <c:pt idx="4005">
                        <c:v>400.7</c:v>
                      </c:pt>
                      <c:pt idx="4006">
                        <c:v>400.8</c:v>
                      </c:pt>
                      <c:pt idx="4007">
                        <c:v>400.9</c:v>
                      </c:pt>
                      <c:pt idx="4008">
                        <c:v>401</c:v>
                      </c:pt>
                      <c:pt idx="4009">
                        <c:v>401.1</c:v>
                      </c:pt>
                      <c:pt idx="4010">
                        <c:v>401.2</c:v>
                      </c:pt>
                      <c:pt idx="4011">
                        <c:v>401.3</c:v>
                      </c:pt>
                      <c:pt idx="4012">
                        <c:v>401.4</c:v>
                      </c:pt>
                      <c:pt idx="4013">
                        <c:v>401.5</c:v>
                      </c:pt>
                      <c:pt idx="4014">
                        <c:v>401.6</c:v>
                      </c:pt>
                      <c:pt idx="4015">
                        <c:v>401.7</c:v>
                      </c:pt>
                      <c:pt idx="4016">
                        <c:v>401.8</c:v>
                      </c:pt>
                      <c:pt idx="4017">
                        <c:v>401.9</c:v>
                      </c:pt>
                      <c:pt idx="4018">
                        <c:v>402</c:v>
                      </c:pt>
                      <c:pt idx="4019">
                        <c:v>402.1</c:v>
                      </c:pt>
                      <c:pt idx="4020">
                        <c:v>402.2</c:v>
                      </c:pt>
                      <c:pt idx="4021">
                        <c:v>402.3</c:v>
                      </c:pt>
                      <c:pt idx="4022">
                        <c:v>402.4</c:v>
                      </c:pt>
                      <c:pt idx="4023">
                        <c:v>402.5</c:v>
                      </c:pt>
                      <c:pt idx="4024">
                        <c:v>402.6</c:v>
                      </c:pt>
                      <c:pt idx="4025">
                        <c:v>402.7</c:v>
                      </c:pt>
                      <c:pt idx="4026">
                        <c:v>402.8</c:v>
                      </c:pt>
                      <c:pt idx="4027">
                        <c:v>402.9</c:v>
                      </c:pt>
                      <c:pt idx="4028">
                        <c:v>403</c:v>
                      </c:pt>
                      <c:pt idx="4029">
                        <c:v>403.1</c:v>
                      </c:pt>
                      <c:pt idx="4030">
                        <c:v>403.2</c:v>
                      </c:pt>
                      <c:pt idx="4031">
                        <c:v>403.3</c:v>
                      </c:pt>
                      <c:pt idx="4032">
                        <c:v>403.4</c:v>
                      </c:pt>
                      <c:pt idx="4033">
                        <c:v>403.5</c:v>
                      </c:pt>
                      <c:pt idx="4034">
                        <c:v>403.6</c:v>
                      </c:pt>
                      <c:pt idx="4035">
                        <c:v>403.7</c:v>
                      </c:pt>
                      <c:pt idx="4036">
                        <c:v>403.8</c:v>
                      </c:pt>
                      <c:pt idx="4037">
                        <c:v>403.9</c:v>
                      </c:pt>
                      <c:pt idx="4038">
                        <c:v>404</c:v>
                      </c:pt>
                      <c:pt idx="4039">
                        <c:v>404.1</c:v>
                      </c:pt>
                      <c:pt idx="4040">
                        <c:v>404.2</c:v>
                      </c:pt>
                      <c:pt idx="4041">
                        <c:v>404.3</c:v>
                      </c:pt>
                      <c:pt idx="4042">
                        <c:v>404.4</c:v>
                      </c:pt>
                      <c:pt idx="4043">
                        <c:v>404.5</c:v>
                      </c:pt>
                      <c:pt idx="4044">
                        <c:v>404.6</c:v>
                      </c:pt>
                      <c:pt idx="4045">
                        <c:v>404.7</c:v>
                      </c:pt>
                      <c:pt idx="4046">
                        <c:v>404.8</c:v>
                      </c:pt>
                      <c:pt idx="4047">
                        <c:v>404.9</c:v>
                      </c:pt>
                      <c:pt idx="4048">
                        <c:v>405</c:v>
                      </c:pt>
                      <c:pt idx="4049">
                        <c:v>405.1</c:v>
                      </c:pt>
                      <c:pt idx="4050">
                        <c:v>405.2</c:v>
                      </c:pt>
                      <c:pt idx="4051">
                        <c:v>405.3</c:v>
                      </c:pt>
                      <c:pt idx="4052">
                        <c:v>405.4</c:v>
                      </c:pt>
                      <c:pt idx="4053">
                        <c:v>405.5</c:v>
                      </c:pt>
                      <c:pt idx="4054">
                        <c:v>405.6</c:v>
                      </c:pt>
                      <c:pt idx="4055">
                        <c:v>405.7</c:v>
                      </c:pt>
                      <c:pt idx="4056">
                        <c:v>405.8</c:v>
                      </c:pt>
                      <c:pt idx="4057">
                        <c:v>405.9</c:v>
                      </c:pt>
                      <c:pt idx="4058">
                        <c:v>406</c:v>
                      </c:pt>
                      <c:pt idx="4059">
                        <c:v>406.1</c:v>
                      </c:pt>
                      <c:pt idx="4060">
                        <c:v>406.2</c:v>
                      </c:pt>
                      <c:pt idx="4061">
                        <c:v>406.3</c:v>
                      </c:pt>
                      <c:pt idx="4062">
                        <c:v>406.4</c:v>
                      </c:pt>
                      <c:pt idx="4063">
                        <c:v>406.5</c:v>
                      </c:pt>
                      <c:pt idx="4064">
                        <c:v>406.6</c:v>
                      </c:pt>
                      <c:pt idx="4065">
                        <c:v>406.7</c:v>
                      </c:pt>
                      <c:pt idx="4066">
                        <c:v>406.8</c:v>
                      </c:pt>
                      <c:pt idx="4067">
                        <c:v>406.9</c:v>
                      </c:pt>
                      <c:pt idx="4068">
                        <c:v>407</c:v>
                      </c:pt>
                      <c:pt idx="4069">
                        <c:v>407.1</c:v>
                      </c:pt>
                      <c:pt idx="4070">
                        <c:v>407.2</c:v>
                      </c:pt>
                      <c:pt idx="4071">
                        <c:v>407.3</c:v>
                      </c:pt>
                      <c:pt idx="4072">
                        <c:v>407.4</c:v>
                      </c:pt>
                      <c:pt idx="4073">
                        <c:v>407.5</c:v>
                      </c:pt>
                      <c:pt idx="4074">
                        <c:v>407.6</c:v>
                      </c:pt>
                      <c:pt idx="4075">
                        <c:v>407.7</c:v>
                      </c:pt>
                      <c:pt idx="4076">
                        <c:v>407.8</c:v>
                      </c:pt>
                      <c:pt idx="4077">
                        <c:v>407.9</c:v>
                      </c:pt>
                      <c:pt idx="4078">
                        <c:v>408</c:v>
                      </c:pt>
                      <c:pt idx="4079">
                        <c:v>408.1</c:v>
                      </c:pt>
                      <c:pt idx="4080">
                        <c:v>408.2</c:v>
                      </c:pt>
                      <c:pt idx="4081">
                        <c:v>408.3</c:v>
                      </c:pt>
                      <c:pt idx="4082">
                        <c:v>408.4</c:v>
                      </c:pt>
                      <c:pt idx="4083">
                        <c:v>408.5</c:v>
                      </c:pt>
                      <c:pt idx="4084">
                        <c:v>408.6</c:v>
                      </c:pt>
                      <c:pt idx="4085">
                        <c:v>408.7</c:v>
                      </c:pt>
                      <c:pt idx="4086">
                        <c:v>408.8</c:v>
                      </c:pt>
                      <c:pt idx="4087">
                        <c:v>408.9</c:v>
                      </c:pt>
                      <c:pt idx="4088">
                        <c:v>409</c:v>
                      </c:pt>
                      <c:pt idx="4089">
                        <c:v>409.1</c:v>
                      </c:pt>
                      <c:pt idx="4090">
                        <c:v>409.2</c:v>
                      </c:pt>
                      <c:pt idx="4091">
                        <c:v>409.3</c:v>
                      </c:pt>
                      <c:pt idx="4092">
                        <c:v>409.4</c:v>
                      </c:pt>
                      <c:pt idx="4093">
                        <c:v>409.5</c:v>
                      </c:pt>
                      <c:pt idx="4094">
                        <c:v>409.6</c:v>
                      </c:pt>
                      <c:pt idx="4095">
                        <c:v>409.7</c:v>
                      </c:pt>
                      <c:pt idx="4096">
                        <c:v>409.8</c:v>
                      </c:pt>
                      <c:pt idx="4097">
                        <c:v>409.9</c:v>
                      </c:pt>
                      <c:pt idx="4098">
                        <c:v>410</c:v>
                      </c:pt>
                      <c:pt idx="4099">
                        <c:v>410.1</c:v>
                      </c:pt>
                      <c:pt idx="4100">
                        <c:v>410.2</c:v>
                      </c:pt>
                      <c:pt idx="4101">
                        <c:v>410.3</c:v>
                      </c:pt>
                      <c:pt idx="4102">
                        <c:v>410.4</c:v>
                      </c:pt>
                      <c:pt idx="4103">
                        <c:v>410.5</c:v>
                      </c:pt>
                      <c:pt idx="4104">
                        <c:v>410.6</c:v>
                      </c:pt>
                      <c:pt idx="4105">
                        <c:v>410.7</c:v>
                      </c:pt>
                      <c:pt idx="4106">
                        <c:v>410.8</c:v>
                      </c:pt>
                      <c:pt idx="4107">
                        <c:v>410.9</c:v>
                      </c:pt>
                      <c:pt idx="4108">
                        <c:v>411</c:v>
                      </c:pt>
                      <c:pt idx="4109">
                        <c:v>411.1</c:v>
                      </c:pt>
                      <c:pt idx="4110">
                        <c:v>411.2</c:v>
                      </c:pt>
                      <c:pt idx="4111">
                        <c:v>411.3</c:v>
                      </c:pt>
                      <c:pt idx="4112">
                        <c:v>411.4</c:v>
                      </c:pt>
                      <c:pt idx="4113">
                        <c:v>411.5</c:v>
                      </c:pt>
                      <c:pt idx="4114">
                        <c:v>411.6</c:v>
                      </c:pt>
                      <c:pt idx="4115">
                        <c:v>411.7</c:v>
                      </c:pt>
                      <c:pt idx="4116">
                        <c:v>411.8</c:v>
                      </c:pt>
                      <c:pt idx="4117">
                        <c:v>411.9</c:v>
                      </c:pt>
                      <c:pt idx="4118">
                        <c:v>412</c:v>
                      </c:pt>
                      <c:pt idx="4119">
                        <c:v>412.1</c:v>
                      </c:pt>
                      <c:pt idx="4120">
                        <c:v>412.2</c:v>
                      </c:pt>
                      <c:pt idx="4121">
                        <c:v>412.3</c:v>
                      </c:pt>
                      <c:pt idx="4122">
                        <c:v>412.4</c:v>
                      </c:pt>
                      <c:pt idx="4123">
                        <c:v>412.5</c:v>
                      </c:pt>
                      <c:pt idx="4124">
                        <c:v>412.6</c:v>
                      </c:pt>
                      <c:pt idx="4125">
                        <c:v>412.7</c:v>
                      </c:pt>
                      <c:pt idx="4126">
                        <c:v>412.8</c:v>
                      </c:pt>
                      <c:pt idx="4127">
                        <c:v>412.9</c:v>
                      </c:pt>
                      <c:pt idx="4128">
                        <c:v>413</c:v>
                      </c:pt>
                      <c:pt idx="4129">
                        <c:v>413.1</c:v>
                      </c:pt>
                      <c:pt idx="4130">
                        <c:v>413.2</c:v>
                      </c:pt>
                      <c:pt idx="4131">
                        <c:v>413.3</c:v>
                      </c:pt>
                      <c:pt idx="4132">
                        <c:v>413.4</c:v>
                      </c:pt>
                      <c:pt idx="4133">
                        <c:v>413.5</c:v>
                      </c:pt>
                      <c:pt idx="4134">
                        <c:v>413.6</c:v>
                      </c:pt>
                      <c:pt idx="4135">
                        <c:v>413.7</c:v>
                      </c:pt>
                      <c:pt idx="4136">
                        <c:v>413.8</c:v>
                      </c:pt>
                      <c:pt idx="4137">
                        <c:v>413.9</c:v>
                      </c:pt>
                      <c:pt idx="4138">
                        <c:v>414</c:v>
                      </c:pt>
                      <c:pt idx="4139">
                        <c:v>414.1</c:v>
                      </c:pt>
                      <c:pt idx="4140">
                        <c:v>414.2</c:v>
                      </c:pt>
                      <c:pt idx="4141">
                        <c:v>414.3</c:v>
                      </c:pt>
                      <c:pt idx="4142">
                        <c:v>414.4</c:v>
                      </c:pt>
                      <c:pt idx="4143">
                        <c:v>414.5</c:v>
                      </c:pt>
                      <c:pt idx="4144">
                        <c:v>414.6</c:v>
                      </c:pt>
                      <c:pt idx="4145">
                        <c:v>414.7</c:v>
                      </c:pt>
                      <c:pt idx="4146">
                        <c:v>414.8</c:v>
                      </c:pt>
                      <c:pt idx="4147">
                        <c:v>414.9</c:v>
                      </c:pt>
                      <c:pt idx="4148">
                        <c:v>415</c:v>
                      </c:pt>
                      <c:pt idx="4149">
                        <c:v>415.1</c:v>
                      </c:pt>
                      <c:pt idx="4150">
                        <c:v>415.2</c:v>
                      </c:pt>
                      <c:pt idx="4151">
                        <c:v>415.3</c:v>
                      </c:pt>
                      <c:pt idx="4152">
                        <c:v>415.4</c:v>
                      </c:pt>
                      <c:pt idx="4153">
                        <c:v>415.5</c:v>
                      </c:pt>
                      <c:pt idx="4154">
                        <c:v>415.6</c:v>
                      </c:pt>
                      <c:pt idx="4155">
                        <c:v>415.7</c:v>
                      </c:pt>
                      <c:pt idx="4156">
                        <c:v>415.8</c:v>
                      </c:pt>
                      <c:pt idx="4157">
                        <c:v>415.9</c:v>
                      </c:pt>
                      <c:pt idx="4158">
                        <c:v>416</c:v>
                      </c:pt>
                      <c:pt idx="4159">
                        <c:v>416.1</c:v>
                      </c:pt>
                      <c:pt idx="4160">
                        <c:v>416.2</c:v>
                      </c:pt>
                      <c:pt idx="4161">
                        <c:v>416.3</c:v>
                      </c:pt>
                      <c:pt idx="4162">
                        <c:v>416.4</c:v>
                      </c:pt>
                      <c:pt idx="4163">
                        <c:v>416.5</c:v>
                      </c:pt>
                      <c:pt idx="4164">
                        <c:v>416.6</c:v>
                      </c:pt>
                      <c:pt idx="4165">
                        <c:v>416.7</c:v>
                      </c:pt>
                      <c:pt idx="4166">
                        <c:v>416.8</c:v>
                      </c:pt>
                      <c:pt idx="4167">
                        <c:v>416.9</c:v>
                      </c:pt>
                      <c:pt idx="4168">
                        <c:v>417</c:v>
                      </c:pt>
                      <c:pt idx="4169">
                        <c:v>417.1</c:v>
                      </c:pt>
                      <c:pt idx="4170">
                        <c:v>417.2</c:v>
                      </c:pt>
                      <c:pt idx="4171">
                        <c:v>417.3</c:v>
                      </c:pt>
                      <c:pt idx="4172">
                        <c:v>417.4</c:v>
                      </c:pt>
                      <c:pt idx="4173">
                        <c:v>417.5</c:v>
                      </c:pt>
                      <c:pt idx="4174">
                        <c:v>417.6</c:v>
                      </c:pt>
                      <c:pt idx="4175">
                        <c:v>417.7</c:v>
                      </c:pt>
                      <c:pt idx="4176">
                        <c:v>417.8</c:v>
                      </c:pt>
                      <c:pt idx="4177">
                        <c:v>417.9</c:v>
                      </c:pt>
                      <c:pt idx="4178">
                        <c:v>418</c:v>
                      </c:pt>
                      <c:pt idx="4179">
                        <c:v>418.1</c:v>
                      </c:pt>
                      <c:pt idx="4180">
                        <c:v>418.2</c:v>
                      </c:pt>
                      <c:pt idx="4181">
                        <c:v>418.3</c:v>
                      </c:pt>
                      <c:pt idx="4182">
                        <c:v>418.4</c:v>
                      </c:pt>
                      <c:pt idx="4183">
                        <c:v>418.5</c:v>
                      </c:pt>
                      <c:pt idx="4184">
                        <c:v>418.6</c:v>
                      </c:pt>
                      <c:pt idx="4185">
                        <c:v>418.7</c:v>
                      </c:pt>
                      <c:pt idx="4186">
                        <c:v>418.8</c:v>
                      </c:pt>
                      <c:pt idx="4187">
                        <c:v>418.9</c:v>
                      </c:pt>
                      <c:pt idx="4188">
                        <c:v>419</c:v>
                      </c:pt>
                      <c:pt idx="4189">
                        <c:v>419.1</c:v>
                      </c:pt>
                      <c:pt idx="4190">
                        <c:v>419.2</c:v>
                      </c:pt>
                      <c:pt idx="4191">
                        <c:v>419.3</c:v>
                      </c:pt>
                      <c:pt idx="4192">
                        <c:v>419.4</c:v>
                      </c:pt>
                      <c:pt idx="4193">
                        <c:v>419.5</c:v>
                      </c:pt>
                      <c:pt idx="4194">
                        <c:v>419.6</c:v>
                      </c:pt>
                      <c:pt idx="4195">
                        <c:v>419.7</c:v>
                      </c:pt>
                      <c:pt idx="4196">
                        <c:v>419.8</c:v>
                      </c:pt>
                      <c:pt idx="4197">
                        <c:v>419.9</c:v>
                      </c:pt>
                      <c:pt idx="4198">
                        <c:v>420</c:v>
                      </c:pt>
                      <c:pt idx="4199">
                        <c:v>420.1</c:v>
                      </c:pt>
                      <c:pt idx="4200">
                        <c:v>420.2</c:v>
                      </c:pt>
                      <c:pt idx="4201">
                        <c:v>420.3</c:v>
                      </c:pt>
                      <c:pt idx="4202">
                        <c:v>420.4</c:v>
                      </c:pt>
                      <c:pt idx="4203">
                        <c:v>420.5</c:v>
                      </c:pt>
                      <c:pt idx="4204">
                        <c:v>420.6</c:v>
                      </c:pt>
                      <c:pt idx="4205">
                        <c:v>420.7</c:v>
                      </c:pt>
                      <c:pt idx="4206">
                        <c:v>420.8</c:v>
                      </c:pt>
                      <c:pt idx="4207">
                        <c:v>420.9</c:v>
                      </c:pt>
                      <c:pt idx="4208">
                        <c:v>421</c:v>
                      </c:pt>
                      <c:pt idx="4209">
                        <c:v>421.1</c:v>
                      </c:pt>
                      <c:pt idx="4210">
                        <c:v>421.2</c:v>
                      </c:pt>
                      <c:pt idx="4211">
                        <c:v>421.3</c:v>
                      </c:pt>
                      <c:pt idx="4212">
                        <c:v>421.4</c:v>
                      </c:pt>
                      <c:pt idx="4213">
                        <c:v>421.5</c:v>
                      </c:pt>
                      <c:pt idx="4214">
                        <c:v>421.6</c:v>
                      </c:pt>
                      <c:pt idx="4215">
                        <c:v>421.7</c:v>
                      </c:pt>
                      <c:pt idx="4216">
                        <c:v>421.8</c:v>
                      </c:pt>
                      <c:pt idx="4217">
                        <c:v>421.9</c:v>
                      </c:pt>
                      <c:pt idx="4218">
                        <c:v>422</c:v>
                      </c:pt>
                      <c:pt idx="4219">
                        <c:v>422.1</c:v>
                      </c:pt>
                      <c:pt idx="4220">
                        <c:v>422.2</c:v>
                      </c:pt>
                      <c:pt idx="4221">
                        <c:v>422.3</c:v>
                      </c:pt>
                      <c:pt idx="4222">
                        <c:v>422.4</c:v>
                      </c:pt>
                      <c:pt idx="4223">
                        <c:v>422.5</c:v>
                      </c:pt>
                      <c:pt idx="4224">
                        <c:v>422.6</c:v>
                      </c:pt>
                      <c:pt idx="4225">
                        <c:v>422.7</c:v>
                      </c:pt>
                      <c:pt idx="4226">
                        <c:v>422.8</c:v>
                      </c:pt>
                      <c:pt idx="4227">
                        <c:v>422.9</c:v>
                      </c:pt>
                      <c:pt idx="4228">
                        <c:v>423</c:v>
                      </c:pt>
                      <c:pt idx="4229">
                        <c:v>423.1</c:v>
                      </c:pt>
                      <c:pt idx="4230">
                        <c:v>423.2</c:v>
                      </c:pt>
                      <c:pt idx="4231">
                        <c:v>423.3</c:v>
                      </c:pt>
                      <c:pt idx="4232">
                        <c:v>423.4</c:v>
                      </c:pt>
                      <c:pt idx="4233">
                        <c:v>423.5</c:v>
                      </c:pt>
                      <c:pt idx="4234">
                        <c:v>423.6</c:v>
                      </c:pt>
                      <c:pt idx="4235">
                        <c:v>423.7</c:v>
                      </c:pt>
                      <c:pt idx="4236">
                        <c:v>423.8</c:v>
                      </c:pt>
                      <c:pt idx="4237">
                        <c:v>423.9</c:v>
                      </c:pt>
                      <c:pt idx="4238">
                        <c:v>424</c:v>
                      </c:pt>
                      <c:pt idx="4239">
                        <c:v>424.1</c:v>
                      </c:pt>
                      <c:pt idx="4240">
                        <c:v>424.2</c:v>
                      </c:pt>
                      <c:pt idx="4241">
                        <c:v>424.3</c:v>
                      </c:pt>
                      <c:pt idx="4242">
                        <c:v>424.4</c:v>
                      </c:pt>
                      <c:pt idx="4243">
                        <c:v>424.5</c:v>
                      </c:pt>
                      <c:pt idx="4244">
                        <c:v>424.6</c:v>
                      </c:pt>
                      <c:pt idx="4245">
                        <c:v>424.7</c:v>
                      </c:pt>
                      <c:pt idx="4246">
                        <c:v>424.8</c:v>
                      </c:pt>
                      <c:pt idx="4247">
                        <c:v>424.9</c:v>
                      </c:pt>
                      <c:pt idx="4248">
                        <c:v>425</c:v>
                      </c:pt>
                      <c:pt idx="4249">
                        <c:v>425.1</c:v>
                      </c:pt>
                      <c:pt idx="4250">
                        <c:v>425.2</c:v>
                      </c:pt>
                      <c:pt idx="4251">
                        <c:v>425.3</c:v>
                      </c:pt>
                      <c:pt idx="4252">
                        <c:v>425.4</c:v>
                      </c:pt>
                      <c:pt idx="4253">
                        <c:v>425.5</c:v>
                      </c:pt>
                      <c:pt idx="4254">
                        <c:v>425.6</c:v>
                      </c:pt>
                      <c:pt idx="4255">
                        <c:v>425.7</c:v>
                      </c:pt>
                      <c:pt idx="4256">
                        <c:v>425.8</c:v>
                      </c:pt>
                      <c:pt idx="4257">
                        <c:v>425.9</c:v>
                      </c:pt>
                      <c:pt idx="4258">
                        <c:v>426</c:v>
                      </c:pt>
                      <c:pt idx="4259">
                        <c:v>426.1</c:v>
                      </c:pt>
                      <c:pt idx="4260">
                        <c:v>426.2</c:v>
                      </c:pt>
                      <c:pt idx="4261">
                        <c:v>426.3</c:v>
                      </c:pt>
                      <c:pt idx="4262">
                        <c:v>426.4</c:v>
                      </c:pt>
                      <c:pt idx="4263">
                        <c:v>426.5</c:v>
                      </c:pt>
                      <c:pt idx="4264">
                        <c:v>426.6</c:v>
                      </c:pt>
                      <c:pt idx="4265">
                        <c:v>426.7</c:v>
                      </c:pt>
                      <c:pt idx="4266">
                        <c:v>426.8</c:v>
                      </c:pt>
                      <c:pt idx="4267">
                        <c:v>426.9</c:v>
                      </c:pt>
                      <c:pt idx="4268">
                        <c:v>427</c:v>
                      </c:pt>
                      <c:pt idx="4269">
                        <c:v>427.1</c:v>
                      </c:pt>
                      <c:pt idx="4270">
                        <c:v>427.2</c:v>
                      </c:pt>
                      <c:pt idx="4271">
                        <c:v>427.3</c:v>
                      </c:pt>
                      <c:pt idx="4272">
                        <c:v>427.4</c:v>
                      </c:pt>
                      <c:pt idx="4273">
                        <c:v>427.5</c:v>
                      </c:pt>
                      <c:pt idx="4274">
                        <c:v>427.6</c:v>
                      </c:pt>
                      <c:pt idx="4275">
                        <c:v>427.7</c:v>
                      </c:pt>
                      <c:pt idx="4276">
                        <c:v>427.8</c:v>
                      </c:pt>
                      <c:pt idx="4277">
                        <c:v>427.9</c:v>
                      </c:pt>
                      <c:pt idx="4278">
                        <c:v>428</c:v>
                      </c:pt>
                      <c:pt idx="4279">
                        <c:v>428.1</c:v>
                      </c:pt>
                      <c:pt idx="4280">
                        <c:v>428.2</c:v>
                      </c:pt>
                      <c:pt idx="4281">
                        <c:v>428.3</c:v>
                      </c:pt>
                      <c:pt idx="4282">
                        <c:v>428.4</c:v>
                      </c:pt>
                      <c:pt idx="4283">
                        <c:v>428.5</c:v>
                      </c:pt>
                      <c:pt idx="4284">
                        <c:v>428.6</c:v>
                      </c:pt>
                      <c:pt idx="4285">
                        <c:v>428.7</c:v>
                      </c:pt>
                      <c:pt idx="4286">
                        <c:v>428.8</c:v>
                      </c:pt>
                      <c:pt idx="4287">
                        <c:v>428.9</c:v>
                      </c:pt>
                      <c:pt idx="4288">
                        <c:v>429</c:v>
                      </c:pt>
                      <c:pt idx="4289">
                        <c:v>429.1</c:v>
                      </c:pt>
                      <c:pt idx="4290">
                        <c:v>429.2</c:v>
                      </c:pt>
                      <c:pt idx="4291">
                        <c:v>429.3</c:v>
                      </c:pt>
                      <c:pt idx="4292">
                        <c:v>429.4</c:v>
                      </c:pt>
                      <c:pt idx="4293">
                        <c:v>429.5</c:v>
                      </c:pt>
                      <c:pt idx="4294">
                        <c:v>429.6</c:v>
                      </c:pt>
                      <c:pt idx="4295">
                        <c:v>429.7</c:v>
                      </c:pt>
                      <c:pt idx="4296">
                        <c:v>429.8</c:v>
                      </c:pt>
                      <c:pt idx="4297">
                        <c:v>429.9</c:v>
                      </c:pt>
                      <c:pt idx="4298">
                        <c:v>430</c:v>
                      </c:pt>
                      <c:pt idx="4299">
                        <c:v>430.1</c:v>
                      </c:pt>
                      <c:pt idx="4300">
                        <c:v>430.2</c:v>
                      </c:pt>
                      <c:pt idx="4301">
                        <c:v>430.3</c:v>
                      </c:pt>
                      <c:pt idx="4302">
                        <c:v>430.4</c:v>
                      </c:pt>
                      <c:pt idx="4303">
                        <c:v>430.5</c:v>
                      </c:pt>
                      <c:pt idx="4304">
                        <c:v>430.6</c:v>
                      </c:pt>
                      <c:pt idx="4305">
                        <c:v>430.7</c:v>
                      </c:pt>
                      <c:pt idx="4306">
                        <c:v>430.8</c:v>
                      </c:pt>
                      <c:pt idx="4307">
                        <c:v>430.9</c:v>
                      </c:pt>
                      <c:pt idx="4308">
                        <c:v>431</c:v>
                      </c:pt>
                      <c:pt idx="4309">
                        <c:v>431.1</c:v>
                      </c:pt>
                      <c:pt idx="4310">
                        <c:v>431.2</c:v>
                      </c:pt>
                      <c:pt idx="4311">
                        <c:v>431.3</c:v>
                      </c:pt>
                      <c:pt idx="4312">
                        <c:v>431.4</c:v>
                      </c:pt>
                      <c:pt idx="4313">
                        <c:v>431.5</c:v>
                      </c:pt>
                      <c:pt idx="4314">
                        <c:v>431.6</c:v>
                      </c:pt>
                      <c:pt idx="4315">
                        <c:v>431.7</c:v>
                      </c:pt>
                      <c:pt idx="4316">
                        <c:v>431.8</c:v>
                      </c:pt>
                      <c:pt idx="4317">
                        <c:v>431.9</c:v>
                      </c:pt>
                      <c:pt idx="4318">
                        <c:v>432</c:v>
                      </c:pt>
                      <c:pt idx="4319">
                        <c:v>432.1</c:v>
                      </c:pt>
                      <c:pt idx="4320">
                        <c:v>432.2</c:v>
                      </c:pt>
                      <c:pt idx="4321">
                        <c:v>432.3</c:v>
                      </c:pt>
                      <c:pt idx="4322">
                        <c:v>432.4</c:v>
                      </c:pt>
                      <c:pt idx="4323">
                        <c:v>432.5</c:v>
                      </c:pt>
                      <c:pt idx="4324">
                        <c:v>432.6</c:v>
                      </c:pt>
                      <c:pt idx="4325">
                        <c:v>432.7</c:v>
                      </c:pt>
                      <c:pt idx="4326">
                        <c:v>432.8</c:v>
                      </c:pt>
                      <c:pt idx="4327">
                        <c:v>432.9</c:v>
                      </c:pt>
                      <c:pt idx="4328">
                        <c:v>433</c:v>
                      </c:pt>
                      <c:pt idx="4329">
                        <c:v>433.1</c:v>
                      </c:pt>
                      <c:pt idx="4330">
                        <c:v>433.2</c:v>
                      </c:pt>
                      <c:pt idx="4331">
                        <c:v>433.3</c:v>
                      </c:pt>
                      <c:pt idx="4332">
                        <c:v>433.4</c:v>
                      </c:pt>
                      <c:pt idx="4333">
                        <c:v>433.5</c:v>
                      </c:pt>
                      <c:pt idx="4334">
                        <c:v>433.6</c:v>
                      </c:pt>
                      <c:pt idx="4335">
                        <c:v>433.7</c:v>
                      </c:pt>
                      <c:pt idx="4336">
                        <c:v>433.8</c:v>
                      </c:pt>
                      <c:pt idx="4337">
                        <c:v>433.9</c:v>
                      </c:pt>
                      <c:pt idx="4338">
                        <c:v>434</c:v>
                      </c:pt>
                      <c:pt idx="4339">
                        <c:v>434.1</c:v>
                      </c:pt>
                      <c:pt idx="4340">
                        <c:v>434.2</c:v>
                      </c:pt>
                      <c:pt idx="4341">
                        <c:v>434.3</c:v>
                      </c:pt>
                      <c:pt idx="4342">
                        <c:v>434.4</c:v>
                      </c:pt>
                      <c:pt idx="4343">
                        <c:v>434.5</c:v>
                      </c:pt>
                      <c:pt idx="4344">
                        <c:v>434.6</c:v>
                      </c:pt>
                      <c:pt idx="4345">
                        <c:v>434.7</c:v>
                      </c:pt>
                      <c:pt idx="4346">
                        <c:v>434.8</c:v>
                      </c:pt>
                      <c:pt idx="4347">
                        <c:v>434.9</c:v>
                      </c:pt>
                      <c:pt idx="4348">
                        <c:v>435</c:v>
                      </c:pt>
                      <c:pt idx="4349">
                        <c:v>435.1</c:v>
                      </c:pt>
                      <c:pt idx="4350">
                        <c:v>435.2</c:v>
                      </c:pt>
                      <c:pt idx="4351">
                        <c:v>435.3</c:v>
                      </c:pt>
                      <c:pt idx="4352">
                        <c:v>435.4</c:v>
                      </c:pt>
                      <c:pt idx="4353">
                        <c:v>435.5</c:v>
                      </c:pt>
                      <c:pt idx="4354">
                        <c:v>435.6</c:v>
                      </c:pt>
                      <c:pt idx="4355">
                        <c:v>435.7</c:v>
                      </c:pt>
                      <c:pt idx="4356">
                        <c:v>435.8</c:v>
                      </c:pt>
                      <c:pt idx="4357">
                        <c:v>435.9</c:v>
                      </c:pt>
                      <c:pt idx="4358">
                        <c:v>436</c:v>
                      </c:pt>
                      <c:pt idx="4359">
                        <c:v>436.1</c:v>
                      </c:pt>
                      <c:pt idx="4360">
                        <c:v>436.2</c:v>
                      </c:pt>
                      <c:pt idx="4361">
                        <c:v>436.3</c:v>
                      </c:pt>
                      <c:pt idx="4362">
                        <c:v>436.4</c:v>
                      </c:pt>
                      <c:pt idx="4363">
                        <c:v>436.5</c:v>
                      </c:pt>
                      <c:pt idx="4364">
                        <c:v>436.6</c:v>
                      </c:pt>
                      <c:pt idx="4365">
                        <c:v>436.7</c:v>
                      </c:pt>
                      <c:pt idx="4366">
                        <c:v>436.8</c:v>
                      </c:pt>
                      <c:pt idx="4367">
                        <c:v>436.9</c:v>
                      </c:pt>
                      <c:pt idx="4368">
                        <c:v>437</c:v>
                      </c:pt>
                      <c:pt idx="4369">
                        <c:v>437.1</c:v>
                      </c:pt>
                      <c:pt idx="4370">
                        <c:v>437.2</c:v>
                      </c:pt>
                      <c:pt idx="4371">
                        <c:v>437.3</c:v>
                      </c:pt>
                      <c:pt idx="4372">
                        <c:v>437.4</c:v>
                      </c:pt>
                      <c:pt idx="4373">
                        <c:v>437.5</c:v>
                      </c:pt>
                      <c:pt idx="4374">
                        <c:v>437.6</c:v>
                      </c:pt>
                      <c:pt idx="4375">
                        <c:v>437.7</c:v>
                      </c:pt>
                      <c:pt idx="4376">
                        <c:v>437.8</c:v>
                      </c:pt>
                      <c:pt idx="4377">
                        <c:v>437.9</c:v>
                      </c:pt>
                      <c:pt idx="4378">
                        <c:v>438</c:v>
                      </c:pt>
                      <c:pt idx="4379">
                        <c:v>438.1</c:v>
                      </c:pt>
                      <c:pt idx="4380">
                        <c:v>438.2</c:v>
                      </c:pt>
                      <c:pt idx="4381">
                        <c:v>438.3</c:v>
                      </c:pt>
                      <c:pt idx="4382">
                        <c:v>438.4</c:v>
                      </c:pt>
                      <c:pt idx="4383">
                        <c:v>438.5</c:v>
                      </c:pt>
                      <c:pt idx="4384">
                        <c:v>438.6</c:v>
                      </c:pt>
                      <c:pt idx="4385">
                        <c:v>438.7</c:v>
                      </c:pt>
                      <c:pt idx="4386">
                        <c:v>438.8</c:v>
                      </c:pt>
                      <c:pt idx="4387">
                        <c:v>438.9</c:v>
                      </c:pt>
                      <c:pt idx="4388">
                        <c:v>439</c:v>
                      </c:pt>
                      <c:pt idx="4389">
                        <c:v>439.1</c:v>
                      </c:pt>
                      <c:pt idx="4390">
                        <c:v>439.2</c:v>
                      </c:pt>
                      <c:pt idx="4391">
                        <c:v>439.3</c:v>
                      </c:pt>
                      <c:pt idx="4392">
                        <c:v>439.4</c:v>
                      </c:pt>
                      <c:pt idx="4393">
                        <c:v>439.5</c:v>
                      </c:pt>
                      <c:pt idx="4394">
                        <c:v>439.6</c:v>
                      </c:pt>
                      <c:pt idx="4395">
                        <c:v>439.7</c:v>
                      </c:pt>
                      <c:pt idx="4396">
                        <c:v>439.8</c:v>
                      </c:pt>
                      <c:pt idx="4397">
                        <c:v>439.9</c:v>
                      </c:pt>
                      <c:pt idx="4398">
                        <c:v>440</c:v>
                      </c:pt>
                      <c:pt idx="4399">
                        <c:v>440.1</c:v>
                      </c:pt>
                      <c:pt idx="4400">
                        <c:v>440.2</c:v>
                      </c:pt>
                      <c:pt idx="4401">
                        <c:v>440.3</c:v>
                      </c:pt>
                      <c:pt idx="4402">
                        <c:v>440.4</c:v>
                      </c:pt>
                      <c:pt idx="4403">
                        <c:v>440.5</c:v>
                      </c:pt>
                      <c:pt idx="4404">
                        <c:v>440.6</c:v>
                      </c:pt>
                      <c:pt idx="4405">
                        <c:v>440.7</c:v>
                      </c:pt>
                      <c:pt idx="4406">
                        <c:v>440.8</c:v>
                      </c:pt>
                      <c:pt idx="4407">
                        <c:v>440.9</c:v>
                      </c:pt>
                      <c:pt idx="4408">
                        <c:v>441</c:v>
                      </c:pt>
                      <c:pt idx="4409">
                        <c:v>441.1</c:v>
                      </c:pt>
                      <c:pt idx="4410">
                        <c:v>441.2</c:v>
                      </c:pt>
                      <c:pt idx="4411">
                        <c:v>441.3</c:v>
                      </c:pt>
                      <c:pt idx="4412">
                        <c:v>441.4</c:v>
                      </c:pt>
                      <c:pt idx="4413">
                        <c:v>441.5</c:v>
                      </c:pt>
                      <c:pt idx="4414">
                        <c:v>441.6</c:v>
                      </c:pt>
                      <c:pt idx="4415">
                        <c:v>441.7</c:v>
                      </c:pt>
                      <c:pt idx="4416">
                        <c:v>441.8</c:v>
                      </c:pt>
                      <c:pt idx="4417">
                        <c:v>441.9</c:v>
                      </c:pt>
                      <c:pt idx="4418">
                        <c:v>442</c:v>
                      </c:pt>
                      <c:pt idx="4419">
                        <c:v>442.1</c:v>
                      </c:pt>
                      <c:pt idx="4420">
                        <c:v>442.2</c:v>
                      </c:pt>
                      <c:pt idx="4421">
                        <c:v>442.3</c:v>
                      </c:pt>
                      <c:pt idx="4422">
                        <c:v>442.4</c:v>
                      </c:pt>
                      <c:pt idx="4423">
                        <c:v>442.5</c:v>
                      </c:pt>
                      <c:pt idx="4424">
                        <c:v>442.6</c:v>
                      </c:pt>
                      <c:pt idx="4425">
                        <c:v>442.7</c:v>
                      </c:pt>
                      <c:pt idx="4426">
                        <c:v>442.8</c:v>
                      </c:pt>
                      <c:pt idx="4427">
                        <c:v>442.9</c:v>
                      </c:pt>
                      <c:pt idx="4428">
                        <c:v>443</c:v>
                      </c:pt>
                      <c:pt idx="4429">
                        <c:v>443.1</c:v>
                      </c:pt>
                      <c:pt idx="4430">
                        <c:v>443.2</c:v>
                      </c:pt>
                      <c:pt idx="4431">
                        <c:v>443.3</c:v>
                      </c:pt>
                      <c:pt idx="4432">
                        <c:v>443.4</c:v>
                      </c:pt>
                      <c:pt idx="4433">
                        <c:v>443.5</c:v>
                      </c:pt>
                      <c:pt idx="4434">
                        <c:v>443.6</c:v>
                      </c:pt>
                      <c:pt idx="4435">
                        <c:v>443.7</c:v>
                      </c:pt>
                      <c:pt idx="4436">
                        <c:v>443.8</c:v>
                      </c:pt>
                      <c:pt idx="4437">
                        <c:v>443.9</c:v>
                      </c:pt>
                      <c:pt idx="4438">
                        <c:v>444</c:v>
                      </c:pt>
                      <c:pt idx="4439">
                        <c:v>444.1</c:v>
                      </c:pt>
                      <c:pt idx="4440">
                        <c:v>444.2</c:v>
                      </c:pt>
                      <c:pt idx="4441">
                        <c:v>444.3</c:v>
                      </c:pt>
                      <c:pt idx="4442">
                        <c:v>444.4</c:v>
                      </c:pt>
                      <c:pt idx="4443">
                        <c:v>444.5</c:v>
                      </c:pt>
                      <c:pt idx="4444">
                        <c:v>444.6</c:v>
                      </c:pt>
                      <c:pt idx="4445">
                        <c:v>444.7</c:v>
                      </c:pt>
                      <c:pt idx="4446">
                        <c:v>444.8</c:v>
                      </c:pt>
                      <c:pt idx="4447">
                        <c:v>444.9</c:v>
                      </c:pt>
                      <c:pt idx="4448">
                        <c:v>445</c:v>
                      </c:pt>
                      <c:pt idx="4449">
                        <c:v>445.1</c:v>
                      </c:pt>
                      <c:pt idx="4450">
                        <c:v>445.2</c:v>
                      </c:pt>
                      <c:pt idx="4451">
                        <c:v>445.3</c:v>
                      </c:pt>
                      <c:pt idx="4452">
                        <c:v>445.4</c:v>
                      </c:pt>
                      <c:pt idx="4453">
                        <c:v>445.5</c:v>
                      </c:pt>
                      <c:pt idx="4454">
                        <c:v>445.6</c:v>
                      </c:pt>
                      <c:pt idx="4455">
                        <c:v>445.7</c:v>
                      </c:pt>
                      <c:pt idx="4456">
                        <c:v>445.8</c:v>
                      </c:pt>
                      <c:pt idx="4457">
                        <c:v>445.9</c:v>
                      </c:pt>
                      <c:pt idx="4458">
                        <c:v>446</c:v>
                      </c:pt>
                      <c:pt idx="4459">
                        <c:v>446.1</c:v>
                      </c:pt>
                      <c:pt idx="4460">
                        <c:v>446.2</c:v>
                      </c:pt>
                      <c:pt idx="4461">
                        <c:v>446.3</c:v>
                      </c:pt>
                      <c:pt idx="4462">
                        <c:v>446.4</c:v>
                      </c:pt>
                      <c:pt idx="4463">
                        <c:v>446.5</c:v>
                      </c:pt>
                      <c:pt idx="4464">
                        <c:v>446.6</c:v>
                      </c:pt>
                      <c:pt idx="4465">
                        <c:v>446.7</c:v>
                      </c:pt>
                      <c:pt idx="4466">
                        <c:v>446.8</c:v>
                      </c:pt>
                      <c:pt idx="4467">
                        <c:v>446.9</c:v>
                      </c:pt>
                      <c:pt idx="4468">
                        <c:v>447</c:v>
                      </c:pt>
                      <c:pt idx="4469">
                        <c:v>447.1</c:v>
                      </c:pt>
                      <c:pt idx="4470">
                        <c:v>447.2</c:v>
                      </c:pt>
                      <c:pt idx="4471">
                        <c:v>447.3</c:v>
                      </c:pt>
                      <c:pt idx="4472">
                        <c:v>447.4</c:v>
                      </c:pt>
                      <c:pt idx="4473">
                        <c:v>447.5</c:v>
                      </c:pt>
                      <c:pt idx="4474">
                        <c:v>447.6</c:v>
                      </c:pt>
                      <c:pt idx="4475">
                        <c:v>447.7</c:v>
                      </c:pt>
                      <c:pt idx="4476">
                        <c:v>447.8</c:v>
                      </c:pt>
                      <c:pt idx="4477">
                        <c:v>447.9</c:v>
                      </c:pt>
                      <c:pt idx="4478">
                        <c:v>448</c:v>
                      </c:pt>
                      <c:pt idx="4479">
                        <c:v>448.1</c:v>
                      </c:pt>
                      <c:pt idx="4480">
                        <c:v>448.2</c:v>
                      </c:pt>
                      <c:pt idx="4481">
                        <c:v>448.3</c:v>
                      </c:pt>
                      <c:pt idx="4482">
                        <c:v>448.4</c:v>
                      </c:pt>
                      <c:pt idx="4483">
                        <c:v>448.5</c:v>
                      </c:pt>
                      <c:pt idx="4484">
                        <c:v>448.6</c:v>
                      </c:pt>
                      <c:pt idx="4485">
                        <c:v>448.7</c:v>
                      </c:pt>
                      <c:pt idx="4486">
                        <c:v>448.8</c:v>
                      </c:pt>
                      <c:pt idx="4487">
                        <c:v>448.9</c:v>
                      </c:pt>
                      <c:pt idx="4488">
                        <c:v>449</c:v>
                      </c:pt>
                      <c:pt idx="4489">
                        <c:v>449.1</c:v>
                      </c:pt>
                      <c:pt idx="4490">
                        <c:v>449.2</c:v>
                      </c:pt>
                      <c:pt idx="4491">
                        <c:v>449.3</c:v>
                      </c:pt>
                      <c:pt idx="4492">
                        <c:v>449.4</c:v>
                      </c:pt>
                      <c:pt idx="4493">
                        <c:v>449.5</c:v>
                      </c:pt>
                      <c:pt idx="4494">
                        <c:v>449.6</c:v>
                      </c:pt>
                      <c:pt idx="4495">
                        <c:v>449.7</c:v>
                      </c:pt>
                      <c:pt idx="4496">
                        <c:v>449.8</c:v>
                      </c:pt>
                      <c:pt idx="4497">
                        <c:v>449.9</c:v>
                      </c:pt>
                      <c:pt idx="4498">
                        <c:v>450</c:v>
                      </c:pt>
                      <c:pt idx="4499">
                        <c:v>450.1</c:v>
                      </c:pt>
                      <c:pt idx="4500">
                        <c:v>450.2</c:v>
                      </c:pt>
                      <c:pt idx="4501">
                        <c:v>450.3</c:v>
                      </c:pt>
                      <c:pt idx="4502">
                        <c:v>450.4</c:v>
                      </c:pt>
                      <c:pt idx="4503">
                        <c:v>450.5</c:v>
                      </c:pt>
                      <c:pt idx="4504">
                        <c:v>450.6</c:v>
                      </c:pt>
                      <c:pt idx="4505">
                        <c:v>450.7</c:v>
                      </c:pt>
                      <c:pt idx="4506">
                        <c:v>450.8</c:v>
                      </c:pt>
                      <c:pt idx="4507">
                        <c:v>450.9</c:v>
                      </c:pt>
                      <c:pt idx="4508">
                        <c:v>451</c:v>
                      </c:pt>
                      <c:pt idx="4509">
                        <c:v>451.1</c:v>
                      </c:pt>
                      <c:pt idx="4510">
                        <c:v>451.2</c:v>
                      </c:pt>
                      <c:pt idx="4511">
                        <c:v>451.3</c:v>
                      </c:pt>
                      <c:pt idx="4512">
                        <c:v>451.4</c:v>
                      </c:pt>
                      <c:pt idx="4513">
                        <c:v>451.5</c:v>
                      </c:pt>
                      <c:pt idx="4514">
                        <c:v>451.6</c:v>
                      </c:pt>
                      <c:pt idx="4515">
                        <c:v>451.7</c:v>
                      </c:pt>
                      <c:pt idx="4516">
                        <c:v>451.8</c:v>
                      </c:pt>
                      <c:pt idx="4517">
                        <c:v>451.9</c:v>
                      </c:pt>
                      <c:pt idx="4518">
                        <c:v>452</c:v>
                      </c:pt>
                      <c:pt idx="4519">
                        <c:v>452.1</c:v>
                      </c:pt>
                      <c:pt idx="4520">
                        <c:v>452.2</c:v>
                      </c:pt>
                      <c:pt idx="4521">
                        <c:v>452.3</c:v>
                      </c:pt>
                      <c:pt idx="4522">
                        <c:v>452.4</c:v>
                      </c:pt>
                      <c:pt idx="4523">
                        <c:v>452.5</c:v>
                      </c:pt>
                      <c:pt idx="4524">
                        <c:v>452.6</c:v>
                      </c:pt>
                      <c:pt idx="4525">
                        <c:v>452.7</c:v>
                      </c:pt>
                      <c:pt idx="4526">
                        <c:v>452.8</c:v>
                      </c:pt>
                      <c:pt idx="4527">
                        <c:v>452.9</c:v>
                      </c:pt>
                      <c:pt idx="4528">
                        <c:v>453</c:v>
                      </c:pt>
                      <c:pt idx="4529">
                        <c:v>453.1</c:v>
                      </c:pt>
                      <c:pt idx="4530">
                        <c:v>453.2</c:v>
                      </c:pt>
                      <c:pt idx="4531">
                        <c:v>453.3</c:v>
                      </c:pt>
                      <c:pt idx="4532">
                        <c:v>453.4</c:v>
                      </c:pt>
                      <c:pt idx="4533">
                        <c:v>453.5</c:v>
                      </c:pt>
                      <c:pt idx="4534">
                        <c:v>453.6</c:v>
                      </c:pt>
                      <c:pt idx="4535">
                        <c:v>453.7</c:v>
                      </c:pt>
                      <c:pt idx="4536">
                        <c:v>453.8</c:v>
                      </c:pt>
                      <c:pt idx="4537">
                        <c:v>453.9</c:v>
                      </c:pt>
                      <c:pt idx="4538">
                        <c:v>454</c:v>
                      </c:pt>
                      <c:pt idx="4539">
                        <c:v>454.1</c:v>
                      </c:pt>
                      <c:pt idx="4540">
                        <c:v>454.2</c:v>
                      </c:pt>
                      <c:pt idx="4541">
                        <c:v>454.3</c:v>
                      </c:pt>
                      <c:pt idx="4542">
                        <c:v>454.4</c:v>
                      </c:pt>
                      <c:pt idx="4543">
                        <c:v>454.5</c:v>
                      </c:pt>
                      <c:pt idx="4544">
                        <c:v>454.6</c:v>
                      </c:pt>
                      <c:pt idx="4545">
                        <c:v>454.7</c:v>
                      </c:pt>
                      <c:pt idx="4546">
                        <c:v>454.8</c:v>
                      </c:pt>
                      <c:pt idx="4547">
                        <c:v>454.9</c:v>
                      </c:pt>
                      <c:pt idx="4548">
                        <c:v>455</c:v>
                      </c:pt>
                      <c:pt idx="4549">
                        <c:v>455.1</c:v>
                      </c:pt>
                      <c:pt idx="4550">
                        <c:v>455.2</c:v>
                      </c:pt>
                      <c:pt idx="4551">
                        <c:v>455.3</c:v>
                      </c:pt>
                      <c:pt idx="4552">
                        <c:v>455.4</c:v>
                      </c:pt>
                      <c:pt idx="4553">
                        <c:v>455.5</c:v>
                      </c:pt>
                      <c:pt idx="4554">
                        <c:v>455.6</c:v>
                      </c:pt>
                      <c:pt idx="4555">
                        <c:v>455.7</c:v>
                      </c:pt>
                      <c:pt idx="4556">
                        <c:v>455.8</c:v>
                      </c:pt>
                      <c:pt idx="4557">
                        <c:v>455.9</c:v>
                      </c:pt>
                      <c:pt idx="4558">
                        <c:v>456</c:v>
                      </c:pt>
                      <c:pt idx="4559">
                        <c:v>456.1</c:v>
                      </c:pt>
                      <c:pt idx="4560">
                        <c:v>456.2</c:v>
                      </c:pt>
                      <c:pt idx="4561">
                        <c:v>456.3</c:v>
                      </c:pt>
                      <c:pt idx="4562">
                        <c:v>456.4</c:v>
                      </c:pt>
                      <c:pt idx="4563">
                        <c:v>456.5</c:v>
                      </c:pt>
                      <c:pt idx="4564">
                        <c:v>456.6</c:v>
                      </c:pt>
                      <c:pt idx="4565">
                        <c:v>456.7</c:v>
                      </c:pt>
                      <c:pt idx="4566">
                        <c:v>456.8</c:v>
                      </c:pt>
                      <c:pt idx="4567">
                        <c:v>456.9</c:v>
                      </c:pt>
                      <c:pt idx="4568">
                        <c:v>457</c:v>
                      </c:pt>
                      <c:pt idx="4569">
                        <c:v>457.1</c:v>
                      </c:pt>
                      <c:pt idx="4570">
                        <c:v>457.2</c:v>
                      </c:pt>
                      <c:pt idx="4571">
                        <c:v>457.3</c:v>
                      </c:pt>
                      <c:pt idx="4572">
                        <c:v>457.4</c:v>
                      </c:pt>
                      <c:pt idx="4573">
                        <c:v>457.5</c:v>
                      </c:pt>
                      <c:pt idx="4574">
                        <c:v>457.6</c:v>
                      </c:pt>
                      <c:pt idx="4575">
                        <c:v>457.7</c:v>
                      </c:pt>
                      <c:pt idx="4576">
                        <c:v>457.8</c:v>
                      </c:pt>
                      <c:pt idx="4577">
                        <c:v>457.9</c:v>
                      </c:pt>
                      <c:pt idx="4578">
                        <c:v>458</c:v>
                      </c:pt>
                      <c:pt idx="4579">
                        <c:v>458.1</c:v>
                      </c:pt>
                      <c:pt idx="4580">
                        <c:v>458.2</c:v>
                      </c:pt>
                      <c:pt idx="4581">
                        <c:v>458.3</c:v>
                      </c:pt>
                      <c:pt idx="4582">
                        <c:v>458.4</c:v>
                      </c:pt>
                      <c:pt idx="4583">
                        <c:v>458.5</c:v>
                      </c:pt>
                      <c:pt idx="4584">
                        <c:v>458.6</c:v>
                      </c:pt>
                      <c:pt idx="4585">
                        <c:v>458.7</c:v>
                      </c:pt>
                      <c:pt idx="4586">
                        <c:v>458.8</c:v>
                      </c:pt>
                      <c:pt idx="4587">
                        <c:v>458.9</c:v>
                      </c:pt>
                      <c:pt idx="4588">
                        <c:v>459</c:v>
                      </c:pt>
                      <c:pt idx="4589">
                        <c:v>459.1</c:v>
                      </c:pt>
                      <c:pt idx="4590">
                        <c:v>459.2</c:v>
                      </c:pt>
                      <c:pt idx="4591">
                        <c:v>459.3</c:v>
                      </c:pt>
                      <c:pt idx="4592">
                        <c:v>459.4</c:v>
                      </c:pt>
                      <c:pt idx="4593">
                        <c:v>459.5</c:v>
                      </c:pt>
                      <c:pt idx="4594">
                        <c:v>459.6</c:v>
                      </c:pt>
                      <c:pt idx="4595">
                        <c:v>459.7</c:v>
                      </c:pt>
                      <c:pt idx="4596">
                        <c:v>459.8</c:v>
                      </c:pt>
                      <c:pt idx="4597">
                        <c:v>459.9</c:v>
                      </c:pt>
                      <c:pt idx="4598">
                        <c:v>460</c:v>
                      </c:pt>
                      <c:pt idx="4599">
                        <c:v>460.1</c:v>
                      </c:pt>
                      <c:pt idx="4600">
                        <c:v>460.2</c:v>
                      </c:pt>
                      <c:pt idx="4601">
                        <c:v>460.3</c:v>
                      </c:pt>
                      <c:pt idx="4602">
                        <c:v>460.4</c:v>
                      </c:pt>
                      <c:pt idx="4603">
                        <c:v>460.5</c:v>
                      </c:pt>
                      <c:pt idx="4604">
                        <c:v>460.6</c:v>
                      </c:pt>
                      <c:pt idx="4605">
                        <c:v>460.7</c:v>
                      </c:pt>
                      <c:pt idx="4606">
                        <c:v>460.8</c:v>
                      </c:pt>
                      <c:pt idx="4607">
                        <c:v>460.9</c:v>
                      </c:pt>
                      <c:pt idx="4608">
                        <c:v>461</c:v>
                      </c:pt>
                      <c:pt idx="4609">
                        <c:v>461.1</c:v>
                      </c:pt>
                      <c:pt idx="4610">
                        <c:v>461.2</c:v>
                      </c:pt>
                      <c:pt idx="4611">
                        <c:v>461.3</c:v>
                      </c:pt>
                      <c:pt idx="4612">
                        <c:v>461.4</c:v>
                      </c:pt>
                      <c:pt idx="4613">
                        <c:v>461.5</c:v>
                      </c:pt>
                      <c:pt idx="4614">
                        <c:v>461.6</c:v>
                      </c:pt>
                      <c:pt idx="4615">
                        <c:v>461.7</c:v>
                      </c:pt>
                      <c:pt idx="4616">
                        <c:v>461.8</c:v>
                      </c:pt>
                      <c:pt idx="4617">
                        <c:v>461.9</c:v>
                      </c:pt>
                      <c:pt idx="4618">
                        <c:v>462</c:v>
                      </c:pt>
                      <c:pt idx="4619">
                        <c:v>462.1</c:v>
                      </c:pt>
                      <c:pt idx="4620">
                        <c:v>462.2</c:v>
                      </c:pt>
                      <c:pt idx="4621">
                        <c:v>462.3</c:v>
                      </c:pt>
                      <c:pt idx="4622">
                        <c:v>462.4</c:v>
                      </c:pt>
                      <c:pt idx="4623">
                        <c:v>462.5</c:v>
                      </c:pt>
                      <c:pt idx="4624">
                        <c:v>462.6</c:v>
                      </c:pt>
                      <c:pt idx="4625">
                        <c:v>462.7</c:v>
                      </c:pt>
                      <c:pt idx="4626">
                        <c:v>462.8</c:v>
                      </c:pt>
                      <c:pt idx="4627">
                        <c:v>462.9</c:v>
                      </c:pt>
                      <c:pt idx="4628">
                        <c:v>463</c:v>
                      </c:pt>
                      <c:pt idx="4629">
                        <c:v>463.1</c:v>
                      </c:pt>
                      <c:pt idx="4630">
                        <c:v>463.2</c:v>
                      </c:pt>
                      <c:pt idx="4631">
                        <c:v>463.3</c:v>
                      </c:pt>
                      <c:pt idx="4632">
                        <c:v>463.4</c:v>
                      </c:pt>
                      <c:pt idx="4633">
                        <c:v>463.5</c:v>
                      </c:pt>
                      <c:pt idx="4634">
                        <c:v>463.6</c:v>
                      </c:pt>
                      <c:pt idx="4635">
                        <c:v>463.7</c:v>
                      </c:pt>
                      <c:pt idx="4636">
                        <c:v>463.8</c:v>
                      </c:pt>
                      <c:pt idx="4637">
                        <c:v>463.9</c:v>
                      </c:pt>
                      <c:pt idx="4638">
                        <c:v>464</c:v>
                      </c:pt>
                      <c:pt idx="4639">
                        <c:v>464.1</c:v>
                      </c:pt>
                      <c:pt idx="4640">
                        <c:v>464.2</c:v>
                      </c:pt>
                      <c:pt idx="4641">
                        <c:v>464.3</c:v>
                      </c:pt>
                      <c:pt idx="4642">
                        <c:v>464.4</c:v>
                      </c:pt>
                      <c:pt idx="4643">
                        <c:v>464.5</c:v>
                      </c:pt>
                      <c:pt idx="4644">
                        <c:v>464.6</c:v>
                      </c:pt>
                      <c:pt idx="4645">
                        <c:v>464.7</c:v>
                      </c:pt>
                      <c:pt idx="4646">
                        <c:v>464.8</c:v>
                      </c:pt>
                      <c:pt idx="4647">
                        <c:v>464.9</c:v>
                      </c:pt>
                      <c:pt idx="4648">
                        <c:v>465</c:v>
                      </c:pt>
                      <c:pt idx="4649">
                        <c:v>465.1</c:v>
                      </c:pt>
                      <c:pt idx="4650">
                        <c:v>465.2</c:v>
                      </c:pt>
                      <c:pt idx="4651">
                        <c:v>465.3</c:v>
                      </c:pt>
                      <c:pt idx="4652">
                        <c:v>465.4</c:v>
                      </c:pt>
                      <c:pt idx="4653">
                        <c:v>465.5</c:v>
                      </c:pt>
                      <c:pt idx="4654">
                        <c:v>465.6</c:v>
                      </c:pt>
                      <c:pt idx="4655">
                        <c:v>465.7</c:v>
                      </c:pt>
                      <c:pt idx="4656">
                        <c:v>465.8</c:v>
                      </c:pt>
                      <c:pt idx="4657">
                        <c:v>465.9</c:v>
                      </c:pt>
                      <c:pt idx="4658">
                        <c:v>466</c:v>
                      </c:pt>
                      <c:pt idx="4659">
                        <c:v>466.1</c:v>
                      </c:pt>
                      <c:pt idx="4660">
                        <c:v>466.2</c:v>
                      </c:pt>
                      <c:pt idx="4661">
                        <c:v>466.3</c:v>
                      </c:pt>
                      <c:pt idx="4662">
                        <c:v>466.4</c:v>
                      </c:pt>
                      <c:pt idx="4663">
                        <c:v>466.5</c:v>
                      </c:pt>
                      <c:pt idx="4664">
                        <c:v>466.6</c:v>
                      </c:pt>
                      <c:pt idx="4665">
                        <c:v>466.7</c:v>
                      </c:pt>
                      <c:pt idx="4666">
                        <c:v>466.8</c:v>
                      </c:pt>
                      <c:pt idx="4667">
                        <c:v>466.9</c:v>
                      </c:pt>
                      <c:pt idx="4668">
                        <c:v>467</c:v>
                      </c:pt>
                      <c:pt idx="4669">
                        <c:v>467.1</c:v>
                      </c:pt>
                      <c:pt idx="4670">
                        <c:v>467.2</c:v>
                      </c:pt>
                      <c:pt idx="4671">
                        <c:v>467.3</c:v>
                      </c:pt>
                      <c:pt idx="4672">
                        <c:v>467.4</c:v>
                      </c:pt>
                      <c:pt idx="4673">
                        <c:v>467.5</c:v>
                      </c:pt>
                      <c:pt idx="4674">
                        <c:v>467.6</c:v>
                      </c:pt>
                      <c:pt idx="4675">
                        <c:v>467.7</c:v>
                      </c:pt>
                      <c:pt idx="4676">
                        <c:v>467.8</c:v>
                      </c:pt>
                      <c:pt idx="4677">
                        <c:v>467.9</c:v>
                      </c:pt>
                      <c:pt idx="4678">
                        <c:v>468</c:v>
                      </c:pt>
                      <c:pt idx="4679">
                        <c:v>468.1</c:v>
                      </c:pt>
                      <c:pt idx="4680">
                        <c:v>468.2</c:v>
                      </c:pt>
                      <c:pt idx="4681">
                        <c:v>468.3</c:v>
                      </c:pt>
                      <c:pt idx="4682">
                        <c:v>468.4</c:v>
                      </c:pt>
                      <c:pt idx="4683">
                        <c:v>468.5</c:v>
                      </c:pt>
                      <c:pt idx="4684">
                        <c:v>468.6</c:v>
                      </c:pt>
                      <c:pt idx="4685">
                        <c:v>468.7</c:v>
                      </c:pt>
                      <c:pt idx="4686">
                        <c:v>468.8</c:v>
                      </c:pt>
                      <c:pt idx="4687">
                        <c:v>468.9</c:v>
                      </c:pt>
                      <c:pt idx="4688">
                        <c:v>469</c:v>
                      </c:pt>
                      <c:pt idx="4689">
                        <c:v>469.1</c:v>
                      </c:pt>
                      <c:pt idx="4690">
                        <c:v>469.2</c:v>
                      </c:pt>
                      <c:pt idx="4691">
                        <c:v>469.3</c:v>
                      </c:pt>
                      <c:pt idx="4692">
                        <c:v>469.4</c:v>
                      </c:pt>
                      <c:pt idx="4693">
                        <c:v>469.5</c:v>
                      </c:pt>
                      <c:pt idx="4694">
                        <c:v>469.6</c:v>
                      </c:pt>
                      <c:pt idx="4695">
                        <c:v>469.7</c:v>
                      </c:pt>
                      <c:pt idx="4696">
                        <c:v>469.8</c:v>
                      </c:pt>
                      <c:pt idx="4697">
                        <c:v>469.9</c:v>
                      </c:pt>
                      <c:pt idx="4698">
                        <c:v>470</c:v>
                      </c:pt>
                      <c:pt idx="4699">
                        <c:v>470.1</c:v>
                      </c:pt>
                      <c:pt idx="4700">
                        <c:v>470.2</c:v>
                      </c:pt>
                      <c:pt idx="4701">
                        <c:v>470.3</c:v>
                      </c:pt>
                      <c:pt idx="4702">
                        <c:v>470.4</c:v>
                      </c:pt>
                      <c:pt idx="4703">
                        <c:v>470.5</c:v>
                      </c:pt>
                      <c:pt idx="4704">
                        <c:v>470.6</c:v>
                      </c:pt>
                      <c:pt idx="4705">
                        <c:v>470.7</c:v>
                      </c:pt>
                      <c:pt idx="4706">
                        <c:v>470.8</c:v>
                      </c:pt>
                      <c:pt idx="4707">
                        <c:v>470.9</c:v>
                      </c:pt>
                      <c:pt idx="4708">
                        <c:v>471</c:v>
                      </c:pt>
                      <c:pt idx="4709">
                        <c:v>471.1</c:v>
                      </c:pt>
                      <c:pt idx="4710">
                        <c:v>471.2</c:v>
                      </c:pt>
                      <c:pt idx="4711">
                        <c:v>471.3</c:v>
                      </c:pt>
                      <c:pt idx="4712">
                        <c:v>471.4</c:v>
                      </c:pt>
                      <c:pt idx="4713">
                        <c:v>471.5</c:v>
                      </c:pt>
                      <c:pt idx="4714">
                        <c:v>471.6</c:v>
                      </c:pt>
                      <c:pt idx="4715">
                        <c:v>471.7</c:v>
                      </c:pt>
                      <c:pt idx="4716">
                        <c:v>471.8</c:v>
                      </c:pt>
                      <c:pt idx="4717">
                        <c:v>471.9</c:v>
                      </c:pt>
                      <c:pt idx="4718">
                        <c:v>472</c:v>
                      </c:pt>
                      <c:pt idx="4719">
                        <c:v>472.1</c:v>
                      </c:pt>
                      <c:pt idx="4720">
                        <c:v>472.2</c:v>
                      </c:pt>
                      <c:pt idx="4721">
                        <c:v>472.3</c:v>
                      </c:pt>
                      <c:pt idx="4722">
                        <c:v>472.4</c:v>
                      </c:pt>
                      <c:pt idx="4723">
                        <c:v>472.5</c:v>
                      </c:pt>
                      <c:pt idx="4724">
                        <c:v>472.6</c:v>
                      </c:pt>
                      <c:pt idx="4725">
                        <c:v>472.7</c:v>
                      </c:pt>
                      <c:pt idx="4726">
                        <c:v>472.8</c:v>
                      </c:pt>
                      <c:pt idx="4727">
                        <c:v>472.9</c:v>
                      </c:pt>
                      <c:pt idx="4728">
                        <c:v>473</c:v>
                      </c:pt>
                      <c:pt idx="4729">
                        <c:v>473.1</c:v>
                      </c:pt>
                      <c:pt idx="4730">
                        <c:v>473.2</c:v>
                      </c:pt>
                      <c:pt idx="4731">
                        <c:v>473.3</c:v>
                      </c:pt>
                      <c:pt idx="4732">
                        <c:v>473.4</c:v>
                      </c:pt>
                      <c:pt idx="4733">
                        <c:v>473.5</c:v>
                      </c:pt>
                      <c:pt idx="4734">
                        <c:v>473.6</c:v>
                      </c:pt>
                      <c:pt idx="4735">
                        <c:v>473.7</c:v>
                      </c:pt>
                      <c:pt idx="4736">
                        <c:v>473.8</c:v>
                      </c:pt>
                      <c:pt idx="4737">
                        <c:v>473.9</c:v>
                      </c:pt>
                      <c:pt idx="4738">
                        <c:v>474</c:v>
                      </c:pt>
                      <c:pt idx="4739">
                        <c:v>474.1</c:v>
                      </c:pt>
                      <c:pt idx="4740">
                        <c:v>474.2</c:v>
                      </c:pt>
                      <c:pt idx="4741">
                        <c:v>474.3</c:v>
                      </c:pt>
                      <c:pt idx="4742">
                        <c:v>474.4</c:v>
                      </c:pt>
                      <c:pt idx="4743">
                        <c:v>474.5</c:v>
                      </c:pt>
                      <c:pt idx="4744">
                        <c:v>474.6</c:v>
                      </c:pt>
                      <c:pt idx="4745">
                        <c:v>474.7</c:v>
                      </c:pt>
                      <c:pt idx="4746">
                        <c:v>474.8</c:v>
                      </c:pt>
                      <c:pt idx="4747">
                        <c:v>474.9</c:v>
                      </c:pt>
                      <c:pt idx="4748">
                        <c:v>475</c:v>
                      </c:pt>
                      <c:pt idx="4749">
                        <c:v>475.1</c:v>
                      </c:pt>
                      <c:pt idx="4750">
                        <c:v>475.2</c:v>
                      </c:pt>
                      <c:pt idx="4751">
                        <c:v>475.3</c:v>
                      </c:pt>
                      <c:pt idx="4752">
                        <c:v>475.4</c:v>
                      </c:pt>
                      <c:pt idx="4753">
                        <c:v>475.5</c:v>
                      </c:pt>
                      <c:pt idx="4754">
                        <c:v>475.6</c:v>
                      </c:pt>
                      <c:pt idx="4755">
                        <c:v>475.7</c:v>
                      </c:pt>
                      <c:pt idx="4756">
                        <c:v>475.8</c:v>
                      </c:pt>
                      <c:pt idx="4757">
                        <c:v>475.9</c:v>
                      </c:pt>
                      <c:pt idx="4758">
                        <c:v>476</c:v>
                      </c:pt>
                      <c:pt idx="4759">
                        <c:v>476.1</c:v>
                      </c:pt>
                      <c:pt idx="4760">
                        <c:v>476.2</c:v>
                      </c:pt>
                      <c:pt idx="4761">
                        <c:v>476.3</c:v>
                      </c:pt>
                      <c:pt idx="4762">
                        <c:v>476.4</c:v>
                      </c:pt>
                      <c:pt idx="4763">
                        <c:v>476.5</c:v>
                      </c:pt>
                      <c:pt idx="4764">
                        <c:v>476.6</c:v>
                      </c:pt>
                      <c:pt idx="4765">
                        <c:v>476.7</c:v>
                      </c:pt>
                      <c:pt idx="4766">
                        <c:v>476.8</c:v>
                      </c:pt>
                      <c:pt idx="4767">
                        <c:v>476.9</c:v>
                      </c:pt>
                      <c:pt idx="4768">
                        <c:v>477</c:v>
                      </c:pt>
                      <c:pt idx="4769">
                        <c:v>477.1</c:v>
                      </c:pt>
                      <c:pt idx="4770">
                        <c:v>477.2</c:v>
                      </c:pt>
                      <c:pt idx="4771">
                        <c:v>477.3</c:v>
                      </c:pt>
                      <c:pt idx="4772">
                        <c:v>477.4</c:v>
                      </c:pt>
                      <c:pt idx="4773">
                        <c:v>477.5</c:v>
                      </c:pt>
                      <c:pt idx="4774">
                        <c:v>477.6</c:v>
                      </c:pt>
                      <c:pt idx="4775">
                        <c:v>477.7</c:v>
                      </c:pt>
                      <c:pt idx="4776">
                        <c:v>477.8</c:v>
                      </c:pt>
                      <c:pt idx="4777">
                        <c:v>477.9</c:v>
                      </c:pt>
                      <c:pt idx="4778">
                        <c:v>478</c:v>
                      </c:pt>
                      <c:pt idx="4779">
                        <c:v>478.1</c:v>
                      </c:pt>
                      <c:pt idx="4780">
                        <c:v>478.2</c:v>
                      </c:pt>
                      <c:pt idx="4781">
                        <c:v>478.3</c:v>
                      </c:pt>
                      <c:pt idx="4782">
                        <c:v>478.4</c:v>
                      </c:pt>
                      <c:pt idx="4783">
                        <c:v>478.5</c:v>
                      </c:pt>
                      <c:pt idx="4784">
                        <c:v>478.6</c:v>
                      </c:pt>
                      <c:pt idx="4785">
                        <c:v>478.7</c:v>
                      </c:pt>
                      <c:pt idx="4786">
                        <c:v>478.8</c:v>
                      </c:pt>
                      <c:pt idx="4787">
                        <c:v>478.9</c:v>
                      </c:pt>
                      <c:pt idx="4788">
                        <c:v>479</c:v>
                      </c:pt>
                      <c:pt idx="4789">
                        <c:v>479.1</c:v>
                      </c:pt>
                      <c:pt idx="4790">
                        <c:v>479.2</c:v>
                      </c:pt>
                      <c:pt idx="4791">
                        <c:v>479.3</c:v>
                      </c:pt>
                      <c:pt idx="4792">
                        <c:v>479.4</c:v>
                      </c:pt>
                      <c:pt idx="4793">
                        <c:v>479.5</c:v>
                      </c:pt>
                      <c:pt idx="4794">
                        <c:v>479.6</c:v>
                      </c:pt>
                      <c:pt idx="4795">
                        <c:v>479.7</c:v>
                      </c:pt>
                      <c:pt idx="4796">
                        <c:v>479.8</c:v>
                      </c:pt>
                      <c:pt idx="4797">
                        <c:v>479.9</c:v>
                      </c:pt>
                      <c:pt idx="4798">
                        <c:v>480</c:v>
                      </c:pt>
                      <c:pt idx="4799">
                        <c:v>480.1</c:v>
                      </c:pt>
                      <c:pt idx="4800">
                        <c:v>480.2</c:v>
                      </c:pt>
                      <c:pt idx="4801">
                        <c:v>480.3</c:v>
                      </c:pt>
                      <c:pt idx="4802">
                        <c:v>480.4</c:v>
                      </c:pt>
                      <c:pt idx="4803">
                        <c:v>480.5</c:v>
                      </c:pt>
                      <c:pt idx="4804">
                        <c:v>480.6</c:v>
                      </c:pt>
                      <c:pt idx="4805">
                        <c:v>480.7</c:v>
                      </c:pt>
                      <c:pt idx="4806">
                        <c:v>480.8</c:v>
                      </c:pt>
                      <c:pt idx="4807">
                        <c:v>480.9</c:v>
                      </c:pt>
                      <c:pt idx="4808">
                        <c:v>481</c:v>
                      </c:pt>
                      <c:pt idx="4809">
                        <c:v>481.1</c:v>
                      </c:pt>
                      <c:pt idx="4810">
                        <c:v>481.2</c:v>
                      </c:pt>
                      <c:pt idx="4811">
                        <c:v>481.3</c:v>
                      </c:pt>
                      <c:pt idx="4812">
                        <c:v>481.4</c:v>
                      </c:pt>
                      <c:pt idx="4813">
                        <c:v>481.5</c:v>
                      </c:pt>
                      <c:pt idx="4814">
                        <c:v>481.6</c:v>
                      </c:pt>
                      <c:pt idx="4815">
                        <c:v>481.7</c:v>
                      </c:pt>
                      <c:pt idx="4816">
                        <c:v>481.8</c:v>
                      </c:pt>
                      <c:pt idx="4817">
                        <c:v>481.9</c:v>
                      </c:pt>
                      <c:pt idx="4818">
                        <c:v>482</c:v>
                      </c:pt>
                      <c:pt idx="4819">
                        <c:v>482.1</c:v>
                      </c:pt>
                      <c:pt idx="4820">
                        <c:v>482.2</c:v>
                      </c:pt>
                      <c:pt idx="4821">
                        <c:v>482.3</c:v>
                      </c:pt>
                      <c:pt idx="4822">
                        <c:v>482.4</c:v>
                      </c:pt>
                      <c:pt idx="4823">
                        <c:v>482.5</c:v>
                      </c:pt>
                      <c:pt idx="4824">
                        <c:v>482.6</c:v>
                      </c:pt>
                      <c:pt idx="4825">
                        <c:v>482.7</c:v>
                      </c:pt>
                      <c:pt idx="4826">
                        <c:v>482.8</c:v>
                      </c:pt>
                      <c:pt idx="4827">
                        <c:v>482.9</c:v>
                      </c:pt>
                      <c:pt idx="4828">
                        <c:v>483</c:v>
                      </c:pt>
                      <c:pt idx="4829">
                        <c:v>483.1</c:v>
                      </c:pt>
                      <c:pt idx="4830">
                        <c:v>483.2</c:v>
                      </c:pt>
                      <c:pt idx="4831">
                        <c:v>483.3</c:v>
                      </c:pt>
                      <c:pt idx="4832">
                        <c:v>483.4</c:v>
                      </c:pt>
                      <c:pt idx="4833">
                        <c:v>483.5</c:v>
                      </c:pt>
                      <c:pt idx="4834">
                        <c:v>483.6</c:v>
                      </c:pt>
                      <c:pt idx="4835">
                        <c:v>483.7</c:v>
                      </c:pt>
                      <c:pt idx="4836">
                        <c:v>483.8</c:v>
                      </c:pt>
                      <c:pt idx="4837">
                        <c:v>483.9</c:v>
                      </c:pt>
                      <c:pt idx="4838">
                        <c:v>484</c:v>
                      </c:pt>
                      <c:pt idx="4839">
                        <c:v>484.1</c:v>
                      </c:pt>
                      <c:pt idx="4840">
                        <c:v>484.2</c:v>
                      </c:pt>
                      <c:pt idx="4841">
                        <c:v>484.3</c:v>
                      </c:pt>
                      <c:pt idx="4842">
                        <c:v>484.4</c:v>
                      </c:pt>
                      <c:pt idx="4843">
                        <c:v>484.5</c:v>
                      </c:pt>
                      <c:pt idx="4844">
                        <c:v>484.6</c:v>
                      </c:pt>
                      <c:pt idx="4845">
                        <c:v>484.7</c:v>
                      </c:pt>
                      <c:pt idx="4846">
                        <c:v>484.8</c:v>
                      </c:pt>
                      <c:pt idx="4847">
                        <c:v>484.9</c:v>
                      </c:pt>
                      <c:pt idx="4848">
                        <c:v>485</c:v>
                      </c:pt>
                      <c:pt idx="4849">
                        <c:v>485.1</c:v>
                      </c:pt>
                      <c:pt idx="4850">
                        <c:v>485.2</c:v>
                      </c:pt>
                      <c:pt idx="4851">
                        <c:v>485.3</c:v>
                      </c:pt>
                      <c:pt idx="4852">
                        <c:v>485.4</c:v>
                      </c:pt>
                      <c:pt idx="4853">
                        <c:v>485.5</c:v>
                      </c:pt>
                      <c:pt idx="4854">
                        <c:v>485.6</c:v>
                      </c:pt>
                      <c:pt idx="4855">
                        <c:v>485.7</c:v>
                      </c:pt>
                      <c:pt idx="4856">
                        <c:v>485.8</c:v>
                      </c:pt>
                      <c:pt idx="4857">
                        <c:v>485.9</c:v>
                      </c:pt>
                      <c:pt idx="4858">
                        <c:v>486</c:v>
                      </c:pt>
                      <c:pt idx="4859">
                        <c:v>486.1</c:v>
                      </c:pt>
                      <c:pt idx="4860">
                        <c:v>486.2</c:v>
                      </c:pt>
                      <c:pt idx="4861">
                        <c:v>486.3</c:v>
                      </c:pt>
                      <c:pt idx="4862">
                        <c:v>486.4</c:v>
                      </c:pt>
                      <c:pt idx="4863">
                        <c:v>486.5</c:v>
                      </c:pt>
                      <c:pt idx="4864">
                        <c:v>486.6</c:v>
                      </c:pt>
                      <c:pt idx="4865">
                        <c:v>486.7</c:v>
                      </c:pt>
                      <c:pt idx="4866">
                        <c:v>486.8</c:v>
                      </c:pt>
                      <c:pt idx="4867">
                        <c:v>486.9</c:v>
                      </c:pt>
                      <c:pt idx="4868">
                        <c:v>487</c:v>
                      </c:pt>
                      <c:pt idx="4869">
                        <c:v>487.1</c:v>
                      </c:pt>
                      <c:pt idx="4870">
                        <c:v>487.2</c:v>
                      </c:pt>
                      <c:pt idx="4871">
                        <c:v>487.3</c:v>
                      </c:pt>
                      <c:pt idx="4872">
                        <c:v>487.4</c:v>
                      </c:pt>
                      <c:pt idx="4873">
                        <c:v>487.5</c:v>
                      </c:pt>
                      <c:pt idx="4874">
                        <c:v>487.6</c:v>
                      </c:pt>
                      <c:pt idx="4875">
                        <c:v>487.7</c:v>
                      </c:pt>
                      <c:pt idx="4876">
                        <c:v>487.8</c:v>
                      </c:pt>
                      <c:pt idx="4877">
                        <c:v>487.9</c:v>
                      </c:pt>
                      <c:pt idx="4878">
                        <c:v>488</c:v>
                      </c:pt>
                      <c:pt idx="4879">
                        <c:v>488.1</c:v>
                      </c:pt>
                      <c:pt idx="4880">
                        <c:v>488.2</c:v>
                      </c:pt>
                      <c:pt idx="4881">
                        <c:v>488.3</c:v>
                      </c:pt>
                      <c:pt idx="4882">
                        <c:v>488.4</c:v>
                      </c:pt>
                      <c:pt idx="4883">
                        <c:v>488.5</c:v>
                      </c:pt>
                      <c:pt idx="4884">
                        <c:v>488.6</c:v>
                      </c:pt>
                      <c:pt idx="4885">
                        <c:v>488.7</c:v>
                      </c:pt>
                      <c:pt idx="4886">
                        <c:v>488.8</c:v>
                      </c:pt>
                      <c:pt idx="4887">
                        <c:v>488.9</c:v>
                      </c:pt>
                      <c:pt idx="4888">
                        <c:v>489</c:v>
                      </c:pt>
                      <c:pt idx="4889">
                        <c:v>489.1</c:v>
                      </c:pt>
                      <c:pt idx="4890">
                        <c:v>489.2</c:v>
                      </c:pt>
                      <c:pt idx="4891">
                        <c:v>489.3</c:v>
                      </c:pt>
                      <c:pt idx="4892">
                        <c:v>489.4</c:v>
                      </c:pt>
                      <c:pt idx="4893">
                        <c:v>489.5</c:v>
                      </c:pt>
                      <c:pt idx="4894">
                        <c:v>489.6</c:v>
                      </c:pt>
                      <c:pt idx="4895">
                        <c:v>489.7</c:v>
                      </c:pt>
                      <c:pt idx="4896">
                        <c:v>489.8</c:v>
                      </c:pt>
                      <c:pt idx="4897">
                        <c:v>489.9</c:v>
                      </c:pt>
                      <c:pt idx="4898">
                        <c:v>490</c:v>
                      </c:pt>
                      <c:pt idx="4899">
                        <c:v>490.1</c:v>
                      </c:pt>
                      <c:pt idx="4900">
                        <c:v>490.2</c:v>
                      </c:pt>
                      <c:pt idx="4901">
                        <c:v>490.3</c:v>
                      </c:pt>
                      <c:pt idx="4902">
                        <c:v>490.4</c:v>
                      </c:pt>
                      <c:pt idx="4903">
                        <c:v>490.5</c:v>
                      </c:pt>
                      <c:pt idx="4904">
                        <c:v>490.6</c:v>
                      </c:pt>
                      <c:pt idx="4905">
                        <c:v>490.7</c:v>
                      </c:pt>
                      <c:pt idx="4906">
                        <c:v>490.8</c:v>
                      </c:pt>
                      <c:pt idx="4907">
                        <c:v>490.9</c:v>
                      </c:pt>
                      <c:pt idx="4908">
                        <c:v>491</c:v>
                      </c:pt>
                      <c:pt idx="4909">
                        <c:v>491.1</c:v>
                      </c:pt>
                      <c:pt idx="4910">
                        <c:v>491.2</c:v>
                      </c:pt>
                      <c:pt idx="4911">
                        <c:v>491.3</c:v>
                      </c:pt>
                      <c:pt idx="4912">
                        <c:v>491.4</c:v>
                      </c:pt>
                      <c:pt idx="4913">
                        <c:v>491.5</c:v>
                      </c:pt>
                      <c:pt idx="4914">
                        <c:v>491.6</c:v>
                      </c:pt>
                      <c:pt idx="4915">
                        <c:v>491.7</c:v>
                      </c:pt>
                      <c:pt idx="4916">
                        <c:v>491.8</c:v>
                      </c:pt>
                      <c:pt idx="4917">
                        <c:v>491.9</c:v>
                      </c:pt>
                      <c:pt idx="4918">
                        <c:v>492</c:v>
                      </c:pt>
                      <c:pt idx="4919">
                        <c:v>492.1</c:v>
                      </c:pt>
                      <c:pt idx="4920">
                        <c:v>492.2</c:v>
                      </c:pt>
                      <c:pt idx="4921">
                        <c:v>492.3</c:v>
                      </c:pt>
                      <c:pt idx="4922">
                        <c:v>492.4</c:v>
                      </c:pt>
                      <c:pt idx="4923">
                        <c:v>492.5</c:v>
                      </c:pt>
                      <c:pt idx="4924">
                        <c:v>492.6</c:v>
                      </c:pt>
                      <c:pt idx="4925">
                        <c:v>492.7</c:v>
                      </c:pt>
                      <c:pt idx="4926">
                        <c:v>492.8</c:v>
                      </c:pt>
                      <c:pt idx="4927">
                        <c:v>492.9</c:v>
                      </c:pt>
                      <c:pt idx="4928">
                        <c:v>493</c:v>
                      </c:pt>
                      <c:pt idx="4929">
                        <c:v>493.1</c:v>
                      </c:pt>
                      <c:pt idx="4930">
                        <c:v>493.2</c:v>
                      </c:pt>
                      <c:pt idx="4931">
                        <c:v>493.3</c:v>
                      </c:pt>
                      <c:pt idx="4932">
                        <c:v>493.4</c:v>
                      </c:pt>
                      <c:pt idx="4933">
                        <c:v>493.5</c:v>
                      </c:pt>
                      <c:pt idx="4934">
                        <c:v>493.6</c:v>
                      </c:pt>
                      <c:pt idx="4935">
                        <c:v>493.7</c:v>
                      </c:pt>
                      <c:pt idx="4936">
                        <c:v>493.8</c:v>
                      </c:pt>
                      <c:pt idx="4937">
                        <c:v>493.9</c:v>
                      </c:pt>
                      <c:pt idx="4938">
                        <c:v>494</c:v>
                      </c:pt>
                      <c:pt idx="4939">
                        <c:v>494.1</c:v>
                      </c:pt>
                      <c:pt idx="4940">
                        <c:v>494.2</c:v>
                      </c:pt>
                      <c:pt idx="4941">
                        <c:v>494.3</c:v>
                      </c:pt>
                      <c:pt idx="4942">
                        <c:v>494.4</c:v>
                      </c:pt>
                      <c:pt idx="4943">
                        <c:v>494.5</c:v>
                      </c:pt>
                      <c:pt idx="4944">
                        <c:v>494.6</c:v>
                      </c:pt>
                      <c:pt idx="4945">
                        <c:v>494.7</c:v>
                      </c:pt>
                      <c:pt idx="4946">
                        <c:v>494.8</c:v>
                      </c:pt>
                      <c:pt idx="4947">
                        <c:v>494.9</c:v>
                      </c:pt>
                      <c:pt idx="4948">
                        <c:v>495</c:v>
                      </c:pt>
                      <c:pt idx="4949">
                        <c:v>495.1</c:v>
                      </c:pt>
                      <c:pt idx="4950">
                        <c:v>495.2</c:v>
                      </c:pt>
                      <c:pt idx="4951">
                        <c:v>495.3</c:v>
                      </c:pt>
                      <c:pt idx="4952">
                        <c:v>495.4</c:v>
                      </c:pt>
                      <c:pt idx="4953">
                        <c:v>495.5</c:v>
                      </c:pt>
                      <c:pt idx="4954">
                        <c:v>495.6</c:v>
                      </c:pt>
                      <c:pt idx="4955">
                        <c:v>495.7</c:v>
                      </c:pt>
                      <c:pt idx="4956">
                        <c:v>495.8</c:v>
                      </c:pt>
                      <c:pt idx="4957">
                        <c:v>495.9</c:v>
                      </c:pt>
                      <c:pt idx="4958">
                        <c:v>496</c:v>
                      </c:pt>
                      <c:pt idx="4959">
                        <c:v>496.1</c:v>
                      </c:pt>
                      <c:pt idx="4960">
                        <c:v>496.2</c:v>
                      </c:pt>
                      <c:pt idx="4961">
                        <c:v>496.3</c:v>
                      </c:pt>
                      <c:pt idx="4962">
                        <c:v>496.4</c:v>
                      </c:pt>
                      <c:pt idx="4963">
                        <c:v>496.5</c:v>
                      </c:pt>
                      <c:pt idx="4964">
                        <c:v>496.6</c:v>
                      </c:pt>
                      <c:pt idx="4965">
                        <c:v>496.7</c:v>
                      </c:pt>
                      <c:pt idx="4966">
                        <c:v>496.8</c:v>
                      </c:pt>
                      <c:pt idx="4967">
                        <c:v>496.9</c:v>
                      </c:pt>
                      <c:pt idx="4968">
                        <c:v>497</c:v>
                      </c:pt>
                      <c:pt idx="4969">
                        <c:v>497.1</c:v>
                      </c:pt>
                      <c:pt idx="4970">
                        <c:v>497.2</c:v>
                      </c:pt>
                      <c:pt idx="4971">
                        <c:v>497.3</c:v>
                      </c:pt>
                      <c:pt idx="4972">
                        <c:v>497.4</c:v>
                      </c:pt>
                      <c:pt idx="4973">
                        <c:v>497.5</c:v>
                      </c:pt>
                      <c:pt idx="4974">
                        <c:v>497.6</c:v>
                      </c:pt>
                      <c:pt idx="4975">
                        <c:v>497.7</c:v>
                      </c:pt>
                      <c:pt idx="4976">
                        <c:v>497.8</c:v>
                      </c:pt>
                      <c:pt idx="4977">
                        <c:v>497.9</c:v>
                      </c:pt>
                      <c:pt idx="4978">
                        <c:v>498</c:v>
                      </c:pt>
                      <c:pt idx="4979">
                        <c:v>498.1</c:v>
                      </c:pt>
                      <c:pt idx="4980">
                        <c:v>498.2</c:v>
                      </c:pt>
                      <c:pt idx="4981">
                        <c:v>498.3</c:v>
                      </c:pt>
                      <c:pt idx="4982">
                        <c:v>498.4</c:v>
                      </c:pt>
                      <c:pt idx="4983">
                        <c:v>498.5</c:v>
                      </c:pt>
                      <c:pt idx="4984">
                        <c:v>498.6</c:v>
                      </c:pt>
                      <c:pt idx="4985">
                        <c:v>498.7</c:v>
                      </c:pt>
                      <c:pt idx="4986">
                        <c:v>498.8</c:v>
                      </c:pt>
                      <c:pt idx="4987">
                        <c:v>498.9</c:v>
                      </c:pt>
                      <c:pt idx="4988">
                        <c:v>499</c:v>
                      </c:pt>
                      <c:pt idx="4989">
                        <c:v>499.1</c:v>
                      </c:pt>
                      <c:pt idx="4990">
                        <c:v>499.2</c:v>
                      </c:pt>
                      <c:pt idx="4991">
                        <c:v>499.3</c:v>
                      </c:pt>
                      <c:pt idx="4992">
                        <c:v>499.4</c:v>
                      </c:pt>
                      <c:pt idx="4993">
                        <c:v>499.5</c:v>
                      </c:pt>
                      <c:pt idx="4994">
                        <c:v>499.6</c:v>
                      </c:pt>
                      <c:pt idx="4995">
                        <c:v>499.7</c:v>
                      </c:pt>
                      <c:pt idx="4996">
                        <c:v>499.8</c:v>
                      </c:pt>
                      <c:pt idx="4997">
                        <c:v>499.9</c:v>
                      </c:pt>
                      <c:pt idx="4998">
                        <c:v>500</c:v>
                      </c:pt>
                      <c:pt idx="4999">
                        <c:v>500.1</c:v>
                      </c:pt>
                      <c:pt idx="5000">
                        <c:v>500.2</c:v>
                      </c:pt>
                      <c:pt idx="5001">
                        <c:v>500.3</c:v>
                      </c:pt>
                      <c:pt idx="5002">
                        <c:v>500.4</c:v>
                      </c:pt>
                      <c:pt idx="5003">
                        <c:v>500.5</c:v>
                      </c:pt>
                      <c:pt idx="5004">
                        <c:v>500.6</c:v>
                      </c:pt>
                      <c:pt idx="5005">
                        <c:v>500.7</c:v>
                      </c:pt>
                      <c:pt idx="5006">
                        <c:v>500.8</c:v>
                      </c:pt>
                      <c:pt idx="5007">
                        <c:v>500.9</c:v>
                      </c:pt>
                      <c:pt idx="5008">
                        <c:v>501</c:v>
                      </c:pt>
                      <c:pt idx="5009">
                        <c:v>501.1</c:v>
                      </c:pt>
                      <c:pt idx="5010">
                        <c:v>501.2</c:v>
                      </c:pt>
                      <c:pt idx="5011">
                        <c:v>501.3</c:v>
                      </c:pt>
                      <c:pt idx="5012">
                        <c:v>501.4</c:v>
                      </c:pt>
                      <c:pt idx="5013">
                        <c:v>501.5</c:v>
                      </c:pt>
                      <c:pt idx="5014">
                        <c:v>501.6</c:v>
                      </c:pt>
                      <c:pt idx="5015">
                        <c:v>501.7</c:v>
                      </c:pt>
                      <c:pt idx="5016">
                        <c:v>501.8</c:v>
                      </c:pt>
                      <c:pt idx="5017">
                        <c:v>501.9</c:v>
                      </c:pt>
                      <c:pt idx="5018">
                        <c:v>502</c:v>
                      </c:pt>
                      <c:pt idx="5019">
                        <c:v>502.1</c:v>
                      </c:pt>
                      <c:pt idx="5020">
                        <c:v>502.2</c:v>
                      </c:pt>
                      <c:pt idx="5021">
                        <c:v>502.3</c:v>
                      </c:pt>
                      <c:pt idx="5022">
                        <c:v>502.4</c:v>
                      </c:pt>
                      <c:pt idx="5023">
                        <c:v>502.5</c:v>
                      </c:pt>
                      <c:pt idx="5024">
                        <c:v>502.6</c:v>
                      </c:pt>
                      <c:pt idx="5025">
                        <c:v>502.7</c:v>
                      </c:pt>
                      <c:pt idx="5026">
                        <c:v>502.8</c:v>
                      </c:pt>
                      <c:pt idx="5027">
                        <c:v>502.9</c:v>
                      </c:pt>
                      <c:pt idx="5028">
                        <c:v>503</c:v>
                      </c:pt>
                      <c:pt idx="5029">
                        <c:v>503.1</c:v>
                      </c:pt>
                      <c:pt idx="5030">
                        <c:v>503.2</c:v>
                      </c:pt>
                      <c:pt idx="5031">
                        <c:v>503.3</c:v>
                      </c:pt>
                      <c:pt idx="5032">
                        <c:v>503.4</c:v>
                      </c:pt>
                      <c:pt idx="5033">
                        <c:v>503.5</c:v>
                      </c:pt>
                      <c:pt idx="5034">
                        <c:v>503.6</c:v>
                      </c:pt>
                      <c:pt idx="5035">
                        <c:v>503.7</c:v>
                      </c:pt>
                      <c:pt idx="5036">
                        <c:v>503.8</c:v>
                      </c:pt>
                      <c:pt idx="5037">
                        <c:v>503.9</c:v>
                      </c:pt>
                      <c:pt idx="5038">
                        <c:v>504</c:v>
                      </c:pt>
                      <c:pt idx="5039">
                        <c:v>504.1</c:v>
                      </c:pt>
                      <c:pt idx="5040">
                        <c:v>504.2</c:v>
                      </c:pt>
                      <c:pt idx="5041">
                        <c:v>504.3</c:v>
                      </c:pt>
                      <c:pt idx="5042">
                        <c:v>504.4</c:v>
                      </c:pt>
                      <c:pt idx="5043">
                        <c:v>504.5</c:v>
                      </c:pt>
                      <c:pt idx="5044">
                        <c:v>504.6</c:v>
                      </c:pt>
                      <c:pt idx="5045">
                        <c:v>504.7</c:v>
                      </c:pt>
                      <c:pt idx="5046">
                        <c:v>504.8</c:v>
                      </c:pt>
                      <c:pt idx="5047">
                        <c:v>504.9</c:v>
                      </c:pt>
                      <c:pt idx="5048">
                        <c:v>505</c:v>
                      </c:pt>
                      <c:pt idx="5049">
                        <c:v>505.1</c:v>
                      </c:pt>
                      <c:pt idx="5050">
                        <c:v>505.2</c:v>
                      </c:pt>
                      <c:pt idx="5051">
                        <c:v>505.3</c:v>
                      </c:pt>
                      <c:pt idx="5052">
                        <c:v>505.4</c:v>
                      </c:pt>
                      <c:pt idx="5053">
                        <c:v>505.5</c:v>
                      </c:pt>
                      <c:pt idx="5054">
                        <c:v>505.6</c:v>
                      </c:pt>
                      <c:pt idx="5055">
                        <c:v>505.7</c:v>
                      </c:pt>
                      <c:pt idx="5056">
                        <c:v>505.8</c:v>
                      </c:pt>
                      <c:pt idx="5057">
                        <c:v>505.9</c:v>
                      </c:pt>
                      <c:pt idx="5058">
                        <c:v>506</c:v>
                      </c:pt>
                      <c:pt idx="5059">
                        <c:v>506.1</c:v>
                      </c:pt>
                      <c:pt idx="5060">
                        <c:v>506.2</c:v>
                      </c:pt>
                      <c:pt idx="5061">
                        <c:v>506.3</c:v>
                      </c:pt>
                      <c:pt idx="5062">
                        <c:v>506.4</c:v>
                      </c:pt>
                      <c:pt idx="5063">
                        <c:v>506.5</c:v>
                      </c:pt>
                      <c:pt idx="5064">
                        <c:v>506.6</c:v>
                      </c:pt>
                      <c:pt idx="5065">
                        <c:v>506.7</c:v>
                      </c:pt>
                      <c:pt idx="5066">
                        <c:v>506.8</c:v>
                      </c:pt>
                      <c:pt idx="5067">
                        <c:v>506.9</c:v>
                      </c:pt>
                      <c:pt idx="5068">
                        <c:v>507</c:v>
                      </c:pt>
                      <c:pt idx="5069">
                        <c:v>507.1</c:v>
                      </c:pt>
                      <c:pt idx="5070">
                        <c:v>507.2</c:v>
                      </c:pt>
                      <c:pt idx="5071">
                        <c:v>507.3</c:v>
                      </c:pt>
                      <c:pt idx="5072">
                        <c:v>507.4</c:v>
                      </c:pt>
                      <c:pt idx="5073">
                        <c:v>507.5</c:v>
                      </c:pt>
                      <c:pt idx="5074">
                        <c:v>507.6</c:v>
                      </c:pt>
                      <c:pt idx="5075">
                        <c:v>507.7</c:v>
                      </c:pt>
                      <c:pt idx="5076">
                        <c:v>507.8</c:v>
                      </c:pt>
                      <c:pt idx="5077">
                        <c:v>507.9</c:v>
                      </c:pt>
                      <c:pt idx="5078">
                        <c:v>508</c:v>
                      </c:pt>
                      <c:pt idx="5079">
                        <c:v>508.1</c:v>
                      </c:pt>
                      <c:pt idx="5080">
                        <c:v>508.2</c:v>
                      </c:pt>
                      <c:pt idx="5081">
                        <c:v>508.3</c:v>
                      </c:pt>
                      <c:pt idx="5082">
                        <c:v>508.4</c:v>
                      </c:pt>
                      <c:pt idx="5083">
                        <c:v>508.5</c:v>
                      </c:pt>
                      <c:pt idx="5084">
                        <c:v>508.6</c:v>
                      </c:pt>
                      <c:pt idx="5085">
                        <c:v>508.7</c:v>
                      </c:pt>
                      <c:pt idx="5086">
                        <c:v>508.8</c:v>
                      </c:pt>
                      <c:pt idx="5087">
                        <c:v>508.9</c:v>
                      </c:pt>
                      <c:pt idx="5088">
                        <c:v>509</c:v>
                      </c:pt>
                      <c:pt idx="5089">
                        <c:v>509.1</c:v>
                      </c:pt>
                      <c:pt idx="5090">
                        <c:v>509.2</c:v>
                      </c:pt>
                      <c:pt idx="5091">
                        <c:v>509.3</c:v>
                      </c:pt>
                      <c:pt idx="5092">
                        <c:v>509.4</c:v>
                      </c:pt>
                      <c:pt idx="5093">
                        <c:v>509.5</c:v>
                      </c:pt>
                      <c:pt idx="5094">
                        <c:v>509.6</c:v>
                      </c:pt>
                      <c:pt idx="5095">
                        <c:v>509.7</c:v>
                      </c:pt>
                      <c:pt idx="5096">
                        <c:v>509.8</c:v>
                      </c:pt>
                      <c:pt idx="5097">
                        <c:v>509.9</c:v>
                      </c:pt>
                      <c:pt idx="5098">
                        <c:v>510</c:v>
                      </c:pt>
                      <c:pt idx="5099">
                        <c:v>510.1</c:v>
                      </c:pt>
                      <c:pt idx="5100">
                        <c:v>510.2</c:v>
                      </c:pt>
                      <c:pt idx="5101">
                        <c:v>510.3</c:v>
                      </c:pt>
                      <c:pt idx="5102">
                        <c:v>510.4</c:v>
                      </c:pt>
                      <c:pt idx="5103">
                        <c:v>510.5</c:v>
                      </c:pt>
                      <c:pt idx="5104">
                        <c:v>510.6</c:v>
                      </c:pt>
                      <c:pt idx="5105">
                        <c:v>510.7</c:v>
                      </c:pt>
                      <c:pt idx="5106">
                        <c:v>510.8</c:v>
                      </c:pt>
                      <c:pt idx="5107">
                        <c:v>510.9</c:v>
                      </c:pt>
                      <c:pt idx="5108">
                        <c:v>511</c:v>
                      </c:pt>
                      <c:pt idx="5109">
                        <c:v>511.1</c:v>
                      </c:pt>
                      <c:pt idx="5110">
                        <c:v>511.2</c:v>
                      </c:pt>
                      <c:pt idx="5111">
                        <c:v>511.3</c:v>
                      </c:pt>
                      <c:pt idx="5112">
                        <c:v>511.4</c:v>
                      </c:pt>
                      <c:pt idx="5113">
                        <c:v>511.5</c:v>
                      </c:pt>
                      <c:pt idx="5114">
                        <c:v>511.6</c:v>
                      </c:pt>
                      <c:pt idx="5115">
                        <c:v>511.7</c:v>
                      </c:pt>
                      <c:pt idx="5116">
                        <c:v>511.8</c:v>
                      </c:pt>
                      <c:pt idx="5117">
                        <c:v>511.9</c:v>
                      </c:pt>
                      <c:pt idx="5118">
                        <c:v>512</c:v>
                      </c:pt>
                      <c:pt idx="5119">
                        <c:v>512.1</c:v>
                      </c:pt>
                      <c:pt idx="5120">
                        <c:v>512.20000000000005</c:v>
                      </c:pt>
                      <c:pt idx="5121">
                        <c:v>512.29999999999995</c:v>
                      </c:pt>
                      <c:pt idx="5122">
                        <c:v>512.4</c:v>
                      </c:pt>
                      <c:pt idx="5123">
                        <c:v>512.5</c:v>
                      </c:pt>
                      <c:pt idx="5124">
                        <c:v>512.6</c:v>
                      </c:pt>
                      <c:pt idx="5125">
                        <c:v>512.70000000000005</c:v>
                      </c:pt>
                      <c:pt idx="5126">
                        <c:v>512.79999999999995</c:v>
                      </c:pt>
                      <c:pt idx="5127">
                        <c:v>512.9</c:v>
                      </c:pt>
                      <c:pt idx="5128">
                        <c:v>513</c:v>
                      </c:pt>
                      <c:pt idx="5129">
                        <c:v>513.1</c:v>
                      </c:pt>
                      <c:pt idx="5130">
                        <c:v>513.20000000000005</c:v>
                      </c:pt>
                      <c:pt idx="5131">
                        <c:v>513.29999999999995</c:v>
                      </c:pt>
                      <c:pt idx="5132">
                        <c:v>513.4</c:v>
                      </c:pt>
                      <c:pt idx="5133">
                        <c:v>513.5</c:v>
                      </c:pt>
                      <c:pt idx="5134">
                        <c:v>513.6</c:v>
                      </c:pt>
                      <c:pt idx="5135">
                        <c:v>513.70000000000005</c:v>
                      </c:pt>
                      <c:pt idx="5136">
                        <c:v>513.79999999999995</c:v>
                      </c:pt>
                      <c:pt idx="5137">
                        <c:v>513.9</c:v>
                      </c:pt>
                      <c:pt idx="5138">
                        <c:v>514</c:v>
                      </c:pt>
                      <c:pt idx="5139">
                        <c:v>514.1</c:v>
                      </c:pt>
                      <c:pt idx="5140">
                        <c:v>514.20000000000005</c:v>
                      </c:pt>
                      <c:pt idx="5141">
                        <c:v>514.29999999999995</c:v>
                      </c:pt>
                      <c:pt idx="5142">
                        <c:v>514.4</c:v>
                      </c:pt>
                      <c:pt idx="5143">
                        <c:v>514.5</c:v>
                      </c:pt>
                      <c:pt idx="5144">
                        <c:v>514.6</c:v>
                      </c:pt>
                      <c:pt idx="5145">
                        <c:v>514.70000000000005</c:v>
                      </c:pt>
                      <c:pt idx="5146">
                        <c:v>514.79999999999995</c:v>
                      </c:pt>
                      <c:pt idx="5147">
                        <c:v>514.9</c:v>
                      </c:pt>
                      <c:pt idx="5148">
                        <c:v>515</c:v>
                      </c:pt>
                      <c:pt idx="5149">
                        <c:v>515.1</c:v>
                      </c:pt>
                      <c:pt idx="5150">
                        <c:v>515.20000000000005</c:v>
                      </c:pt>
                      <c:pt idx="5151">
                        <c:v>515.29999999999995</c:v>
                      </c:pt>
                      <c:pt idx="5152">
                        <c:v>515.4</c:v>
                      </c:pt>
                      <c:pt idx="5153">
                        <c:v>515.5</c:v>
                      </c:pt>
                      <c:pt idx="5154">
                        <c:v>515.6</c:v>
                      </c:pt>
                      <c:pt idx="5155">
                        <c:v>515.70000000000005</c:v>
                      </c:pt>
                      <c:pt idx="5156">
                        <c:v>515.79999999999995</c:v>
                      </c:pt>
                      <c:pt idx="5157">
                        <c:v>515.9</c:v>
                      </c:pt>
                      <c:pt idx="5158">
                        <c:v>516</c:v>
                      </c:pt>
                      <c:pt idx="5159">
                        <c:v>516.1</c:v>
                      </c:pt>
                      <c:pt idx="5160">
                        <c:v>516.20000000000005</c:v>
                      </c:pt>
                      <c:pt idx="5161">
                        <c:v>516.29999999999995</c:v>
                      </c:pt>
                      <c:pt idx="5162">
                        <c:v>516.4</c:v>
                      </c:pt>
                      <c:pt idx="5163">
                        <c:v>516.5</c:v>
                      </c:pt>
                      <c:pt idx="5164">
                        <c:v>516.6</c:v>
                      </c:pt>
                      <c:pt idx="5165">
                        <c:v>516.70000000000005</c:v>
                      </c:pt>
                      <c:pt idx="5166">
                        <c:v>516.79999999999995</c:v>
                      </c:pt>
                      <c:pt idx="5167">
                        <c:v>516.9</c:v>
                      </c:pt>
                      <c:pt idx="5168">
                        <c:v>517</c:v>
                      </c:pt>
                      <c:pt idx="5169">
                        <c:v>517.1</c:v>
                      </c:pt>
                      <c:pt idx="5170">
                        <c:v>517.20000000000005</c:v>
                      </c:pt>
                      <c:pt idx="5171">
                        <c:v>517.29999999999995</c:v>
                      </c:pt>
                      <c:pt idx="5172">
                        <c:v>517.4</c:v>
                      </c:pt>
                      <c:pt idx="5173">
                        <c:v>517.5</c:v>
                      </c:pt>
                      <c:pt idx="5174">
                        <c:v>517.6</c:v>
                      </c:pt>
                      <c:pt idx="5175">
                        <c:v>517.70000000000005</c:v>
                      </c:pt>
                      <c:pt idx="5176">
                        <c:v>517.79999999999995</c:v>
                      </c:pt>
                      <c:pt idx="5177">
                        <c:v>517.9</c:v>
                      </c:pt>
                      <c:pt idx="5178">
                        <c:v>518</c:v>
                      </c:pt>
                      <c:pt idx="5179">
                        <c:v>518.1</c:v>
                      </c:pt>
                      <c:pt idx="5180">
                        <c:v>518.20000000000005</c:v>
                      </c:pt>
                      <c:pt idx="5181">
                        <c:v>518.29999999999995</c:v>
                      </c:pt>
                      <c:pt idx="5182">
                        <c:v>518.4</c:v>
                      </c:pt>
                      <c:pt idx="5183">
                        <c:v>518.5</c:v>
                      </c:pt>
                      <c:pt idx="5184">
                        <c:v>518.6</c:v>
                      </c:pt>
                      <c:pt idx="5185">
                        <c:v>518.70000000000005</c:v>
                      </c:pt>
                      <c:pt idx="5186">
                        <c:v>518.79999999999995</c:v>
                      </c:pt>
                      <c:pt idx="5187">
                        <c:v>518.9</c:v>
                      </c:pt>
                      <c:pt idx="5188">
                        <c:v>519</c:v>
                      </c:pt>
                      <c:pt idx="5189">
                        <c:v>519.1</c:v>
                      </c:pt>
                      <c:pt idx="5190">
                        <c:v>519.20000000000005</c:v>
                      </c:pt>
                      <c:pt idx="5191">
                        <c:v>519.29999999999995</c:v>
                      </c:pt>
                      <c:pt idx="5192">
                        <c:v>519.4</c:v>
                      </c:pt>
                      <c:pt idx="5193">
                        <c:v>519.5</c:v>
                      </c:pt>
                      <c:pt idx="5194">
                        <c:v>519.6</c:v>
                      </c:pt>
                      <c:pt idx="5195">
                        <c:v>519.70000000000005</c:v>
                      </c:pt>
                      <c:pt idx="5196">
                        <c:v>519.79999999999995</c:v>
                      </c:pt>
                      <c:pt idx="5197">
                        <c:v>519.9</c:v>
                      </c:pt>
                      <c:pt idx="5198">
                        <c:v>520</c:v>
                      </c:pt>
                      <c:pt idx="5199">
                        <c:v>520.1</c:v>
                      </c:pt>
                      <c:pt idx="5200">
                        <c:v>520.20000000000005</c:v>
                      </c:pt>
                      <c:pt idx="5201">
                        <c:v>520.29999999999995</c:v>
                      </c:pt>
                      <c:pt idx="5202">
                        <c:v>520.4</c:v>
                      </c:pt>
                      <c:pt idx="5203">
                        <c:v>520.5</c:v>
                      </c:pt>
                      <c:pt idx="5204">
                        <c:v>520.6</c:v>
                      </c:pt>
                      <c:pt idx="5205">
                        <c:v>520.70000000000005</c:v>
                      </c:pt>
                      <c:pt idx="5206">
                        <c:v>520.79999999999995</c:v>
                      </c:pt>
                      <c:pt idx="5207">
                        <c:v>520.9</c:v>
                      </c:pt>
                      <c:pt idx="5208">
                        <c:v>521</c:v>
                      </c:pt>
                      <c:pt idx="5209">
                        <c:v>521.1</c:v>
                      </c:pt>
                      <c:pt idx="5210">
                        <c:v>521.20000000000005</c:v>
                      </c:pt>
                      <c:pt idx="5211">
                        <c:v>521.29999999999995</c:v>
                      </c:pt>
                      <c:pt idx="5212">
                        <c:v>521.4</c:v>
                      </c:pt>
                      <c:pt idx="5213">
                        <c:v>521.5</c:v>
                      </c:pt>
                      <c:pt idx="5214">
                        <c:v>521.6</c:v>
                      </c:pt>
                      <c:pt idx="5215">
                        <c:v>521.70000000000005</c:v>
                      </c:pt>
                      <c:pt idx="5216">
                        <c:v>521.79999999999995</c:v>
                      </c:pt>
                      <c:pt idx="5217">
                        <c:v>521.9</c:v>
                      </c:pt>
                      <c:pt idx="5218">
                        <c:v>522</c:v>
                      </c:pt>
                      <c:pt idx="5219">
                        <c:v>522.1</c:v>
                      </c:pt>
                      <c:pt idx="5220">
                        <c:v>522.20000000000005</c:v>
                      </c:pt>
                      <c:pt idx="5221">
                        <c:v>522.29999999999995</c:v>
                      </c:pt>
                      <c:pt idx="5222">
                        <c:v>522.4</c:v>
                      </c:pt>
                      <c:pt idx="5223">
                        <c:v>522.5</c:v>
                      </c:pt>
                      <c:pt idx="5224">
                        <c:v>522.6</c:v>
                      </c:pt>
                      <c:pt idx="5225">
                        <c:v>522.70000000000005</c:v>
                      </c:pt>
                      <c:pt idx="5226">
                        <c:v>522.79999999999995</c:v>
                      </c:pt>
                      <c:pt idx="5227">
                        <c:v>522.9</c:v>
                      </c:pt>
                      <c:pt idx="5228">
                        <c:v>523</c:v>
                      </c:pt>
                      <c:pt idx="5229">
                        <c:v>523.1</c:v>
                      </c:pt>
                      <c:pt idx="5230">
                        <c:v>523.20000000000005</c:v>
                      </c:pt>
                      <c:pt idx="5231">
                        <c:v>523.29999999999995</c:v>
                      </c:pt>
                      <c:pt idx="5232">
                        <c:v>523.4</c:v>
                      </c:pt>
                      <c:pt idx="5233">
                        <c:v>523.5</c:v>
                      </c:pt>
                      <c:pt idx="5234">
                        <c:v>523.6</c:v>
                      </c:pt>
                      <c:pt idx="5235">
                        <c:v>523.70000000000005</c:v>
                      </c:pt>
                      <c:pt idx="5236">
                        <c:v>523.79999999999995</c:v>
                      </c:pt>
                      <c:pt idx="5237">
                        <c:v>523.9</c:v>
                      </c:pt>
                      <c:pt idx="5238">
                        <c:v>524</c:v>
                      </c:pt>
                      <c:pt idx="5239">
                        <c:v>524.1</c:v>
                      </c:pt>
                      <c:pt idx="5240">
                        <c:v>524.20000000000005</c:v>
                      </c:pt>
                      <c:pt idx="5241">
                        <c:v>524.29999999999995</c:v>
                      </c:pt>
                      <c:pt idx="5242">
                        <c:v>524.4</c:v>
                      </c:pt>
                      <c:pt idx="5243">
                        <c:v>524.5</c:v>
                      </c:pt>
                      <c:pt idx="5244">
                        <c:v>524.6</c:v>
                      </c:pt>
                      <c:pt idx="5245">
                        <c:v>524.70000000000005</c:v>
                      </c:pt>
                      <c:pt idx="5246">
                        <c:v>524.79999999999995</c:v>
                      </c:pt>
                      <c:pt idx="5247">
                        <c:v>524.9</c:v>
                      </c:pt>
                      <c:pt idx="5248">
                        <c:v>525</c:v>
                      </c:pt>
                      <c:pt idx="5249">
                        <c:v>525.1</c:v>
                      </c:pt>
                      <c:pt idx="5250">
                        <c:v>525.20000000000005</c:v>
                      </c:pt>
                      <c:pt idx="5251">
                        <c:v>525.29999999999995</c:v>
                      </c:pt>
                      <c:pt idx="5252">
                        <c:v>525.4</c:v>
                      </c:pt>
                      <c:pt idx="5253">
                        <c:v>525.5</c:v>
                      </c:pt>
                      <c:pt idx="5254">
                        <c:v>525.6</c:v>
                      </c:pt>
                      <c:pt idx="5255">
                        <c:v>525.70000000000005</c:v>
                      </c:pt>
                      <c:pt idx="5256">
                        <c:v>525.79999999999995</c:v>
                      </c:pt>
                      <c:pt idx="5257">
                        <c:v>525.9</c:v>
                      </c:pt>
                      <c:pt idx="5258">
                        <c:v>526</c:v>
                      </c:pt>
                      <c:pt idx="5259">
                        <c:v>526.1</c:v>
                      </c:pt>
                      <c:pt idx="5260">
                        <c:v>526.20000000000005</c:v>
                      </c:pt>
                      <c:pt idx="5261">
                        <c:v>526.29999999999995</c:v>
                      </c:pt>
                      <c:pt idx="5262">
                        <c:v>526.4</c:v>
                      </c:pt>
                      <c:pt idx="5263">
                        <c:v>526.5</c:v>
                      </c:pt>
                      <c:pt idx="5264">
                        <c:v>526.6</c:v>
                      </c:pt>
                      <c:pt idx="5265">
                        <c:v>526.70000000000005</c:v>
                      </c:pt>
                      <c:pt idx="5266">
                        <c:v>526.79999999999995</c:v>
                      </c:pt>
                      <c:pt idx="5267">
                        <c:v>526.9</c:v>
                      </c:pt>
                      <c:pt idx="5268">
                        <c:v>527</c:v>
                      </c:pt>
                      <c:pt idx="5269">
                        <c:v>527.1</c:v>
                      </c:pt>
                      <c:pt idx="5270">
                        <c:v>527.20000000000005</c:v>
                      </c:pt>
                      <c:pt idx="5271">
                        <c:v>527.29999999999995</c:v>
                      </c:pt>
                      <c:pt idx="5272">
                        <c:v>527.4</c:v>
                      </c:pt>
                      <c:pt idx="5273">
                        <c:v>527.5</c:v>
                      </c:pt>
                      <c:pt idx="5274">
                        <c:v>527.6</c:v>
                      </c:pt>
                      <c:pt idx="5275">
                        <c:v>527.70000000000005</c:v>
                      </c:pt>
                      <c:pt idx="5276">
                        <c:v>527.79999999999995</c:v>
                      </c:pt>
                      <c:pt idx="5277">
                        <c:v>527.9</c:v>
                      </c:pt>
                      <c:pt idx="5278">
                        <c:v>528</c:v>
                      </c:pt>
                      <c:pt idx="5279">
                        <c:v>528.1</c:v>
                      </c:pt>
                      <c:pt idx="5280">
                        <c:v>528.20000000000005</c:v>
                      </c:pt>
                      <c:pt idx="5281">
                        <c:v>528.29999999999995</c:v>
                      </c:pt>
                      <c:pt idx="5282">
                        <c:v>528.4</c:v>
                      </c:pt>
                      <c:pt idx="5283">
                        <c:v>528.5</c:v>
                      </c:pt>
                      <c:pt idx="5284">
                        <c:v>528.6</c:v>
                      </c:pt>
                      <c:pt idx="5285">
                        <c:v>528.70000000000005</c:v>
                      </c:pt>
                      <c:pt idx="5286">
                        <c:v>528.79999999999995</c:v>
                      </c:pt>
                      <c:pt idx="5287">
                        <c:v>528.9</c:v>
                      </c:pt>
                      <c:pt idx="5288">
                        <c:v>529</c:v>
                      </c:pt>
                      <c:pt idx="5289">
                        <c:v>529.1</c:v>
                      </c:pt>
                      <c:pt idx="5290">
                        <c:v>529.20000000000005</c:v>
                      </c:pt>
                      <c:pt idx="5291">
                        <c:v>529.29999999999995</c:v>
                      </c:pt>
                      <c:pt idx="5292">
                        <c:v>529.4</c:v>
                      </c:pt>
                      <c:pt idx="5293">
                        <c:v>529.5</c:v>
                      </c:pt>
                      <c:pt idx="5294">
                        <c:v>529.6</c:v>
                      </c:pt>
                      <c:pt idx="5295">
                        <c:v>529.70000000000005</c:v>
                      </c:pt>
                      <c:pt idx="5296">
                        <c:v>529.79999999999995</c:v>
                      </c:pt>
                      <c:pt idx="5297">
                        <c:v>529.9</c:v>
                      </c:pt>
                      <c:pt idx="5298">
                        <c:v>530</c:v>
                      </c:pt>
                      <c:pt idx="5299">
                        <c:v>530.1</c:v>
                      </c:pt>
                      <c:pt idx="5300">
                        <c:v>530.20000000000005</c:v>
                      </c:pt>
                      <c:pt idx="5301">
                        <c:v>530.29999999999995</c:v>
                      </c:pt>
                      <c:pt idx="5302">
                        <c:v>530.4</c:v>
                      </c:pt>
                      <c:pt idx="5303">
                        <c:v>530.5</c:v>
                      </c:pt>
                      <c:pt idx="5304">
                        <c:v>530.6</c:v>
                      </c:pt>
                      <c:pt idx="5305">
                        <c:v>530.70000000000005</c:v>
                      </c:pt>
                      <c:pt idx="5306">
                        <c:v>530.79999999999995</c:v>
                      </c:pt>
                      <c:pt idx="5307">
                        <c:v>530.9</c:v>
                      </c:pt>
                      <c:pt idx="5308">
                        <c:v>531</c:v>
                      </c:pt>
                      <c:pt idx="5309">
                        <c:v>531.1</c:v>
                      </c:pt>
                      <c:pt idx="5310">
                        <c:v>531.20000000000005</c:v>
                      </c:pt>
                      <c:pt idx="5311">
                        <c:v>531.29999999999995</c:v>
                      </c:pt>
                      <c:pt idx="5312">
                        <c:v>531.4</c:v>
                      </c:pt>
                      <c:pt idx="5313">
                        <c:v>531.5</c:v>
                      </c:pt>
                      <c:pt idx="5314">
                        <c:v>531.6</c:v>
                      </c:pt>
                      <c:pt idx="5315">
                        <c:v>531.70000000000005</c:v>
                      </c:pt>
                      <c:pt idx="5316">
                        <c:v>531.79999999999995</c:v>
                      </c:pt>
                      <c:pt idx="5317">
                        <c:v>531.9</c:v>
                      </c:pt>
                      <c:pt idx="5318">
                        <c:v>532</c:v>
                      </c:pt>
                      <c:pt idx="5319">
                        <c:v>532.1</c:v>
                      </c:pt>
                      <c:pt idx="5320">
                        <c:v>532.20000000000005</c:v>
                      </c:pt>
                      <c:pt idx="5321">
                        <c:v>532.29999999999995</c:v>
                      </c:pt>
                      <c:pt idx="5322">
                        <c:v>532.4</c:v>
                      </c:pt>
                      <c:pt idx="5323">
                        <c:v>532.5</c:v>
                      </c:pt>
                      <c:pt idx="5324">
                        <c:v>532.6</c:v>
                      </c:pt>
                      <c:pt idx="5325">
                        <c:v>532.70000000000005</c:v>
                      </c:pt>
                      <c:pt idx="5326">
                        <c:v>532.79999999999995</c:v>
                      </c:pt>
                      <c:pt idx="5327">
                        <c:v>532.9</c:v>
                      </c:pt>
                      <c:pt idx="5328">
                        <c:v>533</c:v>
                      </c:pt>
                      <c:pt idx="5329">
                        <c:v>533.1</c:v>
                      </c:pt>
                      <c:pt idx="5330">
                        <c:v>533.20000000000005</c:v>
                      </c:pt>
                      <c:pt idx="5331">
                        <c:v>533.29999999999995</c:v>
                      </c:pt>
                      <c:pt idx="5332">
                        <c:v>533.4</c:v>
                      </c:pt>
                      <c:pt idx="5333">
                        <c:v>533.5</c:v>
                      </c:pt>
                      <c:pt idx="5334">
                        <c:v>533.6</c:v>
                      </c:pt>
                      <c:pt idx="5335">
                        <c:v>533.70000000000005</c:v>
                      </c:pt>
                      <c:pt idx="5336">
                        <c:v>533.79999999999995</c:v>
                      </c:pt>
                      <c:pt idx="5337">
                        <c:v>533.9</c:v>
                      </c:pt>
                      <c:pt idx="5338">
                        <c:v>534</c:v>
                      </c:pt>
                      <c:pt idx="5339">
                        <c:v>534.1</c:v>
                      </c:pt>
                      <c:pt idx="5340">
                        <c:v>534.20000000000005</c:v>
                      </c:pt>
                      <c:pt idx="5341">
                        <c:v>534.29999999999995</c:v>
                      </c:pt>
                      <c:pt idx="5342">
                        <c:v>534.4</c:v>
                      </c:pt>
                      <c:pt idx="5343">
                        <c:v>534.5</c:v>
                      </c:pt>
                      <c:pt idx="5344">
                        <c:v>534.6</c:v>
                      </c:pt>
                      <c:pt idx="5345">
                        <c:v>534.70000000000005</c:v>
                      </c:pt>
                      <c:pt idx="5346">
                        <c:v>534.79999999999995</c:v>
                      </c:pt>
                      <c:pt idx="5347">
                        <c:v>534.9</c:v>
                      </c:pt>
                      <c:pt idx="5348">
                        <c:v>535</c:v>
                      </c:pt>
                      <c:pt idx="5349">
                        <c:v>535.1</c:v>
                      </c:pt>
                      <c:pt idx="5350">
                        <c:v>535.20000000000005</c:v>
                      </c:pt>
                      <c:pt idx="5351">
                        <c:v>535.29999999999995</c:v>
                      </c:pt>
                      <c:pt idx="5352">
                        <c:v>535.4</c:v>
                      </c:pt>
                      <c:pt idx="5353">
                        <c:v>535.5</c:v>
                      </c:pt>
                      <c:pt idx="5354">
                        <c:v>535.6</c:v>
                      </c:pt>
                      <c:pt idx="5355">
                        <c:v>535.70000000000005</c:v>
                      </c:pt>
                      <c:pt idx="5356">
                        <c:v>535.79999999999995</c:v>
                      </c:pt>
                      <c:pt idx="5357">
                        <c:v>535.9</c:v>
                      </c:pt>
                      <c:pt idx="5358">
                        <c:v>536</c:v>
                      </c:pt>
                      <c:pt idx="5359">
                        <c:v>536.1</c:v>
                      </c:pt>
                      <c:pt idx="5360">
                        <c:v>536.20000000000005</c:v>
                      </c:pt>
                      <c:pt idx="5361">
                        <c:v>536.29999999999995</c:v>
                      </c:pt>
                      <c:pt idx="5362">
                        <c:v>536.4</c:v>
                      </c:pt>
                      <c:pt idx="5363">
                        <c:v>536.5</c:v>
                      </c:pt>
                      <c:pt idx="5364">
                        <c:v>536.6</c:v>
                      </c:pt>
                      <c:pt idx="5365">
                        <c:v>536.70000000000005</c:v>
                      </c:pt>
                      <c:pt idx="5366">
                        <c:v>536.79999999999995</c:v>
                      </c:pt>
                      <c:pt idx="5367">
                        <c:v>536.9</c:v>
                      </c:pt>
                      <c:pt idx="5368">
                        <c:v>537</c:v>
                      </c:pt>
                      <c:pt idx="5369">
                        <c:v>537.1</c:v>
                      </c:pt>
                      <c:pt idx="5370">
                        <c:v>537.20000000000005</c:v>
                      </c:pt>
                      <c:pt idx="5371">
                        <c:v>537.29999999999995</c:v>
                      </c:pt>
                      <c:pt idx="5372">
                        <c:v>537.4</c:v>
                      </c:pt>
                      <c:pt idx="5373">
                        <c:v>537.5</c:v>
                      </c:pt>
                      <c:pt idx="5374">
                        <c:v>537.6</c:v>
                      </c:pt>
                      <c:pt idx="5375">
                        <c:v>537.70000000000005</c:v>
                      </c:pt>
                      <c:pt idx="5376">
                        <c:v>537.79999999999995</c:v>
                      </c:pt>
                      <c:pt idx="5377">
                        <c:v>537.9</c:v>
                      </c:pt>
                      <c:pt idx="5378">
                        <c:v>538</c:v>
                      </c:pt>
                      <c:pt idx="5379">
                        <c:v>538.1</c:v>
                      </c:pt>
                      <c:pt idx="5380">
                        <c:v>538.20000000000005</c:v>
                      </c:pt>
                      <c:pt idx="5381">
                        <c:v>538.29999999999995</c:v>
                      </c:pt>
                      <c:pt idx="5382">
                        <c:v>538.4</c:v>
                      </c:pt>
                      <c:pt idx="5383">
                        <c:v>538.5</c:v>
                      </c:pt>
                      <c:pt idx="5384">
                        <c:v>538.6</c:v>
                      </c:pt>
                      <c:pt idx="5385">
                        <c:v>538.70000000000005</c:v>
                      </c:pt>
                      <c:pt idx="5386">
                        <c:v>538.79999999999995</c:v>
                      </c:pt>
                      <c:pt idx="5387">
                        <c:v>538.9</c:v>
                      </c:pt>
                      <c:pt idx="5388">
                        <c:v>539</c:v>
                      </c:pt>
                      <c:pt idx="5389">
                        <c:v>539.1</c:v>
                      </c:pt>
                      <c:pt idx="5390">
                        <c:v>539.20000000000005</c:v>
                      </c:pt>
                      <c:pt idx="5391">
                        <c:v>539.29999999999995</c:v>
                      </c:pt>
                      <c:pt idx="5392">
                        <c:v>539.4</c:v>
                      </c:pt>
                      <c:pt idx="5393">
                        <c:v>539.5</c:v>
                      </c:pt>
                      <c:pt idx="5394">
                        <c:v>539.6</c:v>
                      </c:pt>
                      <c:pt idx="5395">
                        <c:v>539.70000000000005</c:v>
                      </c:pt>
                      <c:pt idx="5396">
                        <c:v>539.79999999999995</c:v>
                      </c:pt>
                      <c:pt idx="5397">
                        <c:v>539.9</c:v>
                      </c:pt>
                      <c:pt idx="5398">
                        <c:v>540</c:v>
                      </c:pt>
                      <c:pt idx="5399">
                        <c:v>540.1</c:v>
                      </c:pt>
                      <c:pt idx="5400">
                        <c:v>540.20000000000005</c:v>
                      </c:pt>
                      <c:pt idx="5401">
                        <c:v>540.29999999999995</c:v>
                      </c:pt>
                      <c:pt idx="5402">
                        <c:v>540.4</c:v>
                      </c:pt>
                      <c:pt idx="5403">
                        <c:v>540.5</c:v>
                      </c:pt>
                      <c:pt idx="5404">
                        <c:v>540.6</c:v>
                      </c:pt>
                      <c:pt idx="5405">
                        <c:v>540.70000000000005</c:v>
                      </c:pt>
                      <c:pt idx="5406">
                        <c:v>540.79999999999995</c:v>
                      </c:pt>
                      <c:pt idx="5407">
                        <c:v>540.9</c:v>
                      </c:pt>
                      <c:pt idx="5408">
                        <c:v>541</c:v>
                      </c:pt>
                      <c:pt idx="5409">
                        <c:v>541.1</c:v>
                      </c:pt>
                      <c:pt idx="5410">
                        <c:v>541.20000000000005</c:v>
                      </c:pt>
                      <c:pt idx="5411">
                        <c:v>541.29999999999995</c:v>
                      </c:pt>
                      <c:pt idx="5412">
                        <c:v>541.4</c:v>
                      </c:pt>
                      <c:pt idx="5413">
                        <c:v>541.5</c:v>
                      </c:pt>
                      <c:pt idx="5414">
                        <c:v>541.6</c:v>
                      </c:pt>
                      <c:pt idx="5415">
                        <c:v>541.70000000000005</c:v>
                      </c:pt>
                      <c:pt idx="5416">
                        <c:v>541.79999999999995</c:v>
                      </c:pt>
                      <c:pt idx="5417">
                        <c:v>541.9</c:v>
                      </c:pt>
                      <c:pt idx="5418">
                        <c:v>542</c:v>
                      </c:pt>
                      <c:pt idx="5419">
                        <c:v>542.1</c:v>
                      </c:pt>
                      <c:pt idx="5420">
                        <c:v>542.20000000000005</c:v>
                      </c:pt>
                      <c:pt idx="5421">
                        <c:v>542.29999999999995</c:v>
                      </c:pt>
                      <c:pt idx="5422">
                        <c:v>542.4</c:v>
                      </c:pt>
                      <c:pt idx="5423">
                        <c:v>542.5</c:v>
                      </c:pt>
                      <c:pt idx="5424">
                        <c:v>542.6</c:v>
                      </c:pt>
                      <c:pt idx="5425">
                        <c:v>542.70000000000005</c:v>
                      </c:pt>
                      <c:pt idx="5426">
                        <c:v>542.79999999999995</c:v>
                      </c:pt>
                      <c:pt idx="5427">
                        <c:v>542.9</c:v>
                      </c:pt>
                      <c:pt idx="5428">
                        <c:v>543</c:v>
                      </c:pt>
                      <c:pt idx="5429">
                        <c:v>543.1</c:v>
                      </c:pt>
                      <c:pt idx="5430">
                        <c:v>543.20000000000005</c:v>
                      </c:pt>
                      <c:pt idx="5431">
                        <c:v>543.29999999999995</c:v>
                      </c:pt>
                      <c:pt idx="5432">
                        <c:v>543.4</c:v>
                      </c:pt>
                      <c:pt idx="5433">
                        <c:v>543.5</c:v>
                      </c:pt>
                      <c:pt idx="5434">
                        <c:v>543.6</c:v>
                      </c:pt>
                      <c:pt idx="5435">
                        <c:v>543.70000000000005</c:v>
                      </c:pt>
                      <c:pt idx="5436">
                        <c:v>543.79999999999995</c:v>
                      </c:pt>
                      <c:pt idx="5437">
                        <c:v>543.9</c:v>
                      </c:pt>
                      <c:pt idx="5438">
                        <c:v>544</c:v>
                      </c:pt>
                      <c:pt idx="5439">
                        <c:v>544.1</c:v>
                      </c:pt>
                      <c:pt idx="5440">
                        <c:v>544.20000000000005</c:v>
                      </c:pt>
                      <c:pt idx="5441">
                        <c:v>544.29999999999995</c:v>
                      </c:pt>
                      <c:pt idx="5442">
                        <c:v>544.4</c:v>
                      </c:pt>
                      <c:pt idx="5443">
                        <c:v>544.5</c:v>
                      </c:pt>
                      <c:pt idx="5444">
                        <c:v>544.6</c:v>
                      </c:pt>
                      <c:pt idx="5445">
                        <c:v>544.70000000000005</c:v>
                      </c:pt>
                      <c:pt idx="5446">
                        <c:v>544.79999999999995</c:v>
                      </c:pt>
                      <c:pt idx="5447">
                        <c:v>544.9</c:v>
                      </c:pt>
                      <c:pt idx="5448">
                        <c:v>545</c:v>
                      </c:pt>
                      <c:pt idx="5449">
                        <c:v>545.1</c:v>
                      </c:pt>
                      <c:pt idx="5450">
                        <c:v>545.20000000000005</c:v>
                      </c:pt>
                      <c:pt idx="5451">
                        <c:v>545.29999999999995</c:v>
                      </c:pt>
                      <c:pt idx="5452">
                        <c:v>545.4</c:v>
                      </c:pt>
                      <c:pt idx="5453">
                        <c:v>545.5</c:v>
                      </c:pt>
                      <c:pt idx="5454">
                        <c:v>545.6</c:v>
                      </c:pt>
                      <c:pt idx="5455">
                        <c:v>545.70000000000005</c:v>
                      </c:pt>
                      <c:pt idx="5456">
                        <c:v>545.79999999999995</c:v>
                      </c:pt>
                      <c:pt idx="5457">
                        <c:v>545.9</c:v>
                      </c:pt>
                      <c:pt idx="5458">
                        <c:v>546</c:v>
                      </c:pt>
                      <c:pt idx="5459">
                        <c:v>546.1</c:v>
                      </c:pt>
                      <c:pt idx="5460">
                        <c:v>546.20000000000005</c:v>
                      </c:pt>
                      <c:pt idx="5461">
                        <c:v>546.29999999999995</c:v>
                      </c:pt>
                      <c:pt idx="5462">
                        <c:v>546.4</c:v>
                      </c:pt>
                      <c:pt idx="5463">
                        <c:v>546.5</c:v>
                      </c:pt>
                      <c:pt idx="5464">
                        <c:v>546.6</c:v>
                      </c:pt>
                      <c:pt idx="5465">
                        <c:v>546.70000000000005</c:v>
                      </c:pt>
                      <c:pt idx="5466">
                        <c:v>546.79999999999995</c:v>
                      </c:pt>
                      <c:pt idx="5467">
                        <c:v>546.9</c:v>
                      </c:pt>
                      <c:pt idx="5468">
                        <c:v>547</c:v>
                      </c:pt>
                      <c:pt idx="5469">
                        <c:v>547.1</c:v>
                      </c:pt>
                      <c:pt idx="5470">
                        <c:v>547.20000000000005</c:v>
                      </c:pt>
                      <c:pt idx="5471">
                        <c:v>547.29999999999995</c:v>
                      </c:pt>
                      <c:pt idx="5472">
                        <c:v>547.4</c:v>
                      </c:pt>
                      <c:pt idx="5473">
                        <c:v>547.5</c:v>
                      </c:pt>
                      <c:pt idx="5474">
                        <c:v>547.6</c:v>
                      </c:pt>
                      <c:pt idx="5475">
                        <c:v>547.70000000000005</c:v>
                      </c:pt>
                      <c:pt idx="5476">
                        <c:v>547.79999999999995</c:v>
                      </c:pt>
                      <c:pt idx="5477">
                        <c:v>547.9</c:v>
                      </c:pt>
                      <c:pt idx="5478">
                        <c:v>548</c:v>
                      </c:pt>
                      <c:pt idx="5479">
                        <c:v>548.1</c:v>
                      </c:pt>
                      <c:pt idx="5480">
                        <c:v>548.20000000000005</c:v>
                      </c:pt>
                      <c:pt idx="5481">
                        <c:v>548.29999999999995</c:v>
                      </c:pt>
                      <c:pt idx="5482">
                        <c:v>548.4</c:v>
                      </c:pt>
                      <c:pt idx="5483">
                        <c:v>548.5</c:v>
                      </c:pt>
                      <c:pt idx="5484">
                        <c:v>548.6</c:v>
                      </c:pt>
                      <c:pt idx="5485">
                        <c:v>548.70000000000005</c:v>
                      </c:pt>
                      <c:pt idx="5486">
                        <c:v>548.79999999999995</c:v>
                      </c:pt>
                      <c:pt idx="5487">
                        <c:v>548.9</c:v>
                      </c:pt>
                      <c:pt idx="5488">
                        <c:v>549</c:v>
                      </c:pt>
                      <c:pt idx="5489">
                        <c:v>549.1</c:v>
                      </c:pt>
                      <c:pt idx="5490">
                        <c:v>549.20000000000005</c:v>
                      </c:pt>
                      <c:pt idx="5491">
                        <c:v>549.29999999999995</c:v>
                      </c:pt>
                      <c:pt idx="5492">
                        <c:v>549.4</c:v>
                      </c:pt>
                      <c:pt idx="5493">
                        <c:v>549.5</c:v>
                      </c:pt>
                      <c:pt idx="5494">
                        <c:v>549.6</c:v>
                      </c:pt>
                      <c:pt idx="5495">
                        <c:v>549.70000000000005</c:v>
                      </c:pt>
                      <c:pt idx="5496">
                        <c:v>549.79999999999995</c:v>
                      </c:pt>
                      <c:pt idx="5497">
                        <c:v>549.9</c:v>
                      </c:pt>
                      <c:pt idx="5498">
                        <c:v>550</c:v>
                      </c:pt>
                      <c:pt idx="5499">
                        <c:v>550.1</c:v>
                      </c:pt>
                      <c:pt idx="5500">
                        <c:v>550.20000000000005</c:v>
                      </c:pt>
                      <c:pt idx="5501">
                        <c:v>550.29999999999995</c:v>
                      </c:pt>
                      <c:pt idx="5502">
                        <c:v>550.4</c:v>
                      </c:pt>
                      <c:pt idx="5503">
                        <c:v>550.5</c:v>
                      </c:pt>
                      <c:pt idx="5504">
                        <c:v>550.6</c:v>
                      </c:pt>
                      <c:pt idx="5505">
                        <c:v>550.70000000000005</c:v>
                      </c:pt>
                      <c:pt idx="5506">
                        <c:v>550.79999999999995</c:v>
                      </c:pt>
                      <c:pt idx="5507">
                        <c:v>550.9</c:v>
                      </c:pt>
                      <c:pt idx="5508">
                        <c:v>551</c:v>
                      </c:pt>
                      <c:pt idx="5509">
                        <c:v>551.1</c:v>
                      </c:pt>
                      <c:pt idx="5510">
                        <c:v>551.20000000000005</c:v>
                      </c:pt>
                      <c:pt idx="5511">
                        <c:v>551.29999999999995</c:v>
                      </c:pt>
                      <c:pt idx="5512">
                        <c:v>551.4</c:v>
                      </c:pt>
                      <c:pt idx="5513">
                        <c:v>551.5</c:v>
                      </c:pt>
                      <c:pt idx="5514">
                        <c:v>551.6</c:v>
                      </c:pt>
                      <c:pt idx="5515">
                        <c:v>551.70000000000005</c:v>
                      </c:pt>
                      <c:pt idx="5516">
                        <c:v>551.79999999999995</c:v>
                      </c:pt>
                      <c:pt idx="5517">
                        <c:v>551.9</c:v>
                      </c:pt>
                      <c:pt idx="5518">
                        <c:v>552</c:v>
                      </c:pt>
                      <c:pt idx="5519">
                        <c:v>552.1</c:v>
                      </c:pt>
                      <c:pt idx="5520">
                        <c:v>552.20000000000005</c:v>
                      </c:pt>
                      <c:pt idx="5521">
                        <c:v>552.29999999999995</c:v>
                      </c:pt>
                      <c:pt idx="5522">
                        <c:v>552.4</c:v>
                      </c:pt>
                      <c:pt idx="5523">
                        <c:v>552.5</c:v>
                      </c:pt>
                      <c:pt idx="5524">
                        <c:v>552.6</c:v>
                      </c:pt>
                      <c:pt idx="5525">
                        <c:v>552.70000000000005</c:v>
                      </c:pt>
                      <c:pt idx="5526">
                        <c:v>552.79999999999995</c:v>
                      </c:pt>
                      <c:pt idx="5527">
                        <c:v>552.9</c:v>
                      </c:pt>
                      <c:pt idx="5528">
                        <c:v>553</c:v>
                      </c:pt>
                      <c:pt idx="5529">
                        <c:v>553.1</c:v>
                      </c:pt>
                      <c:pt idx="5530">
                        <c:v>553.20000000000005</c:v>
                      </c:pt>
                      <c:pt idx="5531">
                        <c:v>553.29999999999995</c:v>
                      </c:pt>
                      <c:pt idx="5532">
                        <c:v>553.4</c:v>
                      </c:pt>
                      <c:pt idx="5533">
                        <c:v>553.5</c:v>
                      </c:pt>
                      <c:pt idx="5534">
                        <c:v>553.6</c:v>
                      </c:pt>
                      <c:pt idx="5535">
                        <c:v>553.70000000000005</c:v>
                      </c:pt>
                      <c:pt idx="5536">
                        <c:v>553.79999999999995</c:v>
                      </c:pt>
                      <c:pt idx="5537">
                        <c:v>553.9</c:v>
                      </c:pt>
                      <c:pt idx="5538">
                        <c:v>554</c:v>
                      </c:pt>
                      <c:pt idx="5539">
                        <c:v>554.1</c:v>
                      </c:pt>
                      <c:pt idx="5540">
                        <c:v>554.20000000000005</c:v>
                      </c:pt>
                      <c:pt idx="5541">
                        <c:v>554.29999999999995</c:v>
                      </c:pt>
                      <c:pt idx="5542">
                        <c:v>554.4</c:v>
                      </c:pt>
                      <c:pt idx="5543">
                        <c:v>554.5</c:v>
                      </c:pt>
                      <c:pt idx="5544">
                        <c:v>554.6</c:v>
                      </c:pt>
                      <c:pt idx="5545">
                        <c:v>554.70000000000005</c:v>
                      </c:pt>
                      <c:pt idx="5546">
                        <c:v>554.79999999999995</c:v>
                      </c:pt>
                      <c:pt idx="5547">
                        <c:v>554.9</c:v>
                      </c:pt>
                      <c:pt idx="5548">
                        <c:v>555</c:v>
                      </c:pt>
                      <c:pt idx="5549">
                        <c:v>555.1</c:v>
                      </c:pt>
                      <c:pt idx="5550">
                        <c:v>555.20000000000005</c:v>
                      </c:pt>
                      <c:pt idx="5551">
                        <c:v>555.29999999999995</c:v>
                      </c:pt>
                      <c:pt idx="5552">
                        <c:v>555.4</c:v>
                      </c:pt>
                      <c:pt idx="5553">
                        <c:v>555.5</c:v>
                      </c:pt>
                      <c:pt idx="5554">
                        <c:v>555.6</c:v>
                      </c:pt>
                      <c:pt idx="5555">
                        <c:v>555.70000000000005</c:v>
                      </c:pt>
                      <c:pt idx="5556">
                        <c:v>555.79999999999995</c:v>
                      </c:pt>
                      <c:pt idx="5557">
                        <c:v>555.9</c:v>
                      </c:pt>
                      <c:pt idx="5558">
                        <c:v>556</c:v>
                      </c:pt>
                      <c:pt idx="5559">
                        <c:v>556.1</c:v>
                      </c:pt>
                      <c:pt idx="5560">
                        <c:v>556.20000000000005</c:v>
                      </c:pt>
                      <c:pt idx="5561">
                        <c:v>556.29999999999995</c:v>
                      </c:pt>
                      <c:pt idx="5562">
                        <c:v>556.4</c:v>
                      </c:pt>
                      <c:pt idx="5563">
                        <c:v>556.5</c:v>
                      </c:pt>
                      <c:pt idx="5564">
                        <c:v>556.6</c:v>
                      </c:pt>
                      <c:pt idx="5565">
                        <c:v>556.70000000000005</c:v>
                      </c:pt>
                      <c:pt idx="5566">
                        <c:v>556.79999999999995</c:v>
                      </c:pt>
                      <c:pt idx="5567">
                        <c:v>556.9</c:v>
                      </c:pt>
                      <c:pt idx="5568">
                        <c:v>557</c:v>
                      </c:pt>
                      <c:pt idx="5569">
                        <c:v>557.1</c:v>
                      </c:pt>
                      <c:pt idx="5570">
                        <c:v>557.20000000000005</c:v>
                      </c:pt>
                      <c:pt idx="5571">
                        <c:v>557.29999999999995</c:v>
                      </c:pt>
                      <c:pt idx="5572">
                        <c:v>557.4</c:v>
                      </c:pt>
                      <c:pt idx="5573">
                        <c:v>557.5</c:v>
                      </c:pt>
                      <c:pt idx="5574">
                        <c:v>557.6</c:v>
                      </c:pt>
                      <c:pt idx="5575">
                        <c:v>557.70000000000005</c:v>
                      </c:pt>
                      <c:pt idx="5576">
                        <c:v>557.79999999999995</c:v>
                      </c:pt>
                      <c:pt idx="5577">
                        <c:v>557.9</c:v>
                      </c:pt>
                      <c:pt idx="5578">
                        <c:v>558</c:v>
                      </c:pt>
                      <c:pt idx="5579">
                        <c:v>558.1</c:v>
                      </c:pt>
                      <c:pt idx="5580">
                        <c:v>558.20000000000005</c:v>
                      </c:pt>
                      <c:pt idx="5581">
                        <c:v>558.29999999999995</c:v>
                      </c:pt>
                      <c:pt idx="5582">
                        <c:v>558.4</c:v>
                      </c:pt>
                      <c:pt idx="5583">
                        <c:v>558.5</c:v>
                      </c:pt>
                      <c:pt idx="5584">
                        <c:v>558.6</c:v>
                      </c:pt>
                      <c:pt idx="5585">
                        <c:v>558.70000000000005</c:v>
                      </c:pt>
                      <c:pt idx="5586">
                        <c:v>558.79999999999995</c:v>
                      </c:pt>
                      <c:pt idx="5587">
                        <c:v>558.9</c:v>
                      </c:pt>
                      <c:pt idx="5588">
                        <c:v>559</c:v>
                      </c:pt>
                      <c:pt idx="5589">
                        <c:v>559.1</c:v>
                      </c:pt>
                      <c:pt idx="5590">
                        <c:v>559.20000000000005</c:v>
                      </c:pt>
                      <c:pt idx="5591">
                        <c:v>559.29999999999995</c:v>
                      </c:pt>
                      <c:pt idx="5592">
                        <c:v>559.4</c:v>
                      </c:pt>
                      <c:pt idx="5593">
                        <c:v>559.5</c:v>
                      </c:pt>
                      <c:pt idx="5594">
                        <c:v>559.6</c:v>
                      </c:pt>
                      <c:pt idx="5595">
                        <c:v>559.70000000000005</c:v>
                      </c:pt>
                      <c:pt idx="5596">
                        <c:v>559.79999999999995</c:v>
                      </c:pt>
                      <c:pt idx="5597">
                        <c:v>559.9</c:v>
                      </c:pt>
                      <c:pt idx="5598">
                        <c:v>560</c:v>
                      </c:pt>
                      <c:pt idx="5599">
                        <c:v>560.1</c:v>
                      </c:pt>
                      <c:pt idx="5600">
                        <c:v>560.20000000000005</c:v>
                      </c:pt>
                      <c:pt idx="5601">
                        <c:v>560.29999999999995</c:v>
                      </c:pt>
                      <c:pt idx="5602">
                        <c:v>560.4</c:v>
                      </c:pt>
                      <c:pt idx="5603">
                        <c:v>560.5</c:v>
                      </c:pt>
                      <c:pt idx="5604">
                        <c:v>560.6</c:v>
                      </c:pt>
                      <c:pt idx="5605">
                        <c:v>560.70000000000005</c:v>
                      </c:pt>
                      <c:pt idx="5606">
                        <c:v>560.79999999999995</c:v>
                      </c:pt>
                      <c:pt idx="5607">
                        <c:v>560.9</c:v>
                      </c:pt>
                      <c:pt idx="5608">
                        <c:v>561</c:v>
                      </c:pt>
                      <c:pt idx="5609">
                        <c:v>561.1</c:v>
                      </c:pt>
                      <c:pt idx="5610">
                        <c:v>561.20000000000005</c:v>
                      </c:pt>
                      <c:pt idx="5611">
                        <c:v>561.29999999999995</c:v>
                      </c:pt>
                      <c:pt idx="5612">
                        <c:v>561.4</c:v>
                      </c:pt>
                      <c:pt idx="5613">
                        <c:v>561.5</c:v>
                      </c:pt>
                      <c:pt idx="5614">
                        <c:v>561.6</c:v>
                      </c:pt>
                      <c:pt idx="5615">
                        <c:v>561.70000000000005</c:v>
                      </c:pt>
                      <c:pt idx="5616">
                        <c:v>561.79999999999995</c:v>
                      </c:pt>
                      <c:pt idx="5617">
                        <c:v>561.9</c:v>
                      </c:pt>
                      <c:pt idx="5618">
                        <c:v>562</c:v>
                      </c:pt>
                      <c:pt idx="5619">
                        <c:v>562.1</c:v>
                      </c:pt>
                      <c:pt idx="5620">
                        <c:v>562.20000000000005</c:v>
                      </c:pt>
                      <c:pt idx="5621">
                        <c:v>562.29999999999995</c:v>
                      </c:pt>
                      <c:pt idx="5622">
                        <c:v>562.4</c:v>
                      </c:pt>
                      <c:pt idx="5623">
                        <c:v>562.5</c:v>
                      </c:pt>
                      <c:pt idx="5624">
                        <c:v>562.6</c:v>
                      </c:pt>
                      <c:pt idx="5625">
                        <c:v>562.70000000000005</c:v>
                      </c:pt>
                      <c:pt idx="5626">
                        <c:v>562.79999999999995</c:v>
                      </c:pt>
                      <c:pt idx="5627">
                        <c:v>562.9</c:v>
                      </c:pt>
                      <c:pt idx="5628">
                        <c:v>563</c:v>
                      </c:pt>
                      <c:pt idx="5629">
                        <c:v>563.1</c:v>
                      </c:pt>
                      <c:pt idx="5630">
                        <c:v>563.20000000000005</c:v>
                      </c:pt>
                      <c:pt idx="5631">
                        <c:v>563.29999999999995</c:v>
                      </c:pt>
                      <c:pt idx="5632">
                        <c:v>563.4</c:v>
                      </c:pt>
                      <c:pt idx="5633">
                        <c:v>563.5</c:v>
                      </c:pt>
                      <c:pt idx="5634">
                        <c:v>563.6</c:v>
                      </c:pt>
                      <c:pt idx="5635">
                        <c:v>563.70000000000005</c:v>
                      </c:pt>
                      <c:pt idx="5636">
                        <c:v>563.79999999999995</c:v>
                      </c:pt>
                      <c:pt idx="5637">
                        <c:v>563.9</c:v>
                      </c:pt>
                      <c:pt idx="5638">
                        <c:v>564</c:v>
                      </c:pt>
                      <c:pt idx="5639">
                        <c:v>564.1</c:v>
                      </c:pt>
                      <c:pt idx="5640">
                        <c:v>564.20000000000005</c:v>
                      </c:pt>
                      <c:pt idx="5641">
                        <c:v>564.29999999999995</c:v>
                      </c:pt>
                      <c:pt idx="5642">
                        <c:v>564.4</c:v>
                      </c:pt>
                      <c:pt idx="5643">
                        <c:v>564.5</c:v>
                      </c:pt>
                      <c:pt idx="5644">
                        <c:v>564.6</c:v>
                      </c:pt>
                      <c:pt idx="5645">
                        <c:v>564.70000000000005</c:v>
                      </c:pt>
                      <c:pt idx="5646">
                        <c:v>564.79999999999995</c:v>
                      </c:pt>
                      <c:pt idx="5647">
                        <c:v>564.9</c:v>
                      </c:pt>
                      <c:pt idx="5648">
                        <c:v>565</c:v>
                      </c:pt>
                      <c:pt idx="5649">
                        <c:v>565.1</c:v>
                      </c:pt>
                      <c:pt idx="5650">
                        <c:v>565.20000000000005</c:v>
                      </c:pt>
                      <c:pt idx="5651">
                        <c:v>565.29999999999995</c:v>
                      </c:pt>
                      <c:pt idx="5652">
                        <c:v>565.4</c:v>
                      </c:pt>
                      <c:pt idx="5653">
                        <c:v>565.5</c:v>
                      </c:pt>
                      <c:pt idx="5654">
                        <c:v>565.6</c:v>
                      </c:pt>
                      <c:pt idx="5655">
                        <c:v>565.70000000000005</c:v>
                      </c:pt>
                      <c:pt idx="5656">
                        <c:v>565.79999999999995</c:v>
                      </c:pt>
                      <c:pt idx="5657">
                        <c:v>565.9</c:v>
                      </c:pt>
                      <c:pt idx="5658">
                        <c:v>566</c:v>
                      </c:pt>
                      <c:pt idx="5659">
                        <c:v>566.1</c:v>
                      </c:pt>
                      <c:pt idx="5660">
                        <c:v>566.20000000000005</c:v>
                      </c:pt>
                      <c:pt idx="5661">
                        <c:v>566.29999999999995</c:v>
                      </c:pt>
                      <c:pt idx="5662">
                        <c:v>566.4</c:v>
                      </c:pt>
                      <c:pt idx="5663">
                        <c:v>566.5</c:v>
                      </c:pt>
                      <c:pt idx="5664">
                        <c:v>566.6</c:v>
                      </c:pt>
                      <c:pt idx="5665">
                        <c:v>566.70000000000005</c:v>
                      </c:pt>
                      <c:pt idx="5666">
                        <c:v>566.79999999999995</c:v>
                      </c:pt>
                      <c:pt idx="5667">
                        <c:v>566.9</c:v>
                      </c:pt>
                      <c:pt idx="5668">
                        <c:v>567</c:v>
                      </c:pt>
                      <c:pt idx="5669">
                        <c:v>567.1</c:v>
                      </c:pt>
                      <c:pt idx="5670">
                        <c:v>567.20000000000005</c:v>
                      </c:pt>
                      <c:pt idx="5671">
                        <c:v>567.29999999999995</c:v>
                      </c:pt>
                      <c:pt idx="5672">
                        <c:v>567.4</c:v>
                      </c:pt>
                      <c:pt idx="5673">
                        <c:v>567.5</c:v>
                      </c:pt>
                      <c:pt idx="5674">
                        <c:v>567.6</c:v>
                      </c:pt>
                      <c:pt idx="5675">
                        <c:v>567.70000000000005</c:v>
                      </c:pt>
                      <c:pt idx="5676">
                        <c:v>567.79999999999995</c:v>
                      </c:pt>
                      <c:pt idx="5677">
                        <c:v>567.9</c:v>
                      </c:pt>
                      <c:pt idx="5678">
                        <c:v>568</c:v>
                      </c:pt>
                      <c:pt idx="5679">
                        <c:v>568.1</c:v>
                      </c:pt>
                      <c:pt idx="5680">
                        <c:v>568.20000000000005</c:v>
                      </c:pt>
                      <c:pt idx="5681">
                        <c:v>568.29999999999995</c:v>
                      </c:pt>
                      <c:pt idx="5682">
                        <c:v>568.4</c:v>
                      </c:pt>
                      <c:pt idx="5683">
                        <c:v>568.5</c:v>
                      </c:pt>
                      <c:pt idx="5684">
                        <c:v>568.6</c:v>
                      </c:pt>
                      <c:pt idx="5685">
                        <c:v>568.70000000000005</c:v>
                      </c:pt>
                      <c:pt idx="5686">
                        <c:v>568.79999999999995</c:v>
                      </c:pt>
                      <c:pt idx="5687">
                        <c:v>568.9</c:v>
                      </c:pt>
                      <c:pt idx="5688">
                        <c:v>569</c:v>
                      </c:pt>
                      <c:pt idx="5689">
                        <c:v>569.1</c:v>
                      </c:pt>
                      <c:pt idx="5690">
                        <c:v>569.20000000000005</c:v>
                      </c:pt>
                      <c:pt idx="5691">
                        <c:v>569.29999999999995</c:v>
                      </c:pt>
                      <c:pt idx="5692">
                        <c:v>569.4</c:v>
                      </c:pt>
                      <c:pt idx="5693">
                        <c:v>569.5</c:v>
                      </c:pt>
                      <c:pt idx="5694">
                        <c:v>569.6</c:v>
                      </c:pt>
                      <c:pt idx="5695">
                        <c:v>569.70000000000005</c:v>
                      </c:pt>
                      <c:pt idx="5696">
                        <c:v>569.79999999999995</c:v>
                      </c:pt>
                      <c:pt idx="5697">
                        <c:v>569.9</c:v>
                      </c:pt>
                      <c:pt idx="5698">
                        <c:v>570</c:v>
                      </c:pt>
                      <c:pt idx="5699">
                        <c:v>570.1</c:v>
                      </c:pt>
                      <c:pt idx="5700">
                        <c:v>570.20000000000005</c:v>
                      </c:pt>
                      <c:pt idx="5701">
                        <c:v>570.29999999999995</c:v>
                      </c:pt>
                      <c:pt idx="5702">
                        <c:v>570.4</c:v>
                      </c:pt>
                      <c:pt idx="5703">
                        <c:v>570.5</c:v>
                      </c:pt>
                      <c:pt idx="5704">
                        <c:v>570.6</c:v>
                      </c:pt>
                      <c:pt idx="5705">
                        <c:v>570.70000000000005</c:v>
                      </c:pt>
                      <c:pt idx="5706">
                        <c:v>570.79999999999995</c:v>
                      </c:pt>
                      <c:pt idx="5707">
                        <c:v>570.9</c:v>
                      </c:pt>
                      <c:pt idx="5708">
                        <c:v>571</c:v>
                      </c:pt>
                      <c:pt idx="5709">
                        <c:v>571.1</c:v>
                      </c:pt>
                      <c:pt idx="5710">
                        <c:v>571.20000000000005</c:v>
                      </c:pt>
                      <c:pt idx="5711">
                        <c:v>571.29999999999995</c:v>
                      </c:pt>
                      <c:pt idx="5712">
                        <c:v>571.4</c:v>
                      </c:pt>
                      <c:pt idx="5713">
                        <c:v>571.5</c:v>
                      </c:pt>
                      <c:pt idx="5714">
                        <c:v>571.6</c:v>
                      </c:pt>
                      <c:pt idx="5715">
                        <c:v>571.70000000000005</c:v>
                      </c:pt>
                      <c:pt idx="5716">
                        <c:v>571.79999999999995</c:v>
                      </c:pt>
                      <c:pt idx="5717">
                        <c:v>571.9</c:v>
                      </c:pt>
                      <c:pt idx="5718">
                        <c:v>572</c:v>
                      </c:pt>
                      <c:pt idx="5719">
                        <c:v>572.1</c:v>
                      </c:pt>
                      <c:pt idx="5720">
                        <c:v>572.20000000000005</c:v>
                      </c:pt>
                      <c:pt idx="5721">
                        <c:v>572.29999999999995</c:v>
                      </c:pt>
                      <c:pt idx="5722">
                        <c:v>572.4</c:v>
                      </c:pt>
                      <c:pt idx="5723">
                        <c:v>572.5</c:v>
                      </c:pt>
                      <c:pt idx="5724">
                        <c:v>572.6</c:v>
                      </c:pt>
                      <c:pt idx="5725">
                        <c:v>572.70000000000005</c:v>
                      </c:pt>
                      <c:pt idx="5726">
                        <c:v>572.79999999999995</c:v>
                      </c:pt>
                      <c:pt idx="5727">
                        <c:v>572.9</c:v>
                      </c:pt>
                      <c:pt idx="5728">
                        <c:v>573</c:v>
                      </c:pt>
                      <c:pt idx="5729">
                        <c:v>573.1</c:v>
                      </c:pt>
                      <c:pt idx="5730">
                        <c:v>573.20000000000005</c:v>
                      </c:pt>
                      <c:pt idx="5731">
                        <c:v>573.29999999999995</c:v>
                      </c:pt>
                      <c:pt idx="5732">
                        <c:v>573.4</c:v>
                      </c:pt>
                      <c:pt idx="5733">
                        <c:v>573.5</c:v>
                      </c:pt>
                      <c:pt idx="5734">
                        <c:v>573.6</c:v>
                      </c:pt>
                      <c:pt idx="5735">
                        <c:v>573.70000000000005</c:v>
                      </c:pt>
                      <c:pt idx="5736">
                        <c:v>573.79999999999995</c:v>
                      </c:pt>
                      <c:pt idx="5737">
                        <c:v>573.9</c:v>
                      </c:pt>
                      <c:pt idx="5738">
                        <c:v>574</c:v>
                      </c:pt>
                      <c:pt idx="5739">
                        <c:v>574.1</c:v>
                      </c:pt>
                      <c:pt idx="5740">
                        <c:v>574.20000000000005</c:v>
                      </c:pt>
                      <c:pt idx="5741">
                        <c:v>574.29999999999995</c:v>
                      </c:pt>
                      <c:pt idx="5742">
                        <c:v>574.4</c:v>
                      </c:pt>
                      <c:pt idx="5743">
                        <c:v>574.5</c:v>
                      </c:pt>
                      <c:pt idx="5744">
                        <c:v>574.6</c:v>
                      </c:pt>
                      <c:pt idx="5745">
                        <c:v>574.70000000000005</c:v>
                      </c:pt>
                      <c:pt idx="5746">
                        <c:v>574.79999999999995</c:v>
                      </c:pt>
                      <c:pt idx="5747">
                        <c:v>574.9</c:v>
                      </c:pt>
                      <c:pt idx="5748">
                        <c:v>575</c:v>
                      </c:pt>
                      <c:pt idx="5749">
                        <c:v>575.1</c:v>
                      </c:pt>
                      <c:pt idx="5750">
                        <c:v>575.20000000000005</c:v>
                      </c:pt>
                      <c:pt idx="5751">
                        <c:v>575.29999999999995</c:v>
                      </c:pt>
                      <c:pt idx="5752">
                        <c:v>575.4</c:v>
                      </c:pt>
                      <c:pt idx="5753">
                        <c:v>575.5</c:v>
                      </c:pt>
                      <c:pt idx="5754">
                        <c:v>575.6</c:v>
                      </c:pt>
                      <c:pt idx="5755">
                        <c:v>575.70000000000005</c:v>
                      </c:pt>
                      <c:pt idx="5756">
                        <c:v>575.79999999999995</c:v>
                      </c:pt>
                      <c:pt idx="5757">
                        <c:v>575.9</c:v>
                      </c:pt>
                      <c:pt idx="5758">
                        <c:v>576</c:v>
                      </c:pt>
                      <c:pt idx="5759">
                        <c:v>576.1</c:v>
                      </c:pt>
                      <c:pt idx="5760">
                        <c:v>576.20000000000005</c:v>
                      </c:pt>
                      <c:pt idx="5761">
                        <c:v>576.29999999999995</c:v>
                      </c:pt>
                      <c:pt idx="5762">
                        <c:v>576.4</c:v>
                      </c:pt>
                      <c:pt idx="5763">
                        <c:v>576.5</c:v>
                      </c:pt>
                      <c:pt idx="5764">
                        <c:v>576.6</c:v>
                      </c:pt>
                      <c:pt idx="5765">
                        <c:v>576.70000000000005</c:v>
                      </c:pt>
                      <c:pt idx="5766">
                        <c:v>576.79999999999995</c:v>
                      </c:pt>
                      <c:pt idx="5767">
                        <c:v>576.9</c:v>
                      </c:pt>
                      <c:pt idx="5768">
                        <c:v>577</c:v>
                      </c:pt>
                      <c:pt idx="5769">
                        <c:v>577.1</c:v>
                      </c:pt>
                      <c:pt idx="5770">
                        <c:v>577.20000000000005</c:v>
                      </c:pt>
                      <c:pt idx="5771">
                        <c:v>577.29999999999995</c:v>
                      </c:pt>
                      <c:pt idx="5772">
                        <c:v>577.4</c:v>
                      </c:pt>
                      <c:pt idx="5773">
                        <c:v>577.5</c:v>
                      </c:pt>
                      <c:pt idx="5774">
                        <c:v>577.6</c:v>
                      </c:pt>
                      <c:pt idx="5775">
                        <c:v>577.70000000000005</c:v>
                      </c:pt>
                      <c:pt idx="5776">
                        <c:v>577.79999999999995</c:v>
                      </c:pt>
                      <c:pt idx="5777">
                        <c:v>577.9</c:v>
                      </c:pt>
                      <c:pt idx="5778">
                        <c:v>578</c:v>
                      </c:pt>
                      <c:pt idx="5779">
                        <c:v>578.1</c:v>
                      </c:pt>
                      <c:pt idx="5780">
                        <c:v>578.20000000000005</c:v>
                      </c:pt>
                      <c:pt idx="5781">
                        <c:v>578.29999999999995</c:v>
                      </c:pt>
                      <c:pt idx="5782">
                        <c:v>578.4</c:v>
                      </c:pt>
                      <c:pt idx="5783">
                        <c:v>578.5</c:v>
                      </c:pt>
                      <c:pt idx="5784">
                        <c:v>578.6</c:v>
                      </c:pt>
                      <c:pt idx="5785">
                        <c:v>578.70000000000005</c:v>
                      </c:pt>
                      <c:pt idx="5786">
                        <c:v>578.79999999999995</c:v>
                      </c:pt>
                      <c:pt idx="5787">
                        <c:v>578.9</c:v>
                      </c:pt>
                      <c:pt idx="5788">
                        <c:v>579</c:v>
                      </c:pt>
                      <c:pt idx="5789">
                        <c:v>579.1</c:v>
                      </c:pt>
                      <c:pt idx="5790">
                        <c:v>579.20000000000005</c:v>
                      </c:pt>
                      <c:pt idx="5791">
                        <c:v>579.29999999999995</c:v>
                      </c:pt>
                      <c:pt idx="5792">
                        <c:v>579.4</c:v>
                      </c:pt>
                      <c:pt idx="5793">
                        <c:v>579.5</c:v>
                      </c:pt>
                      <c:pt idx="5794">
                        <c:v>579.6</c:v>
                      </c:pt>
                      <c:pt idx="5795">
                        <c:v>579.70000000000005</c:v>
                      </c:pt>
                      <c:pt idx="5796">
                        <c:v>579.79999999999995</c:v>
                      </c:pt>
                      <c:pt idx="5797">
                        <c:v>579.9</c:v>
                      </c:pt>
                      <c:pt idx="5798">
                        <c:v>580</c:v>
                      </c:pt>
                      <c:pt idx="5799">
                        <c:v>580.1</c:v>
                      </c:pt>
                      <c:pt idx="5800">
                        <c:v>580.20000000000005</c:v>
                      </c:pt>
                      <c:pt idx="5801">
                        <c:v>580.29999999999995</c:v>
                      </c:pt>
                      <c:pt idx="5802">
                        <c:v>580.4</c:v>
                      </c:pt>
                      <c:pt idx="5803">
                        <c:v>580.5</c:v>
                      </c:pt>
                      <c:pt idx="5804">
                        <c:v>580.6</c:v>
                      </c:pt>
                      <c:pt idx="5805">
                        <c:v>580.70000000000005</c:v>
                      </c:pt>
                      <c:pt idx="5806">
                        <c:v>580.79999999999995</c:v>
                      </c:pt>
                      <c:pt idx="5807">
                        <c:v>580.9</c:v>
                      </c:pt>
                      <c:pt idx="5808">
                        <c:v>581</c:v>
                      </c:pt>
                      <c:pt idx="5809">
                        <c:v>581.1</c:v>
                      </c:pt>
                      <c:pt idx="5810">
                        <c:v>581.20000000000005</c:v>
                      </c:pt>
                      <c:pt idx="5811">
                        <c:v>581.29999999999995</c:v>
                      </c:pt>
                      <c:pt idx="5812">
                        <c:v>581.4</c:v>
                      </c:pt>
                      <c:pt idx="5813">
                        <c:v>581.5</c:v>
                      </c:pt>
                      <c:pt idx="5814">
                        <c:v>581.6</c:v>
                      </c:pt>
                      <c:pt idx="5815">
                        <c:v>581.70000000000005</c:v>
                      </c:pt>
                      <c:pt idx="5816">
                        <c:v>581.79999999999995</c:v>
                      </c:pt>
                      <c:pt idx="5817">
                        <c:v>581.9</c:v>
                      </c:pt>
                      <c:pt idx="5818">
                        <c:v>582</c:v>
                      </c:pt>
                      <c:pt idx="5819">
                        <c:v>582.1</c:v>
                      </c:pt>
                      <c:pt idx="5820">
                        <c:v>582.20000000000005</c:v>
                      </c:pt>
                      <c:pt idx="5821">
                        <c:v>582.29999999999995</c:v>
                      </c:pt>
                      <c:pt idx="5822">
                        <c:v>582.4</c:v>
                      </c:pt>
                      <c:pt idx="5823">
                        <c:v>582.5</c:v>
                      </c:pt>
                      <c:pt idx="5824">
                        <c:v>582.6</c:v>
                      </c:pt>
                      <c:pt idx="5825">
                        <c:v>582.70000000000005</c:v>
                      </c:pt>
                      <c:pt idx="5826">
                        <c:v>582.79999999999995</c:v>
                      </c:pt>
                      <c:pt idx="5827">
                        <c:v>582.9</c:v>
                      </c:pt>
                      <c:pt idx="5828">
                        <c:v>583</c:v>
                      </c:pt>
                      <c:pt idx="5829">
                        <c:v>583.1</c:v>
                      </c:pt>
                      <c:pt idx="5830">
                        <c:v>583.20000000000005</c:v>
                      </c:pt>
                      <c:pt idx="5831">
                        <c:v>583.29999999999995</c:v>
                      </c:pt>
                      <c:pt idx="5832">
                        <c:v>583.4</c:v>
                      </c:pt>
                      <c:pt idx="5833">
                        <c:v>583.5</c:v>
                      </c:pt>
                      <c:pt idx="5834">
                        <c:v>583.6</c:v>
                      </c:pt>
                      <c:pt idx="5835">
                        <c:v>583.70000000000005</c:v>
                      </c:pt>
                      <c:pt idx="5836">
                        <c:v>583.79999999999995</c:v>
                      </c:pt>
                      <c:pt idx="5837">
                        <c:v>583.9</c:v>
                      </c:pt>
                      <c:pt idx="5838">
                        <c:v>584</c:v>
                      </c:pt>
                      <c:pt idx="5839">
                        <c:v>584.1</c:v>
                      </c:pt>
                      <c:pt idx="5840">
                        <c:v>584.20000000000005</c:v>
                      </c:pt>
                      <c:pt idx="5841">
                        <c:v>584.29999999999995</c:v>
                      </c:pt>
                      <c:pt idx="5842">
                        <c:v>584.4</c:v>
                      </c:pt>
                      <c:pt idx="5843">
                        <c:v>584.5</c:v>
                      </c:pt>
                      <c:pt idx="5844">
                        <c:v>584.6</c:v>
                      </c:pt>
                      <c:pt idx="5845">
                        <c:v>584.70000000000005</c:v>
                      </c:pt>
                      <c:pt idx="5846">
                        <c:v>584.79999999999995</c:v>
                      </c:pt>
                      <c:pt idx="5847">
                        <c:v>584.9</c:v>
                      </c:pt>
                      <c:pt idx="5848">
                        <c:v>585</c:v>
                      </c:pt>
                      <c:pt idx="5849">
                        <c:v>585.1</c:v>
                      </c:pt>
                      <c:pt idx="5850">
                        <c:v>585.20000000000005</c:v>
                      </c:pt>
                      <c:pt idx="5851">
                        <c:v>585.29999999999995</c:v>
                      </c:pt>
                      <c:pt idx="5852">
                        <c:v>585.4</c:v>
                      </c:pt>
                      <c:pt idx="5853">
                        <c:v>585.5</c:v>
                      </c:pt>
                      <c:pt idx="5854">
                        <c:v>585.6</c:v>
                      </c:pt>
                      <c:pt idx="5855">
                        <c:v>585.70000000000005</c:v>
                      </c:pt>
                      <c:pt idx="5856">
                        <c:v>585.79999999999995</c:v>
                      </c:pt>
                      <c:pt idx="5857">
                        <c:v>585.9</c:v>
                      </c:pt>
                      <c:pt idx="5858">
                        <c:v>586</c:v>
                      </c:pt>
                      <c:pt idx="5859">
                        <c:v>586.1</c:v>
                      </c:pt>
                      <c:pt idx="5860">
                        <c:v>586.20000000000005</c:v>
                      </c:pt>
                      <c:pt idx="5861">
                        <c:v>586.29999999999995</c:v>
                      </c:pt>
                      <c:pt idx="5862">
                        <c:v>586.4</c:v>
                      </c:pt>
                      <c:pt idx="5863">
                        <c:v>586.5</c:v>
                      </c:pt>
                      <c:pt idx="5864">
                        <c:v>586.6</c:v>
                      </c:pt>
                      <c:pt idx="5865">
                        <c:v>586.70000000000005</c:v>
                      </c:pt>
                      <c:pt idx="5866">
                        <c:v>586.79999999999995</c:v>
                      </c:pt>
                      <c:pt idx="5867">
                        <c:v>586.9</c:v>
                      </c:pt>
                      <c:pt idx="5868">
                        <c:v>587</c:v>
                      </c:pt>
                      <c:pt idx="5869">
                        <c:v>587.1</c:v>
                      </c:pt>
                      <c:pt idx="5870">
                        <c:v>587.20000000000005</c:v>
                      </c:pt>
                      <c:pt idx="5871">
                        <c:v>587.29999999999995</c:v>
                      </c:pt>
                      <c:pt idx="5872">
                        <c:v>587.4</c:v>
                      </c:pt>
                      <c:pt idx="5873">
                        <c:v>587.5</c:v>
                      </c:pt>
                      <c:pt idx="5874">
                        <c:v>587.6</c:v>
                      </c:pt>
                      <c:pt idx="5875">
                        <c:v>587.70000000000005</c:v>
                      </c:pt>
                      <c:pt idx="5876">
                        <c:v>587.79999999999995</c:v>
                      </c:pt>
                      <c:pt idx="5877">
                        <c:v>587.9</c:v>
                      </c:pt>
                      <c:pt idx="5878">
                        <c:v>588</c:v>
                      </c:pt>
                      <c:pt idx="5879">
                        <c:v>588.1</c:v>
                      </c:pt>
                      <c:pt idx="5880">
                        <c:v>588.20000000000005</c:v>
                      </c:pt>
                      <c:pt idx="5881">
                        <c:v>588.29999999999995</c:v>
                      </c:pt>
                      <c:pt idx="5882">
                        <c:v>588.4</c:v>
                      </c:pt>
                      <c:pt idx="5883">
                        <c:v>588.5</c:v>
                      </c:pt>
                      <c:pt idx="5884">
                        <c:v>588.6</c:v>
                      </c:pt>
                      <c:pt idx="5885">
                        <c:v>588.70000000000005</c:v>
                      </c:pt>
                      <c:pt idx="5886">
                        <c:v>588.79999999999995</c:v>
                      </c:pt>
                      <c:pt idx="5887">
                        <c:v>588.9</c:v>
                      </c:pt>
                      <c:pt idx="5888">
                        <c:v>589</c:v>
                      </c:pt>
                      <c:pt idx="5889">
                        <c:v>589.1</c:v>
                      </c:pt>
                      <c:pt idx="5890">
                        <c:v>589.20000000000005</c:v>
                      </c:pt>
                      <c:pt idx="5891">
                        <c:v>589.29999999999995</c:v>
                      </c:pt>
                      <c:pt idx="5892">
                        <c:v>589.4</c:v>
                      </c:pt>
                      <c:pt idx="5893">
                        <c:v>589.5</c:v>
                      </c:pt>
                      <c:pt idx="5894">
                        <c:v>589.6</c:v>
                      </c:pt>
                      <c:pt idx="5895">
                        <c:v>589.70000000000005</c:v>
                      </c:pt>
                      <c:pt idx="5896">
                        <c:v>589.79999999999995</c:v>
                      </c:pt>
                      <c:pt idx="5897">
                        <c:v>589.9</c:v>
                      </c:pt>
                      <c:pt idx="5898">
                        <c:v>590</c:v>
                      </c:pt>
                      <c:pt idx="5899">
                        <c:v>590.1</c:v>
                      </c:pt>
                      <c:pt idx="5900">
                        <c:v>590.20000000000005</c:v>
                      </c:pt>
                      <c:pt idx="5901">
                        <c:v>590.29999999999995</c:v>
                      </c:pt>
                      <c:pt idx="5902">
                        <c:v>590.4</c:v>
                      </c:pt>
                      <c:pt idx="5903">
                        <c:v>590.5</c:v>
                      </c:pt>
                      <c:pt idx="5904">
                        <c:v>590.6</c:v>
                      </c:pt>
                      <c:pt idx="5905">
                        <c:v>590.70000000000005</c:v>
                      </c:pt>
                      <c:pt idx="5906">
                        <c:v>590.79999999999995</c:v>
                      </c:pt>
                      <c:pt idx="5907">
                        <c:v>590.9</c:v>
                      </c:pt>
                      <c:pt idx="5908">
                        <c:v>591</c:v>
                      </c:pt>
                      <c:pt idx="5909">
                        <c:v>591.1</c:v>
                      </c:pt>
                      <c:pt idx="5910">
                        <c:v>591.20000000000005</c:v>
                      </c:pt>
                      <c:pt idx="5911">
                        <c:v>591.29999999999995</c:v>
                      </c:pt>
                      <c:pt idx="5912">
                        <c:v>591.4</c:v>
                      </c:pt>
                      <c:pt idx="5913">
                        <c:v>591.5</c:v>
                      </c:pt>
                      <c:pt idx="5914">
                        <c:v>591.6</c:v>
                      </c:pt>
                      <c:pt idx="5915">
                        <c:v>591.70000000000005</c:v>
                      </c:pt>
                      <c:pt idx="5916">
                        <c:v>591.79999999999995</c:v>
                      </c:pt>
                      <c:pt idx="5917">
                        <c:v>591.9</c:v>
                      </c:pt>
                      <c:pt idx="5918">
                        <c:v>592</c:v>
                      </c:pt>
                      <c:pt idx="5919">
                        <c:v>592.1</c:v>
                      </c:pt>
                      <c:pt idx="5920">
                        <c:v>592.20000000000005</c:v>
                      </c:pt>
                      <c:pt idx="5921">
                        <c:v>592.29999999999995</c:v>
                      </c:pt>
                      <c:pt idx="5922">
                        <c:v>592.4</c:v>
                      </c:pt>
                      <c:pt idx="5923">
                        <c:v>592.5</c:v>
                      </c:pt>
                      <c:pt idx="5924">
                        <c:v>592.6</c:v>
                      </c:pt>
                      <c:pt idx="5925">
                        <c:v>592.70000000000005</c:v>
                      </c:pt>
                      <c:pt idx="5926">
                        <c:v>592.79999999999995</c:v>
                      </c:pt>
                      <c:pt idx="5927">
                        <c:v>592.9</c:v>
                      </c:pt>
                      <c:pt idx="5928">
                        <c:v>593</c:v>
                      </c:pt>
                      <c:pt idx="5929">
                        <c:v>593.1</c:v>
                      </c:pt>
                      <c:pt idx="5930">
                        <c:v>593.20000000000005</c:v>
                      </c:pt>
                      <c:pt idx="5931">
                        <c:v>593.29999999999995</c:v>
                      </c:pt>
                      <c:pt idx="5932">
                        <c:v>593.4</c:v>
                      </c:pt>
                      <c:pt idx="5933">
                        <c:v>593.5</c:v>
                      </c:pt>
                      <c:pt idx="5934">
                        <c:v>593.6</c:v>
                      </c:pt>
                      <c:pt idx="5935">
                        <c:v>593.70000000000005</c:v>
                      </c:pt>
                      <c:pt idx="5936">
                        <c:v>593.79999999999995</c:v>
                      </c:pt>
                      <c:pt idx="5937">
                        <c:v>593.9</c:v>
                      </c:pt>
                      <c:pt idx="5938">
                        <c:v>594</c:v>
                      </c:pt>
                      <c:pt idx="5939">
                        <c:v>594.1</c:v>
                      </c:pt>
                      <c:pt idx="5940">
                        <c:v>594.20000000000005</c:v>
                      </c:pt>
                      <c:pt idx="5941">
                        <c:v>594.29999999999995</c:v>
                      </c:pt>
                      <c:pt idx="5942">
                        <c:v>594.4</c:v>
                      </c:pt>
                      <c:pt idx="5943">
                        <c:v>594.5</c:v>
                      </c:pt>
                      <c:pt idx="5944">
                        <c:v>594.6</c:v>
                      </c:pt>
                      <c:pt idx="5945">
                        <c:v>594.70000000000005</c:v>
                      </c:pt>
                      <c:pt idx="5946">
                        <c:v>594.79999999999995</c:v>
                      </c:pt>
                      <c:pt idx="5947">
                        <c:v>594.9</c:v>
                      </c:pt>
                      <c:pt idx="5948">
                        <c:v>595</c:v>
                      </c:pt>
                      <c:pt idx="5949">
                        <c:v>595.1</c:v>
                      </c:pt>
                      <c:pt idx="5950">
                        <c:v>595.20000000000005</c:v>
                      </c:pt>
                      <c:pt idx="5951">
                        <c:v>595.29999999999995</c:v>
                      </c:pt>
                      <c:pt idx="5952">
                        <c:v>595.4</c:v>
                      </c:pt>
                      <c:pt idx="5953">
                        <c:v>595.5</c:v>
                      </c:pt>
                      <c:pt idx="5954">
                        <c:v>595.6</c:v>
                      </c:pt>
                      <c:pt idx="5955">
                        <c:v>595.70000000000005</c:v>
                      </c:pt>
                      <c:pt idx="5956">
                        <c:v>595.79999999999995</c:v>
                      </c:pt>
                      <c:pt idx="5957">
                        <c:v>595.9</c:v>
                      </c:pt>
                      <c:pt idx="5958">
                        <c:v>596</c:v>
                      </c:pt>
                      <c:pt idx="5959">
                        <c:v>596.1</c:v>
                      </c:pt>
                      <c:pt idx="5960">
                        <c:v>596.20000000000005</c:v>
                      </c:pt>
                      <c:pt idx="5961">
                        <c:v>596.29999999999995</c:v>
                      </c:pt>
                      <c:pt idx="5962">
                        <c:v>596.4</c:v>
                      </c:pt>
                      <c:pt idx="5963">
                        <c:v>596.5</c:v>
                      </c:pt>
                      <c:pt idx="5964">
                        <c:v>596.6</c:v>
                      </c:pt>
                      <c:pt idx="5965">
                        <c:v>596.70000000000005</c:v>
                      </c:pt>
                      <c:pt idx="5966">
                        <c:v>596.79999999999995</c:v>
                      </c:pt>
                      <c:pt idx="5967">
                        <c:v>596.9</c:v>
                      </c:pt>
                      <c:pt idx="5968">
                        <c:v>597</c:v>
                      </c:pt>
                      <c:pt idx="5969">
                        <c:v>597.1</c:v>
                      </c:pt>
                      <c:pt idx="5970">
                        <c:v>597.20000000000005</c:v>
                      </c:pt>
                      <c:pt idx="5971">
                        <c:v>597.29999999999995</c:v>
                      </c:pt>
                      <c:pt idx="5972">
                        <c:v>597.4</c:v>
                      </c:pt>
                      <c:pt idx="5973">
                        <c:v>597.5</c:v>
                      </c:pt>
                      <c:pt idx="5974">
                        <c:v>597.6</c:v>
                      </c:pt>
                      <c:pt idx="5975">
                        <c:v>597.70000000000005</c:v>
                      </c:pt>
                      <c:pt idx="5976">
                        <c:v>597.79999999999995</c:v>
                      </c:pt>
                      <c:pt idx="5977">
                        <c:v>597.9</c:v>
                      </c:pt>
                      <c:pt idx="5978">
                        <c:v>598</c:v>
                      </c:pt>
                      <c:pt idx="5979">
                        <c:v>598.1</c:v>
                      </c:pt>
                      <c:pt idx="5980">
                        <c:v>598.20000000000005</c:v>
                      </c:pt>
                      <c:pt idx="5981">
                        <c:v>598.29999999999995</c:v>
                      </c:pt>
                      <c:pt idx="5982">
                        <c:v>598.4</c:v>
                      </c:pt>
                      <c:pt idx="5983">
                        <c:v>598.5</c:v>
                      </c:pt>
                      <c:pt idx="5984">
                        <c:v>598.6</c:v>
                      </c:pt>
                      <c:pt idx="5985">
                        <c:v>598.70000000000005</c:v>
                      </c:pt>
                      <c:pt idx="5986">
                        <c:v>598.79999999999995</c:v>
                      </c:pt>
                      <c:pt idx="5987">
                        <c:v>598.9</c:v>
                      </c:pt>
                      <c:pt idx="5988">
                        <c:v>599</c:v>
                      </c:pt>
                      <c:pt idx="5989">
                        <c:v>599.1</c:v>
                      </c:pt>
                      <c:pt idx="5990">
                        <c:v>599.20000000000005</c:v>
                      </c:pt>
                      <c:pt idx="5991">
                        <c:v>599.29999999999995</c:v>
                      </c:pt>
                      <c:pt idx="5992">
                        <c:v>599.4</c:v>
                      </c:pt>
                      <c:pt idx="5993">
                        <c:v>599.5</c:v>
                      </c:pt>
                      <c:pt idx="5994">
                        <c:v>599.6</c:v>
                      </c:pt>
                      <c:pt idx="5995">
                        <c:v>599.70000000000005</c:v>
                      </c:pt>
                      <c:pt idx="5996">
                        <c:v>599.79999999999995</c:v>
                      </c:pt>
                      <c:pt idx="5997">
                        <c:v>599.9</c:v>
                      </c:pt>
                      <c:pt idx="5998">
                        <c:v>600</c:v>
                      </c:pt>
                      <c:pt idx="5999">
                        <c:v>600.1</c:v>
                      </c:pt>
                      <c:pt idx="6000">
                        <c:v>600.20000000000005</c:v>
                      </c:pt>
                      <c:pt idx="6001">
                        <c:v>600.29999999999995</c:v>
                      </c:pt>
                      <c:pt idx="6002">
                        <c:v>600.4</c:v>
                      </c:pt>
                      <c:pt idx="6003">
                        <c:v>600.5</c:v>
                      </c:pt>
                      <c:pt idx="6004">
                        <c:v>600.6</c:v>
                      </c:pt>
                      <c:pt idx="6005">
                        <c:v>600.70000000000005</c:v>
                      </c:pt>
                      <c:pt idx="6006">
                        <c:v>600.79999999999995</c:v>
                      </c:pt>
                      <c:pt idx="6007">
                        <c:v>600.9</c:v>
                      </c:pt>
                      <c:pt idx="6008">
                        <c:v>601</c:v>
                      </c:pt>
                      <c:pt idx="6009">
                        <c:v>601.1</c:v>
                      </c:pt>
                      <c:pt idx="6010">
                        <c:v>601.20000000000005</c:v>
                      </c:pt>
                      <c:pt idx="6011">
                        <c:v>601.29999999999995</c:v>
                      </c:pt>
                      <c:pt idx="6012">
                        <c:v>601.4</c:v>
                      </c:pt>
                      <c:pt idx="6013">
                        <c:v>601.5</c:v>
                      </c:pt>
                      <c:pt idx="6014">
                        <c:v>601.6</c:v>
                      </c:pt>
                      <c:pt idx="6015">
                        <c:v>601.70000000000005</c:v>
                      </c:pt>
                      <c:pt idx="6016">
                        <c:v>601.79999999999995</c:v>
                      </c:pt>
                      <c:pt idx="6017">
                        <c:v>601.9</c:v>
                      </c:pt>
                      <c:pt idx="6018">
                        <c:v>602</c:v>
                      </c:pt>
                      <c:pt idx="6019">
                        <c:v>602.1</c:v>
                      </c:pt>
                      <c:pt idx="6020">
                        <c:v>602.20000000000005</c:v>
                      </c:pt>
                      <c:pt idx="6021">
                        <c:v>602.29999999999995</c:v>
                      </c:pt>
                      <c:pt idx="6022">
                        <c:v>602.4</c:v>
                      </c:pt>
                      <c:pt idx="6023">
                        <c:v>602.5</c:v>
                      </c:pt>
                      <c:pt idx="6024">
                        <c:v>602.6</c:v>
                      </c:pt>
                      <c:pt idx="6025">
                        <c:v>602.70000000000005</c:v>
                      </c:pt>
                      <c:pt idx="6026">
                        <c:v>602.79999999999995</c:v>
                      </c:pt>
                      <c:pt idx="6027">
                        <c:v>602.9</c:v>
                      </c:pt>
                      <c:pt idx="6028">
                        <c:v>603</c:v>
                      </c:pt>
                      <c:pt idx="6029">
                        <c:v>603.1</c:v>
                      </c:pt>
                      <c:pt idx="6030">
                        <c:v>603.20000000000005</c:v>
                      </c:pt>
                      <c:pt idx="6031">
                        <c:v>603.29999999999995</c:v>
                      </c:pt>
                      <c:pt idx="6032">
                        <c:v>603.4</c:v>
                      </c:pt>
                      <c:pt idx="6033">
                        <c:v>603.5</c:v>
                      </c:pt>
                      <c:pt idx="6034">
                        <c:v>603.6</c:v>
                      </c:pt>
                      <c:pt idx="6035">
                        <c:v>603.70000000000005</c:v>
                      </c:pt>
                      <c:pt idx="6036">
                        <c:v>603.79999999999995</c:v>
                      </c:pt>
                      <c:pt idx="6037">
                        <c:v>603.9</c:v>
                      </c:pt>
                      <c:pt idx="6038">
                        <c:v>604</c:v>
                      </c:pt>
                      <c:pt idx="6039">
                        <c:v>604.1</c:v>
                      </c:pt>
                      <c:pt idx="6040">
                        <c:v>604.20000000000005</c:v>
                      </c:pt>
                      <c:pt idx="6041">
                        <c:v>604.29999999999995</c:v>
                      </c:pt>
                      <c:pt idx="6042">
                        <c:v>604.4</c:v>
                      </c:pt>
                      <c:pt idx="6043">
                        <c:v>604.5</c:v>
                      </c:pt>
                      <c:pt idx="6044">
                        <c:v>604.6</c:v>
                      </c:pt>
                      <c:pt idx="6045">
                        <c:v>604.70000000000005</c:v>
                      </c:pt>
                      <c:pt idx="6046">
                        <c:v>604.79999999999995</c:v>
                      </c:pt>
                      <c:pt idx="6047">
                        <c:v>604.9</c:v>
                      </c:pt>
                      <c:pt idx="6048">
                        <c:v>605</c:v>
                      </c:pt>
                      <c:pt idx="6049">
                        <c:v>605.1</c:v>
                      </c:pt>
                      <c:pt idx="6050">
                        <c:v>605.20000000000005</c:v>
                      </c:pt>
                      <c:pt idx="6051">
                        <c:v>605.29999999999995</c:v>
                      </c:pt>
                      <c:pt idx="6052">
                        <c:v>605.4</c:v>
                      </c:pt>
                      <c:pt idx="6053">
                        <c:v>605.5</c:v>
                      </c:pt>
                      <c:pt idx="6054">
                        <c:v>605.6</c:v>
                      </c:pt>
                      <c:pt idx="6055">
                        <c:v>605.70000000000005</c:v>
                      </c:pt>
                      <c:pt idx="6056">
                        <c:v>605.79999999999995</c:v>
                      </c:pt>
                      <c:pt idx="6057">
                        <c:v>605.9</c:v>
                      </c:pt>
                      <c:pt idx="6058">
                        <c:v>606</c:v>
                      </c:pt>
                      <c:pt idx="6059">
                        <c:v>606.1</c:v>
                      </c:pt>
                      <c:pt idx="6060">
                        <c:v>606.20000000000005</c:v>
                      </c:pt>
                      <c:pt idx="6061">
                        <c:v>606.29999999999995</c:v>
                      </c:pt>
                      <c:pt idx="6062">
                        <c:v>606.4</c:v>
                      </c:pt>
                      <c:pt idx="6063">
                        <c:v>606.5</c:v>
                      </c:pt>
                      <c:pt idx="6064">
                        <c:v>606.6</c:v>
                      </c:pt>
                      <c:pt idx="6065">
                        <c:v>606.70000000000005</c:v>
                      </c:pt>
                      <c:pt idx="6066">
                        <c:v>606.79999999999995</c:v>
                      </c:pt>
                      <c:pt idx="6067">
                        <c:v>606.9</c:v>
                      </c:pt>
                      <c:pt idx="6068">
                        <c:v>607</c:v>
                      </c:pt>
                      <c:pt idx="6069">
                        <c:v>607.1</c:v>
                      </c:pt>
                      <c:pt idx="6070">
                        <c:v>607.20000000000005</c:v>
                      </c:pt>
                      <c:pt idx="6071">
                        <c:v>607.29999999999995</c:v>
                      </c:pt>
                      <c:pt idx="6072">
                        <c:v>607.4</c:v>
                      </c:pt>
                      <c:pt idx="6073">
                        <c:v>607.5</c:v>
                      </c:pt>
                      <c:pt idx="6074">
                        <c:v>607.6</c:v>
                      </c:pt>
                      <c:pt idx="6075">
                        <c:v>607.70000000000005</c:v>
                      </c:pt>
                      <c:pt idx="6076">
                        <c:v>607.79999999999995</c:v>
                      </c:pt>
                      <c:pt idx="6077">
                        <c:v>607.9</c:v>
                      </c:pt>
                      <c:pt idx="6078">
                        <c:v>608</c:v>
                      </c:pt>
                      <c:pt idx="6079">
                        <c:v>608.1</c:v>
                      </c:pt>
                      <c:pt idx="6080">
                        <c:v>608.20000000000005</c:v>
                      </c:pt>
                      <c:pt idx="6081">
                        <c:v>608.29999999999995</c:v>
                      </c:pt>
                      <c:pt idx="6082">
                        <c:v>608.4</c:v>
                      </c:pt>
                      <c:pt idx="6083">
                        <c:v>608.5</c:v>
                      </c:pt>
                      <c:pt idx="6084">
                        <c:v>608.6</c:v>
                      </c:pt>
                      <c:pt idx="6085">
                        <c:v>608.70000000000005</c:v>
                      </c:pt>
                      <c:pt idx="6086">
                        <c:v>608.79999999999995</c:v>
                      </c:pt>
                      <c:pt idx="6087">
                        <c:v>608.9</c:v>
                      </c:pt>
                      <c:pt idx="6088">
                        <c:v>609</c:v>
                      </c:pt>
                      <c:pt idx="6089">
                        <c:v>609.1</c:v>
                      </c:pt>
                      <c:pt idx="6090">
                        <c:v>609.20000000000005</c:v>
                      </c:pt>
                      <c:pt idx="6091">
                        <c:v>609.29999999999995</c:v>
                      </c:pt>
                      <c:pt idx="6092">
                        <c:v>609.4</c:v>
                      </c:pt>
                      <c:pt idx="6093">
                        <c:v>609.5</c:v>
                      </c:pt>
                      <c:pt idx="6094">
                        <c:v>609.6</c:v>
                      </c:pt>
                      <c:pt idx="6095">
                        <c:v>609.70000000000005</c:v>
                      </c:pt>
                      <c:pt idx="6096">
                        <c:v>609.79999999999995</c:v>
                      </c:pt>
                      <c:pt idx="6097">
                        <c:v>609.9</c:v>
                      </c:pt>
                      <c:pt idx="6098">
                        <c:v>610</c:v>
                      </c:pt>
                      <c:pt idx="6099">
                        <c:v>610.1</c:v>
                      </c:pt>
                      <c:pt idx="6100">
                        <c:v>610.20000000000005</c:v>
                      </c:pt>
                      <c:pt idx="6101">
                        <c:v>610.29999999999995</c:v>
                      </c:pt>
                      <c:pt idx="6102">
                        <c:v>610.4</c:v>
                      </c:pt>
                      <c:pt idx="6103">
                        <c:v>610.5</c:v>
                      </c:pt>
                      <c:pt idx="6104">
                        <c:v>610.6</c:v>
                      </c:pt>
                      <c:pt idx="6105">
                        <c:v>610.70000000000005</c:v>
                      </c:pt>
                      <c:pt idx="6106">
                        <c:v>610.79999999999995</c:v>
                      </c:pt>
                      <c:pt idx="6107">
                        <c:v>610.9</c:v>
                      </c:pt>
                      <c:pt idx="6108">
                        <c:v>611</c:v>
                      </c:pt>
                      <c:pt idx="6109">
                        <c:v>611.1</c:v>
                      </c:pt>
                      <c:pt idx="6110">
                        <c:v>611.20000000000005</c:v>
                      </c:pt>
                      <c:pt idx="6111">
                        <c:v>611.29999999999995</c:v>
                      </c:pt>
                      <c:pt idx="6112">
                        <c:v>611.4</c:v>
                      </c:pt>
                      <c:pt idx="6113">
                        <c:v>611.5</c:v>
                      </c:pt>
                      <c:pt idx="6114">
                        <c:v>611.6</c:v>
                      </c:pt>
                      <c:pt idx="6115">
                        <c:v>611.70000000000005</c:v>
                      </c:pt>
                      <c:pt idx="6116">
                        <c:v>611.79999999999995</c:v>
                      </c:pt>
                      <c:pt idx="6117">
                        <c:v>611.9</c:v>
                      </c:pt>
                      <c:pt idx="6118">
                        <c:v>612</c:v>
                      </c:pt>
                      <c:pt idx="6119">
                        <c:v>612.1</c:v>
                      </c:pt>
                      <c:pt idx="6120">
                        <c:v>612.20000000000005</c:v>
                      </c:pt>
                      <c:pt idx="6121">
                        <c:v>612.29999999999995</c:v>
                      </c:pt>
                      <c:pt idx="6122">
                        <c:v>612.4</c:v>
                      </c:pt>
                      <c:pt idx="6123">
                        <c:v>612.5</c:v>
                      </c:pt>
                      <c:pt idx="6124">
                        <c:v>612.6</c:v>
                      </c:pt>
                      <c:pt idx="6125">
                        <c:v>612.70000000000005</c:v>
                      </c:pt>
                      <c:pt idx="6126">
                        <c:v>612.79999999999995</c:v>
                      </c:pt>
                      <c:pt idx="6127">
                        <c:v>612.9</c:v>
                      </c:pt>
                      <c:pt idx="6128">
                        <c:v>613</c:v>
                      </c:pt>
                      <c:pt idx="6129">
                        <c:v>613.1</c:v>
                      </c:pt>
                      <c:pt idx="6130">
                        <c:v>613.20000000000005</c:v>
                      </c:pt>
                      <c:pt idx="6131">
                        <c:v>613.29999999999995</c:v>
                      </c:pt>
                      <c:pt idx="6132">
                        <c:v>613.4</c:v>
                      </c:pt>
                      <c:pt idx="6133">
                        <c:v>613.5</c:v>
                      </c:pt>
                      <c:pt idx="6134">
                        <c:v>613.6</c:v>
                      </c:pt>
                      <c:pt idx="6135">
                        <c:v>613.70000000000005</c:v>
                      </c:pt>
                      <c:pt idx="6136">
                        <c:v>613.79999999999995</c:v>
                      </c:pt>
                      <c:pt idx="6137">
                        <c:v>613.9</c:v>
                      </c:pt>
                      <c:pt idx="6138">
                        <c:v>614</c:v>
                      </c:pt>
                      <c:pt idx="6139">
                        <c:v>614.1</c:v>
                      </c:pt>
                      <c:pt idx="6140">
                        <c:v>614.20000000000005</c:v>
                      </c:pt>
                      <c:pt idx="6141">
                        <c:v>614.29999999999995</c:v>
                      </c:pt>
                      <c:pt idx="6142">
                        <c:v>614.4</c:v>
                      </c:pt>
                      <c:pt idx="6143">
                        <c:v>614.5</c:v>
                      </c:pt>
                      <c:pt idx="6144">
                        <c:v>614.6</c:v>
                      </c:pt>
                      <c:pt idx="6145">
                        <c:v>614.70000000000005</c:v>
                      </c:pt>
                      <c:pt idx="6146">
                        <c:v>614.79999999999995</c:v>
                      </c:pt>
                      <c:pt idx="6147">
                        <c:v>614.9</c:v>
                      </c:pt>
                      <c:pt idx="6148">
                        <c:v>615</c:v>
                      </c:pt>
                      <c:pt idx="6149">
                        <c:v>615.1</c:v>
                      </c:pt>
                      <c:pt idx="6150">
                        <c:v>615.20000000000005</c:v>
                      </c:pt>
                      <c:pt idx="6151">
                        <c:v>615.29999999999995</c:v>
                      </c:pt>
                      <c:pt idx="6152">
                        <c:v>615.4</c:v>
                      </c:pt>
                      <c:pt idx="6153">
                        <c:v>615.5</c:v>
                      </c:pt>
                      <c:pt idx="6154">
                        <c:v>615.6</c:v>
                      </c:pt>
                      <c:pt idx="6155">
                        <c:v>615.70000000000005</c:v>
                      </c:pt>
                      <c:pt idx="6156">
                        <c:v>615.79999999999995</c:v>
                      </c:pt>
                      <c:pt idx="6157">
                        <c:v>615.9</c:v>
                      </c:pt>
                      <c:pt idx="6158">
                        <c:v>616</c:v>
                      </c:pt>
                      <c:pt idx="6159">
                        <c:v>616.1</c:v>
                      </c:pt>
                      <c:pt idx="6160">
                        <c:v>616.20000000000005</c:v>
                      </c:pt>
                      <c:pt idx="6161">
                        <c:v>616.29999999999995</c:v>
                      </c:pt>
                      <c:pt idx="6162">
                        <c:v>616.4</c:v>
                      </c:pt>
                      <c:pt idx="6163">
                        <c:v>616.5</c:v>
                      </c:pt>
                      <c:pt idx="6164">
                        <c:v>616.6</c:v>
                      </c:pt>
                      <c:pt idx="6165">
                        <c:v>616.70000000000005</c:v>
                      </c:pt>
                      <c:pt idx="6166">
                        <c:v>616.79999999999995</c:v>
                      </c:pt>
                      <c:pt idx="6167">
                        <c:v>616.9</c:v>
                      </c:pt>
                      <c:pt idx="6168">
                        <c:v>617</c:v>
                      </c:pt>
                      <c:pt idx="6169">
                        <c:v>617.1</c:v>
                      </c:pt>
                      <c:pt idx="6170">
                        <c:v>617.20000000000005</c:v>
                      </c:pt>
                      <c:pt idx="6171">
                        <c:v>617.29999999999995</c:v>
                      </c:pt>
                      <c:pt idx="6172">
                        <c:v>617.4</c:v>
                      </c:pt>
                      <c:pt idx="6173">
                        <c:v>617.5</c:v>
                      </c:pt>
                      <c:pt idx="6174">
                        <c:v>617.6</c:v>
                      </c:pt>
                      <c:pt idx="6175">
                        <c:v>617.70000000000005</c:v>
                      </c:pt>
                      <c:pt idx="6176">
                        <c:v>617.79999999999995</c:v>
                      </c:pt>
                      <c:pt idx="6177">
                        <c:v>617.9</c:v>
                      </c:pt>
                      <c:pt idx="6178">
                        <c:v>618</c:v>
                      </c:pt>
                      <c:pt idx="6179">
                        <c:v>618.1</c:v>
                      </c:pt>
                      <c:pt idx="6180">
                        <c:v>618.20000000000005</c:v>
                      </c:pt>
                      <c:pt idx="6181">
                        <c:v>618.29999999999995</c:v>
                      </c:pt>
                      <c:pt idx="6182">
                        <c:v>618.4</c:v>
                      </c:pt>
                      <c:pt idx="6183">
                        <c:v>618.5</c:v>
                      </c:pt>
                      <c:pt idx="6184">
                        <c:v>618.6</c:v>
                      </c:pt>
                      <c:pt idx="6185">
                        <c:v>618.70000000000005</c:v>
                      </c:pt>
                      <c:pt idx="6186">
                        <c:v>618.79999999999995</c:v>
                      </c:pt>
                      <c:pt idx="6187">
                        <c:v>618.9</c:v>
                      </c:pt>
                      <c:pt idx="6188">
                        <c:v>619</c:v>
                      </c:pt>
                      <c:pt idx="6189">
                        <c:v>619.1</c:v>
                      </c:pt>
                      <c:pt idx="6190">
                        <c:v>619.20000000000005</c:v>
                      </c:pt>
                      <c:pt idx="6191">
                        <c:v>619.29999999999995</c:v>
                      </c:pt>
                      <c:pt idx="6192">
                        <c:v>619.4</c:v>
                      </c:pt>
                      <c:pt idx="6193">
                        <c:v>619.5</c:v>
                      </c:pt>
                      <c:pt idx="6194">
                        <c:v>619.6</c:v>
                      </c:pt>
                      <c:pt idx="6195">
                        <c:v>619.70000000000005</c:v>
                      </c:pt>
                      <c:pt idx="6196">
                        <c:v>619.79999999999995</c:v>
                      </c:pt>
                      <c:pt idx="6197">
                        <c:v>619.9</c:v>
                      </c:pt>
                      <c:pt idx="6198">
                        <c:v>620</c:v>
                      </c:pt>
                      <c:pt idx="6199">
                        <c:v>620.1</c:v>
                      </c:pt>
                      <c:pt idx="6200">
                        <c:v>620.20000000000005</c:v>
                      </c:pt>
                      <c:pt idx="6201">
                        <c:v>620.29999999999995</c:v>
                      </c:pt>
                      <c:pt idx="6202">
                        <c:v>620.4</c:v>
                      </c:pt>
                      <c:pt idx="6203">
                        <c:v>620.5</c:v>
                      </c:pt>
                      <c:pt idx="6204">
                        <c:v>620.6</c:v>
                      </c:pt>
                      <c:pt idx="6205">
                        <c:v>620.70000000000005</c:v>
                      </c:pt>
                      <c:pt idx="6206">
                        <c:v>620.79999999999995</c:v>
                      </c:pt>
                      <c:pt idx="6207">
                        <c:v>620.9</c:v>
                      </c:pt>
                      <c:pt idx="6208">
                        <c:v>621</c:v>
                      </c:pt>
                      <c:pt idx="6209">
                        <c:v>621.1</c:v>
                      </c:pt>
                      <c:pt idx="6210">
                        <c:v>621.20000000000005</c:v>
                      </c:pt>
                      <c:pt idx="6211">
                        <c:v>621.29999999999995</c:v>
                      </c:pt>
                      <c:pt idx="6212">
                        <c:v>621.4</c:v>
                      </c:pt>
                      <c:pt idx="6213">
                        <c:v>621.5</c:v>
                      </c:pt>
                      <c:pt idx="6214">
                        <c:v>621.6</c:v>
                      </c:pt>
                      <c:pt idx="6215">
                        <c:v>621.70000000000005</c:v>
                      </c:pt>
                      <c:pt idx="6216">
                        <c:v>621.79999999999995</c:v>
                      </c:pt>
                      <c:pt idx="6217">
                        <c:v>621.9</c:v>
                      </c:pt>
                      <c:pt idx="6218">
                        <c:v>622</c:v>
                      </c:pt>
                      <c:pt idx="6219">
                        <c:v>622.1</c:v>
                      </c:pt>
                      <c:pt idx="6220">
                        <c:v>622.20000000000005</c:v>
                      </c:pt>
                      <c:pt idx="6221">
                        <c:v>622.29999999999995</c:v>
                      </c:pt>
                      <c:pt idx="6222">
                        <c:v>622.4</c:v>
                      </c:pt>
                      <c:pt idx="6223">
                        <c:v>622.5</c:v>
                      </c:pt>
                      <c:pt idx="6224">
                        <c:v>622.6</c:v>
                      </c:pt>
                      <c:pt idx="6225">
                        <c:v>622.70000000000005</c:v>
                      </c:pt>
                      <c:pt idx="6226">
                        <c:v>622.79999999999995</c:v>
                      </c:pt>
                      <c:pt idx="6227">
                        <c:v>622.9</c:v>
                      </c:pt>
                      <c:pt idx="6228">
                        <c:v>623</c:v>
                      </c:pt>
                      <c:pt idx="6229">
                        <c:v>623.1</c:v>
                      </c:pt>
                      <c:pt idx="6230">
                        <c:v>623.20000000000005</c:v>
                      </c:pt>
                      <c:pt idx="6231">
                        <c:v>623.29999999999995</c:v>
                      </c:pt>
                      <c:pt idx="6232">
                        <c:v>623.4</c:v>
                      </c:pt>
                      <c:pt idx="6233">
                        <c:v>623.5</c:v>
                      </c:pt>
                      <c:pt idx="6234">
                        <c:v>623.6</c:v>
                      </c:pt>
                      <c:pt idx="6235">
                        <c:v>623.70000000000005</c:v>
                      </c:pt>
                      <c:pt idx="6236">
                        <c:v>623.79999999999995</c:v>
                      </c:pt>
                      <c:pt idx="6237">
                        <c:v>623.9</c:v>
                      </c:pt>
                      <c:pt idx="6238">
                        <c:v>624</c:v>
                      </c:pt>
                      <c:pt idx="6239">
                        <c:v>624.1</c:v>
                      </c:pt>
                      <c:pt idx="6240">
                        <c:v>624.20000000000005</c:v>
                      </c:pt>
                      <c:pt idx="6241">
                        <c:v>624.29999999999995</c:v>
                      </c:pt>
                      <c:pt idx="6242">
                        <c:v>624.4</c:v>
                      </c:pt>
                      <c:pt idx="6243">
                        <c:v>624.5</c:v>
                      </c:pt>
                      <c:pt idx="6244">
                        <c:v>624.6</c:v>
                      </c:pt>
                      <c:pt idx="6245">
                        <c:v>624.70000000000005</c:v>
                      </c:pt>
                      <c:pt idx="6246">
                        <c:v>624.79999999999995</c:v>
                      </c:pt>
                      <c:pt idx="6247">
                        <c:v>624.9</c:v>
                      </c:pt>
                      <c:pt idx="6248">
                        <c:v>625</c:v>
                      </c:pt>
                      <c:pt idx="6249">
                        <c:v>625.1</c:v>
                      </c:pt>
                      <c:pt idx="6250">
                        <c:v>625.20000000000005</c:v>
                      </c:pt>
                      <c:pt idx="6251">
                        <c:v>625.29999999999995</c:v>
                      </c:pt>
                      <c:pt idx="6252">
                        <c:v>625.4</c:v>
                      </c:pt>
                      <c:pt idx="6253">
                        <c:v>625.5</c:v>
                      </c:pt>
                      <c:pt idx="6254">
                        <c:v>625.6</c:v>
                      </c:pt>
                      <c:pt idx="6255">
                        <c:v>625.70000000000005</c:v>
                      </c:pt>
                      <c:pt idx="6256">
                        <c:v>625.79999999999995</c:v>
                      </c:pt>
                      <c:pt idx="6257">
                        <c:v>625.9</c:v>
                      </c:pt>
                      <c:pt idx="6258">
                        <c:v>626</c:v>
                      </c:pt>
                      <c:pt idx="6259">
                        <c:v>626.1</c:v>
                      </c:pt>
                      <c:pt idx="6260">
                        <c:v>626.20000000000005</c:v>
                      </c:pt>
                      <c:pt idx="6261">
                        <c:v>626.29999999999995</c:v>
                      </c:pt>
                      <c:pt idx="6262">
                        <c:v>626.4</c:v>
                      </c:pt>
                      <c:pt idx="6263">
                        <c:v>626.5</c:v>
                      </c:pt>
                      <c:pt idx="6264">
                        <c:v>626.6</c:v>
                      </c:pt>
                      <c:pt idx="6265">
                        <c:v>626.70000000000005</c:v>
                      </c:pt>
                      <c:pt idx="6266">
                        <c:v>626.79999999999995</c:v>
                      </c:pt>
                      <c:pt idx="6267">
                        <c:v>626.9</c:v>
                      </c:pt>
                      <c:pt idx="6268">
                        <c:v>627</c:v>
                      </c:pt>
                      <c:pt idx="6269">
                        <c:v>627.1</c:v>
                      </c:pt>
                      <c:pt idx="6270">
                        <c:v>627.20000000000005</c:v>
                      </c:pt>
                      <c:pt idx="6271">
                        <c:v>627.29999999999995</c:v>
                      </c:pt>
                      <c:pt idx="6272">
                        <c:v>627.4</c:v>
                      </c:pt>
                      <c:pt idx="6273">
                        <c:v>627.5</c:v>
                      </c:pt>
                      <c:pt idx="6274">
                        <c:v>627.6</c:v>
                      </c:pt>
                      <c:pt idx="6275">
                        <c:v>627.70000000000005</c:v>
                      </c:pt>
                      <c:pt idx="6276">
                        <c:v>627.79999999999995</c:v>
                      </c:pt>
                      <c:pt idx="6277">
                        <c:v>627.9</c:v>
                      </c:pt>
                      <c:pt idx="6278">
                        <c:v>628</c:v>
                      </c:pt>
                      <c:pt idx="6279">
                        <c:v>628.1</c:v>
                      </c:pt>
                      <c:pt idx="6280">
                        <c:v>628.20000000000005</c:v>
                      </c:pt>
                      <c:pt idx="6281">
                        <c:v>628.29999999999995</c:v>
                      </c:pt>
                      <c:pt idx="6282">
                        <c:v>628.4</c:v>
                      </c:pt>
                      <c:pt idx="6283">
                        <c:v>628.5</c:v>
                      </c:pt>
                      <c:pt idx="6284">
                        <c:v>628.6</c:v>
                      </c:pt>
                      <c:pt idx="6285">
                        <c:v>628.70000000000005</c:v>
                      </c:pt>
                      <c:pt idx="6286">
                        <c:v>628.79999999999995</c:v>
                      </c:pt>
                      <c:pt idx="6287">
                        <c:v>628.9</c:v>
                      </c:pt>
                      <c:pt idx="6288">
                        <c:v>629</c:v>
                      </c:pt>
                      <c:pt idx="6289">
                        <c:v>629.1</c:v>
                      </c:pt>
                      <c:pt idx="6290">
                        <c:v>629.20000000000005</c:v>
                      </c:pt>
                      <c:pt idx="6291">
                        <c:v>629.29999999999995</c:v>
                      </c:pt>
                      <c:pt idx="6292">
                        <c:v>629.4</c:v>
                      </c:pt>
                      <c:pt idx="6293">
                        <c:v>629.5</c:v>
                      </c:pt>
                      <c:pt idx="6294">
                        <c:v>629.6</c:v>
                      </c:pt>
                      <c:pt idx="6295">
                        <c:v>629.70000000000005</c:v>
                      </c:pt>
                      <c:pt idx="6296">
                        <c:v>629.79999999999995</c:v>
                      </c:pt>
                      <c:pt idx="6297">
                        <c:v>629.9</c:v>
                      </c:pt>
                      <c:pt idx="6298">
                        <c:v>630</c:v>
                      </c:pt>
                      <c:pt idx="6299">
                        <c:v>630.1</c:v>
                      </c:pt>
                      <c:pt idx="6300">
                        <c:v>630.20000000000005</c:v>
                      </c:pt>
                      <c:pt idx="6301">
                        <c:v>630.29999999999995</c:v>
                      </c:pt>
                      <c:pt idx="6302">
                        <c:v>630.4</c:v>
                      </c:pt>
                      <c:pt idx="6303">
                        <c:v>630.5</c:v>
                      </c:pt>
                      <c:pt idx="6304">
                        <c:v>630.6</c:v>
                      </c:pt>
                      <c:pt idx="6305">
                        <c:v>630.70000000000005</c:v>
                      </c:pt>
                      <c:pt idx="6306">
                        <c:v>630.79999999999995</c:v>
                      </c:pt>
                      <c:pt idx="6307">
                        <c:v>630.9</c:v>
                      </c:pt>
                      <c:pt idx="6308">
                        <c:v>631</c:v>
                      </c:pt>
                      <c:pt idx="6309">
                        <c:v>631.1</c:v>
                      </c:pt>
                      <c:pt idx="6310">
                        <c:v>631.20000000000005</c:v>
                      </c:pt>
                      <c:pt idx="6311">
                        <c:v>631.29999999999995</c:v>
                      </c:pt>
                      <c:pt idx="6312">
                        <c:v>631.4</c:v>
                      </c:pt>
                      <c:pt idx="6313">
                        <c:v>631.5</c:v>
                      </c:pt>
                      <c:pt idx="6314">
                        <c:v>631.6</c:v>
                      </c:pt>
                      <c:pt idx="6315">
                        <c:v>631.70000000000005</c:v>
                      </c:pt>
                      <c:pt idx="6316">
                        <c:v>631.79999999999995</c:v>
                      </c:pt>
                      <c:pt idx="6317">
                        <c:v>631.9</c:v>
                      </c:pt>
                      <c:pt idx="6318">
                        <c:v>632</c:v>
                      </c:pt>
                      <c:pt idx="6319">
                        <c:v>632.1</c:v>
                      </c:pt>
                      <c:pt idx="6320">
                        <c:v>632.20000000000005</c:v>
                      </c:pt>
                      <c:pt idx="6321">
                        <c:v>632.29999999999995</c:v>
                      </c:pt>
                      <c:pt idx="6322">
                        <c:v>632.4</c:v>
                      </c:pt>
                      <c:pt idx="6323">
                        <c:v>632.5</c:v>
                      </c:pt>
                      <c:pt idx="6324">
                        <c:v>632.6</c:v>
                      </c:pt>
                      <c:pt idx="6325">
                        <c:v>632.70000000000005</c:v>
                      </c:pt>
                      <c:pt idx="6326">
                        <c:v>632.79999999999995</c:v>
                      </c:pt>
                      <c:pt idx="6327">
                        <c:v>632.9</c:v>
                      </c:pt>
                      <c:pt idx="6328">
                        <c:v>633</c:v>
                      </c:pt>
                      <c:pt idx="6329">
                        <c:v>633.1</c:v>
                      </c:pt>
                      <c:pt idx="6330">
                        <c:v>633.20000000000005</c:v>
                      </c:pt>
                      <c:pt idx="6331">
                        <c:v>633.29999999999995</c:v>
                      </c:pt>
                      <c:pt idx="6332">
                        <c:v>633.4</c:v>
                      </c:pt>
                      <c:pt idx="6333">
                        <c:v>633.5</c:v>
                      </c:pt>
                      <c:pt idx="6334">
                        <c:v>633.6</c:v>
                      </c:pt>
                      <c:pt idx="6335">
                        <c:v>633.70000000000005</c:v>
                      </c:pt>
                      <c:pt idx="6336">
                        <c:v>633.79999999999995</c:v>
                      </c:pt>
                      <c:pt idx="6337">
                        <c:v>633.9</c:v>
                      </c:pt>
                      <c:pt idx="6338">
                        <c:v>634</c:v>
                      </c:pt>
                      <c:pt idx="6339">
                        <c:v>634.1</c:v>
                      </c:pt>
                      <c:pt idx="6340">
                        <c:v>634.20000000000005</c:v>
                      </c:pt>
                      <c:pt idx="6341">
                        <c:v>634.29999999999995</c:v>
                      </c:pt>
                      <c:pt idx="6342">
                        <c:v>634.4</c:v>
                      </c:pt>
                      <c:pt idx="6343">
                        <c:v>634.5</c:v>
                      </c:pt>
                      <c:pt idx="6344">
                        <c:v>634.6</c:v>
                      </c:pt>
                      <c:pt idx="6345">
                        <c:v>634.70000000000005</c:v>
                      </c:pt>
                      <c:pt idx="6346">
                        <c:v>634.79999999999995</c:v>
                      </c:pt>
                      <c:pt idx="6347">
                        <c:v>634.9</c:v>
                      </c:pt>
                      <c:pt idx="6348">
                        <c:v>635</c:v>
                      </c:pt>
                      <c:pt idx="6349">
                        <c:v>635.1</c:v>
                      </c:pt>
                      <c:pt idx="6350">
                        <c:v>635.20000000000005</c:v>
                      </c:pt>
                      <c:pt idx="6351">
                        <c:v>635.29999999999995</c:v>
                      </c:pt>
                      <c:pt idx="6352">
                        <c:v>635.4</c:v>
                      </c:pt>
                      <c:pt idx="6353">
                        <c:v>635.5</c:v>
                      </c:pt>
                      <c:pt idx="6354">
                        <c:v>635.6</c:v>
                      </c:pt>
                      <c:pt idx="6355">
                        <c:v>635.70000000000005</c:v>
                      </c:pt>
                      <c:pt idx="6356">
                        <c:v>635.79999999999995</c:v>
                      </c:pt>
                      <c:pt idx="6357">
                        <c:v>635.9</c:v>
                      </c:pt>
                      <c:pt idx="6358">
                        <c:v>636</c:v>
                      </c:pt>
                      <c:pt idx="6359">
                        <c:v>636.1</c:v>
                      </c:pt>
                      <c:pt idx="6360">
                        <c:v>636.20000000000005</c:v>
                      </c:pt>
                      <c:pt idx="6361">
                        <c:v>636.29999999999995</c:v>
                      </c:pt>
                      <c:pt idx="6362">
                        <c:v>636.4</c:v>
                      </c:pt>
                      <c:pt idx="6363">
                        <c:v>636.5</c:v>
                      </c:pt>
                      <c:pt idx="6364">
                        <c:v>636.6</c:v>
                      </c:pt>
                      <c:pt idx="6365">
                        <c:v>636.70000000000005</c:v>
                      </c:pt>
                      <c:pt idx="6366">
                        <c:v>636.79999999999995</c:v>
                      </c:pt>
                      <c:pt idx="6367">
                        <c:v>636.9</c:v>
                      </c:pt>
                      <c:pt idx="6368">
                        <c:v>637</c:v>
                      </c:pt>
                      <c:pt idx="6369">
                        <c:v>637.1</c:v>
                      </c:pt>
                      <c:pt idx="6370">
                        <c:v>637.20000000000005</c:v>
                      </c:pt>
                      <c:pt idx="6371">
                        <c:v>637.29999999999995</c:v>
                      </c:pt>
                      <c:pt idx="6372">
                        <c:v>637.4</c:v>
                      </c:pt>
                      <c:pt idx="6373">
                        <c:v>637.5</c:v>
                      </c:pt>
                      <c:pt idx="6374">
                        <c:v>637.6</c:v>
                      </c:pt>
                      <c:pt idx="6375">
                        <c:v>637.70000000000005</c:v>
                      </c:pt>
                      <c:pt idx="6376">
                        <c:v>637.79999999999995</c:v>
                      </c:pt>
                      <c:pt idx="6377">
                        <c:v>637.9</c:v>
                      </c:pt>
                      <c:pt idx="6378">
                        <c:v>638</c:v>
                      </c:pt>
                      <c:pt idx="6379">
                        <c:v>638.1</c:v>
                      </c:pt>
                      <c:pt idx="6380">
                        <c:v>638.20000000000005</c:v>
                      </c:pt>
                      <c:pt idx="6381">
                        <c:v>638.29999999999995</c:v>
                      </c:pt>
                      <c:pt idx="6382">
                        <c:v>638.4</c:v>
                      </c:pt>
                      <c:pt idx="6383">
                        <c:v>638.5</c:v>
                      </c:pt>
                      <c:pt idx="6384">
                        <c:v>638.6</c:v>
                      </c:pt>
                      <c:pt idx="6385">
                        <c:v>638.70000000000005</c:v>
                      </c:pt>
                      <c:pt idx="6386">
                        <c:v>638.79999999999995</c:v>
                      </c:pt>
                      <c:pt idx="6387">
                        <c:v>638.9</c:v>
                      </c:pt>
                      <c:pt idx="6388">
                        <c:v>639</c:v>
                      </c:pt>
                      <c:pt idx="6389">
                        <c:v>639.1</c:v>
                      </c:pt>
                      <c:pt idx="6390">
                        <c:v>639.20000000000005</c:v>
                      </c:pt>
                      <c:pt idx="6391">
                        <c:v>639.29999999999995</c:v>
                      </c:pt>
                      <c:pt idx="6392">
                        <c:v>639.4</c:v>
                      </c:pt>
                      <c:pt idx="6393">
                        <c:v>639.5</c:v>
                      </c:pt>
                      <c:pt idx="6394">
                        <c:v>639.6</c:v>
                      </c:pt>
                      <c:pt idx="6395">
                        <c:v>639.70000000000005</c:v>
                      </c:pt>
                      <c:pt idx="6396">
                        <c:v>639.79999999999995</c:v>
                      </c:pt>
                      <c:pt idx="6397">
                        <c:v>639.9</c:v>
                      </c:pt>
                      <c:pt idx="6398">
                        <c:v>640</c:v>
                      </c:pt>
                      <c:pt idx="6399">
                        <c:v>640.1</c:v>
                      </c:pt>
                      <c:pt idx="6400">
                        <c:v>640.20000000000005</c:v>
                      </c:pt>
                      <c:pt idx="6401">
                        <c:v>640.29999999999995</c:v>
                      </c:pt>
                      <c:pt idx="6402">
                        <c:v>640.4</c:v>
                      </c:pt>
                      <c:pt idx="6403">
                        <c:v>640.5</c:v>
                      </c:pt>
                      <c:pt idx="6404">
                        <c:v>640.6</c:v>
                      </c:pt>
                      <c:pt idx="6405">
                        <c:v>640.70000000000005</c:v>
                      </c:pt>
                      <c:pt idx="6406">
                        <c:v>640.79999999999995</c:v>
                      </c:pt>
                      <c:pt idx="6407">
                        <c:v>640.9</c:v>
                      </c:pt>
                      <c:pt idx="6408">
                        <c:v>641</c:v>
                      </c:pt>
                      <c:pt idx="6409">
                        <c:v>641.1</c:v>
                      </c:pt>
                      <c:pt idx="6410">
                        <c:v>641.20000000000005</c:v>
                      </c:pt>
                      <c:pt idx="6411">
                        <c:v>641.29999999999995</c:v>
                      </c:pt>
                      <c:pt idx="6412">
                        <c:v>641.4</c:v>
                      </c:pt>
                      <c:pt idx="6413">
                        <c:v>641.5</c:v>
                      </c:pt>
                      <c:pt idx="6414">
                        <c:v>641.6</c:v>
                      </c:pt>
                      <c:pt idx="6415">
                        <c:v>641.70000000000005</c:v>
                      </c:pt>
                      <c:pt idx="6416">
                        <c:v>641.79999999999995</c:v>
                      </c:pt>
                      <c:pt idx="6417">
                        <c:v>641.9</c:v>
                      </c:pt>
                      <c:pt idx="6418">
                        <c:v>642</c:v>
                      </c:pt>
                      <c:pt idx="6419">
                        <c:v>642.1</c:v>
                      </c:pt>
                      <c:pt idx="6420">
                        <c:v>642.20000000000005</c:v>
                      </c:pt>
                      <c:pt idx="6421">
                        <c:v>642.29999999999995</c:v>
                      </c:pt>
                      <c:pt idx="6422">
                        <c:v>642.4</c:v>
                      </c:pt>
                      <c:pt idx="6423">
                        <c:v>642.5</c:v>
                      </c:pt>
                      <c:pt idx="6424">
                        <c:v>642.6</c:v>
                      </c:pt>
                      <c:pt idx="6425">
                        <c:v>642.70000000000005</c:v>
                      </c:pt>
                      <c:pt idx="6426">
                        <c:v>642.79999999999995</c:v>
                      </c:pt>
                      <c:pt idx="6427">
                        <c:v>642.9</c:v>
                      </c:pt>
                      <c:pt idx="6428">
                        <c:v>643</c:v>
                      </c:pt>
                      <c:pt idx="6429">
                        <c:v>643.1</c:v>
                      </c:pt>
                      <c:pt idx="6430">
                        <c:v>643.20000000000005</c:v>
                      </c:pt>
                      <c:pt idx="6431">
                        <c:v>643.29999999999995</c:v>
                      </c:pt>
                      <c:pt idx="6432">
                        <c:v>643.4</c:v>
                      </c:pt>
                      <c:pt idx="6433">
                        <c:v>643.5</c:v>
                      </c:pt>
                      <c:pt idx="6434">
                        <c:v>643.6</c:v>
                      </c:pt>
                      <c:pt idx="6435">
                        <c:v>643.70000000000005</c:v>
                      </c:pt>
                      <c:pt idx="6436">
                        <c:v>643.79999999999995</c:v>
                      </c:pt>
                      <c:pt idx="6437">
                        <c:v>643.9</c:v>
                      </c:pt>
                      <c:pt idx="6438">
                        <c:v>644</c:v>
                      </c:pt>
                      <c:pt idx="6439">
                        <c:v>644.1</c:v>
                      </c:pt>
                      <c:pt idx="6440">
                        <c:v>644.20000000000005</c:v>
                      </c:pt>
                      <c:pt idx="6441">
                        <c:v>644.29999999999995</c:v>
                      </c:pt>
                      <c:pt idx="6442">
                        <c:v>644.4</c:v>
                      </c:pt>
                      <c:pt idx="6443">
                        <c:v>644.5</c:v>
                      </c:pt>
                      <c:pt idx="6444">
                        <c:v>644.6</c:v>
                      </c:pt>
                      <c:pt idx="6445">
                        <c:v>644.70000000000005</c:v>
                      </c:pt>
                      <c:pt idx="6446">
                        <c:v>644.79999999999995</c:v>
                      </c:pt>
                      <c:pt idx="6447">
                        <c:v>644.9</c:v>
                      </c:pt>
                      <c:pt idx="6448">
                        <c:v>645</c:v>
                      </c:pt>
                      <c:pt idx="6449">
                        <c:v>645.1</c:v>
                      </c:pt>
                      <c:pt idx="6450">
                        <c:v>645.20000000000005</c:v>
                      </c:pt>
                      <c:pt idx="6451">
                        <c:v>645.29999999999995</c:v>
                      </c:pt>
                      <c:pt idx="6452">
                        <c:v>645.4</c:v>
                      </c:pt>
                      <c:pt idx="6453">
                        <c:v>645.5</c:v>
                      </c:pt>
                      <c:pt idx="6454">
                        <c:v>645.6</c:v>
                      </c:pt>
                      <c:pt idx="6455">
                        <c:v>645.70000000000005</c:v>
                      </c:pt>
                      <c:pt idx="6456">
                        <c:v>645.79999999999995</c:v>
                      </c:pt>
                      <c:pt idx="6457">
                        <c:v>645.9</c:v>
                      </c:pt>
                      <c:pt idx="6458">
                        <c:v>646</c:v>
                      </c:pt>
                      <c:pt idx="6459">
                        <c:v>646.1</c:v>
                      </c:pt>
                      <c:pt idx="6460">
                        <c:v>646.20000000000005</c:v>
                      </c:pt>
                      <c:pt idx="6461">
                        <c:v>646.29999999999995</c:v>
                      </c:pt>
                      <c:pt idx="6462">
                        <c:v>646.4</c:v>
                      </c:pt>
                      <c:pt idx="6463">
                        <c:v>646.5</c:v>
                      </c:pt>
                      <c:pt idx="6464">
                        <c:v>646.6</c:v>
                      </c:pt>
                      <c:pt idx="6465">
                        <c:v>646.70000000000005</c:v>
                      </c:pt>
                      <c:pt idx="6466">
                        <c:v>646.79999999999995</c:v>
                      </c:pt>
                      <c:pt idx="6467">
                        <c:v>646.9</c:v>
                      </c:pt>
                      <c:pt idx="6468">
                        <c:v>647</c:v>
                      </c:pt>
                      <c:pt idx="6469">
                        <c:v>647.1</c:v>
                      </c:pt>
                      <c:pt idx="6470">
                        <c:v>647.20000000000005</c:v>
                      </c:pt>
                      <c:pt idx="6471">
                        <c:v>647.29999999999995</c:v>
                      </c:pt>
                      <c:pt idx="6472">
                        <c:v>647.4</c:v>
                      </c:pt>
                      <c:pt idx="6473">
                        <c:v>647.5</c:v>
                      </c:pt>
                      <c:pt idx="6474">
                        <c:v>647.6</c:v>
                      </c:pt>
                      <c:pt idx="6475">
                        <c:v>647.70000000000005</c:v>
                      </c:pt>
                      <c:pt idx="6476">
                        <c:v>647.79999999999995</c:v>
                      </c:pt>
                      <c:pt idx="6477">
                        <c:v>647.9</c:v>
                      </c:pt>
                      <c:pt idx="6478">
                        <c:v>648</c:v>
                      </c:pt>
                      <c:pt idx="6479">
                        <c:v>648.1</c:v>
                      </c:pt>
                      <c:pt idx="6480">
                        <c:v>648.20000000000005</c:v>
                      </c:pt>
                      <c:pt idx="6481">
                        <c:v>648.29999999999995</c:v>
                      </c:pt>
                      <c:pt idx="6482">
                        <c:v>648.4</c:v>
                      </c:pt>
                      <c:pt idx="6483">
                        <c:v>648.5</c:v>
                      </c:pt>
                      <c:pt idx="6484">
                        <c:v>648.6</c:v>
                      </c:pt>
                      <c:pt idx="6485">
                        <c:v>648.70000000000005</c:v>
                      </c:pt>
                      <c:pt idx="6486">
                        <c:v>648.79999999999995</c:v>
                      </c:pt>
                      <c:pt idx="6487">
                        <c:v>648.9</c:v>
                      </c:pt>
                      <c:pt idx="6488">
                        <c:v>649</c:v>
                      </c:pt>
                      <c:pt idx="6489">
                        <c:v>649.1</c:v>
                      </c:pt>
                      <c:pt idx="6490">
                        <c:v>649.20000000000005</c:v>
                      </c:pt>
                      <c:pt idx="6491">
                        <c:v>649.29999999999995</c:v>
                      </c:pt>
                      <c:pt idx="6492">
                        <c:v>649.4</c:v>
                      </c:pt>
                      <c:pt idx="6493">
                        <c:v>649.5</c:v>
                      </c:pt>
                      <c:pt idx="6494">
                        <c:v>649.6</c:v>
                      </c:pt>
                      <c:pt idx="6495">
                        <c:v>649.70000000000005</c:v>
                      </c:pt>
                      <c:pt idx="6496">
                        <c:v>649.79999999999995</c:v>
                      </c:pt>
                      <c:pt idx="6497">
                        <c:v>649.9</c:v>
                      </c:pt>
                      <c:pt idx="6498">
                        <c:v>650</c:v>
                      </c:pt>
                      <c:pt idx="6499">
                        <c:v>650.1</c:v>
                      </c:pt>
                      <c:pt idx="6500">
                        <c:v>650.20000000000005</c:v>
                      </c:pt>
                      <c:pt idx="6501">
                        <c:v>650.29999999999995</c:v>
                      </c:pt>
                      <c:pt idx="6502">
                        <c:v>650.4</c:v>
                      </c:pt>
                      <c:pt idx="6503">
                        <c:v>650.5</c:v>
                      </c:pt>
                      <c:pt idx="6504">
                        <c:v>650.6</c:v>
                      </c:pt>
                      <c:pt idx="6505">
                        <c:v>650.70000000000005</c:v>
                      </c:pt>
                      <c:pt idx="6506">
                        <c:v>650.79999999999995</c:v>
                      </c:pt>
                      <c:pt idx="6507">
                        <c:v>650.9</c:v>
                      </c:pt>
                      <c:pt idx="6508">
                        <c:v>651</c:v>
                      </c:pt>
                      <c:pt idx="6509">
                        <c:v>651.1</c:v>
                      </c:pt>
                      <c:pt idx="6510">
                        <c:v>651.20000000000005</c:v>
                      </c:pt>
                      <c:pt idx="6511">
                        <c:v>651.29999999999995</c:v>
                      </c:pt>
                      <c:pt idx="6512">
                        <c:v>651.4</c:v>
                      </c:pt>
                      <c:pt idx="6513">
                        <c:v>651.5</c:v>
                      </c:pt>
                      <c:pt idx="6514">
                        <c:v>651.6</c:v>
                      </c:pt>
                      <c:pt idx="6515">
                        <c:v>651.70000000000005</c:v>
                      </c:pt>
                      <c:pt idx="6516">
                        <c:v>651.79999999999995</c:v>
                      </c:pt>
                      <c:pt idx="6517">
                        <c:v>651.9</c:v>
                      </c:pt>
                      <c:pt idx="6518">
                        <c:v>652</c:v>
                      </c:pt>
                      <c:pt idx="6519">
                        <c:v>652.1</c:v>
                      </c:pt>
                      <c:pt idx="6520">
                        <c:v>652.20000000000005</c:v>
                      </c:pt>
                      <c:pt idx="6521">
                        <c:v>652.29999999999995</c:v>
                      </c:pt>
                      <c:pt idx="6522">
                        <c:v>652.4</c:v>
                      </c:pt>
                      <c:pt idx="6523">
                        <c:v>652.5</c:v>
                      </c:pt>
                      <c:pt idx="6524">
                        <c:v>652.6</c:v>
                      </c:pt>
                      <c:pt idx="6525">
                        <c:v>652.70000000000005</c:v>
                      </c:pt>
                      <c:pt idx="6526">
                        <c:v>652.79999999999995</c:v>
                      </c:pt>
                      <c:pt idx="6527">
                        <c:v>652.9</c:v>
                      </c:pt>
                      <c:pt idx="6528">
                        <c:v>653</c:v>
                      </c:pt>
                      <c:pt idx="6529">
                        <c:v>653.1</c:v>
                      </c:pt>
                      <c:pt idx="6530">
                        <c:v>653.20000000000005</c:v>
                      </c:pt>
                      <c:pt idx="6531">
                        <c:v>653.29999999999995</c:v>
                      </c:pt>
                      <c:pt idx="6532">
                        <c:v>653.4</c:v>
                      </c:pt>
                      <c:pt idx="6533">
                        <c:v>653.5</c:v>
                      </c:pt>
                      <c:pt idx="6534">
                        <c:v>653.6</c:v>
                      </c:pt>
                      <c:pt idx="6535">
                        <c:v>653.70000000000005</c:v>
                      </c:pt>
                      <c:pt idx="6536">
                        <c:v>653.79999999999995</c:v>
                      </c:pt>
                      <c:pt idx="6537">
                        <c:v>653.9</c:v>
                      </c:pt>
                      <c:pt idx="6538">
                        <c:v>654</c:v>
                      </c:pt>
                      <c:pt idx="6539">
                        <c:v>654.1</c:v>
                      </c:pt>
                      <c:pt idx="6540">
                        <c:v>654.20000000000005</c:v>
                      </c:pt>
                      <c:pt idx="6541">
                        <c:v>654.29999999999995</c:v>
                      </c:pt>
                      <c:pt idx="6542">
                        <c:v>654.4</c:v>
                      </c:pt>
                      <c:pt idx="6543">
                        <c:v>654.5</c:v>
                      </c:pt>
                      <c:pt idx="6544">
                        <c:v>654.6</c:v>
                      </c:pt>
                      <c:pt idx="6545">
                        <c:v>654.70000000000005</c:v>
                      </c:pt>
                      <c:pt idx="6546">
                        <c:v>654.79999999999995</c:v>
                      </c:pt>
                      <c:pt idx="6547">
                        <c:v>654.9</c:v>
                      </c:pt>
                      <c:pt idx="6548">
                        <c:v>655</c:v>
                      </c:pt>
                      <c:pt idx="6549">
                        <c:v>655.1</c:v>
                      </c:pt>
                      <c:pt idx="6550">
                        <c:v>655.20000000000005</c:v>
                      </c:pt>
                      <c:pt idx="6551">
                        <c:v>655.29999999999995</c:v>
                      </c:pt>
                      <c:pt idx="6552">
                        <c:v>655.4</c:v>
                      </c:pt>
                      <c:pt idx="6553">
                        <c:v>655.5</c:v>
                      </c:pt>
                      <c:pt idx="6554">
                        <c:v>655.6</c:v>
                      </c:pt>
                      <c:pt idx="6555">
                        <c:v>655.7</c:v>
                      </c:pt>
                      <c:pt idx="6556">
                        <c:v>655.8</c:v>
                      </c:pt>
                      <c:pt idx="6557">
                        <c:v>655.9</c:v>
                      </c:pt>
                      <c:pt idx="6558">
                        <c:v>656</c:v>
                      </c:pt>
                      <c:pt idx="6559">
                        <c:v>656.1</c:v>
                      </c:pt>
                      <c:pt idx="6560">
                        <c:v>656.2</c:v>
                      </c:pt>
                      <c:pt idx="6561">
                        <c:v>656.3</c:v>
                      </c:pt>
                      <c:pt idx="6562">
                        <c:v>656.4</c:v>
                      </c:pt>
                      <c:pt idx="6563">
                        <c:v>656.5</c:v>
                      </c:pt>
                      <c:pt idx="6564">
                        <c:v>656.6</c:v>
                      </c:pt>
                      <c:pt idx="6565">
                        <c:v>656.7</c:v>
                      </c:pt>
                      <c:pt idx="6566">
                        <c:v>656.8</c:v>
                      </c:pt>
                      <c:pt idx="6567">
                        <c:v>656.9</c:v>
                      </c:pt>
                      <c:pt idx="6568">
                        <c:v>657</c:v>
                      </c:pt>
                      <c:pt idx="6569">
                        <c:v>657.1</c:v>
                      </c:pt>
                      <c:pt idx="6570">
                        <c:v>657.2</c:v>
                      </c:pt>
                      <c:pt idx="6571">
                        <c:v>657.3</c:v>
                      </c:pt>
                      <c:pt idx="6572">
                        <c:v>657.4</c:v>
                      </c:pt>
                      <c:pt idx="6573">
                        <c:v>657.5</c:v>
                      </c:pt>
                      <c:pt idx="6574">
                        <c:v>657.6</c:v>
                      </c:pt>
                      <c:pt idx="6575">
                        <c:v>657.7</c:v>
                      </c:pt>
                      <c:pt idx="6576">
                        <c:v>657.8</c:v>
                      </c:pt>
                      <c:pt idx="6577">
                        <c:v>657.9</c:v>
                      </c:pt>
                      <c:pt idx="6578">
                        <c:v>658</c:v>
                      </c:pt>
                      <c:pt idx="6579">
                        <c:v>658.1</c:v>
                      </c:pt>
                      <c:pt idx="6580">
                        <c:v>658.2</c:v>
                      </c:pt>
                      <c:pt idx="6581">
                        <c:v>658.3</c:v>
                      </c:pt>
                      <c:pt idx="6582">
                        <c:v>658.4</c:v>
                      </c:pt>
                      <c:pt idx="6583">
                        <c:v>658.5</c:v>
                      </c:pt>
                      <c:pt idx="6584">
                        <c:v>658.6</c:v>
                      </c:pt>
                      <c:pt idx="6585">
                        <c:v>658.7</c:v>
                      </c:pt>
                      <c:pt idx="6586">
                        <c:v>658.8</c:v>
                      </c:pt>
                      <c:pt idx="6587">
                        <c:v>658.9</c:v>
                      </c:pt>
                      <c:pt idx="6588">
                        <c:v>659</c:v>
                      </c:pt>
                      <c:pt idx="6589">
                        <c:v>659.1</c:v>
                      </c:pt>
                      <c:pt idx="6590">
                        <c:v>659.2</c:v>
                      </c:pt>
                      <c:pt idx="6591">
                        <c:v>659.3</c:v>
                      </c:pt>
                      <c:pt idx="6592">
                        <c:v>659.4</c:v>
                      </c:pt>
                      <c:pt idx="6593">
                        <c:v>659.5</c:v>
                      </c:pt>
                      <c:pt idx="6594">
                        <c:v>659.6</c:v>
                      </c:pt>
                      <c:pt idx="6595">
                        <c:v>659.7</c:v>
                      </c:pt>
                      <c:pt idx="6596">
                        <c:v>659.8</c:v>
                      </c:pt>
                      <c:pt idx="6597">
                        <c:v>659.9</c:v>
                      </c:pt>
                      <c:pt idx="6598">
                        <c:v>660</c:v>
                      </c:pt>
                      <c:pt idx="6599">
                        <c:v>660.1</c:v>
                      </c:pt>
                      <c:pt idx="6600">
                        <c:v>660.2</c:v>
                      </c:pt>
                      <c:pt idx="6601">
                        <c:v>660.3</c:v>
                      </c:pt>
                      <c:pt idx="6602">
                        <c:v>660.4</c:v>
                      </c:pt>
                      <c:pt idx="6603">
                        <c:v>660.5</c:v>
                      </c:pt>
                      <c:pt idx="6604">
                        <c:v>660.6</c:v>
                      </c:pt>
                      <c:pt idx="6605">
                        <c:v>660.7</c:v>
                      </c:pt>
                      <c:pt idx="6606">
                        <c:v>660.8</c:v>
                      </c:pt>
                      <c:pt idx="6607">
                        <c:v>660.9</c:v>
                      </c:pt>
                      <c:pt idx="6608">
                        <c:v>661</c:v>
                      </c:pt>
                      <c:pt idx="6609">
                        <c:v>661.1</c:v>
                      </c:pt>
                      <c:pt idx="6610">
                        <c:v>661.2</c:v>
                      </c:pt>
                      <c:pt idx="6611">
                        <c:v>661.3</c:v>
                      </c:pt>
                      <c:pt idx="6612">
                        <c:v>661.4</c:v>
                      </c:pt>
                      <c:pt idx="6613">
                        <c:v>661.5</c:v>
                      </c:pt>
                      <c:pt idx="6614">
                        <c:v>661.6</c:v>
                      </c:pt>
                      <c:pt idx="6615">
                        <c:v>661.7</c:v>
                      </c:pt>
                      <c:pt idx="6616">
                        <c:v>661.8</c:v>
                      </c:pt>
                      <c:pt idx="6617">
                        <c:v>661.9</c:v>
                      </c:pt>
                      <c:pt idx="6618">
                        <c:v>662</c:v>
                      </c:pt>
                      <c:pt idx="6619">
                        <c:v>662.1</c:v>
                      </c:pt>
                      <c:pt idx="6620">
                        <c:v>662.2</c:v>
                      </c:pt>
                      <c:pt idx="6621">
                        <c:v>662.3</c:v>
                      </c:pt>
                      <c:pt idx="6622">
                        <c:v>662.4</c:v>
                      </c:pt>
                      <c:pt idx="6623">
                        <c:v>662.5</c:v>
                      </c:pt>
                      <c:pt idx="6624">
                        <c:v>662.6</c:v>
                      </c:pt>
                      <c:pt idx="6625">
                        <c:v>662.7</c:v>
                      </c:pt>
                      <c:pt idx="6626">
                        <c:v>662.8</c:v>
                      </c:pt>
                      <c:pt idx="6627">
                        <c:v>662.9</c:v>
                      </c:pt>
                      <c:pt idx="6628">
                        <c:v>663</c:v>
                      </c:pt>
                      <c:pt idx="6629">
                        <c:v>663.1</c:v>
                      </c:pt>
                      <c:pt idx="6630">
                        <c:v>663.2</c:v>
                      </c:pt>
                      <c:pt idx="6631">
                        <c:v>663.3</c:v>
                      </c:pt>
                      <c:pt idx="6632">
                        <c:v>663.4</c:v>
                      </c:pt>
                      <c:pt idx="6633">
                        <c:v>663.5</c:v>
                      </c:pt>
                      <c:pt idx="6634">
                        <c:v>663.6</c:v>
                      </c:pt>
                      <c:pt idx="6635">
                        <c:v>663.7</c:v>
                      </c:pt>
                      <c:pt idx="6636">
                        <c:v>663.8</c:v>
                      </c:pt>
                      <c:pt idx="6637">
                        <c:v>663.9</c:v>
                      </c:pt>
                      <c:pt idx="6638">
                        <c:v>664</c:v>
                      </c:pt>
                      <c:pt idx="6639">
                        <c:v>664.1</c:v>
                      </c:pt>
                      <c:pt idx="6640">
                        <c:v>664.2</c:v>
                      </c:pt>
                      <c:pt idx="6641">
                        <c:v>664.3</c:v>
                      </c:pt>
                      <c:pt idx="6642">
                        <c:v>664.4</c:v>
                      </c:pt>
                      <c:pt idx="6643">
                        <c:v>664.5</c:v>
                      </c:pt>
                      <c:pt idx="6644">
                        <c:v>664.6</c:v>
                      </c:pt>
                      <c:pt idx="6645">
                        <c:v>664.7</c:v>
                      </c:pt>
                      <c:pt idx="6646">
                        <c:v>664.8</c:v>
                      </c:pt>
                      <c:pt idx="6647">
                        <c:v>664.9</c:v>
                      </c:pt>
                      <c:pt idx="6648">
                        <c:v>665</c:v>
                      </c:pt>
                      <c:pt idx="6649">
                        <c:v>665.1</c:v>
                      </c:pt>
                      <c:pt idx="6650">
                        <c:v>665.2</c:v>
                      </c:pt>
                      <c:pt idx="6651">
                        <c:v>665.3</c:v>
                      </c:pt>
                      <c:pt idx="6652">
                        <c:v>665.4</c:v>
                      </c:pt>
                      <c:pt idx="6653">
                        <c:v>665.5</c:v>
                      </c:pt>
                      <c:pt idx="6654">
                        <c:v>665.6</c:v>
                      </c:pt>
                      <c:pt idx="6655">
                        <c:v>665.7</c:v>
                      </c:pt>
                      <c:pt idx="6656">
                        <c:v>665.8</c:v>
                      </c:pt>
                      <c:pt idx="6657">
                        <c:v>665.9</c:v>
                      </c:pt>
                      <c:pt idx="6658">
                        <c:v>666</c:v>
                      </c:pt>
                      <c:pt idx="6659">
                        <c:v>666.1</c:v>
                      </c:pt>
                      <c:pt idx="6660">
                        <c:v>666.2</c:v>
                      </c:pt>
                      <c:pt idx="6661">
                        <c:v>666.3</c:v>
                      </c:pt>
                      <c:pt idx="6662">
                        <c:v>666.4</c:v>
                      </c:pt>
                      <c:pt idx="6663">
                        <c:v>666.5</c:v>
                      </c:pt>
                      <c:pt idx="6664">
                        <c:v>666.6</c:v>
                      </c:pt>
                      <c:pt idx="6665">
                        <c:v>666.7</c:v>
                      </c:pt>
                      <c:pt idx="6666">
                        <c:v>666.8</c:v>
                      </c:pt>
                      <c:pt idx="6667">
                        <c:v>666.9</c:v>
                      </c:pt>
                      <c:pt idx="6668">
                        <c:v>667</c:v>
                      </c:pt>
                      <c:pt idx="6669">
                        <c:v>667.1</c:v>
                      </c:pt>
                      <c:pt idx="6670">
                        <c:v>667.2</c:v>
                      </c:pt>
                      <c:pt idx="6671">
                        <c:v>667.3</c:v>
                      </c:pt>
                      <c:pt idx="6672">
                        <c:v>667.4</c:v>
                      </c:pt>
                      <c:pt idx="6673">
                        <c:v>667.5</c:v>
                      </c:pt>
                      <c:pt idx="6674">
                        <c:v>667.6</c:v>
                      </c:pt>
                      <c:pt idx="6675">
                        <c:v>667.7</c:v>
                      </c:pt>
                      <c:pt idx="6676">
                        <c:v>667.8</c:v>
                      </c:pt>
                      <c:pt idx="6677">
                        <c:v>667.9</c:v>
                      </c:pt>
                      <c:pt idx="6678">
                        <c:v>668</c:v>
                      </c:pt>
                      <c:pt idx="6679">
                        <c:v>668.1</c:v>
                      </c:pt>
                      <c:pt idx="6680">
                        <c:v>668.2</c:v>
                      </c:pt>
                      <c:pt idx="6681">
                        <c:v>668.3</c:v>
                      </c:pt>
                      <c:pt idx="6682">
                        <c:v>668.4</c:v>
                      </c:pt>
                      <c:pt idx="6683">
                        <c:v>668.5</c:v>
                      </c:pt>
                      <c:pt idx="6684">
                        <c:v>668.6</c:v>
                      </c:pt>
                      <c:pt idx="6685">
                        <c:v>668.7</c:v>
                      </c:pt>
                      <c:pt idx="6686">
                        <c:v>668.8</c:v>
                      </c:pt>
                      <c:pt idx="6687">
                        <c:v>668.9</c:v>
                      </c:pt>
                      <c:pt idx="6688">
                        <c:v>669</c:v>
                      </c:pt>
                      <c:pt idx="6689">
                        <c:v>669.1</c:v>
                      </c:pt>
                      <c:pt idx="6690">
                        <c:v>669.2</c:v>
                      </c:pt>
                      <c:pt idx="6691">
                        <c:v>669.3</c:v>
                      </c:pt>
                      <c:pt idx="6692">
                        <c:v>669.4</c:v>
                      </c:pt>
                      <c:pt idx="6693">
                        <c:v>669.5</c:v>
                      </c:pt>
                      <c:pt idx="6694">
                        <c:v>669.6</c:v>
                      </c:pt>
                      <c:pt idx="6695">
                        <c:v>669.7</c:v>
                      </c:pt>
                      <c:pt idx="6696">
                        <c:v>669.8</c:v>
                      </c:pt>
                      <c:pt idx="6697">
                        <c:v>669.9</c:v>
                      </c:pt>
                      <c:pt idx="6698">
                        <c:v>670</c:v>
                      </c:pt>
                      <c:pt idx="6699">
                        <c:v>670.1</c:v>
                      </c:pt>
                      <c:pt idx="6700">
                        <c:v>670.2</c:v>
                      </c:pt>
                      <c:pt idx="6701">
                        <c:v>670.3</c:v>
                      </c:pt>
                      <c:pt idx="6702">
                        <c:v>670.4</c:v>
                      </c:pt>
                      <c:pt idx="6703">
                        <c:v>670.5</c:v>
                      </c:pt>
                      <c:pt idx="6704">
                        <c:v>670.6</c:v>
                      </c:pt>
                      <c:pt idx="6705">
                        <c:v>670.7</c:v>
                      </c:pt>
                      <c:pt idx="6706">
                        <c:v>670.8</c:v>
                      </c:pt>
                      <c:pt idx="6707">
                        <c:v>670.9</c:v>
                      </c:pt>
                      <c:pt idx="6708">
                        <c:v>671</c:v>
                      </c:pt>
                      <c:pt idx="6709">
                        <c:v>671.1</c:v>
                      </c:pt>
                      <c:pt idx="6710">
                        <c:v>671.2</c:v>
                      </c:pt>
                      <c:pt idx="6711">
                        <c:v>671.3</c:v>
                      </c:pt>
                      <c:pt idx="6712">
                        <c:v>671.4</c:v>
                      </c:pt>
                      <c:pt idx="6713">
                        <c:v>671.5</c:v>
                      </c:pt>
                      <c:pt idx="6714">
                        <c:v>671.6</c:v>
                      </c:pt>
                      <c:pt idx="6715">
                        <c:v>671.7</c:v>
                      </c:pt>
                      <c:pt idx="6716">
                        <c:v>671.8</c:v>
                      </c:pt>
                      <c:pt idx="6717">
                        <c:v>671.9</c:v>
                      </c:pt>
                      <c:pt idx="6718">
                        <c:v>672</c:v>
                      </c:pt>
                      <c:pt idx="6719">
                        <c:v>672.1</c:v>
                      </c:pt>
                      <c:pt idx="6720">
                        <c:v>672.2</c:v>
                      </c:pt>
                      <c:pt idx="6721">
                        <c:v>672.3</c:v>
                      </c:pt>
                      <c:pt idx="6722">
                        <c:v>672.4</c:v>
                      </c:pt>
                      <c:pt idx="6723">
                        <c:v>672.5</c:v>
                      </c:pt>
                      <c:pt idx="6724">
                        <c:v>672.6</c:v>
                      </c:pt>
                      <c:pt idx="6725">
                        <c:v>672.7</c:v>
                      </c:pt>
                      <c:pt idx="6726">
                        <c:v>672.8</c:v>
                      </c:pt>
                      <c:pt idx="6727">
                        <c:v>672.9</c:v>
                      </c:pt>
                      <c:pt idx="6728">
                        <c:v>673</c:v>
                      </c:pt>
                      <c:pt idx="6729">
                        <c:v>673.1</c:v>
                      </c:pt>
                      <c:pt idx="6730">
                        <c:v>673.2</c:v>
                      </c:pt>
                      <c:pt idx="6731">
                        <c:v>673.3</c:v>
                      </c:pt>
                      <c:pt idx="6732">
                        <c:v>673.4</c:v>
                      </c:pt>
                      <c:pt idx="6733">
                        <c:v>673.5</c:v>
                      </c:pt>
                      <c:pt idx="6734">
                        <c:v>673.6</c:v>
                      </c:pt>
                      <c:pt idx="6735">
                        <c:v>673.7</c:v>
                      </c:pt>
                      <c:pt idx="6736">
                        <c:v>673.8</c:v>
                      </c:pt>
                      <c:pt idx="6737">
                        <c:v>673.9</c:v>
                      </c:pt>
                      <c:pt idx="6738">
                        <c:v>674</c:v>
                      </c:pt>
                      <c:pt idx="6739">
                        <c:v>674.1</c:v>
                      </c:pt>
                      <c:pt idx="6740">
                        <c:v>674.2</c:v>
                      </c:pt>
                      <c:pt idx="6741">
                        <c:v>674.3</c:v>
                      </c:pt>
                      <c:pt idx="6742">
                        <c:v>674.4</c:v>
                      </c:pt>
                      <c:pt idx="6743">
                        <c:v>674.5</c:v>
                      </c:pt>
                      <c:pt idx="6744">
                        <c:v>674.6</c:v>
                      </c:pt>
                      <c:pt idx="6745">
                        <c:v>674.7</c:v>
                      </c:pt>
                      <c:pt idx="6746">
                        <c:v>674.8</c:v>
                      </c:pt>
                      <c:pt idx="6747">
                        <c:v>674.9</c:v>
                      </c:pt>
                      <c:pt idx="6748">
                        <c:v>675</c:v>
                      </c:pt>
                      <c:pt idx="6749">
                        <c:v>675.1</c:v>
                      </c:pt>
                      <c:pt idx="6750">
                        <c:v>675.2</c:v>
                      </c:pt>
                      <c:pt idx="6751">
                        <c:v>675.3</c:v>
                      </c:pt>
                      <c:pt idx="6752">
                        <c:v>675.4</c:v>
                      </c:pt>
                      <c:pt idx="6753">
                        <c:v>675.5</c:v>
                      </c:pt>
                      <c:pt idx="6754">
                        <c:v>675.6</c:v>
                      </c:pt>
                      <c:pt idx="6755">
                        <c:v>675.7</c:v>
                      </c:pt>
                      <c:pt idx="6756">
                        <c:v>675.8</c:v>
                      </c:pt>
                      <c:pt idx="6757">
                        <c:v>675.9</c:v>
                      </c:pt>
                      <c:pt idx="6758">
                        <c:v>676</c:v>
                      </c:pt>
                      <c:pt idx="6759">
                        <c:v>676.1</c:v>
                      </c:pt>
                      <c:pt idx="6760">
                        <c:v>676.2</c:v>
                      </c:pt>
                      <c:pt idx="6761">
                        <c:v>676.3</c:v>
                      </c:pt>
                      <c:pt idx="6762">
                        <c:v>676.4</c:v>
                      </c:pt>
                      <c:pt idx="6763">
                        <c:v>676.5</c:v>
                      </c:pt>
                      <c:pt idx="6764">
                        <c:v>676.6</c:v>
                      </c:pt>
                      <c:pt idx="6765">
                        <c:v>676.7</c:v>
                      </c:pt>
                      <c:pt idx="6766">
                        <c:v>676.8</c:v>
                      </c:pt>
                      <c:pt idx="6767">
                        <c:v>676.9</c:v>
                      </c:pt>
                      <c:pt idx="6768">
                        <c:v>677</c:v>
                      </c:pt>
                      <c:pt idx="6769">
                        <c:v>677.1</c:v>
                      </c:pt>
                      <c:pt idx="6770">
                        <c:v>677.2</c:v>
                      </c:pt>
                      <c:pt idx="6771">
                        <c:v>677.3</c:v>
                      </c:pt>
                      <c:pt idx="6772">
                        <c:v>677.4</c:v>
                      </c:pt>
                      <c:pt idx="6773">
                        <c:v>677.5</c:v>
                      </c:pt>
                      <c:pt idx="6774">
                        <c:v>677.6</c:v>
                      </c:pt>
                      <c:pt idx="6775">
                        <c:v>677.7</c:v>
                      </c:pt>
                      <c:pt idx="6776">
                        <c:v>677.8</c:v>
                      </c:pt>
                      <c:pt idx="6777">
                        <c:v>677.9</c:v>
                      </c:pt>
                      <c:pt idx="6778">
                        <c:v>678</c:v>
                      </c:pt>
                      <c:pt idx="6779">
                        <c:v>678.1</c:v>
                      </c:pt>
                      <c:pt idx="6780">
                        <c:v>678.2</c:v>
                      </c:pt>
                      <c:pt idx="6781">
                        <c:v>678.3</c:v>
                      </c:pt>
                      <c:pt idx="6782">
                        <c:v>678.4</c:v>
                      </c:pt>
                      <c:pt idx="6783">
                        <c:v>678.5</c:v>
                      </c:pt>
                      <c:pt idx="6784">
                        <c:v>678.6</c:v>
                      </c:pt>
                      <c:pt idx="6785">
                        <c:v>678.7</c:v>
                      </c:pt>
                      <c:pt idx="6786">
                        <c:v>678.8</c:v>
                      </c:pt>
                      <c:pt idx="6787">
                        <c:v>678.9</c:v>
                      </c:pt>
                      <c:pt idx="6788">
                        <c:v>679</c:v>
                      </c:pt>
                      <c:pt idx="6789">
                        <c:v>679.1</c:v>
                      </c:pt>
                      <c:pt idx="6790">
                        <c:v>679.2</c:v>
                      </c:pt>
                      <c:pt idx="6791">
                        <c:v>679.3</c:v>
                      </c:pt>
                      <c:pt idx="6792">
                        <c:v>679.4</c:v>
                      </c:pt>
                      <c:pt idx="6793">
                        <c:v>679.5</c:v>
                      </c:pt>
                      <c:pt idx="6794">
                        <c:v>679.6</c:v>
                      </c:pt>
                      <c:pt idx="6795">
                        <c:v>679.7</c:v>
                      </c:pt>
                      <c:pt idx="6796">
                        <c:v>679.8</c:v>
                      </c:pt>
                      <c:pt idx="6797">
                        <c:v>679.9</c:v>
                      </c:pt>
                      <c:pt idx="6798">
                        <c:v>680</c:v>
                      </c:pt>
                      <c:pt idx="6799">
                        <c:v>680.1</c:v>
                      </c:pt>
                      <c:pt idx="6800">
                        <c:v>680.2</c:v>
                      </c:pt>
                      <c:pt idx="6801">
                        <c:v>680.3</c:v>
                      </c:pt>
                      <c:pt idx="6802">
                        <c:v>680.4</c:v>
                      </c:pt>
                      <c:pt idx="6803">
                        <c:v>680.5</c:v>
                      </c:pt>
                      <c:pt idx="6804">
                        <c:v>680.6</c:v>
                      </c:pt>
                      <c:pt idx="6805">
                        <c:v>680.7</c:v>
                      </c:pt>
                      <c:pt idx="6806">
                        <c:v>680.8</c:v>
                      </c:pt>
                      <c:pt idx="6807">
                        <c:v>680.9</c:v>
                      </c:pt>
                      <c:pt idx="6808">
                        <c:v>681</c:v>
                      </c:pt>
                      <c:pt idx="6809">
                        <c:v>681.1</c:v>
                      </c:pt>
                      <c:pt idx="6810">
                        <c:v>681.2</c:v>
                      </c:pt>
                      <c:pt idx="6811">
                        <c:v>681.3</c:v>
                      </c:pt>
                      <c:pt idx="6812">
                        <c:v>681.4</c:v>
                      </c:pt>
                      <c:pt idx="6813">
                        <c:v>681.5</c:v>
                      </c:pt>
                      <c:pt idx="6814">
                        <c:v>681.6</c:v>
                      </c:pt>
                      <c:pt idx="6815">
                        <c:v>681.7</c:v>
                      </c:pt>
                      <c:pt idx="6816">
                        <c:v>681.8</c:v>
                      </c:pt>
                      <c:pt idx="6817">
                        <c:v>681.9</c:v>
                      </c:pt>
                      <c:pt idx="6818">
                        <c:v>682</c:v>
                      </c:pt>
                      <c:pt idx="6819">
                        <c:v>682.1</c:v>
                      </c:pt>
                      <c:pt idx="6820">
                        <c:v>682.2</c:v>
                      </c:pt>
                      <c:pt idx="6821">
                        <c:v>682.3</c:v>
                      </c:pt>
                      <c:pt idx="6822">
                        <c:v>682.4</c:v>
                      </c:pt>
                      <c:pt idx="6823">
                        <c:v>682.5</c:v>
                      </c:pt>
                      <c:pt idx="6824">
                        <c:v>682.6</c:v>
                      </c:pt>
                      <c:pt idx="6825">
                        <c:v>682.7</c:v>
                      </c:pt>
                      <c:pt idx="6826">
                        <c:v>682.8</c:v>
                      </c:pt>
                      <c:pt idx="6827">
                        <c:v>682.9</c:v>
                      </c:pt>
                      <c:pt idx="6828">
                        <c:v>683</c:v>
                      </c:pt>
                      <c:pt idx="6829">
                        <c:v>683.1</c:v>
                      </c:pt>
                      <c:pt idx="6830">
                        <c:v>683.2</c:v>
                      </c:pt>
                      <c:pt idx="6831">
                        <c:v>683.3</c:v>
                      </c:pt>
                      <c:pt idx="6832">
                        <c:v>683.4</c:v>
                      </c:pt>
                      <c:pt idx="6833">
                        <c:v>683.5</c:v>
                      </c:pt>
                      <c:pt idx="6834">
                        <c:v>683.6</c:v>
                      </c:pt>
                      <c:pt idx="6835">
                        <c:v>683.7</c:v>
                      </c:pt>
                      <c:pt idx="6836">
                        <c:v>683.8</c:v>
                      </c:pt>
                      <c:pt idx="6837">
                        <c:v>683.9</c:v>
                      </c:pt>
                      <c:pt idx="6838">
                        <c:v>684</c:v>
                      </c:pt>
                      <c:pt idx="6839">
                        <c:v>684.1</c:v>
                      </c:pt>
                      <c:pt idx="6840">
                        <c:v>684.2</c:v>
                      </c:pt>
                      <c:pt idx="6841">
                        <c:v>684.3</c:v>
                      </c:pt>
                      <c:pt idx="6842">
                        <c:v>684.4</c:v>
                      </c:pt>
                      <c:pt idx="6843">
                        <c:v>684.5</c:v>
                      </c:pt>
                      <c:pt idx="6844">
                        <c:v>684.6</c:v>
                      </c:pt>
                      <c:pt idx="6845">
                        <c:v>684.7</c:v>
                      </c:pt>
                      <c:pt idx="6846">
                        <c:v>684.8</c:v>
                      </c:pt>
                      <c:pt idx="6847">
                        <c:v>684.9</c:v>
                      </c:pt>
                      <c:pt idx="6848">
                        <c:v>685</c:v>
                      </c:pt>
                      <c:pt idx="6849">
                        <c:v>685.1</c:v>
                      </c:pt>
                      <c:pt idx="6850">
                        <c:v>685.2</c:v>
                      </c:pt>
                      <c:pt idx="6851">
                        <c:v>685.3</c:v>
                      </c:pt>
                      <c:pt idx="6852">
                        <c:v>685.4</c:v>
                      </c:pt>
                      <c:pt idx="6853">
                        <c:v>685.5</c:v>
                      </c:pt>
                      <c:pt idx="6854">
                        <c:v>685.6</c:v>
                      </c:pt>
                      <c:pt idx="6855">
                        <c:v>685.7</c:v>
                      </c:pt>
                      <c:pt idx="6856">
                        <c:v>685.8</c:v>
                      </c:pt>
                      <c:pt idx="6857">
                        <c:v>685.9</c:v>
                      </c:pt>
                      <c:pt idx="6858">
                        <c:v>686</c:v>
                      </c:pt>
                      <c:pt idx="6859">
                        <c:v>686.1</c:v>
                      </c:pt>
                      <c:pt idx="6860">
                        <c:v>686.2</c:v>
                      </c:pt>
                      <c:pt idx="6861">
                        <c:v>686.3</c:v>
                      </c:pt>
                      <c:pt idx="6862">
                        <c:v>686.4</c:v>
                      </c:pt>
                      <c:pt idx="6863">
                        <c:v>686.5</c:v>
                      </c:pt>
                      <c:pt idx="6864">
                        <c:v>686.6</c:v>
                      </c:pt>
                      <c:pt idx="6865">
                        <c:v>686.7</c:v>
                      </c:pt>
                      <c:pt idx="6866">
                        <c:v>686.8</c:v>
                      </c:pt>
                      <c:pt idx="6867">
                        <c:v>686.9</c:v>
                      </c:pt>
                      <c:pt idx="6868">
                        <c:v>687</c:v>
                      </c:pt>
                      <c:pt idx="6869">
                        <c:v>687.1</c:v>
                      </c:pt>
                      <c:pt idx="6870">
                        <c:v>687.2</c:v>
                      </c:pt>
                      <c:pt idx="6871">
                        <c:v>687.3</c:v>
                      </c:pt>
                      <c:pt idx="6872">
                        <c:v>687.4</c:v>
                      </c:pt>
                      <c:pt idx="6873">
                        <c:v>687.5</c:v>
                      </c:pt>
                      <c:pt idx="6874">
                        <c:v>687.6</c:v>
                      </c:pt>
                      <c:pt idx="6875">
                        <c:v>687.7</c:v>
                      </c:pt>
                      <c:pt idx="6876">
                        <c:v>687.8</c:v>
                      </c:pt>
                      <c:pt idx="6877">
                        <c:v>687.9</c:v>
                      </c:pt>
                      <c:pt idx="6878">
                        <c:v>688</c:v>
                      </c:pt>
                      <c:pt idx="6879">
                        <c:v>688.1</c:v>
                      </c:pt>
                      <c:pt idx="6880">
                        <c:v>688.2</c:v>
                      </c:pt>
                      <c:pt idx="6881">
                        <c:v>688.3</c:v>
                      </c:pt>
                      <c:pt idx="6882">
                        <c:v>688.4</c:v>
                      </c:pt>
                      <c:pt idx="6883">
                        <c:v>688.5</c:v>
                      </c:pt>
                      <c:pt idx="6884">
                        <c:v>688.6</c:v>
                      </c:pt>
                      <c:pt idx="6885">
                        <c:v>688.7</c:v>
                      </c:pt>
                      <c:pt idx="6886">
                        <c:v>688.8</c:v>
                      </c:pt>
                      <c:pt idx="6887">
                        <c:v>688.9</c:v>
                      </c:pt>
                      <c:pt idx="6888">
                        <c:v>689</c:v>
                      </c:pt>
                      <c:pt idx="6889">
                        <c:v>689.1</c:v>
                      </c:pt>
                      <c:pt idx="6890">
                        <c:v>689.2</c:v>
                      </c:pt>
                      <c:pt idx="6891">
                        <c:v>689.3</c:v>
                      </c:pt>
                      <c:pt idx="6892">
                        <c:v>689.4</c:v>
                      </c:pt>
                      <c:pt idx="6893">
                        <c:v>689.5</c:v>
                      </c:pt>
                      <c:pt idx="6894">
                        <c:v>689.6</c:v>
                      </c:pt>
                      <c:pt idx="6895">
                        <c:v>689.7</c:v>
                      </c:pt>
                      <c:pt idx="6896">
                        <c:v>689.8</c:v>
                      </c:pt>
                      <c:pt idx="6897">
                        <c:v>689.9</c:v>
                      </c:pt>
                      <c:pt idx="6898">
                        <c:v>690</c:v>
                      </c:pt>
                      <c:pt idx="6899">
                        <c:v>690.1</c:v>
                      </c:pt>
                      <c:pt idx="6900">
                        <c:v>690.2</c:v>
                      </c:pt>
                      <c:pt idx="6901">
                        <c:v>690.3</c:v>
                      </c:pt>
                      <c:pt idx="6902">
                        <c:v>690.4</c:v>
                      </c:pt>
                      <c:pt idx="6903">
                        <c:v>690.5</c:v>
                      </c:pt>
                      <c:pt idx="6904">
                        <c:v>690.6</c:v>
                      </c:pt>
                      <c:pt idx="6905">
                        <c:v>690.7</c:v>
                      </c:pt>
                      <c:pt idx="6906">
                        <c:v>690.8</c:v>
                      </c:pt>
                      <c:pt idx="6907">
                        <c:v>690.9</c:v>
                      </c:pt>
                      <c:pt idx="6908">
                        <c:v>691</c:v>
                      </c:pt>
                      <c:pt idx="6909">
                        <c:v>691.1</c:v>
                      </c:pt>
                      <c:pt idx="6910">
                        <c:v>691.2</c:v>
                      </c:pt>
                      <c:pt idx="6911">
                        <c:v>691.3</c:v>
                      </c:pt>
                      <c:pt idx="6912">
                        <c:v>691.4</c:v>
                      </c:pt>
                      <c:pt idx="6913">
                        <c:v>691.5</c:v>
                      </c:pt>
                      <c:pt idx="6914">
                        <c:v>691.6</c:v>
                      </c:pt>
                      <c:pt idx="6915">
                        <c:v>691.7</c:v>
                      </c:pt>
                      <c:pt idx="6916">
                        <c:v>691.8</c:v>
                      </c:pt>
                      <c:pt idx="6917">
                        <c:v>691.9</c:v>
                      </c:pt>
                      <c:pt idx="6918">
                        <c:v>692</c:v>
                      </c:pt>
                      <c:pt idx="6919">
                        <c:v>692.1</c:v>
                      </c:pt>
                      <c:pt idx="6920">
                        <c:v>692.2</c:v>
                      </c:pt>
                      <c:pt idx="6921">
                        <c:v>692.3</c:v>
                      </c:pt>
                      <c:pt idx="6922">
                        <c:v>692.4</c:v>
                      </c:pt>
                      <c:pt idx="6923">
                        <c:v>692.5</c:v>
                      </c:pt>
                      <c:pt idx="6924">
                        <c:v>692.6</c:v>
                      </c:pt>
                      <c:pt idx="6925">
                        <c:v>692.7</c:v>
                      </c:pt>
                      <c:pt idx="6926">
                        <c:v>692.8</c:v>
                      </c:pt>
                      <c:pt idx="6927">
                        <c:v>692.9</c:v>
                      </c:pt>
                      <c:pt idx="6928">
                        <c:v>693</c:v>
                      </c:pt>
                      <c:pt idx="6929">
                        <c:v>693.1</c:v>
                      </c:pt>
                      <c:pt idx="6930">
                        <c:v>693.2</c:v>
                      </c:pt>
                      <c:pt idx="6931">
                        <c:v>693.3</c:v>
                      </c:pt>
                      <c:pt idx="6932">
                        <c:v>693.4</c:v>
                      </c:pt>
                      <c:pt idx="6933">
                        <c:v>693.5</c:v>
                      </c:pt>
                      <c:pt idx="6934">
                        <c:v>693.6</c:v>
                      </c:pt>
                      <c:pt idx="6935">
                        <c:v>693.7</c:v>
                      </c:pt>
                      <c:pt idx="6936">
                        <c:v>693.8</c:v>
                      </c:pt>
                      <c:pt idx="6937">
                        <c:v>693.9</c:v>
                      </c:pt>
                      <c:pt idx="6938">
                        <c:v>694</c:v>
                      </c:pt>
                      <c:pt idx="6939">
                        <c:v>694.1</c:v>
                      </c:pt>
                      <c:pt idx="6940">
                        <c:v>694.2</c:v>
                      </c:pt>
                      <c:pt idx="6941">
                        <c:v>694.3</c:v>
                      </c:pt>
                      <c:pt idx="6942">
                        <c:v>694.4</c:v>
                      </c:pt>
                      <c:pt idx="6943">
                        <c:v>694.5</c:v>
                      </c:pt>
                      <c:pt idx="6944">
                        <c:v>694.6</c:v>
                      </c:pt>
                      <c:pt idx="6945">
                        <c:v>694.7</c:v>
                      </c:pt>
                      <c:pt idx="6946">
                        <c:v>694.8</c:v>
                      </c:pt>
                      <c:pt idx="6947">
                        <c:v>694.9</c:v>
                      </c:pt>
                      <c:pt idx="6948">
                        <c:v>695</c:v>
                      </c:pt>
                      <c:pt idx="6949">
                        <c:v>695.1</c:v>
                      </c:pt>
                      <c:pt idx="6950">
                        <c:v>695.2</c:v>
                      </c:pt>
                      <c:pt idx="6951">
                        <c:v>695.3</c:v>
                      </c:pt>
                      <c:pt idx="6952">
                        <c:v>695.4</c:v>
                      </c:pt>
                      <c:pt idx="6953">
                        <c:v>695.5</c:v>
                      </c:pt>
                      <c:pt idx="6954">
                        <c:v>695.6</c:v>
                      </c:pt>
                      <c:pt idx="6955">
                        <c:v>695.7</c:v>
                      </c:pt>
                      <c:pt idx="6956">
                        <c:v>695.8</c:v>
                      </c:pt>
                      <c:pt idx="6957">
                        <c:v>695.9</c:v>
                      </c:pt>
                      <c:pt idx="6958">
                        <c:v>696</c:v>
                      </c:pt>
                      <c:pt idx="6959">
                        <c:v>696.1</c:v>
                      </c:pt>
                      <c:pt idx="6960">
                        <c:v>696.2</c:v>
                      </c:pt>
                      <c:pt idx="6961">
                        <c:v>696.3</c:v>
                      </c:pt>
                      <c:pt idx="6962">
                        <c:v>696.4</c:v>
                      </c:pt>
                      <c:pt idx="6963">
                        <c:v>696.5</c:v>
                      </c:pt>
                      <c:pt idx="6964">
                        <c:v>696.6</c:v>
                      </c:pt>
                      <c:pt idx="6965">
                        <c:v>696.7</c:v>
                      </c:pt>
                      <c:pt idx="6966">
                        <c:v>696.8</c:v>
                      </c:pt>
                      <c:pt idx="6967">
                        <c:v>696.9</c:v>
                      </c:pt>
                      <c:pt idx="6968">
                        <c:v>697</c:v>
                      </c:pt>
                      <c:pt idx="6969">
                        <c:v>697.1</c:v>
                      </c:pt>
                      <c:pt idx="6970">
                        <c:v>697.2</c:v>
                      </c:pt>
                      <c:pt idx="6971">
                        <c:v>697.3</c:v>
                      </c:pt>
                      <c:pt idx="6972">
                        <c:v>697.4</c:v>
                      </c:pt>
                      <c:pt idx="6973">
                        <c:v>697.5</c:v>
                      </c:pt>
                      <c:pt idx="6974">
                        <c:v>697.6</c:v>
                      </c:pt>
                      <c:pt idx="6975">
                        <c:v>697.7</c:v>
                      </c:pt>
                      <c:pt idx="6976">
                        <c:v>697.8</c:v>
                      </c:pt>
                      <c:pt idx="6977">
                        <c:v>697.9</c:v>
                      </c:pt>
                      <c:pt idx="6978">
                        <c:v>698</c:v>
                      </c:pt>
                      <c:pt idx="6979">
                        <c:v>698.1</c:v>
                      </c:pt>
                      <c:pt idx="6980">
                        <c:v>698.2</c:v>
                      </c:pt>
                      <c:pt idx="6981">
                        <c:v>698.3</c:v>
                      </c:pt>
                      <c:pt idx="6982">
                        <c:v>698.4</c:v>
                      </c:pt>
                      <c:pt idx="6983">
                        <c:v>698.5</c:v>
                      </c:pt>
                      <c:pt idx="6984">
                        <c:v>698.6</c:v>
                      </c:pt>
                      <c:pt idx="6985">
                        <c:v>698.7</c:v>
                      </c:pt>
                      <c:pt idx="6986">
                        <c:v>698.8</c:v>
                      </c:pt>
                      <c:pt idx="6987">
                        <c:v>698.9</c:v>
                      </c:pt>
                      <c:pt idx="6988">
                        <c:v>699</c:v>
                      </c:pt>
                      <c:pt idx="6989">
                        <c:v>699.1</c:v>
                      </c:pt>
                      <c:pt idx="6990">
                        <c:v>699.2</c:v>
                      </c:pt>
                      <c:pt idx="6991">
                        <c:v>699.3</c:v>
                      </c:pt>
                      <c:pt idx="6992">
                        <c:v>699.4</c:v>
                      </c:pt>
                      <c:pt idx="6993">
                        <c:v>699.5</c:v>
                      </c:pt>
                      <c:pt idx="6994">
                        <c:v>699.6</c:v>
                      </c:pt>
                      <c:pt idx="6995">
                        <c:v>699.7</c:v>
                      </c:pt>
                      <c:pt idx="6996">
                        <c:v>699.8</c:v>
                      </c:pt>
                      <c:pt idx="6997">
                        <c:v>699.9</c:v>
                      </c:pt>
                      <c:pt idx="6998">
                        <c:v>700</c:v>
                      </c:pt>
                      <c:pt idx="6999">
                        <c:v>700.1</c:v>
                      </c:pt>
                      <c:pt idx="7000">
                        <c:v>700.2</c:v>
                      </c:pt>
                      <c:pt idx="7001">
                        <c:v>700.3</c:v>
                      </c:pt>
                      <c:pt idx="7002">
                        <c:v>700.4</c:v>
                      </c:pt>
                      <c:pt idx="7003">
                        <c:v>700.5</c:v>
                      </c:pt>
                      <c:pt idx="7004">
                        <c:v>700.6</c:v>
                      </c:pt>
                      <c:pt idx="7005">
                        <c:v>700.7</c:v>
                      </c:pt>
                      <c:pt idx="7006">
                        <c:v>700.8</c:v>
                      </c:pt>
                      <c:pt idx="7007">
                        <c:v>700.9</c:v>
                      </c:pt>
                      <c:pt idx="7008">
                        <c:v>701</c:v>
                      </c:pt>
                      <c:pt idx="7009">
                        <c:v>701.1</c:v>
                      </c:pt>
                      <c:pt idx="7010">
                        <c:v>701.2</c:v>
                      </c:pt>
                      <c:pt idx="7011">
                        <c:v>701.3</c:v>
                      </c:pt>
                      <c:pt idx="7012">
                        <c:v>701.4</c:v>
                      </c:pt>
                      <c:pt idx="7013">
                        <c:v>701.5</c:v>
                      </c:pt>
                      <c:pt idx="7014">
                        <c:v>701.6</c:v>
                      </c:pt>
                      <c:pt idx="7015">
                        <c:v>701.7</c:v>
                      </c:pt>
                      <c:pt idx="7016">
                        <c:v>701.8</c:v>
                      </c:pt>
                      <c:pt idx="7017">
                        <c:v>701.9</c:v>
                      </c:pt>
                      <c:pt idx="7018">
                        <c:v>702</c:v>
                      </c:pt>
                      <c:pt idx="7019">
                        <c:v>702.1</c:v>
                      </c:pt>
                      <c:pt idx="7020">
                        <c:v>702.2</c:v>
                      </c:pt>
                      <c:pt idx="7021">
                        <c:v>702.3</c:v>
                      </c:pt>
                      <c:pt idx="7022">
                        <c:v>702.4</c:v>
                      </c:pt>
                      <c:pt idx="7023">
                        <c:v>702.5</c:v>
                      </c:pt>
                      <c:pt idx="7024">
                        <c:v>702.6</c:v>
                      </c:pt>
                      <c:pt idx="7025">
                        <c:v>702.7</c:v>
                      </c:pt>
                      <c:pt idx="7026">
                        <c:v>702.8</c:v>
                      </c:pt>
                      <c:pt idx="7027">
                        <c:v>702.9</c:v>
                      </c:pt>
                      <c:pt idx="7028">
                        <c:v>703</c:v>
                      </c:pt>
                      <c:pt idx="7029">
                        <c:v>703.1</c:v>
                      </c:pt>
                      <c:pt idx="7030">
                        <c:v>703.2</c:v>
                      </c:pt>
                      <c:pt idx="7031">
                        <c:v>703.3</c:v>
                      </c:pt>
                      <c:pt idx="7032">
                        <c:v>703.4</c:v>
                      </c:pt>
                      <c:pt idx="7033">
                        <c:v>703.5</c:v>
                      </c:pt>
                      <c:pt idx="7034">
                        <c:v>703.6</c:v>
                      </c:pt>
                      <c:pt idx="7035">
                        <c:v>703.7</c:v>
                      </c:pt>
                      <c:pt idx="7036">
                        <c:v>703.8</c:v>
                      </c:pt>
                      <c:pt idx="7037">
                        <c:v>703.9</c:v>
                      </c:pt>
                      <c:pt idx="7038">
                        <c:v>704</c:v>
                      </c:pt>
                      <c:pt idx="7039">
                        <c:v>704.1</c:v>
                      </c:pt>
                      <c:pt idx="7040">
                        <c:v>704.2</c:v>
                      </c:pt>
                      <c:pt idx="7041">
                        <c:v>704.3</c:v>
                      </c:pt>
                      <c:pt idx="7042">
                        <c:v>704.4</c:v>
                      </c:pt>
                      <c:pt idx="7043">
                        <c:v>704.5</c:v>
                      </c:pt>
                      <c:pt idx="7044">
                        <c:v>704.6</c:v>
                      </c:pt>
                      <c:pt idx="7045">
                        <c:v>704.7</c:v>
                      </c:pt>
                      <c:pt idx="7046">
                        <c:v>704.8</c:v>
                      </c:pt>
                      <c:pt idx="7047">
                        <c:v>704.9</c:v>
                      </c:pt>
                      <c:pt idx="7048">
                        <c:v>705</c:v>
                      </c:pt>
                      <c:pt idx="7049">
                        <c:v>705.1</c:v>
                      </c:pt>
                      <c:pt idx="7050">
                        <c:v>705.2</c:v>
                      </c:pt>
                      <c:pt idx="7051">
                        <c:v>705.3</c:v>
                      </c:pt>
                      <c:pt idx="7052">
                        <c:v>705.4</c:v>
                      </c:pt>
                      <c:pt idx="7053">
                        <c:v>705.5</c:v>
                      </c:pt>
                      <c:pt idx="7054">
                        <c:v>705.6</c:v>
                      </c:pt>
                      <c:pt idx="7055">
                        <c:v>705.7</c:v>
                      </c:pt>
                      <c:pt idx="7056">
                        <c:v>705.8</c:v>
                      </c:pt>
                      <c:pt idx="7057">
                        <c:v>705.9</c:v>
                      </c:pt>
                      <c:pt idx="7058">
                        <c:v>706</c:v>
                      </c:pt>
                      <c:pt idx="7059">
                        <c:v>706.1</c:v>
                      </c:pt>
                      <c:pt idx="7060">
                        <c:v>706.2</c:v>
                      </c:pt>
                      <c:pt idx="7061">
                        <c:v>706.3</c:v>
                      </c:pt>
                      <c:pt idx="7062">
                        <c:v>706.4</c:v>
                      </c:pt>
                      <c:pt idx="7063">
                        <c:v>706.5</c:v>
                      </c:pt>
                      <c:pt idx="7064">
                        <c:v>706.6</c:v>
                      </c:pt>
                      <c:pt idx="7065">
                        <c:v>706.7</c:v>
                      </c:pt>
                      <c:pt idx="7066">
                        <c:v>706.8</c:v>
                      </c:pt>
                      <c:pt idx="7067">
                        <c:v>706.9</c:v>
                      </c:pt>
                      <c:pt idx="7068">
                        <c:v>707</c:v>
                      </c:pt>
                      <c:pt idx="7069">
                        <c:v>707.1</c:v>
                      </c:pt>
                      <c:pt idx="7070">
                        <c:v>707.2</c:v>
                      </c:pt>
                      <c:pt idx="7071">
                        <c:v>707.3</c:v>
                      </c:pt>
                      <c:pt idx="7072">
                        <c:v>707.4</c:v>
                      </c:pt>
                      <c:pt idx="7073">
                        <c:v>707.5</c:v>
                      </c:pt>
                      <c:pt idx="7074">
                        <c:v>707.6</c:v>
                      </c:pt>
                      <c:pt idx="7075">
                        <c:v>707.7</c:v>
                      </c:pt>
                      <c:pt idx="7076">
                        <c:v>707.8</c:v>
                      </c:pt>
                      <c:pt idx="7077">
                        <c:v>707.9</c:v>
                      </c:pt>
                      <c:pt idx="7078">
                        <c:v>708</c:v>
                      </c:pt>
                      <c:pt idx="7079">
                        <c:v>708.1</c:v>
                      </c:pt>
                      <c:pt idx="7080">
                        <c:v>708.2</c:v>
                      </c:pt>
                      <c:pt idx="7081">
                        <c:v>708.3</c:v>
                      </c:pt>
                      <c:pt idx="7082">
                        <c:v>708.4</c:v>
                      </c:pt>
                      <c:pt idx="7083">
                        <c:v>708.5</c:v>
                      </c:pt>
                      <c:pt idx="7084">
                        <c:v>708.6</c:v>
                      </c:pt>
                      <c:pt idx="7085">
                        <c:v>708.7</c:v>
                      </c:pt>
                      <c:pt idx="7086">
                        <c:v>708.8</c:v>
                      </c:pt>
                      <c:pt idx="7087">
                        <c:v>708.9</c:v>
                      </c:pt>
                      <c:pt idx="7088">
                        <c:v>709</c:v>
                      </c:pt>
                      <c:pt idx="7089">
                        <c:v>709.1</c:v>
                      </c:pt>
                      <c:pt idx="7090">
                        <c:v>709.2</c:v>
                      </c:pt>
                      <c:pt idx="7091">
                        <c:v>709.3</c:v>
                      </c:pt>
                      <c:pt idx="7092">
                        <c:v>709.4</c:v>
                      </c:pt>
                      <c:pt idx="7093">
                        <c:v>709.5</c:v>
                      </c:pt>
                      <c:pt idx="7094">
                        <c:v>709.6</c:v>
                      </c:pt>
                      <c:pt idx="7095">
                        <c:v>709.7</c:v>
                      </c:pt>
                      <c:pt idx="7096">
                        <c:v>709.8</c:v>
                      </c:pt>
                      <c:pt idx="7097">
                        <c:v>709.9</c:v>
                      </c:pt>
                      <c:pt idx="7098">
                        <c:v>710</c:v>
                      </c:pt>
                      <c:pt idx="7099">
                        <c:v>710.1</c:v>
                      </c:pt>
                      <c:pt idx="7100">
                        <c:v>710.2</c:v>
                      </c:pt>
                      <c:pt idx="7101">
                        <c:v>710.3</c:v>
                      </c:pt>
                      <c:pt idx="7102">
                        <c:v>710.4</c:v>
                      </c:pt>
                      <c:pt idx="7103">
                        <c:v>710.5</c:v>
                      </c:pt>
                      <c:pt idx="7104">
                        <c:v>710.6</c:v>
                      </c:pt>
                      <c:pt idx="7105">
                        <c:v>710.7</c:v>
                      </c:pt>
                      <c:pt idx="7106">
                        <c:v>710.8</c:v>
                      </c:pt>
                      <c:pt idx="7107">
                        <c:v>710.9</c:v>
                      </c:pt>
                      <c:pt idx="7108">
                        <c:v>711</c:v>
                      </c:pt>
                      <c:pt idx="7109">
                        <c:v>711.1</c:v>
                      </c:pt>
                      <c:pt idx="7110">
                        <c:v>711.2</c:v>
                      </c:pt>
                      <c:pt idx="7111">
                        <c:v>711.3</c:v>
                      </c:pt>
                      <c:pt idx="7112">
                        <c:v>711.4</c:v>
                      </c:pt>
                      <c:pt idx="7113">
                        <c:v>711.5</c:v>
                      </c:pt>
                      <c:pt idx="7114">
                        <c:v>711.6</c:v>
                      </c:pt>
                      <c:pt idx="7115">
                        <c:v>711.7</c:v>
                      </c:pt>
                      <c:pt idx="7116">
                        <c:v>711.8</c:v>
                      </c:pt>
                      <c:pt idx="7117">
                        <c:v>711.9</c:v>
                      </c:pt>
                      <c:pt idx="7118">
                        <c:v>712</c:v>
                      </c:pt>
                      <c:pt idx="7119">
                        <c:v>712.1</c:v>
                      </c:pt>
                      <c:pt idx="7120">
                        <c:v>712.2</c:v>
                      </c:pt>
                      <c:pt idx="7121">
                        <c:v>712.3</c:v>
                      </c:pt>
                      <c:pt idx="7122">
                        <c:v>712.4</c:v>
                      </c:pt>
                      <c:pt idx="7123">
                        <c:v>712.5</c:v>
                      </c:pt>
                      <c:pt idx="7124">
                        <c:v>712.6</c:v>
                      </c:pt>
                      <c:pt idx="7125">
                        <c:v>712.7</c:v>
                      </c:pt>
                      <c:pt idx="7126">
                        <c:v>712.8</c:v>
                      </c:pt>
                      <c:pt idx="7127">
                        <c:v>712.9</c:v>
                      </c:pt>
                      <c:pt idx="7128">
                        <c:v>713</c:v>
                      </c:pt>
                      <c:pt idx="7129">
                        <c:v>713.1</c:v>
                      </c:pt>
                      <c:pt idx="7130">
                        <c:v>713.2</c:v>
                      </c:pt>
                      <c:pt idx="7131">
                        <c:v>713.3</c:v>
                      </c:pt>
                      <c:pt idx="7132">
                        <c:v>713.4</c:v>
                      </c:pt>
                      <c:pt idx="7133">
                        <c:v>713.5</c:v>
                      </c:pt>
                      <c:pt idx="7134">
                        <c:v>713.6</c:v>
                      </c:pt>
                      <c:pt idx="7135">
                        <c:v>713.7</c:v>
                      </c:pt>
                      <c:pt idx="7136">
                        <c:v>713.8</c:v>
                      </c:pt>
                      <c:pt idx="7137">
                        <c:v>713.9</c:v>
                      </c:pt>
                      <c:pt idx="7138">
                        <c:v>714</c:v>
                      </c:pt>
                      <c:pt idx="7139">
                        <c:v>714.1</c:v>
                      </c:pt>
                      <c:pt idx="7140">
                        <c:v>714.2</c:v>
                      </c:pt>
                      <c:pt idx="7141">
                        <c:v>714.3</c:v>
                      </c:pt>
                      <c:pt idx="7142">
                        <c:v>714.4</c:v>
                      </c:pt>
                      <c:pt idx="7143">
                        <c:v>714.5</c:v>
                      </c:pt>
                      <c:pt idx="7144">
                        <c:v>714.6</c:v>
                      </c:pt>
                      <c:pt idx="7145">
                        <c:v>714.7</c:v>
                      </c:pt>
                      <c:pt idx="7146">
                        <c:v>714.8</c:v>
                      </c:pt>
                      <c:pt idx="7147">
                        <c:v>714.9</c:v>
                      </c:pt>
                      <c:pt idx="7148">
                        <c:v>715</c:v>
                      </c:pt>
                      <c:pt idx="7149">
                        <c:v>715.1</c:v>
                      </c:pt>
                      <c:pt idx="7150">
                        <c:v>715.2</c:v>
                      </c:pt>
                      <c:pt idx="7151">
                        <c:v>715.3</c:v>
                      </c:pt>
                      <c:pt idx="7152">
                        <c:v>715.4</c:v>
                      </c:pt>
                      <c:pt idx="7153">
                        <c:v>715.5</c:v>
                      </c:pt>
                      <c:pt idx="7154">
                        <c:v>715.6</c:v>
                      </c:pt>
                      <c:pt idx="7155">
                        <c:v>715.7</c:v>
                      </c:pt>
                      <c:pt idx="7156">
                        <c:v>715.8</c:v>
                      </c:pt>
                      <c:pt idx="7157">
                        <c:v>715.9</c:v>
                      </c:pt>
                      <c:pt idx="7158">
                        <c:v>716</c:v>
                      </c:pt>
                      <c:pt idx="7159">
                        <c:v>716.1</c:v>
                      </c:pt>
                      <c:pt idx="7160">
                        <c:v>716.2</c:v>
                      </c:pt>
                      <c:pt idx="7161">
                        <c:v>716.3</c:v>
                      </c:pt>
                      <c:pt idx="7162">
                        <c:v>716.4</c:v>
                      </c:pt>
                      <c:pt idx="7163">
                        <c:v>716.5</c:v>
                      </c:pt>
                      <c:pt idx="7164">
                        <c:v>716.6</c:v>
                      </c:pt>
                      <c:pt idx="7165">
                        <c:v>716.7</c:v>
                      </c:pt>
                      <c:pt idx="7166">
                        <c:v>716.8</c:v>
                      </c:pt>
                      <c:pt idx="7167">
                        <c:v>716.9</c:v>
                      </c:pt>
                      <c:pt idx="7168">
                        <c:v>717</c:v>
                      </c:pt>
                      <c:pt idx="7169">
                        <c:v>717.1</c:v>
                      </c:pt>
                      <c:pt idx="7170">
                        <c:v>717.2</c:v>
                      </c:pt>
                      <c:pt idx="7171">
                        <c:v>717.3</c:v>
                      </c:pt>
                      <c:pt idx="7172">
                        <c:v>717.4</c:v>
                      </c:pt>
                      <c:pt idx="7173">
                        <c:v>717.5</c:v>
                      </c:pt>
                      <c:pt idx="7174">
                        <c:v>717.6</c:v>
                      </c:pt>
                      <c:pt idx="7175">
                        <c:v>717.7</c:v>
                      </c:pt>
                      <c:pt idx="7176">
                        <c:v>717.8</c:v>
                      </c:pt>
                      <c:pt idx="7177">
                        <c:v>717.9</c:v>
                      </c:pt>
                      <c:pt idx="7178">
                        <c:v>718</c:v>
                      </c:pt>
                      <c:pt idx="7179">
                        <c:v>718.1</c:v>
                      </c:pt>
                      <c:pt idx="7180">
                        <c:v>718.2</c:v>
                      </c:pt>
                      <c:pt idx="7181">
                        <c:v>718.3</c:v>
                      </c:pt>
                      <c:pt idx="7182">
                        <c:v>718.4</c:v>
                      </c:pt>
                      <c:pt idx="7183">
                        <c:v>718.5</c:v>
                      </c:pt>
                      <c:pt idx="7184">
                        <c:v>718.6</c:v>
                      </c:pt>
                      <c:pt idx="7185">
                        <c:v>718.7</c:v>
                      </c:pt>
                      <c:pt idx="7186">
                        <c:v>718.8</c:v>
                      </c:pt>
                      <c:pt idx="7187">
                        <c:v>718.9</c:v>
                      </c:pt>
                      <c:pt idx="7188">
                        <c:v>719</c:v>
                      </c:pt>
                      <c:pt idx="7189">
                        <c:v>719.1</c:v>
                      </c:pt>
                      <c:pt idx="7190">
                        <c:v>719.2</c:v>
                      </c:pt>
                      <c:pt idx="7191">
                        <c:v>719.3</c:v>
                      </c:pt>
                      <c:pt idx="7192">
                        <c:v>719.4</c:v>
                      </c:pt>
                      <c:pt idx="7193">
                        <c:v>719.5</c:v>
                      </c:pt>
                      <c:pt idx="7194">
                        <c:v>719.6</c:v>
                      </c:pt>
                      <c:pt idx="7195">
                        <c:v>719.7</c:v>
                      </c:pt>
                      <c:pt idx="7196">
                        <c:v>719.8</c:v>
                      </c:pt>
                      <c:pt idx="7197">
                        <c:v>719.9</c:v>
                      </c:pt>
                      <c:pt idx="7198">
                        <c:v>720</c:v>
                      </c:pt>
                      <c:pt idx="7199">
                        <c:v>720.1</c:v>
                      </c:pt>
                      <c:pt idx="7200">
                        <c:v>720.2</c:v>
                      </c:pt>
                      <c:pt idx="7201">
                        <c:v>720.3</c:v>
                      </c:pt>
                      <c:pt idx="7202">
                        <c:v>720.4</c:v>
                      </c:pt>
                      <c:pt idx="7203">
                        <c:v>720.5</c:v>
                      </c:pt>
                      <c:pt idx="7204">
                        <c:v>720.6</c:v>
                      </c:pt>
                      <c:pt idx="7205">
                        <c:v>720.7</c:v>
                      </c:pt>
                      <c:pt idx="7206">
                        <c:v>720.8</c:v>
                      </c:pt>
                      <c:pt idx="7207">
                        <c:v>720.9</c:v>
                      </c:pt>
                      <c:pt idx="7208">
                        <c:v>721</c:v>
                      </c:pt>
                      <c:pt idx="7209">
                        <c:v>721.1</c:v>
                      </c:pt>
                      <c:pt idx="7210">
                        <c:v>721.2</c:v>
                      </c:pt>
                      <c:pt idx="7211">
                        <c:v>721.3</c:v>
                      </c:pt>
                      <c:pt idx="7212">
                        <c:v>721.4</c:v>
                      </c:pt>
                      <c:pt idx="7213">
                        <c:v>721.5</c:v>
                      </c:pt>
                      <c:pt idx="7214">
                        <c:v>721.6</c:v>
                      </c:pt>
                      <c:pt idx="7215">
                        <c:v>721.7</c:v>
                      </c:pt>
                      <c:pt idx="7216">
                        <c:v>721.8</c:v>
                      </c:pt>
                      <c:pt idx="7217">
                        <c:v>721.9</c:v>
                      </c:pt>
                      <c:pt idx="7218">
                        <c:v>722</c:v>
                      </c:pt>
                      <c:pt idx="7219">
                        <c:v>722.1</c:v>
                      </c:pt>
                      <c:pt idx="7220">
                        <c:v>722.2</c:v>
                      </c:pt>
                      <c:pt idx="7221">
                        <c:v>722.3</c:v>
                      </c:pt>
                      <c:pt idx="7222">
                        <c:v>722.4</c:v>
                      </c:pt>
                      <c:pt idx="7223">
                        <c:v>722.5</c:v>
                      </c:pt>
                      <c:pt idx="7224">
                        <c:v>722.6</c:v>
                      </c:pt>
                      <c:pt idx="7225">
                        <c:v>722.7</c:v>
                      </c:pt>
                      <c:pt idx="7226">
                        <c:v>722.8</c:v>
                      </c:pt>
                      <c:pt idx="7227">
                        <c:v>722.9</c:v>
                      </c:pt>
                      <c:pt idx="7228">
                        <c:v>723</c:v>
                      </c:pt>
                      <c:pt idx="7229">
                        <c:v>723.1</c:v>
                      </c:pt>
                      <c:pt idx="7230">
                        <c:v>723.2</c:v>
                      </c:pt>
                      <c:pt idx="7231">
                        <c:v>723.3</c:v>
                      </c:pt>
                      <c:pt idx="7232">
                        <c:v>723.4</c:v>
                      </c:pt>
                      <c:pt idx="7233">
                        <c:v>723.5</c:v>
                      </c:pt>
                      <c:pt idx="7234">
                        <c:v>723.6</c:v>
                      </c:pt>
                      <c:pt idx="7235">
                        <c:v>723.7</c:v>
                      </c:pt>
                      <c:pt idx="7236">
                        <c:v>723.8</c:v>
                      </c:pt>
                      <c:pt idx="7237">
                        <c:v>723.9</c:v>
                      </c:pt>
                      <c:pt idx="7238">
                        <c:v>724</c:v>
                      </c:pt>
                      <c:pt idx="7239">
                        <c:v>724.1</c:v>
                      </c:pt>
                      <c:pt idx="7240">
                        <c:v>724.2</c:v>
                      </c:pt>
                      <c:pt idx="7241">
                        <c:v>724.3</c:v>
                      </c:pt>
                      <c:pt idx="7242">
                        <c:v>724.4</c:v>
                      </c:pt>
                      <c:pt idx="7243">
                        <c:v>724.5</c:v>
                      </c:pt>
                      <c:pt idx="7244">
                        <c:v>724.6</c:v>
                      </c:pt>
                      <c:pt idx="7245">
                        <c:v>724.7</c:v>
                      </c:pt>
                      <c:pt idx="7246">
                        <c:v>724.8</c:v>
                      </c:pt>
                      <c:pt idx="7247">
                        <c:v>724.9</c:v>
                      </c:pt>
                      <c:pt idx="7248">
                        <c:v>725</c:v>
                      </c:pt>
                      <c:pt idx="7249">
                        <c:v>725.1</c:v>
                      </c:pt>
                      <c:pt idx="7250">
                        <c:v>725.2</c:v>
                      </c:pt>
                      <c:pt idx="7251">
                        <c:v>725.3</c:v>
                      </c:pt>
                      <c:pt idx="7252">
                        <c:v>725.4</c:v>
                      </c:pt>
                      <c:pt idx="7253">
                        <c:v>725.5</c:v>
                      </c:pt>
                      <c:pt idx="7254">
                        <c:v>725.6</c:v>
                      </c:pt>
                      <c:pt idx="7255">
                        <c:v>725.7</c:v>
                      </c:pt>
                      <c:pt idx="7256">
                        <c:v>725.8</c:v>
                      </c:pt>
                      <c:pt idx="7257">
                        <c:v>725.9</c:v>
                      </c:pt>
                      <c:pt idx="7258">
                        <c:v>726</c:v>
                      </c:pt>
                      <c:pt idx="7259">
                        <c:v>726.1</c:v>
                      </c:pt>
                      <c:pt idx="7260">
                        <c:v>726.2</c:v>
                      </c:pt>
                      <c:pt idx="7261">
                        <c:v>726.3</c:v>
                      </c:pt>
                      <c:pt idx="7262">
                        <c:v>726.4</c:v>
                      </c:pt>
                      <c:pt idx="7263">
                        <c:v>726.5</c:v>
                      </c:pt>
                      <c:pt idx="7264">
                        <c:v>726.6</c:v>
                      </c:pt>
                      <c:pt idx="7265">
                        <c:v>726.7</c:v>
                      </c:pt>
                      <c:pt idx="7266">
                        <c:v>726.8</c:v>
                      </c:pt>
                      <c:pt idx="7267">
                        <c:v>726.9</c:v>
                      </c:pt>
                      <c:pt idx="7268">
                        <c:v>727</c:v>
                      </c:pt>
                      <c:pt idx="7269">
                        <c:v>727.1</c:v>
                      </c:pt>
                      <c:pt idx="7270">
                        <c:v>727.2</c:v>
                      </c:pt>
                      <c:pt idx="7271">
                        <c:v>727.3</c:v>
                      </c:pt>
                      <c:pt idx="7272">
                        <c:v>727.4</c:v>
                      </c:pt>
                      <c:pt idx="7273">
                        <c:v>727.5</c:v>
                      </c:pt>
                      <c:pt idx="7274">
                        <c:v>727.6</c:v>
                      </c:pt>
                      <c:pt idx="7275">
                        <c:v>727.7</c:v>
                      </c:pt>
                      <c:pt idx="7276">
                        <c:v>727.8</c:v>
                      </c:pt>
                      <c:pt idx="7277">
                        <c:v>727.9</c:v>
                      </c:pt>
                      <c:pt idx="7278">
                        <c:v>728</c:v>
                      </c:pt>
                      <c:pt idx="7279">
                        <c:v>728.1</c:v>
                      </c:pt>
                      <c:pt idx="7280">
                        <c:v>728.2</c:v>
                      </c:pt>
                      <c:pt idx="7281">
                        <c:v>728.3</c:v>
                      </c:pt>
                      <c:pt idx="7282">
                        <c:v>728.4</c:v>
                      </c:pt>
                      <c:pt idx="7283">
                        <c:v>728.5</c:v>
                      </c:pt>
                      <c:pt idx="7284">
                        <c:v>728.6</c:v>
                      </c:pt>
                      <c:pt idx="7285">
                        <c:v>728.7</c:v>
                      </c:pt>
                      <c:pt idx="7286">
                        <c:v>728.8</c:v>
                      </c:pt>
                      <c:pt idx="7287">
                        <c:v>728.9</c:v>
                      </c:pt>
                      <c:pt idx="7288">
                        <c:v>729</c:v>
                      </c:pt>
                      <c:pt idx="7289">
                        <c:v>729.1</c:v>
                      </c:pt>
                      <c:pt idx="7290">
                        <c:v>729.2</c:v>
                      </c:pt>
                      <c:pt idx="7291">
                        <c:v>729.3</c:v>
                      </c:pt>
                      <c:pt idx="7292">
                        <c:v>729.4</c:v>
                      </c:pt>
                      <c:pt idx="7293">
                        <c:v>729.5</c:v>
                      </c:pt>
                      <c:pt idx="7294">
                        <c:v>729.6</c:v>
                      </c:pt>
                      <c:pt idx="7295">
                        <c:v>729.7</c:v>
                      </c:pt>
                      <c:pt idx="7296">
                        <c:v>729.8</c:v>
                      </c:pt>
                      <c:pt idx="7297">
                        <c:v>729.9</c:v>
                      </c:pt>
                      <c:pt idx="7298">
                        <c:v>730</c:v>
                      </c:pt>
                      <c:pt idx="7299">
                        <c:v>730.1</c:v>
                      </c:pt>
                      <c:pt idx="7300">
                        <c:v>730.2</c:v>
                      </c:pt>
                      <c:pt idx="7301">
                        <c:v>730.3</c:v>
                      </c:pt>
                      <c:pt idx="7302">
                        <c:v>730.4</c:v>
                      </c:pt>
                      <c:pt idx="7303">
                        <c:v>730.5</c:v>
                      </c:pt>
                      <c:pt idx="7304">
                        <c:v>730.6</c:v>
                      </c:pt>
                      <c:pt idx="7305">
                        <c:v>730.7</c:v>
                      </c:pt>
                      <c:pt idx="7306">
                        <c:v>730.8</c:v>
                      </c:pt>
                      <c:pt idx="7307">
                        <c:v>730.9</c:v>
                      </c:pt>
                      <c:pt idx="7308">
                        <c:v>731</c:v>
                      </c:pt>
                      <c:pt idx="7309">
                        <c:v>731.1</c:v>
                      </c:pt>
                      <c:pt idx="7310">
                        <c:v>731.2</c:v>
                      </c:pt>
                      <c:pt idx="7311">
                        <c:v>731.3</c:v>
                      </c:pt>
                      <c:pt idx="7312">
                        <c:v>731.4</c:v>
                      </c:pt>
                      <c:pt idx="7313">
                        <c:v>731.5</c:v>
                      </c:pt>
                      <c:pt idx="7314">
                        <c:v>731.6</c:v>
                      </c:pt>
                      <c:pt idx="7315">
                        <c:v>731.7</c:v>
                      </c:pt>
                      <c:pt idx="7316">
                        <c:v>731.8</c:v>
                      </c:pt>
                      <c:pt idx="7317">
                        <c:v>731.9</c:v>
                      </c:pt>
                      <c:pt idx="7318">
                        <c:v>732</c:v>
                      </c:pt>
                      <c:pt idx="7319">
                        <c:v>732.1</c:v>
                      </c:pt>
                      <c:pt idx="7320">
                        <c:v>732.2</c:v>
                      </c:pt>
                      <c:pt idx="7321">
                        <c:v>732.3</c:v>
                      </c:pt>
                      <c:pt idx="7322">
                        <c:v>732.4</c:v>
                      </c:pt>
                      <c:pt idx="7323">
                        <c:v>732.5</c:v>
                      </c:pt>
                      <c:pt idx="7324">
                        <c:v>732.6</c:v>
                      </c:pt>
                      <c:pt idx="7325">
                        <c:v>732.7</c:v>
                      </c:pt>
                      <c:pt idx="7326">
                        <c:v>732.8</c:v>
                      </c:pt>
                      <c:pt idx="7327">
                        <c:v>732.9</c:v>
                      </c:pt>
                      <c:pt idx="7328">
                        <c:v>733</c:v>
                      </c:pt>
                      <c:pt idx="7329">
                        <c:v>733.1</c:v>
                      </c:pt>
                      <c:pt idx="7330">
                        <c:v>733.2</c:v>
                      </c:pt>
                      <c:pt idx="7331">
                        <c:v>733.3</c:v>
                      </c:pt>
                      <c:pt idx="7332">
                        <c:v>733.4</c:v>
                      </c:pt>
                      <c:pt idx="7333">
                        <c:v>733.5</c:v>
                      </c:pt>
                      <c:pt idx="7334">
                        <c:v>733.6</c:v>
                      </c:pt>
                      <c:pt idx="7335">
                        <c:v>733.7</c:v>
                      </c:pt>
                      <c:pt idx="7336">
                        <c:v>733.8</c:v>
                      </c:pt>
                      <c:pt idx="7337">
                        <c:v>733.9</c:v>
                      </c:pt>
                      <c:pt idx="7338">
                        <c:v>734</c:v>
                      </c:pt>
                      <c:pt idx="7339">
                        <c:v>734.1</c:v>
                      </c:pt>
                      <c:pt idx="7340">
                        <c:v>734.2</c:v>
                      </c:pt>
                      <c:pt idx="7341">
                        <c:v>734.3</c:v>
                      </c:pt>
                      <c:pt idx="7342">
                        <c:v>734.4</c:v>
                      </c:pt>
                      <c:pt idx="7343">
                        <c:v>734.5</c:v>
                      </c:pt>
                      <c:pt idx="7344">
                        <c:v>734.6</c:v>
                      </c:pt>
                      <c:pt idx="7345">
                        <c:v>734.7</c:v>
                      </c:pt>
                      <c:pt idx="7346">
                        <c:v>734.8</c:v>
                      </c:pt>
                      <c:pt idx="7347">
                        <c:v>734.9</c:v>
                      </c:pt>
                      <c:pt idx="7348">
                        <c:v>735</c:v>
                      </c:pt>
                      <c:pt idx="7349">
                        <c:v>735.1</c:v>
                      </c:pt>
                      <c:pt idx="7350">
                        <c:v>735.2</c:v>
                      </c:pt>
                      <c:pt idx="7351">
                        <c:v>735.3</c:v>
                      </c:pt>
                      <c:pt idx="7352">
                        <c:v>735.4</c:v>
                      </c:pt>
                      <c:pt idx="7353">
                        <c:v>735.5</c:v>
                      </c:pt>
                      <c:pt idx="7354">
                        <c:v>735.6</c:v>
                      </c:pt>
                      <c:pt idx="7355">
                        <c:v>735.7</c:v>
                      </c:pt>
                      <c:pt idx="7356">
                        <c:v>735.8</c:v>
                      </c:pt>
                      <c:pt idx="7357">
                        <c:v>735.9</c:v>
                      </c:pt>
                      <c:pt idx="7358">
                        <c:v>736</c:v>
                      </c:pt>
                      <c:pt idx="7359">
                        <c:v>736.1</c:v>
                      </c:pt>
                      <c:pt idx="7360">
                        <c:v>736.2</c:v>
                      </c:pt>
                      <c:pt idx="7361">
                        <c:v>736.3</c:v>
                      </c:pt>
                      <c:pt idx="7362">
                        <c:v>736.4</c:v>
                      </c:pt>
                      <c:pt idx="7363">
                        <c:v>736.5</c:v>
                      </c:pt>
                      <c:pt idx="7364">
                        <c:v>736.6</c:v>
                      </c:pt>
                      <c:pt idx="7365">
                        <c:v>736.7</c:v>
                      </c:pt>
                      <c:pt idx="7366">
                        <c:v>736.8</c:v>
                      </c:pt>
                      <c:pt idx="7367">
                        <c:v>736.9</c:v>
                      </c:pt>
                      <c:pt idx="7368">
                        <c:v>737</c:v>
                      </c:pt>
                      <c:pt idx="7369">
                        <c:v>737.1</c:v>
                      </c:pt>
                      <c:pt idx="7370">
                        <c:v>737.2</c:v>
                      </c:pt>
                      <c:pt idx="7371">
                        <c:v>737.3</c:v>
                      </c:pt>
                      <c:pt idx="7372">
                        <c:v>737.4</c:v>
                      </c:pt>
                      <c:pt idx="7373">
                        <c:v>737.5</c:v>
                      </c:pt>
                      <c:pt idx="7374">
                        <c:v>737.6</c:v>
                      </c:pt>
                      <c:pt idx="7375">
                        <c:v>737.7</c:v>
                      </c:pt>
                      <c:pt idx="7376">
                        <c:v>737.8</c:v>
                      </c:pt>
                      <c:pt idx="7377">
                        <c:v>737.9</c:v>
                      </c:pt>
                      <c:pt idx="7378">
                        <c:v>738</c:v>
                      </c:pt>
                      <c:pt idx="7379">
                        <c:v>738.1</c:v>
                      </c:pt>
                      <c:pt idx="7380">
                        <c:v>738.2</c:v>
                      </c:pt>
                      <c:pt idx="7381">
                        <c:v>738.3</c:v>
                      </c:pt>
                      <c:pt idx="7382">
                        <c:v>738.4</c:v>
                      </c:pt>
                      <c:pt idx="7383">
                        <c:v>738.5</c:v>
                      </c:pt>
                      <c:pt idx="7384">
                        <c:v>738.6</c:v>
                      </c:pt>
                      <c:pt idx="7385">
                        <c:v>738.7</c:v>
                      </c:pt>
                      <c:pt idx="7386">
                        <c:v>738.8</c:v>
                      </c:pt>
                      <c:pt idx="7387">
                        <c:v>738.9</c:v>
                      </c:pt>
                      <c:pt idx="7388">
                        <c:v>739</c:v>
                      </c:pt>
                      <c:pt idx="7389">
                        <c:v>739.1</c:v>
                      </c:pt>
                      <c:pt idx="7390">
                        <c:v>739.2</c:v>
                      </c:pt>
                      <c:pt idx="7391">
                        <c:v>739.3</c:v>
                      </c:pt>
                      <c:pt idx="7392">
                        <c:v>739.4</c:v>
                      </c:pt>
                      <c:pt idx="7393">
                        <c:v>739.5</c:v>
                      </c:pt>
                      <c:pt idx="7394">
                        <c:v>739.6</c:v>
                      </c:pt>
                      <c:pt idx="7395">
                        <c:v>739.7</c:v>
                      </c:pt>
                      <c:pt idx="7396">
                        <c:v>739.8</c:v>
                      </c:pt>
                      <c:pt idx="7397">
                        <c:v>739.9</c:v>
                      </c:pt>
                      <c:pt idx="7398">
                        <c:v>740</c:v>
                      </c:pt>
                      <c:pt idx="7399">
                        <c:v>740.1</c:v>
                      </c:pt>
                      <c:pt idx="7400">
                        <c:v>740.2</c:v>
                      </c:pt>
                      <c:pt idx="7401">
                        <c:v>740.3</c:v>
                      </c:pt>
                      <c:pt idx="7402">
                        <c:v>740.4</c:v>
                      </c:pt>
                      <c:pt idx="7403">
                        <c:v>740.5</c:v>
                      </c:pt>
                      <c:pt idx="7404">
                        <c:v>740.6</c:v>
                      </c:pt>
                      <c:pt idx="7405">
                        <c:v>740.7</c:v>
                      </c:pt>
                      <c:pt idx="7406">
                        <c:v>740.8</c:v>
                      </c:pt>
                      <c:pt idx="7407">
                        <c:v>740.9</c:v>
                      </c:pt>
                      <c:pt idx="7408">
                        <c:v>741</c:v>
                      </c:pt>
                      <c:pt idx="7409">
                        <c:v>741.1</c:v>
                      </c:pt>
                      <c:pt idx="7410">
                        <c:v>741.2</c:v>
                      </c:pt>
                      <c:pt idx="7411">
                        <c:v>741.3</c:v>
                      </c:pt>
                      <c:pt idx="7412">
                        <c:v>741.4</c:v>
                      </c:pt>
                      <c:pt idx="7413">
                        <c:v>741.5</c:v>
                      </c:pt>
                      <c:pt idx="7414">
                        <c:v>741.6</c:v>
                      </c:pt>
                      <c:pt idx="7415">
                        <c:v>741.7</c:v>
                      </c:pt>
                      <c:pt idx="7416">
                        <c:v>741.8</c:v>
                      </c:pt>
                      <c:pt idx="7417">
                        <c:v>741.9</c:v>
                      </c:pt>
                      <c:pt idx="7418">
                        <c:v>742</c:v>
                      </c:pt>
                      <c:pt idx="7419">
                        <c:v>742.1</c:v>
                      </c:pt>
                      <c:pt idx="7420">
                        <c:v>742.2</c:v>
                      </c:pt>
                      <c:pt idx="7421">
                        <c:v>742.3</c:v>
                      </c:pt>
                      <c:pt idx="7422">
                        <c:v>742.4</c:v>
                      </c:pt>
                      <c:pt idx="7423">
                        <c:v>742.5</c:v>
                      </c:pt>
                      <c:pt idx="7424">
                        <c:v>742.6</c:v>
                      </c:pt>
                      <c:pt idx="7425">
                        <c:v>742.7</c:v>
                      </c:pt>
                      <c:pt idx="7426">
                        <c:v>742.8</c:v>
                      </c:pt>
                      <c:pt idx="7427">
                        <c:v>742.9</c:v>
                      </c:pt>
                      <c:pt idx="7428">
                        <c:v>743</c:v>
                      </c:pt>
                      <c:pt idx="7429">
                        <c:v>743.1</c:v>
                      </c:pt>
                      <c:pt idx="7430">
                        <c:v>743.2</c:v>
                      </c:pt>
                      <c:pt idx="7431">
                        <c:v>743.3</c:v>
                      </c:pt>
                      <c:pt idx="7432">
                        <c:v>743.4</c:v>
                      </c:pt>
                      <c:pt idx="7433">
                        <c:v>743.5</c:v>
                      </c:pt>
                      <c:pt idx="7434">
                        <c:v>743.6</c:v>
                      </c:pt>
                      <c:pt idx="7435">
                        <c:v>743.7</c:v>
                      </c:pt>
                      <c:pt idx="7436">
                        <c:v>743.8</c:v>
                      </c:pt>
                      <c:pt idx="7437">
                        <c:v>743.9</c:v>
                      </c:pt>
                      <c:pt idx="7438">
                        <c:v>744</c:v>
                      </c:pt>
                      <c:pt idx="7439">
                        <c:v>744.1</c:v>
                      </c:pt>
                      <c:pt idx="7440">
                        <c:v>744.2</c:v>
                      </c:pt>
                      <c:pt idx="7441">
                        <c:v>744.3</c:v>
                      </c:pt>
                      <c:pt idx="7442">
                        <c:v>744.4</c:v>
                      </c:pt>
                      <c:pt idx="7443">
                        <c:v>744.5</c:v>
                      </c:pt>
                      <c:pt idx="7444">
                        <c:v>744.6</c:v>
                      </c:pt>
                      <c:pt idx="7445">
                        <c:v>744.7</c:v>
                      </c:pt>
                      <c:pt idx="7446">
                        <c:v>744.8</c:v>
                      </c:pt>
                      <c:pt idx="7447">
                        <c:v>744.9</c:v>
                      </c:pt>
                      <c:pt idx="7448">
                        <c:v>745</c:v>
                      </c:pt>
                      <c:pt idx="7449">
                        <c:v>745.1</c:v>
                      </c:pt>
                      <c:pt idx="7450">
                        <c:v>745.2</c:v>
                      </c:pt>
                      <c:pt idx="7451">
                        <c:v>745.3</c:v>
                      </c:pt>
                      <c:pt idx="7452">
                        <c:v>745.4</c:v>
                      </c:pt>
                      <c:pt idx="7453">
                        <c:v>745.5</c:v>
                      </c:pt>
                      <c:pt idx="7454">
                        <c:v>745.6</c:v>
                      </c:pt>
                      <c:pt idx="7455">
                        <c:v>745.7</c:v>
                      </c:pt>
                      <c:pt idx="7456">
                        <c:v>745.8</c:v>
                      </c:pt>
                      <c:pt idx="7457">
                        <c:v>745.9</c:v>
                      </c:pt>
                      <c:pt idx="7458">
                        <c:v>746</c:v>
                      </c:pt>
                      <c:pt idx="7459">
                        <c:v>746.1</c:v>
                      </c:pt>
                      <c:pt idx="7460">
                        <c:v>746.2</c:v>
                      </c:pt>
                      <c:pt idx="7461">
                        <c:v>746.3</c:v>
                      </c:pt>
                      <c:pt idx="7462">
                        <c:v>746.4</c:v>
                      </c:pt>
                      <c:pt idx="7463">
                        <c:v>746.5</c:v>
                      </c:pt>
                      <c:pt idx="7464">
                        <c:v>746.6</c:v>
                      </c:pt>
                      <c:pt idx="7465">
                        <c:v>746.7</c:v>
                      </c:pt>
                      <c:pt idx="7466">
                        <c:v>746.8</c:v>
                      </c:pt>
                      <c:pt idx="7467">
                        <c:v>746.9</c:v>
                      </c:pt>
                      <c:pt idx="7468">
                        <c:v>747</c:v>
                      </c:pt>
                      <c:pt idx="7469">
                        <c:v>747.1</c:v>
                      </c:pt>
                      <c:pt idx="7470">
                        <c:v>747.2</c:v>
                      </c:pt>
                      <c:pt idx="7471">
                        <c:v>747.3</c:v>
                      </c:pt>
                      <c:pt idx="7472">
                        <c:v>747.4</c:v>
                      </c:pt>
                      <c:pt idx="7473">
                        <c:v>747.5</c:v>
                      </c:pt>
                      <c:pt idx="7474">
                        <c:v>747.6</c:v>
                      </c:pt>
                      <c:pt idx="7475">
                        <c:v>747.7</c:v>
                      </c:pt>
                      <c:pt idx="7476">
                        <c:v>747.8</c:v>
                      </c:pt>
                      <c:pt idx="7477">
                        <c:v>747.9</c:v>
                      </c:pt>
                      <c:pt idx="7478">
                        <c:v>748</c:v>
                      </c:pt>
                      <c:pt idx="7479">
                        <c:v>748.1</c:v>
                      </c:pt>
                      <c:pt idx="7480">
                        <c:v>748.2</c:v>
                      </c:pt>
                      <c:pt idx="7481">
                        <c:v>748.3</c:v>
                      </c:pt>
                      <c:pt idx="7482">
                        <c:v>748.4</c:v>
                      </c:pt>
                      <c:pt idx="7483">
                        <c:v>748.5</c:v>
                      </c:pt>
                      <c:pt idx="7484">
                        <c:v>748.6</c:v>
                      </c:pt>
                      <c:pt idx="7485">
                        <c:v>748.7</c:v>
                      </c:pt>
                      <c:pt idx="7486">
                        <c:v>748.8</c:v>
                      </c:pt>
                      <c:pt idx="7487">
                        <c:v>748.9</c:v>
                      </c:pt>
                      <c:pt idx="7488">
                        <c:v>749</c:v>
                      </c:pt>
                      <c:pt idx="7489">
                        <c:v>749.1</c:v>
                      </c:pt>
                      <c:pt idx="7490">
                        <c:v>749.2</c:v>
                      </c:pt>
                      <c:pt idx="7491">
                        <c:v>749.3</c:v>
                      </c:pt>
                      <c:pt idx="7492">
                        <c:v>749.4</c:v>
                      </c:pt>
                      <c:pt idx="7493">
                        <c:v>749.5</c:v>
                      </c:pt>
                      <c:pt idx="7494">
                        <c:v>749.6</c:v>
                      </c:pt>
                      <c:pt idx="7495">
                        <c:v>749.7</c:v>
                      </c:pt>
                      <c:pt idx="7496">
                        <c:v>749.8</c:v>
                      </c:pt>
                      <c:pt idx="7497">
                        <c:v>749.9</c:v>
                      </c:pt>
                      <c:pt idx="7498">
                        <c:v>750</c:v>
                      </c:pt>
                      <c:pt idx="7499">
                        <c:v>750.1</c:v>
                      </c:pt>
                      <c:pt idx="7500">
                        <c:v>750.2</c:v>
                      </c:pt>
                      <c:pt idx="7501">
                        <c:v>750.3</c:v>
                      </c:pt>
                      <c:pt idx="7502">
                        <c:v>750.4</c:v>
                      </c:pt>
                      <c:pt idx="7503">
                        <c:v>750.5</c:v>
                      </c:pt>
                      <c:pt idx="7504">
                        <c:v>750.6</c:v>
                      </c:pt>
                      <c:pt idx="7505">
                        <c:v>750.7</c:v>
                      </c:pt>
                      <c:pt idx="7506">
                        <c:v>750.8</c:v>
                      </c:pt>
                      <c:pt idx="7507">
                        <c:v>750.9</c:v>
                      </c:pt>
                      <c:pt idx="7508">
                        <c:v>751</c:v>
                      </c:pt>
                      <c:pt idx="7509">
                        <c:v>751.1</c:v>
                      </c:pt>
                      <c:pt idx="7510">
                        <c:v>751.2</c:v>
                      </c:pt>
                      <c:pt idx="7511">
                        <c:v>751.3</c:v>
                      </c:pt>
                      <c:pt idx="7512">
                        <c:v>751.4</c:v>
                      </c:pt>
                      <c:pt idx="7513">
                        <c:v>751.5</c:v>
                      </c:pt>
                      <c:pt idx="7514">
                        <c:v>751.6</c:v>
                      </c:pt>
                      <c:pt idx="7515">
                        <c:v>751.7</c:v>
                      </c:pt>
                      <c:pt idx="7516">
                        <c:v>751.8</c:v>
                      </c:pt>
                      <c:pt idx="7517">
                        <c:v>751.9</c:v>
                      </c:pt>
                      <c:pt idx="7518">
                        <c:v>752</c:v>
                      </c:pt>
                      <c:pt idx="7519">
                        <c:v>752.1</c:v>
                      </c:pt>
                      <c:pt idx="7520">
                        <c:v>752.2</c:v>
                      </c:pt>
                      <c:pt idx="7521">
                        <c:v>752.3</c:v>
                      </c:pt>
                      <c:pt idx="7522">
                        <c:v>752.4</c:v>
                      </c:pt>
                      <c:pt idx="7523">
                        <c:v>752.5</c:v>
                      </c:pt>
                      <c:pt idx="7524">
                        <c:v>752.6</c:v>
                      </c:pt>
                      <c:pt idx="7525">
                        <c:v>752.7</c:v>
                      </c:pt>
                      <c:pt idx="7526">
                        <c:v>752.8</c:v>
                      </c:pt>
                      <c:pt idx="7527">
                        <c:v>752.9</c:v>
                      </c:pt>
                      <c:pt idx="7528">
                        <c:v>753</c:v>
                      </c:pt>
                      <c:pt idx="7529">
                        <c:v>753.1</c:v>
                      </c:pt>
                      <c:pt idx="7530">
                        <c:v>753.2</c:v>
                      </c:pt>
                      <c:pt idx="7531">
                        <c:v>753.3</c:v>
                      </c:pt>
                      <c:pt idx="7532">
                        <c:v>753.4</c:v>
                      </c:pt>
                      <c:pt idx="7533">
                        <c:v>753.5</c:v>
                      </c:pt>
                      <c:pt idx="7534">
                        <c:v>753.6</c:v>
                      </c:pt>
                      <c:pt idx="7535">
                        <c:v>753.7</c:v>
                      </c:pt>
                      <c:pt idx="7536">
                        <c:v>753.8</c:v>
                      </c:pt>
                      <c:pt idx="7537">
                        <c:v>753.9</c:v>
                      </c:pt>
                      <c:pt idx="7538">
                        <c:v>754</c:v>
                      </c:pt>
                      <c:pt idx="7539">
                        <c:v>754.1</c:v>
                      </c:pt>
                      <c:pt idx="7540">
                        <c:v>754.2</c:v>
                      </c:pt>
                      <c:pt idx="7541">
                        <c:v>754.3</c:v>
                      </c:pt>
                      <c:pt idx="7542">
                        <c:v>754.4</c:v>
                      </c:pt>
                      <c:pt idx="7543">
                        <c:v>754.5</c:v>
                      </c:pt>
                      <c:pt idx="7544">
                        <c:v>754.6</c:v>
                      </c:pt>
                      <c:pt idx="7545">
                        <c:v>754.7</c:v>
                      </c:pt>
                      <c:pt idx="7546">
                        <c:v>754.8</c:v>
                      </c:pt>
                      <c:pt idx="7547">
                        <c:v>754.9</c:v>
                      </c:pt>
                      <c:pt idx="7548">
                        <c:v>755</c:v>
                      </c:pt>
                      <c:pt idx="7549">
                        <c:v>755.1</c:v>
                      </c:pt>
                      <c:pt idx="7550">
                        <c:v>755.2</c:v>
                      </c:pt>
                      <c:pt idx="7551">
                        <c:v>755.3</c:v>
                      </c:pt>
                      <c:pt idx="7552">
                        <c:v>755.4</c:v>
                      </c:pt>
                      <c:pt idx="7553">
                        <c:v>755.5</c:v>
                      </c:pt>
                      <c:pt idx="7554">
                        <c:v>755.6</c:v>
                      </c:pt>
                      <c:pt idx="7555">
                        <c:v>755.7</c:v>
                      </c:pt>
                      <c:pt idx="7556">
                        <c:v>755.8</c:v>
                      </c:pt>
                      <c:pt idx="7557">
                        <c:v>755.9</c:v>
                      </c:pt>
                      <c:pt idx="7558">
                        <c:v>756</c:v>
                      </c:pt>
                      <c:pt idx="7559">
                        <c:v>756.1</c:v>
                      </c:pt>
                      <c:pt idx="7560">
                        <c:v>756.2</c:v>
                      </c:pt>
                      <c:pt idx="7561">
                        <c:v>756.3</c:v>
                      </c:pt>
                      <c:pt idx="7562">
                        <c:v>756.4</c:v>
                      </c:pt>
                      <c:pt idx="7563">
                        <c:v>756.5</c:v>
                      </c:pt>
                      <c:pt idx="7564">
                        <c:v>756.6</c:v>
                      </c:pt>
                      <c:pt idx="7565">
                        <c:v>756.7</c:v>
                      </c:pt>
                      <c:pt idx="7566">
                        <c:v>756.8</c:v>
                      </c:pt>
                      <c:pt idx="7567">
                        <c:v>756.9</c:v>
                      </c:pt>
                      <c:pt idx="7568">
                        <c:v>757</c:v>
                      </c:pt>
                      <c:pt idx="7569">
                        <c:v>757.1</c:v>
                      </c:pt>
                      <c:pt idx="7570">
                        <c:v>757.2</c:v>
                      </c:pt>
                      <c:pt idx="7571">
                        <c:v>757.3</c:v>
                      </c:pt>
                      <c:pt idx="7572">
                        <c:v>757.4</c:v>
                      </c:pt>
                      <c:pt idx="7573">
                        <c:v>757.5</c:v>
                      </c:pt>
                      <c:pt idx="7574">
                        <c:v>757.6</c:v>
                      </c:pt>
                      <c:pt idx="7575">
                        <c:v>757.7</c:v>
                      </c:pt>
                      <c:pt idx="7576">
                        <c:v>757.8</c:v>
                      </c:pt>
                      <c:pt idx="7577">
                        <c:v>757.9</c:v>
                      </c:pt>
                      <c:pt idx="7578">
                        <c:v>758</c:v>
                      </c:pt>
                      <c:pt idx="7579">
                        <c:v>758.1</c:v>
                      </c:pt>
                      <c:pt idx="7580">
                        <c:v>758.2</c:v>
                      </c:pt>
                      <c:pt idx="7581">
                        <c:v>758.3</c:v>
                      </c:pt>
                      <c:pt idx="7582">
                        <c:v>758.4</c:v>
                      </c:pt>
                      <c:pt idx="7583">
                        <c:v>758.5</c:v>
                      </c:pt>
                      <c:pt idx="7584">
                        <c:v>758.6</c:v>
                      </c:pt>
                      <c:pt idx="7585">
                        <c:v>758.7</c:v>
                      </c:pt>
                      <c:pt idx="7586">
                        <c:v>758.8</c:v>
                      </c:pt>
                      <c:pt idx="7587">
                        <c:v>758.9</c:v>
                      </c:pt>
                      <c:pt idx="7588">
                        <c:v>759</c:v>
                      </c:pt>
                      <c:pt idx="7589">
                        <c:v>759.1</c:v>
                      </c:pt>
                      <c:pt idx="7590">
                        <c:v>759.2</c:v>
                      </c:pt>
                      <c:pt idx="7591">
                        <c:v>759.3</c:v>
                      </c:pt>
                      <c:pt idx="7592">
                        <c:v>759.4</c:v>
                      </c:pt>
                      <c:pt idx="7593">
                        <c:v>759.5</c:v>
                      </c:pt>
                      <c:pt idx="7594">
                        <c:v>759.6</c:v>
                      </c:pt>
                      <c:pt idx="7595">
                        <c:v>759.7</c:v>
                      </c:pt>
                      <c:pt idx="7596">
                        <c:v>759.8</c:v>
                      </c:pt>
                      <c:pt idx="7597">
                        <c:v>759.9</c:v>
                      </c:pt>
                      <c:pt idx="7598">
                        <c:v>760</c:v>
                      </c:pt>
                      <c:pt idx="7599">
                        <c:v>760.1</c:v>
                      </c:pt>
                      <c:pt idx="7600">
                        <c:v>760.2</c:v>
                      </c:pt>
                      <c:pt idx="7601">
                        <c:v>760.3</c:v>
                      </c:pt>
                      <c:pt idx="7602">
                        <c:v>760.4</c:v>
                      </c:pt>
                      <c:pt idx="7603">
                        <c:v>760.5</c:v>
                      </c:pt>
                      <c:pt idx="7604">
                        <c:v>760.6</c:v>
                      </c:pt>
                      <c:pt idx="7605">
                        <c:v>760.7</c:v>
                      </c:pt>
                      <c:pt idx="7606">
                        <c:v>760.8</c:v>
                      </c:pt>
                      <c:pt idx="7607">
                        <c:v>760.9</c:v>
                      </c:pt>
                      <c:pt idx="7608">
                        <c:v>761</c:v>
                      </c:pt>
                      <c:pt idx="7609">
                        <c:v>761.1</c:v>
                      </c:pt>
                      <c:pt idx="7610">
                        <c:v>761.2</c:v>
                      </c:pt>
                      <c:pt idx="7611">
                        <c:v>761.3</c:v>
                      </c:pt>
                      <c:pt idx="7612">
                        <c:v>761.4</c:v>
                      </c:pt>
                      <c:pt idx="7613">
                        <c:v>761.5</c:v>
                      </c:pt>
                      <c:pt idx="7614">
                        <c:v>761.6</c:v>
                      </c:pt>
                      <c:pt idx="7615">
                        <c:v>761.7</c:v>
                      </c:pt>
                      <c:pt idx="7616">
                        <c:v>761.8</c:v>
                      </c:pt>
                      <c:pt idx="7617">
                        <c:v>761.9</c:v>
                      </c:pt>
                      <c:pt idx="7618">
                        <c:v>762</c:v>
                      </c:pt>
                      <c:pt idx="7619">
                        <c:v>762.1</c:v>
                      </c:pt>
                      <c:pt idx="7620">
                        <c:v>762.2</c:v>
                      </c:pt>
                      <c:pt idx="7621">
                        <c:v>762.3</c:v>
                      </c:pt>
                      <c:pt idx="7622">
                        <c:v>762.4</c:v>
                      </c:pt>
                      <c:pt idx="7623">
                        <c:v>762.5</c:v>
                      </c:pt>
                      <c:pt idx="7624">
                        <c:v>762.6</c:v>
                      </c:pt>
                      <c:pt idx="7625">
                        <c:v>762.7</c:v>
                      </c:pt>
                      <c:pt idx="7626">
                        <c:v>762.8</c:v>
                      </c:pt>
                      <c:pt idx="7627">
                        <c:v>762.9</c:v>
                      </c:pt>
                      <c:pt idx="7628">
                        <c:v>763</c:v>
                      </c:pt>
                      <c:pt idx="7629">
                        <c:v>763.1</c:v>
                      </c:pt>
                      <c:pt idx="7630">
                        <c:v>763.2</c:v>
                      </c:pt>
                      <c:pt idx="7631">
                        <c:v>763.3</c:v>
                      </c:pt>
                      <c:pt idx="7632">
                        <c:v>763.4</c:v>
                      </c:pt>
                      <c:pt idx="7633">
                        <c:v>763.5</c:v>
                      </c:pt>
                      <c:pt idx="7634">
                        <c:v>763.6</c:v>
                      </c:pt>
                      <c:pt idx="7635">
                        <c:v>763.7</c:v>
                      </c:pt>
                      <c:pt idx="7636">
                        <c:v>763.8</c:v>
                      </c:pt>
                      <c:pt idx="7637">
                        <c:v>763.9</c:v>
                      </c:pt>
                      <c:pt idx="7638">
                        <c:v>764</c:v>
                      </c:pt>
                      <c:pt idx="7639">
                        <c:v>764.1</c:v>
                      </c:pt>
                      <c:pt idx="7640">
                        <c:v>764.2</c:v>
                      </c:pt>
                      <c:pt idx="7641">
                        <c:v>764.3</c:v>
                      </c:pt>
                      <c:pt idx="7642">
                        <c:v>764.4</c:v>
                      </c:pt>
                      <c:pt idx="7643">
                        <c:v>764.5</c:v>
                      </c:pt>
                      <c:pt idx="7644">
                        <c:v>764.6</c:v>
                      </c:pt>
                      <c:pt idx="7645">
                        <c:v>764.7</c:v>
                      </c:pt>
                      <c:pt idx="7646">
                        <c:v>764.8</c:v>
                      </c:pt>
                      <c:pt idx="7647">
                        <c:v>764.9</c:v>
                      </c:pt>
                      <c:pt idx="7648">
                        <c:v>765</c:v>
                      </c:pt>
                      <c:pt idx="7649">
                        <c:v>765.1</c:v>
                      </c:pt>
                      <c:pt idx="7650">
                        <c:v>765.2</c:v>
                      </c:pt>
                      <c:pt idx="7651">
                        <c:v>765.3</c:v>
                      </c:pt>
                      <c:pt idx="7652">
                        <c:v>765.4</c:v>
                      </c:pt>
                      <c:pt idx="7653">
                        <c:v>765.5</c:v>
                      </c:pt>
                      <c:pt idx="7654">
                        <c:v>765.6</c:v>
                      </c:pt>
                      <c:pt idx="7655">
                        <c:v>765.7</c:v>
                      </c:pt>
                      <c:pt idx="7656">
                        <c:v>765.8</c:v>
                      </c:pt>
                      <c:pt idx="7657">
                        <c:v>765.9</c:v>
                      </c:pt>
                      <c:pt idx="7658">
                        <c:v>766</c:v>
                      </c:pt>
                      <c:pt idx="7659">
                        <c:v>766.1</c:v>
                      </c:pt>
                      <c:pt idx="7660">
                        <c:v>766.2</c:v>
                      </c:pt>
                      <c:pt idx="7661">
                        <c:v>766.3</c:v>
                      </c:pt>
                      <c:pt idx="7662">
                        <c:v>766.4</c:v>
                      </c:pt>
                      <c:pt idx="7663">
                        <c:v>766.5</c:v>
                      </c:pt>
                      <c:pt idx="7664">
                        <c:v>766.6</c:v>
                      </c:pt>
                      <c:pt idx="7665">
                        <c:v>766.7</c:v>
                      </c:pt>
                      <c:pt idx="7666">
                        <c:v>766.8</c:v>
                      </c:pt>
                      <c:pt idx="7667">
                        <c:v>766.9</c:v>
                      </c:pt>
                      <c:pt idx="7668">
                        <c:v>767</c:v>
                      </c:pt>
                      <c:pt idx="7669">
                        <c:v>767.1</c:v>
                      </c:pt>
                      <c:pt idx="7670">
                        <c:v>767.2</c:v>
                      </c:pt>
                      <c:pt idx="7671">
                        <c:v>767.3</c:v>
                      </c:pt>
                      <c:pt idx="7672">
                        <c:v>767.4</c:v>
                      </c:pt>
                      <c:pt idx="7673">
                        <c:v>767.5</c:v>
                      </c:pt>
                      <c:pt idx="7674">
                        <c:v>767.6</c:v>
                      </c:pt>
                      <c:pt idx="7675">
                        <c:v>767.7</c:v>
                      </c:pt>
                      <c:pt idx="7676">
                        <c:v>767.8</c:v>
                      </c:pt>
                      <c:pt idx="7677">
                        <c:v>767.9</c:v>
                      </c:pt>
                      <c:pt idx="7678">
                        <c:v>768</c:v>
                      </c:pt>
                      <c:pt idx="7679">
                        <c:v>768.1</c:v>
                      </c:pt>
                      <c:pt idx="7680">
                        <c:v>768.2</c:v>
                      </c:pt>
                      <c:pt idx="7681">
                        <c:v>768.3</c:v>
                      </c:pt>
                      <c:pt idx="7682">
                        <c:v>768.4</c:v>
                      </c:pt>
                      <c:pt idx="7683">
                        <c:v>768.5</c:v>
                      </c:pt>
                      <c:pt idx="7684">
                        <c:v>768.6</c:v>
                      </c:pt>
                      <c:pt idx="7685">
                        <c:v>768.7</c:v>
                      </c:pt>
                      <c:pt idx="7686">
                        <c:v>768.8</c:v>
                      </c:pt>
                      <c:pt idx="7687">
                        <c:v>768.9</c:v>
                      </c:pt>
                      <c:pt idx="7688">
                        <c:v>769</c:v>
                      </c:pt>
                      <c:pt idx="7689">
                        <c:v>769.1</c:v>
                      </c:pt>
                      <c:pt idx="7690">
                        <c:v>769.2</c:v>
                      </c:pt>
                      <c:pt idx="7691">
                        <c:v>769.3</c:v>
                      </c:pt>
                      <c:pt idx="7692">
                        <c:v>769.4</c:v>
                      </c:pt>
                      <c:pt idx="7693">
                        <c:v>769.5</c:v>
                      </c:pt>
                      <c:pt idx="7694">
                        <c:v>769.6</c:v>
                      </c:pt>
                      <c:pt idx="7695">
                        <c:v>769.7</c:v>
                      </c:pt>
                      <c:pt idx="7696">
                        <c:v>769.8</c:v>
                      </c:pt>
                      <c:pt idx="7697">
                        <c:v>769.9</c:v>
                      </c:pt>
                      <c:pt idx="7698">
                        <c:v>770</c:v>
                      </c:pt>
                      <c:pt idx="7699">
                        <c:v>770.1</c:v>
                      </c:pt>
                      <c:pt idx="7700">
                        <c:v>770.2</c:v>
                      </c:pt>
                      <c:pt idx="7701">
                        <c:v>770.3</c:v>
                      </c:pt>
                      <c:pt idx="7702">
                        <c:v>770.4</c:v>
                      </c:pt>
                      <c:pt idx="7703">
                        <c:v>770.5</c:v>
                      </c:pt>
                      <c:pt idx="7704">
                        <c:v>770.6</c:v>
                      </c:pt>
                      <c:pt idx="7705">
                        <c:v>770.7</c:v>
                      </c:pt>
                      <c:pt idx="7706">
                        <c:v>770.8</c:v>
                      </c:pt>
                      <c:pt idx="7707">
                        <c:v>770.9</c:v>
                      </c:pt>
                      <c:pt idx="7708">
                        <c:v>771</c:v>
                      </c:pt>
                      <c:pt idx="7709">
                        <c:v>771.1</c:v>
                      </c:pt>
                      <c:pt idx="7710">
                        <c:v>771.2</c:v>
                      </c:pt>
                      <c:pt idx="7711">
                        <c:v>771.3</c:v>
                      </c:pt>
                      <c:pt idx="7712">
                        <c:v>771.4</c:v>
                      </c:pt>
                      <c:pt idx="7713">
                        <c:v>771.5</c:v>
                      </c:pt>
                      <c:pt idx="7714">
                        <c:v>771.6</c:v>
                      </c:pt>
                      <c:pt idx="7715">
                        <c:v>771.7</c:v>
                      </c:pt>
                      <c:pt idx="7716">
                        <c:v>771.8</c:v>
                      </c:pt>
                      <c:pt idx="7717">
                        <c:v>771.9</c:v>
                      </c:pt>
                      <c:pt idx="7718">
                        <c:v>772</c:v>
                      </c:pt>
                      <c:pt idx="7719">
                        <c:v>772.1</c:v>
                      </c:pt>
                      <c:pt idx="7720">
                        <c:v>772.2</c:v>
                      </c:pt>
                      <c:pt idx="7721">
                        <c:v>772.3</c:v>
                      </c:pt>
                      <c:pt idx="7722">
                        <c:v>772.4</c:v>
                      </c:pt>
                      <c:pt idx="7723">
                        <c:v>772.5</c:v>
                      </c:pt>
                      <c:pt idx="7724">
                        <c:v>772.6</c:v>
                      </c:pt>
                      <c:pt idx="7725">
                        <c:v>772.7</c:v>
                      </c:pt>
                      <c:pt idx="7726">
                        <c:v>772.8</c:v>
                      </c:pt>
                      <c:pt idx="7727">
                        <c:v>772.9</c:v>
                      </c:pt>
                      <c:pt idx="7728">
                        <c:v>773</c:v>
                      </c:pt>
                      <c:pt idx="7729">
                        <c:v>773.1</c:v>
                      </c:pt>
                      <c:pt idx="7730">
                        <c:v>773.2</c:v>
                      </c:pt>
                      <c:pt idx="7731">
                        <c:v>773.3</c:v>
                      </c:pt>
                      <c:pt idx="7732">
                        <c:v>773.4</c:v>
                      </c:pt>
                      <c:pt idx="7733">
                        <c:v>773.5</c:v>
                      </c:pt>
                      <c:pt idx="7734">
                        <c:v>773.6</c:v>
                      </c:pt>
                      <c:pt idx="7735">
                        <c:v>773.7</c:v>
                      </c:pt>
                      <c:pt idx="7736">
                        <c:v>773.8</c:v>
                      </c:pt>
                      <c:pt idx="7737">
                        <c:v>773.9</c:v>
                      </c:pt>
                      <c:pt idx="7738">
                        <c:v>774</c:v>
                      </c:pt>
                      <c:pt idx="7739">
                        <c:v>774.1</c:v>
                      </c:pt>
                      <c:pt idx="7740">
                        <c:v>774.2</c:v>
                      </c:pt>
                      <c:pt idx="7741">
                        <c:v>774.3</c:v>
                      </c:pt>
                      <c:pt idx="7742">
                        <c:v>774.4</c:v>
                      </c:pt>
                      <c:pt idx="7743">
                        <c:v>774.5</c:v>
                      </c:pt>
                      <c:pt idx="7744">
                        <c:v>774.6</c:v>
                      </c:pt>
                      <c:pt idx="7745">
                        <c:v>774.7</c:v>
                      </c:pt>
                      <c:pt idx="7746">
                        <c:v>774.8</c:v>
                      </c:pt>
                      <c:pt idx="7747">
                        <c:v>774.9</c:v>
                      </c:pt>
                      <c:pt idx="7748">
                        <c:v>775</c:v>
                      </c:pt>
                      <c:pt idx="7749">
                        <c:v>775.1</c:v>
                      </c:pt>
                      <c:pt idx="7750">
                        <c:v>775.2</c:v>
                      </c:pt>
                      <c:pt idx="7751">
                        <c:v>775.3</c:v>
                      </c:pt>
                      <c:pt idx="7752">
                        <c:v>775.4</c:v>
                      </c:pt>
                      <c:pt idx="7753">
                        <c:v>775.5</c:v>
                      </c:pt>
                      <c:pt idx="7754">
                        <c:v>775.6</c:v>
                      </c:pt>
                      <c:pt idx="7755">
                        <c:v>775.7</c:v>
                      </c:pt>
                      <c:pt idx="7756">
                        <c:v>775.8</c:v>
                      </c:pt>
                      <c:pt idx="7757">
                        <c:v>775.9</c:v>
                      </c:pt>
                      <c:pt idx="7758">
                        <c:v>776</c:v>
                      </c:pt>
                      <c:pt idx="7759">
                        <c:v>776.1</c:v>
                      </c:pt>
                      <c:pt idx="7760">
                        <c:v>776.2</c:v>
                      </c:pt>
                      <c:pt idx="7761">
                        <c:v>776.3</c:v>
                      </c:pt>
                      <c:pt idx="7762">
                        <c:v>776.4</c:v>
                      </c:pt>
                      <c:pt idx="7763">
                        <c:v>776.5</c:v>
                      </c:pt>
                      <c:pt idx="7764">
                        <c:v>776.6</c:v>
                      </c:pt>
                      <c:pt idx="7765">
                        <c:v>776.7</c:v>
                      </c:pt>
                      <c:pt idx="7766">
                        <c:v>776.8</c:v>
                      </c:pt>
                      <c:pt idx="7767">
                        <c:v>776.9</c:v>
                      </c:pt>
                      <c:pt idx="7768">
                        <c:v>777</c:v>
                      </c:pt>
                      <c:pt idx="7769">
                        <c:v>777.1</c:v>
                      </c:pt>
                      <c:pt idx="7770">
                        <c:v>777.2</c:v>
                      </c:pt>
                      <c:pt idx="7771">
                        <c:v>777.3</c:v>
                      </c:pt>
                      <c:pt idx="7772">
                        <c:v>777.4</c:v>
                      </c:pt>
                      <c:pt idx="7773">
                        <c:v>777.5</c:v>
                      </c:pt>
                      <c:pt idx="7774">
                        <c:v>777.6</c:v>
                      </c:pt>
                      <c:pt idx="7775">
                        <c:v>777.7</c:v>
                      </c:pt>
                      <c:pt idx="7776">
                        <c:v>777.8</c:v>
                      </c:pt>
                      <c:pt idx="7777">
                        <c:v>777.9</c:v>
                      </c:pt>
                      <c:pt idx="7778">
                        <c:v>778</c:v>
                      </c:pt>
                      <c:pt idx="7779">
                        <c:v>778.1</c:v>
                      </c:pt>
                      <c:pt idx="7780">
                        <c:v>778.2</c:v>
                      </c:pt>
                      <c:pt idx="7781">
                        <c:v>778.3</c:v>
                      </c:pt>
                      <c:pt idx="7782">
                        <c:v>778.4</c:v>
                      </c:pt>
                      <c:pt idx="7783">
                        <c:v>778.5</c:v>
                      </c:pt>
                      <c:pt idx="7784">
                        <c:v>778.6</c:v>
                      </c:pt>
                      <c:pt idx="7785">
                        <c:v>778.7</c:v>
                      </c:pt>
                      <c:pt idx="7786">
                        <c:v>778.8</c:v>
                      </c:pt>
                      <c:pt idx="7787">
                        <c:v>778.9</c:v>
                      </c:pt>
                      <c:pt idx="7788">
                        <c:v>779</c:v>
                      </c:pt>
                      <c:pt idx="7789">
                        <c:v>779.1</c:v>
                      </c:pt>
                      <c:pt idx="7790">
                        <c:v>779.2</c:v>
                      </c:pt>
                      <c:pt idx="7791">
                        <c:v>779.3</c:v>
                      </c:pt>
                      <c:pt idx="7792">
                        <c:v>779.4</c:v>
                      </c:pt>
                      <c:pt idx="7793">
                        <c:v>779.5</c:v>
                      </c:pt>
                      <c:pt idx="7794">
                        <c:v>779.6</c:v>
                      </c:pt>
                      <c:pt idx="7795">
                        <c:v>779.7</c:v>
                      </c:pt>
                      <c:pt idx="7796">
                        <c:v>779.8</c:v>
                      </c:pt>
                      <c:pt idx="7797">
                        <c:v>779.9</c:v>
                      </c:pt>
                      <c:pt idx="7798">
                        <c:v>780</c:v>
                      </c:pt>
                      <c:pt idx="7799">
                        <c:v>780.1</c:v>
                      </c:pt>
                      <c:pt idx="7800">
                        <c:v>780.2</c:v>
                      </c:pt>
                      <c:pt idx="7801">
                        <c:v>780.3</c:v>
                      </c:pt>
                      <c:pt idx="7802">
                        <c:v>780.4</c:v>
                      </c:pt>
                      <c:pt idx="7803">
                        <c:v>780.5</c:v>
                      </c:pt>
                      <c:pt idx="7804">
                        <c:v>780.6</c:v>
                      </c:pt>
                      <c:pt idx="7805">
                        <c:v>780.7</c:v>
                      </c:pt>
                      <c:pt idx="7806">
                        <c:v>780.8</c:v>
                      </c:pt>
                      <c:pt idx="7807">
                        <c:v>780.9</c:v>
                      </c:pt>
                      <c:pt idx="7808">
                        <c:v>781</c:v>
                      </c:pt>
                      <c:pt idx="7809">
                        <c:v>781.1</c:v>
                      </c:pt>
                      <c:pt idx="7810">
                        <c:v>781.2</c:v>
                      </c:pt>
                      <c:pt idx="7811">
                        <c:v>781.3</c:v>
                      </c:pt>
                      <c:pt idx="7812">
                        <c:v>781.4</c:v>
                      </c:pt>
                      <c:pt idx="7813">
                        <c:v>781.5</c:v>
                      </c:pt>
                      <c:pt idx="7814">
                        <c:v>781.6</c:v>
                      </c:pt>
                      <c:pt idx="7815">
                        <c:v>781.7</c:v>
                      </c:pt>
                      <c:pt idx="7816">
                        <c:v>781.8</c:v>
                      </c:pt>
                      <c:pt idx="7817">
                        <c:v>781.9</c:v>
                      </c:pt>
                      <c:pt idx="7818">
                        <c:v>782</c:v>
                      </c:pt>
                      <c:pt idx="7819">
                        <c:v>782.1</c:v>
                      </c:pt>
                      <c:pt idx="7820">
                        <c:v>782.2</c:v>
                      </c:pt>
                      <c:pt idx="7821">
                        <c:v>782.3</c:v>
                      </c:pt>
                      <c:pt idx="7822">
                        <c:v>782.4</c:v>
                      </c:pt>
                      <c:pt idx="7823">
                        <c:v>782.5</c:v>
                      </c:pt>
                      <c:pt idx="7824">
                        <c:v>782.6</c:v>
                      </c:pt>
                      <c:pt idx="7825">
                        <c:v>782.7</c:v>
                      </c:pt>
                      <c:pt idx="7826">
                        <c:v>782.8</c:v>
                      </c:pt>
                      <c:pt idx="7827">
                        <c:v>782.9</c:v>
                      </c:pt>
                      <c:pt idx="7828">
                        <c:v>783</c:v>
                      </c:pt>
                      <c:pt idx="7829">
                        <c:v>783.1</c:v>
                      </c:pt>
                      <c:pt idx="7830">
                        <c:v>783.2</c:v>
                      </c:pt>
                      <c:pt idx="7831">
                        <c:v>783.3</c:v>
                      </c:pt>
                      <c:pt idx="7832">
                        <c:v>783.4</c:v>
                      </c:pt>
                      <c:pt idx="7833">
                        <c:v>783.5</c:v>
                      </c:pt>
                      <c:pt idx="7834">
                        <c:v>783.6</c:v>
                      </c:pt>
                      <c:pt idx="7835">
                        <c:v>783.7</c:v>
                      </c:pt>
                      <c:pt idx="7836">
                        <c:v>783.8</c:v>
                      </c:pt>
                      <c:pt idx="7837">
                        <c:v>783.9</c:v>
                      </c:pt>
                      <c:pt idx="7838">
                        <c:v>784</c:v>
                      </c:pt>
                      <c:pt idx="7839">
                        <c:v>784.1</c:v>
                      </c:pt>
                      <c:pt idx="7840">
                        <c:v>784.2</c:v>
                      </c:pt>
                      <c:pt idx="7841">
                        <c:v>784.3</c:v>
                      </c:pt>
                      <c:pt idx="7842">
                        <c:v>784.4</c:v>
                      </c:pt>
                      <c:pt idx="7843">
                        <c:v>784.5</c:v>
                      </c:pt>
                      <c:pt idx="7844">
                        <c:v>784.6</c:v>
                      </c:pt>
                      <c:pt idx="7845">
                        <c:v>784.7</c:v>
                      </c:pt>
                      <c:pt idx="7846">
                        <c:v>784.8</c:v>
                      </c:pt>
                      <c:pt idx="7847">
                        <c:v>784.9</c:v>
                      </c:pt>
                      <c:pt idx="7848">
                        <c:v>785</c:v>
                      </c:pt>
                      <c:pt idx="7849">
                        <c:v>785.1</c:v>
                      </c:pt>
                      <c:pt idx="7850">
                        <c:v>785.2</c:v>
                      </c:pt>
                      <c:pt idx="7851">
                        <c:v>785.3</c:v>
                      </c:pt>
                      <c:pt idx="7852">
                        <c:v>785.4</c:v>
                      </c:pt>
                      <c:pt idx="7853">
                        <c:v>785.5</c:v>
                      </c:pt>
                      <c:pt idx="7854">
                        <c:v>785.6</c:v>
                      </c:pt>
                      <c:pt idx="7855">
                        <c:v>785.7</c:v>
                      </c:pt>
                      <c:pt idx="7856">
                        <c:v>785.8</c:v>
                      </c:pt>
                      <c:pt idx="7857">
                        <c:v>785.9</c:v>
                      </c:pt>
                      <c:pt idx="7858">
                        <c:v>786</c:v>
                      </c:pt>
                      <c:pt idx="7859">
                        <c:v>786.1</c:v>
                      </c:pt>
                      <c:pt idx="7860">
                        <c:v>786.2</c:v>
                      </c:pt>
                      <c:pt idx="7861">
                        <c:v>786.3</c:v>
                      </c:pt>
                      <c:pt idx="7862">
                        <c:v>786.4</c:v>
                      </c:pt>
                      <c:pt idx="7863">
                        <c:v>786.5</c:v>
                      </c:pt>
                      <c:pt idx="7864">
                        <c:v>786.6</c:v>
                      </c:pt>
                      <c:pt idx="7865">
                        <c:v>786.7</c:v>
                      </c:pt>
                      <c:pt idx="7866">
                        <c:v>786.8</c:v>
                      </c:pt>
                      <c:pt idx="7867">
                        <c:v>786.9</c:v>
                      </c:pt>
                      <c:pt idx="7868">
                        <c:v>787</c:v>
                      </c:pt>
                      <c:pt idx="7869">
                        <c:v>787.1</c:v>
                      </c:pt>
                      <c:pt idx="7870">
                        <c:v>787.2</c:v>
                      </c:pt>
                      <c:pt idx="7871">
                        <c:v>787.3</c:v>
                      </c:pt>
                      <c:pt idx="7872">
                        <c:v>787.4</c:v>
                      </c:pt>
                      <c:pt idx="7873">
                        <c:v>787.5</c:v>
                      </c:pt>
                      <c:pt idx="7874">
                        <c:v>787.6</c:v>
                      </c:pt>
                      <c:pt idx="7875">
                        <c:v>787.7</c:v>
                      </c:pt>
                      <c:pt idx="7876">
                        <c:v>787.8</c:v>
                      </c:pt>
                      <c:pt idx="7877">
                        <c:v>787.9</c:v>
                      </c:pt>
                      <c:pt idx="7878">
                        <c:v>788</c:v>
                      </c:pt>
                      <c:pt idx="7879">
                        <c:v>788.1</c:v>
                      </c:pt>
                      <c:pt idx="7880">
                        <c:v>788.2</c:v>
                      </c:pt>
                      <c:pt idx="7881">
                        <c:v>788.3</c:v>
                      </c:pt>
                      <c:pt idx="7882">
                        <c:v>788.4</c:v>
                      </c:pt>
                      <c:pt idx="7883">
                        <c:v>788.5</c:v>
                      </c:pt>
                      <c:pt idx="7884">
                        <c:v>788.6</c:v>
                      </c:pt>
                      <c:pt idx="7885">
                        <c:v>788.7</c:v>
                      </c:pt>
                      <c:pt idx="7886">
                        <c:v>788.8</c:v>
                      </c:pt>
                      <c:pt idx="7887">
                        <c:v>788.9</c:v>
                      </c:pt>
                      <c:pt idx="7888">
                        <c:v>789</c:v>
                      </c:pt>
                      <c:pt idx="7889">
                        <c:v>789.1</c:v>
                      </c:pt>
                      <c:pt idx="7890">
                        <c:v>789.2</c:v>
                      </c:pt>
                      <c:pt idx="7891">
                        <c:v>789.3</c:v>
                      </c:pt>
                      <c:pt idx="7892">
                        <c:v>789.4</c:v>
                      </c:pt>
                      <c:pt idx="7893">
                        <c:v>789.5</c:v>
                      </c:pt>
                      <c:pt idx="7894">
                        <c:v>789.6</c:v>
                      </c:pt>
                      <c:pt idx="7895">
                        <c:v>789.7</c:v>
                      </c:pt>
                      <c:pt idx="7896">
                        <c:v>789.8</c:v>
                      </c:pt>
                      <c:pt idx="7897">
                        <c:v>789.9</c:v>
                      </c:pt>
                      <c:pt idx="7898">
                        <c:v>790</c:v>
                      </c:pt>
                      <c:pt idx="7899">
                        <c:v>790.1</c:v>
                      </c:pt>
                      <c:pt idx="7900">
                        <c:v>790.2</c:v>
                      </c:pt>
                      <c:pt idx="7901">
                        <c:v>790.3</c:v>
                      </c:pt>
                      <c:pt idx="7902">
                        <c:v>790.4</c:v>
                      </c:pt>
                      <c:pt idx="7903">
                        <c:v>790.5</c:v>
                      </c:pt>
                      <c:pt idx="7904">
                        <c:v>790.6</c:v>
                      </c:pt>
                      <c:pt idx="7905">
                        <c:v>790.7</c:v>
                      </c:pt>
                      <c:pt idx="7906">
                        <c:v>790.8</c:v>
                      </c:pt>
                      <c:pt idx="7907">
                        <c:v>790.9</c:v>
                      </c:pt>
                      <c:pt idx="7908">
                        <c:v>791</c:v>
                      </c:pt>
                      <c:pt idx="7909">
                        <c:v>791.1</c:v>
                      </c:pt>
                      <c:pt idx="7910">
                        <c:v>791.2</c:v>
                      </c:pt>
                      <c:pt idx="7911">
                        <c:v>791.3</c:v>
                      </c:pt>
                      <c:pt idx="7912">
                        <c:v>791.4</c:v>
                      </c:pt>
                      <c:pt idx="7913">
                        <c:v>791.5</c:v>
                      </c:pt>
                      <c:pt idx="7914">
                        <c:v>791.6</c:v>
                      </c:pt>
                      <c:pt idx="7915">
                        <c:v>791.7</c:v>
                      </c:pt>
                      <c:pt idx="7916">
                        <c:v>791.8</c:v>
                      </c:pt>
                      <c:pt idx="7917">
                        <c:v>791.9</c:v>
                      </c:pt>
                      <c:pt idx="7918">
                        <c:v>792</c:v>
                      </c:pt>
                      <c:pt idx="7919">
                        <c:v>792.1</c:v>
                      </c:pt>
                      <c:pt idx="7920">
                        <c:v>792.2</c:v>
                      </c:pt>
                      <c:pt idx="7921">
                        <c:v>792.3</c:v>
                      </c:pt>
                      <c:pt idx="7922">
                        <c:v>792.4</c:v>
                      </c:pt>
                      <c:pt idx="7923">
                        <c:v>792.5</c:v>
                      </c:pt>
                      <c:pt idx="7924">
                        <c:v>792.6</c:v>
                      </c:pt>
                      <c:pt idx="7925">
                        <c:v>792.7</c:v>
                      </c:pt>
                      <c:pt idx="7926">
                        <c:v>792.8</c:v>
                      </c:pt>
                      <c:pt idx="7927">
                        <c:v>792.9</c:v>
                      </c:pt>
                      <c:pt idx="7928">
                        <c:v>793</c:v>
                      </c:pt>
                      <c:pt idx="7929">
                        <c:v>793.1</c:v>
                      </c:pt>
                      <c:pt idx="7930">
                        <c:v>793.2</c:v>
                      </c:pt>
                      <c:pt idx="7931">
                        <c:v>793.3</c:v>
                      </c:pt>
                      <c:pt idx="7932">
                        <c:v>793.4</c:v>
                      </c:pt>
                      <c:pt idx="7933">
                        <c:v>793.5</c:v>
                      </c:pt>
                      <c:pt idx="7934">
                        <c:v>793.6</c:v>
                      </c:pt>
                      <c:pt idx="7935">
                        <c:v>793.7</c:v>
                      </c:pt>
                      <c:pt idx="7936">
                        <c:v>793.8</c:v>
                      </c:pt>
                      <c:pt idx="7937">
                        <c:v>793.9</c:v>
                      </c:pt>
                      <c:pt idx="7938">
                        <c:v>794</c:v>
                      </c:pt>
                      <c:pt idx="7939">
                        <c:v>794.1</c:v>
                      </c:pt>
                      <c:pt idx="7940">
                        <c:v>794.2</c:v>
                      </c:pt>
                      <c:pt idx="7941">
                        <c:v>794.3</c:v>
                      </c:pt>
                      <c:pt idx="7942">
                        <c:v>794.4</c:v>
                      </c:pt>
                      <c:pt idx="7943">
                        <c:v>794.5</c:v>
                      </c:pt>
                      <c:pt idx="7944">
                        <c:v>794.6</c:v>
                      </c:pt>
                      <c:pt idx="7945">
                        <c:v>794.7</c:v>
                      </c:pt>
                      <c:pt idx="7946">
                        <c:v>794.8</c:v>
                      </c:pt>
                      <c:pt idx="7947">
                        <c:v>794.9</c:v>
                      </c:pt>
                      <c:pt idx="7948">
                        <c:v>795</c:v>
                      </c:pt>
                      <c:pt idx="7949">
                        <c:v>795.1</c:v>
                      </c:pt>
                      <c:pt idx="7950">
                        <c:v>795.2</c:v>
                      </c:pt>
                      <c:pt idx="7951">
                        <c:v>795.3</c:v>
                      </c:pt>
                      <c:pt idx="7952">
                        <c:v>795.4</c:v>
                      </c:pt>
                      <c:pt idx="7953">
                        <c:v>795.5</c:v>
                      </c:pt>
                      <c:pt idx="7954">
                        <c:v>795.6</c:v>
                      </c:pt>
                      <c:pt idx="7955">
                        <c:v>795.7</c:v>
                      </c:pt>
                      <c:pt idx="7956">
                        <c:v>795.8</c:v>
                      </c:pt>
                      <c:pt idx="7957">
                        <c:v>795.9</c:v>
                      </c:pt>
                      <c:pt idx="7958">
                        <c:v>796</c:v>
                      </c:pt>
                      <c:pt idx="7959">
                        <c:v>796.1</c:v>
                      </c:pt>
                      <c:pt idx="7960">
                        <c:v>796.2</c:v>
                      </c:pt>
                      <c:pt idx="7961">
                        <c:v>796.3</c:v>
                      </c:pt>
                      <c:pt idx="7962">
                        <c:v>796.4</c:v>
                      </c:pt>
                      <c:pt idx="7963">
                        <c:v>796.5</c:v>
                      </c:pt>
                      <c:pt idx="7964">
                        <c:v>796.6</c:v>
                      </c:pt>
                      <c:pt idx="7965">
                        <c:v>796.7</c:v>
                      </c:pt>
                      <c:pt idx="7966">
                        <c:v>796.8</c:v>
                      </c:pt>
                      <c:pt idx="7967">
                        <c:v>796.9</c:v>
                      </c:pt>
                      <c:pt idx="7968">
                        <c:v>797</c:v>
                      </c:pt>
                      <c:pt idx="7969">
                        <c:v>797.1</c:v>
                      </c:pt>
                      <c:pt idx="7970">
                        <c:v>797.2</c:v>
                      </c:pt>
                      <c:pt idx="7971">
                        <c:v>797.3</c:v>
                      </c:pt>
                      <c:pt idx="7972">
                        <c:v>797.4</c:v>
                      </c:pt>
                      <c:pt idx="7973">
                        <c:v>797.5</c:v>
                      </c:pt>
                      <c:pt idx="7974">
                        <c:v>797.6</c:v>
                      </c:pt>
                      <c:pt idx="7975">
                        <c:v>797.7</c:v>
                      </c:pt>
                      <c:pt idx="7976">
                        <c:v>797.8</c:v>
                      </c:pt>
                      <c:pt idx="7977">
                        <c:v>797.9</c:v>
                      </c:pt>
                      <c:pt idx="7978">
                        <c:v>798</c:v>
                      </c:pt>
                      <c:pt idx="7979">
                        <c:v>798.1</c:v>
                      </c:pt>
                      <c:pt idx="7980">
                        <c:v>798.2</c:v>
                      </c:pt>
                      <c:pt idx="7981">
                        <c:v>798.3</c:v>
                      </c:pt>
                      <c:pt idx="7982">
                        <c:v>798.4</c:v>
                      </c:pt>
                      <c:pt idx="7983">
                        <c:v>798.5</c:v>
                      </c:pt>
                      <c:pt idx="7984">
                        <c:v>798.6</c:v>
                      </c:pt>
                      <c:pt idx="7985">
                        <c:v>798.7</c:v>
                      </c:pt>
                      <c:pt idx="7986">
                        <c:v>798.8</c:v>
                      </c:pt>
                      <c:pt idx="7987">
                        <c:v>798.9</c:v>
                      </c:pt>
                      <c:pt idx="7988">
                        <c:v>799</c:v>
                      </c:pt>
                      <c:pt idx="7989">
                        <c:v>799.1</c:v>
                      </c:pt>
                      <c:pt idx="7990">
                        <c:v>799.2</c:v>
                      </c:pt>
                      <c:pt idx="7991">
                        <c:v>799.3</c:v>
                      </c:pt>
                      <c:pt idx="7992">
                        <c:v>799.4</c:v>
                      </c:pt>
                      <c:pt idx="7993">
                        <c:v>799.5</c:v>
                      </c:pt>
                      <c:pt idx="7994">
                        <c:v>799.6</c:v>
                      </c:pt>
                      <c:pt idx="7995">
                        <c:v>799.7</c:v>
                      </c:pt>
                      <c:pt idx="7996">
                        <c:v>799.8</c:v>
                      </c:pt>
                      <c:pt idx="7997">
                        <c:v>799.9</c:v>
                      </c:pt>
                      <c:pt idx="7998">
                        <c:v>800</c:v>
                      </c:pt>
                      <c:pt idx="7999">
                        <c:v>800.1</c:v>
                      </c:pt>
                      <c:pt idx="8000">
                        <c:v>800.2</c:v>
                      </c:pt>
                      <c:pt idx="8001">
                        <c:v>800.3</c:v>
                      </c:pt>
                      <c:pt idx="8002">
                        <c:v>800.4</c:v>
                      </c:pt>
                      <c:pt idx="8003">
                        <c:v>800.5</c:v>
                      </c:pt>
                      <c:pt idx="8004">
                        <c:v>800.6</c:v>
                      </c:pt>
                      <c:pt idx="8005">
                        <c:v>800.7</c:v>
                      </c:pt>
                      <c:pt idx="8006">
                        <c:v>800.8</c:v>
                      </c:pt>
                      <c:pt idx="8007">
                        <c:v>800.9</c:v>
                      </c:pt>
                      <c:pt idx="8008">
                        <c:v>801</c:v>
                      </c:pt>
                      <c:pt idx="8009">
                        <c:v>801.1</c:v>
                      </c:pt>
                      <c:pt idx="8010">
                        <c:v>801.2</c:v>
                      </c:pt>
                      <c:pt idx="8011">
                        <c:v>801.3</c:v>
                      </c:pt>
                      <c:pt idx="8012">
                        <c:v>801.4</c:v>
                      </c:pt>
                      <c:pt idx="8013">
                        <c:v>801.5</c:v>
                      </c:pt>
                      <c:pt idx="8014">
                        <c:v>801.6</c:v>
                      </c:pt>
                      <c:pt idx="8015">
                        <c:v>801.7</c:v>
                      </c:pt>
                      <c:pt idx="8016">
                        <c:v>801.8</c:v>
                      </c:pt>
                      <c:pt idx="8017">
                        <c:v>801.9</c:v>
                      </c:pt>
                      <c:pt idx="8018">
                        <c:v>802</c:v>
                      </c:pt>
                      <c:pt idx="8019">
                        <c:v>802.1</c:v>
                      </c:pt>
                      <c:pt idx="8020">
                        <c:v>802.2</c:v>
                      </c:pt>
                      <c:pt idx="8021">
                        <c:v>802.3</c:v>
                      </c:pt>
                      <c:pt idx="8022">
                        <c:v>802.4</c:v>
                      </c:pt>
                      <c:pt idx="8023">
                        <c:v>802.5</c:v>
                      </c:pt>
                      <c:pt idx="8024">
                        <c:v>802.6</c:v>
                      </c:pt>
                      <c:pt idx="8025">
                        <c:v>802.7</c:v>
                      </c:pt>
                      <c:pt idx="8026">
                        <c:v>802.8</c:v>
                      </c:pt>
                      <c:pt idx="8027">
                        <c:v>802.9</c:v>
                      </c:pt>
                      <c:pt idx="8028">
                        <c:v>803</c:v>
                      </c:pt>
                      <c:pt idx="8029">
                        <c:v>803.1</c:v>
                      </c:pt>
                      <c:pt idx="8030">
                        <c:v>803.2</c:v>
                      </c:pt>
                      <c:pt idx="8031">
                        <c:v>803.3</c:v>
                      </c:pt>
                      <c:pt idx="8032">
                        <c:v>803.4</c:v>
                      </c:pt>
                      <c:pt idx="8033">
                        <c:v>803.5</c:v>
                      </c:pt>
                      <c:pt idx="8034">
                        <c:v>803.6</c:v>
                      </c:pt>
                      <c:pt idx="8035">
                        <c:v>803.7</c:v>
                      </c:pt>
                      <c:pt idx="8036">
                        <c:v>803.8</c:v>
                      </c:pt>
                      <c:pt idx="8037">
                        <c:v>803.9</c:v>
                      </c:pt>
                      <c:pt idx="8038">
                        <c:v>804</c:v>
                      </c:pt>
                      <c:pt idx="8039">
                        <c:v>804.1</c:v>
                      </c:pt>
                      <c:pt idx="8040">
                        <c:v>804.2</c:v>
                      </c:pt>
                      <c:pt idx="8041">
                        <c:v>804.3</c:v>
                      </c:pt>
                      <c:pt idx="8042">
                        <c:v>804.4</c:v>
                      </c:pt>
                      <c:pt idx="8043">
                        <c:v>804.5</c:v>
                      </c:pt>
                      <c:pt idx="8044">
                        <c:v>804.6</c:v>
                      </c:pt>
                      <c:pt idx="8045">
                        <c:v>804.7</c:v>
                      </c:pt>
                      <c:pt idx="8046">
                        <c:v>804.8</c:v>
                      </c:pt>
                      <c:pt idx="8047">
                        <c:v>804.9</c:v>
                      </c:pt>
                      <c:pt idx="8048">
                        <c:v>805</c:v>
                      </c:pt>
                      <c:pt idx="8049">
                        <c:v>805.1</c:v>
                      </c:pt>
                      <c:pt idx="8050">
                        <c:v>805.2</c:v>
                      </c:pt>
                      <c:pt idx="8051">
                        <c:v>805.3</c:v>
                      </c:pt>
                      <c:pt idx="8052">
                        <c:v>805.4</c:v>
                      </c:pt>
                      <c:pt idx="8053">
                        <c:v>805.5</c:v>
                      </c:pt>
                      <c:pt idx="8054">
                        <c:v>805.6</c:v>
                      </c:pt>
                      <c:pt idx="8055">
                        <c:v>805.7</c:v>
                      </c:pt>
                      <c:pt idx="8056">
                        <c:v>805.8</c:v>
                      </c:pt>
                      <c:pt idx="8057">
                        <c:v>805.9</c:v>
                      </c:pt>
                      <c:pt idx="8058">
                        <c:v>806</c:v>
                      </c:pt>
                      <c:pt idx="8059">
                        <c:v>806.1</c:v>
                      </c:pt>
                      <c:pt idx="8060">
                        <c:v>806.2</c:v>
                      </c:pt>
                      <c:pt idx="8061">
                        <c:v>806.3</c:v>
                      </c:pt>
                      <c:pt idx="8062">
                        <c:v>806.4</c:v>
                      </c:pt>
                      <c:pt idx="8063">
                        <c:v>806.5</c:v>
                      </c:pt>
                      <c:pt idx="8064">
                        <c:v>806.6</c:v>
                      </c:pt>
                      <c:pt idx="8065">
                        <c:v>806.7</c:v>
                      </c:pt>
                      <c:pt idx="8066">
                        <c:v>806.8</c:v>
                      </c:pt>
                      <c:pt idx="8067">
                        <c:v>806.9</c:v>
                      </c:pt>
                      <c:pt idx="8068">
                        <c:v>807</c:v>
                      </c:pt>
                      <c:pt idx="8069">
                        <c:v>807.1</c:v>
                      </c:pt>
                      <c:pt idx="8070">
                        <c:v>807.2</c:v>
                      </c:pt>
                      <c:pt idx="8071">
                        <c:v>807.3</c:v>
                      </c:pt>
                      <c:pt idx="8072">
                        <c:v>807.4</c:v>
                      </c:pt>
                      <c:pt idx="8073">
                        <c:v>807.5</c:v>
                      </c:pt>
                      <c:pt idx="8074">
                        <c:v>807.6</c:v>
                      </c:pt>
                      <c:pt idx="8075">
                        <c:v>807.7</c:v>
                      </c:pt>
                      <c:pt idx="8076">
                        <c:v>807.8</c:v>
                      </c:pt>
                      <c:pt idx="8077">
                        <c:v>807.9</c:v>
                      </c:pt>
                      <c:pt idx="8078">
                        <c:v>808</c:v>
                      </c:pt>
                      <c:pt idx="8079">
                        <c:v>808.1</c:v>
                      </c:pt>
                      <c:pt idx="8080">
                        <c:v>808.2</c:v>
                      </c:pt>
                      <c:pt idx="8081">
                        <c:v>808.3</c:v>
                      </c:pt>
                      <c:pt idx="8082">
                        <c:v>808.4</c:v>
                      </c:pt>
                      <c:pt idx="8083">
                        <c:v>808.5</c:v>
                      </c:pt>
                      <c:pt idx="8084">
                        <c:v>808.6</c:v>
                      </c:pt>
                      <c:pt idx="8085">
                        <c:v>808.7</c:v>
                      </c:pt>
                      <c:pt idx="8086">
                        <c:v>808.8</c:v>
                      </c:pt>
                      <c:pt idx="8087">
                        <c:v>808.9</c:v>
                      </c:pt>
                      <c:pt idx="8088">
                        <c:v>809</c:v>
                      </c:pt>
                      <c:pt idx="8089">
                        <c:v>809.1</c:v>
                      </c:pt>
                      <c:pt idx="8090">
                        <c:v>809.2</c:v>
                      </c:pt>
                      <c:pt idx="8091">
                        <c:v>809.3</c:v>
                      </c:pt>
                      <c:pt idx="8092">
                        <c:v>809.4</c:v>
                      </c:pt>
                      <c:pt idx="8093">
                        <c:v>809.5</c:v>
                      </c:pt>
                      <c:pt idx="8094">
                        <c:v>809.6</c:v>
                      </c:pt>
                      <c:pt idx="8095">
                        <c:v>809.7</c:v>
                      </c:pt>
                      <c:pt idx="8096">
                        <c:v>809.8</c:v>
                      </c:pt>
                      <c:pt idx="8097">
                        <c:v>809.9</c:v>
                      </c:pt>
                      <c:pt idx="8098">
                        <c:v>810</c:v>
                      </c:pt>
                      <c:pt idx="8099">
                        <c:v>810.1</c:v>
                      </c:pt>
                      <c:pt idx="8100">
                        <c:v>810.2</c:v>
                      </c:pt>
                      <c:pt idx="8101">
                        <c:v>810.3</c:v>
                      </c:pt>
                      <c:pt idx="8102">
                        <c:v>810.4</c:v>
                      </c:pt>
                      <c:pt idx="8103">
                        <c:v>810.5</c:v>
                      </c:pt>
                      <c:pt idx="8104">
                        <c:v>810.6</c:v>
                      </c:pt>
                      <c:pt idx="8105">
                        <c:v>810.7</c:v>
                      </c:pt>
                      <c:pt idx="8106">
                        <c:v>810.8</c:v>
                      </c:pt>
                      <c:pt idx="8107">
                        <c:v>810.9</c:v>
                      </c:pt>
                      <c:pt idx="8108">
                        <c:v>811</c:v>
                      </c:pt>
                      <c:pt idx="8109">
                        <c:v>811.1</c:v>
                      </c:pt>
                      <c:pt idx="8110">
                        <c:v>811.2</c:v>
                      </c:pt>
                      <c:pt idx="8111">
                        <c:v>811.3</c:v>
                      </c:pt>
                      <c:pt idx="8112">
                        <c:v>811.4</c:v>
                      </c:pt>
                      <c:pt idx="8113">
                        <c:v>811.5</c:v>
                      </c:pt>
                      <c:pt idx="8114">
                        <c:v>811.6</c:v>
                      </c:pt>
                      <c:pt idx="8115">
                        <c:v>811.7</c:v>
                      </c:pt>
                      <c:pt idx="8116">
                        <c:v>811.8</c:v>
                      </c:pt>
                      <c:pt idx="8117">
                        <c:v>811.9</c:v>
                      </c:pt>
                      <c:pt idx="8118">
                        <c:v>812</c:v>
                      </c:pt>
                      <c:pt idx="8119">
                        <c:v>812.1</c:v>
                      </c:pt>
                      <c:pt idx="8120">
                        <c:v>812.2</c:v>
                      </c:pt>
                      <c:pt idx="8121">
                        <c:v>812.3</c:v>
                      </c:pt>
                      <c:pt idx="8122">
                        <c:v>812.4</c:v>
                      </c:pt>
                      <c:pt idx="8123">
                        <c:v>812.5</c:v>
                      </c:pt>
                      <c:pt idx="8124">
                        <c:v>812.6</c:v>
                      </c:pt>
                      <c:pt idx="8125">
                        <c:v>812.7</c:v>
                      </c:pt>
                      <c:pt idx="8126">
                        <c:v>812.8</c:v>
                      </c:pt>
                      <c:pt idx="8127">
                        <c:v>812.9</c:v>
                      </c:pt>
                      <c:pt idx="8128">
                        <c:v>813</c:v>
                      </c:pt>
                      <c:pt idx="8129">
                        <c:v>813.1</c:v>
                      </c:pt>
                      <c:pt idx="8130">
                        <c:v>813.2</c:v>
                      </c:pt>
                      <c:pt idx="8131">
                        <c:v>813.3</c:v>
                      </c:pt>
                      <c:pt idx="8132">
                        <c:v>813.4</c:v>
                      </c:pt>
                      <c:pt idx="8133">
                        <c:v>813.5</c:v>
                      </c:pt>
                      <c:pt idx="8134">
                        <c:v>813.6</c:v>
                      </c:pt>
                      <c:pt idx="8135">
                        <c:v>813.7</c:v>
                      </c:pt>
                      <c:pt idx="8136">
                        <c:v>813.8</c:v>
                      </c:pt>
                      <c:pt idx="8137">
                        <c:v>813.9</c:v>
                      </c:pt>
                      <c:pt idx="8138">
                        <c:v>814</c:v>
                      </c:pt>
                      <c:pt idx="8139">
                        <c:v>814.1</c:v>
                      </c:pt>
                      <c:pt idx="8140">
                        <c:v>814.2</c:v>
                      </c:pt>
                      <c:pt idx="8141">
                        <c:v>814.3</c:v>
                      </c:pt>
                      <c:pt idx="8142">
                        <c:v>814.4</c:v>
                      </c:pt>
                      <c:pt idx="8143">
                        <c:v>814.5</c:v>
                      </c:pt>
                      <c:pt idx="8144">
                        <c:v>814.6</c:v>
                      </c:pt>
                      <c:pt idx="8145">
                        <c:v>814.7</c:v>
                      </c:pt>
                      <c:pt idx="8146">
                        <c:v>814.8</c:v>
                      </c:pt>
                      <c:pt idx="8147">
                        <c:v>814.9</c:v>
                      </c:pt>
                      <c:pt idx="8148">
                        <c:v>815</c:v>
                      </c:pt>
                      <c:pt idx="8149">
                        <c:v>815.1</c:v>
                      </c:pt>
                      <c:pt idx="8150">
                        <c:v>815.2</c:v>
                      </c:pt>
                      <c:pt idx="8151">
                        <c:v>815.3</c:v>
                      </c:pt>
                      <c:pt idx="8152">
                        <c:v>815.4</c:v>
                      </c:pt>
                      <c:pt idx="8153">
                        <c:v>815.5</c:v>
                      </c:pt>
                      <c:pt idx="8154">
                        <c:v>815.6</c:v>
                      </c:pt>
                      <c:pt idx="8155">
                        <c:v>815.7</c:v>
                      </c:pt>
                      <c:pt idx="8156">
                        <c:v>815.8</c:v>
                      </c:pt>
                      <c:pt idx="8157">
                        <c:v>815.9</c:v>
                      </c:pt>
                      <c:pt idx="8158">
                        <c:v>816</c:v>
                      </c:pt>
                      <c:pt idx="8159">
                        <c:v>816.1</c:v>
                      </c:pt>
                      <c:pt idx="8160">
                        <c:v>816.2</c:v>
                      </c:pt>
                      <c:pt idx="8161">
                        <c:v>816.3</c:v>
                      </c:pt>
                      <c:pt idx="8162">
                        <c:v>816.4</c:v>
                      </c:pt>
                      <c:pt idx="8163">
                        <c:v>816.5</c:v>
                      </c:pt>
                      <c:pt idx="8164">
                        <c:v>816.6</c:v>
                      </c:pt>
                      <c:pt idx="8165">
                        <c:v>816.7</c:v>
                      </c:pt>
                      <c:pt idx="8166">
                        <c:v>816.8</c:v>
                      </c:pt>
                      <c:pt idx="8167">
                        <c:v>816.9</c:v>
                      </c:pt>
                      <c:pt idx="8168">
                        <c:v>817</c:v>
                      </c:pt>
                      <c:pt idx="8169">
                        <c:v>817.1</c:v>
                      </c:pt>
                      <c:pt idx="8170">
                        <c:v>817.2</c:v>
                      </c:pt>
                      <c:pt idx="8171">
                        <c:v>817.3</c:v>
                      </c:pt>
                      <c:pt idx="8172">
                        <c:v>817.4</c:v>
                      </c:pt>
                      <c:pt idx="8173">
                        <c:v>817.5</c:v>
                      </c:pt>
                      <c:pt idx="8174">
                        <c:v>817.6</c:v>
                      </c:pt>
                      <c:pt idx="8175">
                        <c:v>817.7</c:v>
                      </c:pt>
                      <c:pt idx="8176">
                        <c:v>817.8</c:v>
                      </c:pt>
                      <c:pt idx="8177">
                        <c:v>817.9</c:v>
                      </c:pt>
                      <c:pt idx="8178">
                        <c:v>818</c:v>
                      </c:pt>
                      <c:pt idx="8179">
                        <c:v>818.1</c:v>
                      </c:pt>
                      <c:pt idx="8180">
                        <c:v>818.2</c:v>
                      </c:pt>
                      <c:pt idx="8181">
                        <c:v>818.3</c:v>
                      </c:pt>
                      <c:pt idx="8182">
                        <c:v>818.4</c:v>
                      </c:pt>
                      <c:pt idx="8183">
                        <c:v>818.5</c:v>
                      </c:pt>
                      <c:pt idx="8184">
                        <c:v>818.6</c:v>
                      </c:pt>
                      <c:pt idx="8185">
                        <c:v>818.7</c:v>
                      </c:pt>
                      <c:pt idx="8186">
                        <c:v>818.8</c:v>
                      </c:pt>
                      <c:pt idx="8187">
                        <c:v>818.9</c:v>
                      </c:pt>
                      <c:pt idx="8188">
                        <c:v>819</c:v>
                      </c:pt>
                      <c:pt idx="8189">
                        <c:v>819.1</c:v>
                      </c:pt>
                      <c:pt idx="8190">
                        <c:v>819.2</c:v>
                      </c:pt>
                      <c:pt idx="8191">
                        <c:v>819.3</c:v>
                      </c:pt>
                      <c:pt idx="8192">
                        <c:v>819.4</c:v>
                      </c:pt>
                      <c:pt idx="8193">
                        <c:v>819.5</c:v>
                      </c:pt>
                      <c:pt idx="8194">
                        <c:v>819.6</c:v>
                      </c:pt>
                      <c:pt idx="8195">
                        <c:v>819.7</c:v>
                      </c:pt>
                      <c:pt idx="8196">
                        <c:v>819.8</c:v>
                      </c:pt>
                      <c:pt idx="8197">
                        <c:v>819.9</c:v>
                      </c:pt>
                      <c:pt idx="8198">
                        <c:v>820</c:v>
                      </c:pt>
                      <c:pt idx="8199">
                        <c:v>820.1</c:v>
                      </c:pt>
                      <c:pt idx="8200">
                        <c:v>820.2</c:v>
                      </c:pt>
                      <c:pt idx="8201">
                        <c:v>820.3</c:v>
                      </c:pt>
                      <c:pt idx="8202">
                        <c:v>820.4</c:v>
                      </c:pt>
                      <c:pt idx="8203">
                        <c:v>820.5</c:v>
                      </c:pt>
                      <c:pt idx="8204">
                        <c:v>820.6</c:v>
                      </c:pt>
                      <c:pt idx="8205">
                        <c:v>820.7</c:v>
                      </c:pt>
                      <c:pt idx="8206">
                        <c:v>820.8</c:v>
                      </c:pt>
                      <c:pt idx="8207">
                        <c:v>820.9</c:v>
                      </c:pt>
                      <c:pt idx="8208">
                        <c:v>821</c:v>
                      </c:pt>
                      <c:pt idx="8209">
                        <c:v>821.1</c:v>
                      </c:pt>
                      <c:pt idx="8210">
                        <c:v>821.2</c:v>
                      </c:pt>
                      <c:pt idx="8211">
                        <c:v>821.3</c:v>
                      </c:pt>
                      <c:pt idx="8212">
                        <c:v>821.4</c:v>
                      </c:pt>
                      <c:pt idx="8213">
                        <c:v>821.5</c:v>
                      </c:pt>
                      <c:pt idx="8214">
                        <c:v>821.6</c:v>
                      </c:pt>
                      <c:pt idx="8215">
                        <c:v>821.7</c:v>
                      </c:pt>
                      <c:pt idx="8216">
                        <c:v>821.8</c:v>
                      </c:pt>
                      <c:pt idx="8217">
                        <c:v>821.9</c:v>
                      </c:pt>
                      <c:pt idx="8218">
                        <c:v>822</c:v>
                      </c:pt>
                      <c:pt idx="8219">
                        <c:v>822.1</c:v>
                      </c:pt>
                      <c:pt idx="8220">
                        <c:v>822.2</c:v>
                      </c:pt>
                      <c:pt idx="8221">
                        <c:v>822.3</c:v>
                      </c:pt>
                      <c:pt idx="8222">
                        <c:v>822.4</c:v>
                      </c:pt>
                      <c:pt idx="8223">
                        <c:v>822.5</c:v>
                      </c:pt>
                      <c:pt idx="8224">
                        <c:v>822.6</c:v>
                      </c:pt>
                      <c:pt idx="8225">
                        <c:v>822.7</c:v>
                      </c:pt>
                      <c:pt idx="8226">
                        <c:v>822.8</c:v>
                      </c:pt>
                      <c:pt idx="8227">
                        <c:v>822.9</c:v>
                      </c:pt>
                      <c:pt idx="8228">
                        <c:v>823</c:v>
                      </c:pt>
                      <c:pt idx="8229">
                        <c:v>823.1</c:v>
                      </c:pt>
                      <c:pt idx="8230">
                        <c:v>823.2</c:v>
                      </c:pt>
                      <c:pt idx="8231">
                        <c:v>823.3</c:v>
                      </c:pt>
                      <c:pt idx="8232">
                        <c:v>823.4</c:v>
                      </c:pt>
                      <c:pt idx="8233">
                        <c:v>823.5</c:v>
                      </c:pt>
                      <c:pt idx="8234">
                        <c:v>823.6</c:v>
                      </c:pt>
                      <c:pt idx="8235">
                        <c:v>823.7</c:v>
                      </c:pt>
                      <c:pt idx="8236">
                        <c:v>823.8</c:v>
                      </c:pt>
                      <c:pt idx="8237">
                        <c:v>823.9</c:v>
                      </c:pt>
                      <c:pt idx="8238">
                        <c:v>824</c:v>
                      </c:pt>
                      <c:pt idx="8239">
                        <c:v>824.1</c:v>
                      </c:pt>
                      <c:pt idx="8240">
                        <c:v>824.2</c:v>
                      </c:pt>
                      <c:pt idx="8241">
                        <c:v>824.3</c:v>
                      </c:pt>
                      <c:pt idx="8242">
                        <c:v>824.4</c:v>
                      </c:pt>
                      <c:pt idx="8243">
                        <c:v>824.5</c:v>
                      </c:pt>
                      <c:pt idx="8244">
                        <c:v>824.6</c:v>
                      </c:pt>
                      <c:pt idx="8245">
                        <c:v>824.7</c:v>
                      </c:pt>
                      <c:pt idx="8246">
                        <c:v>824.8</c:v>
                      </c:pt>
                      <c:pt idx="8247">
                        <c:v>824.9</c:v>
                      </c:pt>
                      <c:pt idx="8248">
                        <c:v>825</c:v>
                      </c:pt>
                      <c:pt idx="8249">
                        <c:v>825.1</c:v>
                      </c:pt>
                      <c:pt idx="8250">
                        <c:v>825.2</c:v>
                      </c:pt>
                      <c:pt idx="8251">
                        <c:v>825.3</c:v>
                      </c:pt>
                      <c:pt idx="8252">
                        <c:v>825.4</c:v>
                      </c:pt>
                      <c:pt idx="8253">
                        <c:v>825.5</c:v>
                      </c:pt>
                      <c:pt idx="8254">
                        <c:v>825.6</c:v>
                      </c:pt>
                      <c:pt idx="8255">
                        <c:v>825.7</c:v>
                      </c:pt>
                      <c:pt idx="8256">
                        <c:v>825.8</c:v>
                      </c:pt>
                      <c:pt idx="8257">
                        <c:v>825.9</c:v>
                      </c:pt>
                      <c:pt idx="8258">
                        <c:v>826</c:v>
                      </c:pt>
                      <c:pt idx="8259">
                        <c:v>826.1</c:v>
                      </c:pt>
                      <c:pt idx="8260">
                        <c:v>826.2</c:v>
                      </c:pt>
                      <c:pt idx="8261">
                        <c:v>826.3</c:v>
                      </c:pt>
                      <c:pt idx="8262">
                        <c:v>826.4</c:v>
                      </c:pt>
                      <c:pt idx="8263">
                        <c:v>826.5</c:v>
                      </c:pt>
                      <c:pt idx="8264">
                        <c:v>826.6</c:v>
                      </c:pt>
                      <c:pt idx="8265">
                        <c:v>826.7</c:v>
                      </c:pt>
                      <c:pt idx="8266">
                        <c:v>826.8</c:v>
                      </c:pt>
                      <c:pt idx="8267">
                        <c:v>826.9</c:v>
                      </c:pt>
                      <c:pt idx="8268">
                        <c:v>827</c:v>
                      </c:pt>
                      <c:pt idx="8269">
                        <c:v>827.1</c:v>
                      </c:pt>
                      <c:pt idx="8270">
                        <c:v>827.2</c:v>
                      </c:pt>
                      <c:pt idx="8271">
                        <c:v>827.3</c:v>
                      </c:pt>
                      <c:pt idx="8272">
                        <c:v>827.4</c:v>
                      </c:pt>
                      <c:pt idx="8273">
                        <c:v>827.5</c:v>
                      </c:pt>
                      <c:pt idx="8274">
                        <c:v>827.6</c:v>
                      </c:pt>
                      <c:pt idx="8275">
                        <c:v>827.7</c:v>
                      </c:pt>
                      <c:pt idx="8276">
                        <c:v>827.8</c:v>
                      </c:pt>
                      <c:pt idx="8277">
                        <c:v>827.9</c:v>
                      </c:pt>
                      <c:pt idx="8278">
                        <c:v>828</c:v>
                      </c:pt>
                      <c:pt idx="8279">
                        <c:v>828.1</c:v>
                      </c:pt>
                      <c:pt idx="8280">
                        <c:v>828.2</c:v>
                      </c:pt>
                      <c:pt idx="8281">
                        <c:v>828.3</c:v>
                      </c:pt>
                      <c:pt idx="8282">
                        <c:v>828.4</c:v>
                      </c:pt>
                      <c:pt idx="8283">
                        <c:v>828.5</c:v>
                      </c:pt>
                      <c:pt idx="8284">
                        <c:v>828.6</c:v>
                      </c:pt>
                      <c:pt idx="8285">
                        <c:v>828.7</c:v>
                      </c:pt>
                      <c:pt idx="8286">
                        <c:v>828.8</c:v>
                      </c:pt>
                      <c:pt idx="8287">
                        <c:v>828.9</c:v>
                      </c:pt>
                      <c:pt idx="8288">
                        <c:v>829</c:v>
                      </c:pt>
                      <c:pt idx="8289">
                        <c:v>829.1</c:v>
                      </c:pt>
                      <c:pt idx="8290">
                        <c:v>829.2</c:v>
                      </c:pt>
                      <c:pt idx="8291">
                        <c:v>829.3</c:v>
                      </c:pt>
                      <c:pt idx="8292">
                        <c:v>829.4</c:v>
                      </c:pt>
                      <c:pt idx="8293">
                        <c:v>829.5</c:v>
                      </c:pt>
                      <c:pt idx="8294">
                        <c:v>829.6</c:v>
                      </c:pt>
                      <c:pt idx="8295">
                        <c:v>829.7</c:v>
                      </c:pt>
                      <c:pt idx="8296">
                        <c:v>829.8</c:v>
                      </c:pt>
                      <c:pt idx="8297">
                        <c:v>829.9</c:v>
                      </c:pt>
                      <c:pt idx="8298">
                        <c:v>830</c:v>
                      </c:pt>
                      <c:pt idx="8299">
                        <c:v>830.1</c:v>
                      </c:pt>
                      <c:pt idx="8300">
                        <c:v>830.2</c:v>
                      </c:pt>
                      <c:pt idx="8301">
                        <c:v>830.3</c:v>
                      </c:pt>
                      <c:pt idx="8302">
                        <c:v>830.4</c:v>
                      </c:pt>
                      <c:pt idx="8303">
                        <c:v>830.5</c:v>
                      </c:pt>
                      <c:pt idx="8304">
                        <c:v>830.6</c:v>
                      </c:pt>
                      <c:pt idx="8305">
                        <c:v>830.7</c:v>
                      </c:pt>
                      <c:pt idx="8306">
                        <c:v>830.8</c:v>
                      </c:pt>
                      <c:pt idx="8307">
                        <c:v>830.9</c:v>
                      </c:pt>
                      <c:pt idx="8308">
                        <c:v>831</c:v>
                      </c:pt>
                      <c:pt idx="8309">
                        <c:v>831.1</c:v>
                      </c:pt>
                      <c:pt idx="8310">
                        <c:v>831.2</c:v>
                      </c:pt>
                      <c:pt idx="8311">
                        <c:v>831.3</c:v>
                      </c:pt>
                      <c:pt idx="8312">
                        <c:v>831.4</c:v>
                      </c:pt>
                      <c:pt idx="8313">
                        <c:v>831.5</c:v>
                      </c:pt>
                      <c:pt idx="8314">
                        <c:v>831.6</c:v>
                      </c:pt>
                      <c:pt idx="8315">
                        <c:v>831.7</c:v>
                      </c:pt>
                      <c:pt idx="8316">
                        <c:v>831.8</c:v>
                      </c:pt>
                      <c:pt idx="8317">
                        <c:v>831.9</c:v>
                      </c:pt>
                      <c:pt idx="8318">
                        <c:v>832</c:v>
                      </c:pt>
                      <c:pt idx="8319">
                        <c:v>832.1</c:v>
                      </c:pt>
                      <c:pt idx="8320">
                        <c:v>832.2</c:v>
                      </c:pt>
                      <c:pt idx="8321">
                        <c:v>832.3</c:v>
                      </c:pt>
                      <c:pt idx="8322">
                        <c:v>832.4</c:v>
                      </c:pt>
                      <c:pt idx="8323">
                        <c:v>832.5</c:v>
                      </c:pt>
                      <c:pt idx="8324">
                        <c:v>832.6</c:v>
                      </c:pt>
                      <c:pt idx="8325">
                        <c:v>832.7</c:v>
                      </c:pt>
                      <c:pt idx="8326">
                        <c:v>832.8</c:v>
                      </c:pt>
                      <c:pt idx="8327">
                        <c:v>832.9</c:v>
                      </c:pt>
                      <c:pt idx="8328">
                        <c:v>833</c:v>
                      </c:pt>
                      <c:pt idx="8329">
                        <c:v>833.1</c:v>
                      </c:pt>
                      <c:pt idx="8330">
                        <c:v>833.2</c:v>
                      </c:pt>
                      <c:pt idx="8331">
                        <c:v>833.3</c:v>
                      </c:pt>
                      <c:pt idx="8332">
                        <c:v>833.4</c:v>
                      </c:pt>
                      <c:pt idx="8333">
                        <c:v>833.5</c:v>
                      </c:pt>
                      <c:pt idx="8334">
                        <c:v>833.6</c:v>
                      </c:pt>
                      <c:pt idx="8335">
                        <c:v>833.7</c:v>
                      </c:pt>
                      <c:pt idx="8336">
                        <c:v>833.8</c:v>
                      </c:pt>
                      <c:pt idx="8337">
                        <c:v>833.9</c:v>
                      </c:pt>
                      <c:pt idx="8338">
                        <c:v>834</c:v>
                      </c:pt>
                      <c:pt idx="8339">
                        <c:v>834.1</c:v>
                      </c:pt>
                      <c:pt idx="8340">
                        <c:v>834.2</c:v>
                      </c:pt>
                      <c:pt idx="8341">
                        <c:v>834.3</c:v>
                      </c:pt>
                      <c:pt idx="8342">
                        <c:v>834.4</c:v>
                      </c:pt>
                      <c:pt idx="8343">
                        <c:v>834.5</c:v>
                      </c:pt>
                      <c:pt idx="8344">
                        <c:v>834.6</c:v>
                      </c:pt>
                      <c:pt idx="8345">
                        <c:v>834.7</c:v>
                      </c:pt>
                      <c:pt idx="8346">
                        <c:v>834.8</c:v>
                      </c:pt>
                      <c:pt idx="8347">
                        <c:v>834.9</c:v>
                      </c:pt>
                      <c:pt idx="8348">
                        <c:v>835</c:v>
                      </c:pt>
                      <c:pt idx="8349">
                        <c:v>835.1</c:v>
                      </c:pt>
                      <c:pt idx="8350">
                        <c:v>835.2</c:v>
                      </c:pt>
                      <c:pt idx="8351">
                        <c:v>835.3</c:v>
                      </c:pt>
                      <c:pt idx="8352">
                        <c:v>835.4</c:v>
                      </c:pt>
                      <c:pt idx="8353">
                        <c:v>835.5</c:v>
                      </c:pt>
                      <c:pt idx="8354">
                        <c:v>835.6</c:v>
                      </c:pt>
                      <c:pt idx="8355">
                        <c:v>835.7</c:v>
                      </c:pt>
                      <c:pt idx="8356">
                        <c:v>835.8</c:v>
                      </c:pt>
                      <c:pt idx="8357">
                        <c:v>835.9</c:v>
                      </c:pt>
                      <c:pt idx="8358">
                        <c:v>836</c:v>
                      </c:pt>
                      <c:pt idx="8359">
                        <c:v>836.1</c:v>
                      </c:pt>
                      <c:pt idx="8360">
                        <c:v>836.2</c:v>
                      </c:pt>
                      <c:pt idx="8361">
                        <c:v>836.3</c:v>
                      </c:pt>
                      <c:pt idx="8362">
                        <c:v>836.4</c:v>
                      </c:pt>
                      <c:pt idx="8363">
                        <c:v>836.5</c:v>
                      </c:pt>
                      <c:pt idx="8364">
                        <c:v>836.6</c:v>
                      </c:pt>
                      <c:pt idx="8365">
                        <c:v>836.7</c:v>
                      </c:pt>
                      <c:pt idx="8366">
                        <c:v>836.8</c:v>
                      </c:pt>
                      <c:pt idx="8367">
                        <c:v>836.9</c:v>
                      </c:pt>
                      <c:pt idx="8368">
                        <c:v>837</c:v>
                      </c:pt>
                      <c:pt idx="8369">
                        <c:v>837.1</c:v>
                      </c:pt>
                      <c:pt idx="8370">
                        <c:v>837.2</c:v>
                      </c:pt>
                      <c:pt idx="8371">
                        <c:v>837.3</c:v>
                      </c:pt>
                      <c:pt idx="8372">
                        <c:v>837.4</c:v>
                      </c:pt>
                      <c:pt idx="8373">
                        <c:v>837.5</c:v>
                      </c:pt>
                      <c:pt idx="8374">
                        <c:v>837.6</c:v>
                      </c:pt>
                      <c:pt idx="8375">
                        <c:v>837.7</c:v>
                      </c:pt>
                      <c:pt idx="8376">
                        <c:v>837.8</c:v>
                      </c:pt>
                      <c:pt idx="8377">
                        <c:v>837.9</c:v>
                      </c:pt>
                      <c:pt idx="8378">
                        <c:v>838</c:v>
                      </c:pt>
                      <c:pt idx="8379">
                        <c:v>838.1</c:v>
                      </c:pt>
                      <c:pt idx="8380">
                        <c:v>838.2</c:v>
                      </c:pt>
                      <c:pt idx="8381">
                        <c:v>838.3</c:v>
                      </c:pt>
                      <c:pt idx="8382">
                        <c:v>838.4</c:v>
                      </c:pt>
                      <c:pt idx="8383">
                        <c:v>838.5</c:v>
                      </c:pt>
                      <c:pt idx="8384">
                        <c:v>838.6</c:v>
                      </c:pt>
                      <c:pt idx="8385">
                        <c:v>838.7</c:v>
                      </c:pt>
                      <c:pt idx="8386">
                        <c:v>838.8</c:v>
                      </c:pt>
                      <c:pt idx="8387">
                        <c:v>838.9</c:v>
                      </c:pt>
                      <c:pt idx="8388">
                        <c:v>839</c:v>
                      </c:pt>
                      <c:pt idx="8389">
                        <c:v>839.1</c:v>
                      </c:pt>
                      <c:pt idx="8390">
                        <c:v>839.2</c:v>
                      </c:pt>
                      <c:pt idx="8391">
                        <c:v>839.3</c:v>
                      </c:pt>
                      <c:pt idx="8392">
                        <c:v>839.4</c:v>
                      </c:pt>
                      <c:pt idx="8393">
                        <c:v>839.5</c:v>
                      </c:pt>
                      <c:pt idx="8394">
                        <c:v>839.6</c:v>
                      </c:pt>
                      <c:pt idx="8395">
                        <c:v>839.7</c:v>
                      </c:pt>
                      <c:pt idx="8396">
                        <c:v>839.8</c:v>
                      </c:pt>
                      <c:pt idx="8397">
                        <c:v>839.9</c:v>
                      </c:pt>
                      <c:pt idx="8398">
                        <c:v>840</c:v>
                      </c:pt>
                      <c:pt idx="8399">
                        <c:v>840.1</c:v>
                      </c:pt>
                      <c:pt idx="8400">
                        <c:v>840.2</c:v>
                      </c:pt>
                      <c:pt idx="8401">
                        <c:v>840.3</c:v>
                      </c:pt>
                      <c:pt idx="8402">
                        <c:v>840.4</c:v>
                      </c:pt>
                      <c:pt idx="8403">
                        <c:v>840.5</c:v>
                      </c:pt>
                      <c:pt idx="8404">
                        <c:v>840.6</c:v>
                      </c:pt>
                      <c:pt idx="8405">
                        <c:v>840.7</c:v>
                      </c:pt>
                      <c:pt idx="8406">
                        <c:v>840.8</c:v>
                      </c:pt>
                      <c:pt idx="8407">
                        <c:v>840.9</c:v>
                      </c:pt>
                      <c:pt idx="8408">
                        <c:v>841</c:v>
                      </c:pt>
                      <c:pt idx="8409">
                        <c:v>841.1</c:v>
                      </c:pt>
                      <c:pt idx="8410">
                        <c:v>841.2</c:v>
                      </c:pt>
                      <c:pt idx="8411">
                        <c:v>841.3</c:v>
                      </c:pt>
                      <c:pt idx="8412">
                        <c:v>841.4</c:v>
                      </c:pt>
                      <c:pt idx="8413">
                        <c:v>841.5</c:v>
                      </c:pt>
                      <c:pt idx="8414">
                        <c:v>841.6</c:v>
                      </c:pt>
                      <c:pt idx="8415">
                        <c:v>841.7</c:v>
                      </c:pt>
                      <c:pt idx="8416">
                        <c:v>841.8</c:v>
                      </c:pt>
                      <c:pt idx="8417">
                        <c:v>841.9</c:v>
                      </c:pt>
                      <c:pt idx="8418">
                        <c:v>842</c:v>
                      </c:pt>
                      <c:pt idx="8419">
                        <c:v>842.1</c:v>
                      </c:pt>
                      <c:pt idx="8420">
                        <c:v>842.2</c:v>
                      </c:pt>
                      <c:pt idx="8421">
                        <c:v>842.3</c:v>
                      </c:pt>
                      <c:pt idx="8422">
                        <c:v>842.4</c:v>
                      </c:pt>
                      <c:pt idx="8423">
                        <c:v>842.5</c:v>
                      </c:pt>
                      <c:pt idx="8424">
                        <c:v>842.6</c:v>
                      </c:pt>
                      <c:pt idx="8425">
                        <c:v>842.7</c:v>
                      </c:pt>
                      <c:pt idx="8426">
                        <c:v>842.8</c:v>
                      </c:pt>
                      <c:pt idx="8427">
                        <c:v>842.9</c:v>
                      </c:pt>
                      <c:pt idx="8428">
                        <c:v>843</c:v>
                      </c:pt>
                      <c:pt idx="8429">
                        <c:v>843.1</c:v>
                      </c:pt>
                      <c:pt idx="8430">
                        <c:v>843.2</c:v>
                      </c:pt>
                      <c:pt idx="8431">
                        <c:v>843.3</c:v>
                      </c:pt>
                      <c:pt idx="8432">
                        <c:v>843.4</c:v>
                      </c:pt>
                      <c:pt idx="8433">
                        <c:v>843.5</c:v>
                      </c:pt>
                      <c:pt idx="8434">
                        <c:v>843.6</c:v>
                      </c:pt>
                      <c:pt idx="8435">
                        <c:v>843.7</c:v>
                      </c:pt>
                      <c:pt idx="8436">
                        <c:v>843.8</c:v>
                      </c:pt>
                      <c:pt idx="8437">
                        <c:v>843.9</c:v>
                      </c:pt>
                      <c:pt idx="8438">
                        <c:v>844</c:v>
                      </c:pt>
                      <c:pt idx="8439">
                        <c:v>844.1</c:v>
                      </c:pt>
                      <c:pt idx="8440">
                        <c:v>844.2</c:v>
                      </c:pt>
                      <c:pt idx="8441">
                        <c:v>844.3</c:v>
                      </c:pt>
                      <c:pt idx="8442">
                        <c:v>844.4</c:v>
                      </c:pt>
                      <c:pt idx="8443">
                        <c:v>844.5</c:v>
                      </c:pt>
                      <c:pt idx="8444">
                        <c:v>844.6</c:v>
                      </c:pt>
                      <c:pt idx="8445">
                        <c:v>844.7</c:v>
                      </c:pt>
                      <c:pt idx="8446">
                        <c:v>844.8</c:v>
                      </c:pt>
                      <c:pt idx="8447">
                        <c:v>844.9</c:v>
                      </c:pt>
                      <c:pt idx="8448">
                        <c:v>845</c:v>
                      </c:pt>
                      <c:pt idx="8449">
                        <c:v>845.1</c:v>
                      </c:pt>
                      <c:pt idx="8450">
                        <c:v>845.2</c:v>
                      </c:pt>
                      <c:pt idx="8451">
                        <c:v>845.3</c:v>
                      </c:pt>
                      <c:pt idx="8452">
                        <c:v>845.4</c:v>
                      </c:pt>
                      <c:pt idx="8453">
                        <c:v>845.5</c:v>
                      </c:pt>
                      <c:pt idx="8454">
                        <c:v>845.6</c:v>
                      </c:pt>
                      <c:pt idx="8455">
                        <c:v>845.7</c:v>
                      </c:pt>
                      <c:pt idx="8456">
                        <c:v>845.8</c:v>
                      </c:pt>
                      <c:pt idx="8457">
                        <c:v>845.9</c:v>
                      </c:pt>
                      <c:pt idx="8458">
                        <c:v>846</c:v>
                      </c:pt>
                      <c:pt idx="8459">
                        <c:v>846.1</c:v>
                      </c:pt>
                      <c:pt idx="8460">
                        <c:v>846.2</c:v>
                      </c:pt>
                      <c:pt idx="8461">
                        <c:v>846.3</c:v>
                      </c:pt>
                      <c:pt idx="8462">
                        <c:v>846.4</c:v>
                      </c:pt>
                      <c:pt idx="8463">
                        <c:v>846.5</c:v>
                      </c:pt>
                      <c:pt idx="8464">
                        <c:v>846.6</c:v>
                      </c:pt>
                      <c:pt idx="8465">
                        <c:v>846.7</c:v>
                      </c:pt>
                      <c:pt idx="8466">
                        <c:v>846.8</c:v>
                      </c:pt>
                      <c:pt idx="8467">
                        <c:v>846.9</c:v>
                      </c:pt>
                      <c:pt idx="8468">
                        <c:v>847</c:v>
                      </c:pt>
                      <c:pt idx="8469">
                        <c:v>847.1</c:v>
                      </c:pt>
                      <c:pt idx="8470">
                        <c:v>847.2</c:v>
                      </c:pt>
                      <c:pt idx="8471">
                        <c:v>847.3</c:v>
                      </c:pt>
                      <c:pt idx="8472">
                        <c:v>847.4</c:v>
                      </c:pt>
                      <c:pt idx="8473">
                        <c:v>847.5</c:v>
                      </c:pt>
                      <c:pt idx="8474">
                        <c:v>847.6</c:v>
                      </c:pt>
                      <c:pt idx="8475">
                        <c:v>847.7</c:v>
                      </c:pt>
                      <c:pt idx="8476">
                        <c:v>847.8</c:v>
                      </c:pt>
                      <c:pt idx="8477">
                        <c:v>847.9</c:v>
                      </c:pt>
                      <c:pt idx="8478">
                        <c:v>848</c:v>
                      </c:pt>
                      <c:pt idx="8479">
                        <c:v>848.1</c:v>
                      </c:pt>
                      <c:pt idx="8480">
                        <c:v>848.2</c:v>
                      </c:pt>
                      <c:pt idx="8481">
                        <c:v>848.3</c:v>
                      </c:pt>
                      <c:pt idx="8482">
                        <c:v>848.4</c:v>
                      </c:pt>
                      <c:pt idx="8483">
                        <c:v>848.5</c:v>
                      </c:pt>
                      <c:pt idx="8484">
                        <c:v>848.6</c:v>
                      </c:pt>
                      <c:pt idx="8485">
                        <c:v>848.7</c:v>
                      </c:pt>
                      <c:pt idx="8486">
                        <c:v>848.8</c:v>
                      </c:pt>
                      <c:pt idx="8487">
                        <c:v>848.9</c:v>
                      </c:pt>
                      <c:pt idx="8488">
                        <c:v>849</c:v>
                      </c:pt>
                      <c:pt idx="8489">
                        <c:v>849.1</c:v>
                      </c:pt>
                      <c:pt idx="8490">
                        <c:v>849.2</c:v>
                      </c:pt>
                      <c:pt idx="8491">
                        <c:v>849.3</c:v>
                      </c:pt>
                      <c:pt idx="8492">
                        <c:v>849.4</c:v>
                      </c:pt>
                      <c:pt idx="8493">
                        <c:v>849.5</c:v>
                      </c:pt>
                      <c:pt idx="8494">
                        <c:v>849.6</c:v>
                      </c:pt>
                      <c:pt idx="8495">
                        <c:v>849.7</c:v>
                      </c:pt>
                      <c:pt idx="8496">
                        <c:v>849.8</c:v>
                      </c:pt>
                      <c:pt idx="8497">
                        <c:v>849.9</c:v>
                      </c:pt>
                      <c:pt idx="8498">
                        <c:v>850</c:v>
                      </c:pt>
                      <c:pt idx="8499">
                        <c:v>850.1</c:v>
                      </c:pt>
                      <c:pt idx="8500">
                        <c:v>850.2</c:v>
                      </c:pt>
                      <c:pt idx="8501">
                        <c:v>850.3</c:v>
                      </c:pt>
                      <c:pt idx="8502">
                        <c:v>850.4</c:v>
                      </c:pt>
                      <c:pt idx="8503">
                        <c:v>850.5</c:v>
                      </c:pt>
                      <c:pt idx="8504">
                        <c:v>850.6</c:v>
                      </c:pt>
                      <c:pt idx="8505">
                        <c:v>850.7</c:v>
                      </c:pt>
                      <c:pt idx="8506">
                        <c:v>850.8</c:v>
                      </c:pt>
                      <c:pt idx="8507">
                        <c:v>850.9</c:v>
                      </c:pt>
                      <c:pt idx="8508">
                        <c:v>851</c:v>
                      </c:pt>
                      <c:pt idx="8509">
                        <c:v>851.1</c:v>
                      </c:pt>
                      <c:pt idx="8510">
                        <c:v>851.2</c:v>
                      </c:pt>
                      <c:pt idx="8511">
                        <c:v>851.3</c:v>
                      </c:pt>
                      <c:pt idx="8512">
                        <c:v>851.4</c:v>
                      </c:pt>
                      <c:pt idx="8513">
                        <c:v>851.5</c:v>
                      </c:pt>
                      <c:pt idx="8514">
                        <c:v>851.6</c:v>
                      </c:pt>
                      <c:pt idx="8515">
                        <c:v>851.7</c:v>
                      </c:pt>
                      <c:pt idx="8516">
                        <c:v>851.8</c:v>
                      </c:pt>
                      <c:pt idx="8517">
                        <c:v>851.9</c:v>
                      </c:pt>
                      <c:pt idx="8518">
                        <c:v>852</c:v>
                      </c:pt>
                      <c:pt idx="8519">
                        <c:v>852.1</c:v>
                      </c:pt>
                      <c:pt idx="8520">
                        <c:v>852.2</c:v>
                      </c:pt>
                      <c:pt idx="8521">
                        <c:v>852.3</c:v>
                      </c:pt>
                      <c:pt idx="8522">
                        <c:v>852.4</c:v>
                      </c:pt>
                      <c:pt idx="8523">
                        <c:v>852.5</c:v>
                      </c:pt>
                      <c:pt idx="8524">
                        <c:v>852.6</c:v>
                      </c:pt>
                      <c:pt idx="8525">
                        <c:v>852.7</c:v>
                      </c:pt>
                      <c:pt idx="8526">
                        <c:v>852.8</c:v>
                      </c:pt>
                      <c:pt idx="8527">
                        <c:v>852.9</c:v>
                      </c:pt>
                      <c:pt idx="8528">
                        <c:v>853</c:v>
                      </c:pt>
                      <c:pt idx="8529">
                        <c:v>853.1</c:v>
                      </c:pt>
                      <c:pt idx="8530">
                        <c:v>853.2</c:v>
                      </c:pt>
                      <c:pt idx="8531">
                        <c:v>853.3</c:v>
                      </c:pt>
                      <c:pt idx="8532">
                        <c:v>853.4</c:v>
                      </c:pt>
                      <c:pt idx="8533">
                        <c:v>853.5</c:v>
                      </c:pt>
                      <c:pt idx="8534">
                        <c:v>853.6</c:v>
                      </c:pt>
                      <c:pt idx="8535">
                        <c:v>853.7</c:v>
                      </c:pt>
                      <c:pt idx="8536">
                        <c:v>853.8</c:v>
                      </c:pt>
                      <c:pt idx="8537">
                        <c:v>853.9</c:v>
                      </c:pt>
                      <c:pt idx="8538">
                        <c:v>854</c:v>
                      </c:pt>
                      <c:pt idx="8539">
                        <c:v>854.1</c:v>
                      </c:pt>
                      <c:pt idx="8540">
                        <c:v>854.2</c:v>
                      </c:pt>
                      <c:pt idx="8541">
                        <c:v>854.3</c:v>
                      </c:pt>
                      <c:pt idx="8542">
                        <c:v>854.4</c:v>
                      </c:pt>
                      <c:pt idx="8543">
                        <c:v>854.5</c:v>
                      </c:pt>
                      <c:pt idx="8544">
                        <c:v>854.6</c:v>
                      </c:pt>
                      <c:pt idx="8545">
                        <c:v>854.7</c:v>
                      </c:pt>
                      <c:pt idx="8546">
                        <c:v>854.8</c:v>
                      </c:pt>
                      <c:pt idx="8547">
                        <c:v>854.9</c:v>
                      </c:pt>
                      <c:pt idx="8548">
                        <c:v>855</c:v>
                      </c:pt>
                      <c:pt idx="8549">
                        <c:v>855.1</c:v>
                      </c:pt>
                      <c:pt idx="8550">
                        <c:v>855.2</c:v>
                      </c:pt>
                      <c:pt idx="8551">
                        <c:v>855.3</c:v>
                      </c:pt>
                      <c:pt idx="8552">
                        <c:v>855.4</c:v>
                      </c:pt>
                      <c:pt idx="8553">
                        <c:v>855.5</c:v>
                      </c:pt>
                      <c:pt idx="8554">
                        <c:v>855.6</c:v>
                      </c:pt>
                      <c:pt idx="8555">
                        <c:v>855.7</c:v>
                      </c:pt>
                      <c:pt idx="8556">
                        <c:v>855.8</c:v>
                      </c:pt>
                      <c:pt idx="8557">
                        <c:v>855.9</c:v>
                      </c:pt>
                      <c:pt idx="8558">
                        <c:v>856</c:v>
                      </c:pt>
                      <c:pt idx="8559">
                        <c:v>856.1</c:v>
                      </c:pt>
                      <c:pt idx="8560">
                        <c:v>856.2</c:v>
                      </c:pt>
                      <c:pt idx="8561">
                        <c:v>856.3</c:v>
                      </c:pt>
                      <c:pt idx="8562">
                        <c:v>856.4</c:v>
                      </c:pt>
                      <c:pt idx="8563">
                        <c:v>856.5</c:v>
                      </c:pt>
                      <c:pt idx="8564">
                        <c:v>856.6</c:v>
                      </c:pt>
                      <c:pt idx="8565">
                        <c:v>856.7</c:v>
                      </c:pt>
                      <c:pt idx="8566">
                        <c:v>856.8</c:v>
                      </c:pt>
                      <c:pt idx="8567">
                        <c:v>856.9</c:v>
                      </c:pt>
                      <c:pt idx="8568">
                        <c:v>857</c:v>
                      </c:pt>
                      <c:pt idx="8569">
                        <c:v>857.1</c:v>
                      </c:pt>
                      <c:pt idx="8570">
                        <c:v>857.2</c:v>
                      </c:pt>
                      <c:pt idx="8571">
                        <c:v>857.3</c:v>
                      </c:pt>
                      <c:pt idx="8572">
                        <c:v>857.4</c:v>
                      </c:pt>
                      <c:pt idx="8573">
                        <c:v>857.5</c:v>
                      </c:pt>
                      <c:pt idx="8574">
                        <c:v>857.6</c:v>
                      </c:pt>
                      <c:pt idx="8575">
                        <c:v>857.7</c:v>
                      </c:pt>
                      <c:pt idx="8576">
                        <c:v>857.8</c:v>
                      </c:pt>
                      <c:pt idx="8577">
                        <c:v>857.9</c:v>
                      </c:pt>
                      <c:pt idx="8578">
                        <c:v>858</c:v>
                      </c:pt>
                      <c:pt idx="8579">
                        <c:v>858.1</c:v>
                      </c:pt>
                      <c:pt idx="8580">
                        <c:v>858.2</c:v>
                      </c:pt>
                      <c:pt idx="8581">
                        <c:v>858.3</c:v>
                      </c:pt>
                      <c:pt idx="8582">
                        <c:v>858.4</c:v>
                      </c:pt>
                      <c:pt idx="8583">
                        <c:v>858.5</c:v>
                      </c:pt>
                      <c:pt idx="8584">
                        <c:v>858.6</c:v>
                      </c:pt>
                      <c:pt idx="8585">
                        <c:v>858.7</c:v>
                      </c:pt>
                      <c:pt idx="8586">
                        <c:v>858.8</c:v>
                      </c:pt>
                      <c:pt idx="8587">
                        <c:v>858.9</c:v>
                      </c:pt>
                      <c:pt idx="8588">
                        <c:v>859</c:v>
                      </c:pt>
                      <c:pt idx="8589">
                        <c:v>859.1</c:v>
                      </c:pt>
                      <c:pt idx="8590">
                        <c:v>859.2</c:v>
                      </c:pt>
                      <c:pt idx="8591">
                        <c:v>859.3</c:v>
                      </c:pt>
                      <c:pt idx="8592">
                        <c:v>859.4</c:v>
                      </c:pt>
                      <c:pt idx="8593">
                        <c:v>859.5</c:v>
                      </c:pt>
                      <c:pt idx="8594">
                        <c:v>859.6</c:v>
                      </c:pt>
                      <c:pt idx="8595">
                        <c:v>859.7</c:v>
                      </c:pt>
                      <c:pt idx="8596">
                        <c:v>859.8</c:v>
                      </c:pt>
                      <c:pt idx="8597">
                        <c:v>859.9</c:v>
                      </c:pt>
                      <c:pt idx="8598">
                        <c:v>860</c:v>
                      </c:pt>
                      <c:pt idx="8599">
                        <c:v>860.1</c:v>
                      </c:pt>
                      <c:pt idx="8600">
                        <c:v>860.2</c:v>
                      </c:pt>
                      <c:pt idx="8601">
                        <c:v>860.3</c:v>
                      </c:pt>
                      <c:pt idx="8602">
                        <c:v>860.4</c:v>
                      </c:pt>
                      <c:pt idx="8603">
                        <c:v>860.5</c:v>
                      </c:pt>
                      <c:pt idx="8604">
                        <c:v>860.6</c:v>
                      </c:pt>
                      <c:pt idx="8605">
                        <c:v>860.7</c:v>
                      </c:pt>
                      <c:pt idx="8606">
                        <c:v>860.8</c:v>
                      </c:pt>
                      <c:pt idx="8607">
                        <c:v>860.9</c:v>
                      </c:pt>
                      <c:pt idx="8608">
                        <c:v>861</c:v>
                      </c:pt>
                      <c:pt idx="8609">
                        <c:v>861.1</c:v>
                      </c:pt>
                      <c:pt idx="8610">
                        <c:v>861.2</c:v>
                      </c:pt>
                      <c:pt idx="8611">
                        <c:v>861.3</c:v>
                      </c:pt>
                      <c:pt idx="8612">
                        <c:v>861.4</c:v>
                      </c:pt>
                      <c:pt idx="8613">
                        <c:v>861.5</c:v>
                      </c:pt>
                      <c:pt idx="8614">
                        <c:v>861.6</c:v>
                      </c:pt>
                      <c:pt idx="8615">
                        <c:v>861.7</c:v>
                      </c:pt>
                      <c:pt idx="8616">
                        <c:v>861.8</c:v>
                      </c:pt>
                      <c:pt idx="8617">
                        <c:v>861.9</c:v>
                      </c:pt>
                      <c:pt idx="8618">
                        <c:v>862</c:v>
                      </c:pt>
                      <c:pt idx="8619">
                        <c:v>862.1</c:v>
                      </c:pt>
                      <c:pt idx="8620">
                        <c:v>862.2</c:v>
                      </c:pt>
                      <c:pt idx="8621">
                        <c:v>862.3</c:v>
                      </c:pt>
                      <c:pt idx="8622">
                        <c:v>862.4</c:v>
                      </c:pt>
                      <c:pt idx="8623">
                        <c:v>862.5</c:v>
                      </c:pt>
                      <c:pt idx="8624">
                        <c:v>862.6</c:v>
                      </c:pt>
                      <c:pt idx="8625">
                        <c:v>862.7</c:v>
                      </c:pt>
                      <c:pt idx="8626">
                        <c:v>862.8</c:v>
                      </c:pt>
                      <c:pt idx="8627">
                        <c:v>862.9</c:v>
                      </c:pt>
                      <c:pt idx="8628">
                        <c:v>863</c:v>
                      </c:pt>
                      <c:pt idx="8629">
                        <c:v>863.1</c:v>
                      </c:pt>
                      <c:pt idx="8630">
                        <c:v>863.2</c:v>
                      </c:pt>
                      <c:pt idx="8631">
                        <c:v>863.3</c:v>
                      </c:pt>
                      <c:pt idx="8632">
                        <c:v>863.4</c:v>
                      </c:pt>
                      <c:pt idx="8633">
                        <c:v>863.5</c:v>
                      </c:pt>
                      <c:pt idx="8634">
                        <c:v>863.6</c:v>
                      </c:pt>
                      <c:pt idx="8635">
                        <c:v>863.7</c:v>
                      </c:pt>
                      <c:pt idx="8636">
                        <c:v>863.8</c:v>
                      </c:pt>
                      <c:pt idx="8637">
                        <c:v>863.9</c:v>
                      </c:pt>
                      <c:pt idx="8638">
                        <c:v>864</c:v>
                      </c:pt>
                      <c:pt idx="8639">
                        <c:v>864.1</c:v>
                      </c:pt>
                      <c:pt idx="8640">
                        <c:v>864.2</c:v>
                      </c:pt>
                      <c:pt idx="8641">
                        <c:v>864.3</c:v>
                      </c:pt>
                      <c:pt idx="8642">
                        <c:v>864.4</c:v>
                      </c:pt>
                      <c:pt idx="8643">
                        <c:v>864.5</c:v>
                      </c:pt>
                      <c:pt idx="8644">
                        <c:v>864.6</c:v>
                      </c:pt>
                      <c:pt idx="8645">
                        <c:v>864.7</c:v>
                      </c:pt>
                      <c:pt idx="8646">
                        <c:v>864.8</c:v>
                      </c:pt>
                      <c:pt idx="8647">
                        <c:v>864.9</c:v>
                      </c:pt>
                      <c:pt idx="8648">
                        <c:v>865</c:v>
                      </c:pt>
                      <c:pt idx="8649">
                        <c:v>865.1</c:v>
                      </c:pt>
                      <c:pt idx="8650">
                        <c:v>865.2</c:v>
                      </c:pt>
                      <c:pt idx="8651">
                        <c:v>865.3</c:v>
                      </c:pt>
                      <c:pt idx="8652">
                        <c:v>865.4</c:v>
                      </c:pt>
                      <c:pt idx="8653">
                        <c:v>865.5</c:v>
                      </c:pt>
                      <c:pt idx="8654">
                        <c:v>865.6</c:v>
                      </c:pt>
                      <c:pt idx="8655">
                        <c:v>865.7</c:v>
                      </c:pt>
                      <c:pt idx="8656">
                        <c:v>865.8</c:v>
                      </c:pt>
                      <c:pt idx="8657">
                        <c:v>865.9</c:v>
                      </c:pt>
                      <c:pt idx="8658">
                        <c:v>866</c:v>
                      </c:pt>
                      <c:pt idx="8659">
                        <c:v>866.1</c:v>
                      </c:pt>
                      <c:pt idx="8660">
                        <c:v>866.2</c:v>
                      </c:pt>
                      <c:pt idx="8661">
                        <c:v>866.3</c:v>
                      </c:pt>
                      <c:pt idx="8662">
                        <c:v>866.4</c:v>
                      </c:pt>
                      <c:pt idx="8663">
                        <c:v>866.5</c:v>
                      </c:pt>
                      <c:pt idx="8664">
                        <c:v>866.6</c:v>
                      </c:pt>
                      <c:pt idx="8665">
                        <c:v>866.7</c:v>
                      </c:pt>
                      <c:pt idx="8666">
                        <c:v>866.8</c:v>
                      </c:pt>
                      <c:pt idx="8667">
                        <c:v>866.9</c:v>
                      </c:pt>
                      <c:pt idx="8668">
                        <c:v>867</c:v>
                      </c:pt>
                      <c:pt idx="8669">
                        <c:v>867.1</c:v>
                      </c:pt>
                      <c:pt idx="8670">
                        <c:v>867.2</c:v>
                      </c:pt>
                      <c:pt idx="8671">
                        <c:v>867.3</c:v>
                      </c:pt>
                      <c:pt idx="8672">
                        <c:v>867.4</c:v>
                      </c:pt>
                      <c:pt idx="8673">
                        <c:v>867.5</c:v>
                      </c:pt>
                      <c:pt idx="8674">
                        <c:v>867.6</c:v>
                      </c:pt>
                      <c:pt idx="8675">
                        <c:v>867.7</c:v>
                      </c:pt>
                      <c:pt idx="8676">
                        <c:v>867.8</c:v>
                      </c:pt>
                      <c:pt idx="8677">
                        <c:v>867.9</c:v>
                      </c:pt>
                      <c:pt idx="8678">
                        <c:v>868</c:v>
                      </c:pt>
                      <c:pt idx="8679">
                        <c:v>868.1</c:v>
                      </c:pt>
                      <c:pt idx="8680">
                        <c:v>868.2</c:v>
                      </c:pt>
                      <c:pt idx="8681">
                        <c:v>868.3</c:v>
                      </c:pt>
                      <c:pt idx="8682">
                        <c:v>868.4</c:v>
                      </c:pt>
                      <c:pt idx="8683">
                        <c:v>868.5</c:v>
                      </c:pt>
                      <c:pt idx="8684">
                        <c:v>868.6</c:v>
                      </c:pt>
                      <c:pt idx="8685">
                        <c:v>868.7</c:v>
                      </c:pt>
                      <c:pt idx="8686">
                        <c:v>868.8</c:v>
                      </c:pt>
                      <c:pt idx="8687">
                        <c:v>868.9</c:v>
                      </c:pt>
                      <c:pt idx="8688">
                        <c:v>869</c:v>
                      </c:pt>
                      <c:pt idx="8689">
                        <c:v>869.1</c:v>
                      </c:pt>
                      <c:pt idx="8690">
                        <c:v>869.2</c:v>
                      </c:pt>
                      <c:pt idx="8691">
                        <c:v>869.3</c:v>
                      </c:pt>
                      <c:pt idx="8692">
                        <c:v>869.4</c:v>
                      </c:pt>
                      <c:pt idx="8693">
                        <c:v>869.5</c:v>
                      </c:pt>
                      <c:pt idx="8694">
                        <c:v>869.6</c:v>
                      </c:pt>
                      <c:pt idx="8695">
                        <c:v>869.7</c:v>
                      </c:pt>
                      <c:pt idx="8696">
                        <c:v>869.8</c:v>
                      </c:pt>
                      <c:pt idx="8697">
                        <c:v>869.9</c:v>
                      </c:pt>
                      <c:pt idx="8698">
                        <c:v>870</c:v>
                      </c:pt>
                      <c:pt idx="8699">
                        <c:v>870.1</c:v>
                      </c:pt>
                      <c:pt idx="8700">
                        <c:v>870.2</c:v>
                      </c:pt>
                      <c:pt idx="8701">
                        <c:v>870.3</c:v>
                      </c:pt>
                      <c:pt idx="8702">
                        <c:v>870.4</c:v>
                      </c:pt>
                      <c:pt idx="8703">
                        <c:v>870.5</c:v>
                      </c:pt>
                      <c:pt idx="8704">
                        <c:v>870.6</c:v>
                      </c:pt>
                      <c:pt idx="8705">
                        <c:v>870.7</c:v>
                      </c:pt>
                      <c:pt idx="8706">
                        <c:v>870.8</c:v>
                      </c:pt>
                      <c:pt idx="8707">
                        <c:v>870.9</c:v>
                      </c:pt>
                      <c:pt idx="8708">
                        <c:v>871</c:v>
                      </c:pt>
                      <c:pt idx="8709">
                        <c:v>871.1</c:v>
                      </c:pt>
                      <c:pt idx="8710">
                        <c:v>871.2</c:v>
                      </c:pt>
                      <c:pt idx="8711">
                        <c:v>871.3</c:v>
                      </c:pt>
                      <c:pt idx="8712">
                        <c:v>871.4</c:v>
                      </c:pt>
                      <c:pt idx="8713">
                        <c:v>871.5</c:v>
                      </c:pt>
                      <c:pt idx="8714">
                        <c:v>871.6</c:v>
                      </c:pt>
                      <c:pt idx="8715">
                        <c:v>871.7</c:v>
                      </c:pt>
                      <c:pt idx="8716">
                        <c:v>871.8</c:v>
                      </c:pt>
                      <c:pt idx="8717">
                        <c:v>871.9</c:v>
                      </c:pt>
                      <c:pt idx="8718">
                        <c:v>872</c:v>
                      </c:pt>
                      <c:pt idx="8719">
                        <c:v>872.1</c:v>
                      </c:pt>
                      <c:pt idx="8720">
                        <c:v>872.2</c:v>
                      </c:pt>
                      <c:pt idx="8721">
                        <c:v>872.3</c:v>
                      </c:pt>
                      <c:pt idx="8722">
                        <c:v>872.4</c:v>
                      </c:pt>
                      <c:pt idx="8723">
                        <c:v>872.5</c:v>
                      </c:pt>
                      <c:pt idx="8724">
                        <c:v>872.6</c:v>
                      </c:pt>
                      <c:pt idx="8725">
                        <c:v>872.7</c:v>
                      </c:pt>
                      <c:pt idx="8726">
                        <c:v>872.8</c:v>
                      </c:pt>
                      <c:pt idx="8727">
                        <c:v>872.9</c:v>
                      </c:pt>
                      <c:pt idx="8728">
                        <c:v>873</c:v>
                      </c:pt>
                      <c:pt idx="8729">
                        <c:v>873.1</c:v>
                      </c:pt>
                      <c:pt idx="8730">
                        <c:v>873.2</c:v>
                      </c:pt>
                      <c:pt idx="8731">
                        <c:v>873.3</c:v>
                      </c:pt>
                      <c:pt idx="8732">
                        <c:v>873.4</c:v>
                      </c:pt>
                      <c:pt idx="8733">
                        <c:v>873.5</c:v>
                      </c:pt>
                      <c:pt idx="8734">
                        <c:v>873.6</c:v>
                      </c:pt>
                      <c:pt idx="8735">
                        <c:v>873.7</c:v>
                      </c:pt>
                      <c:pt idx="8736">
                        <c:v>873.8</c:v>
                      </c:pt>
                      <c:pt idx="8737">
                        <c:v>873.9</c:v>
                      </c:pt>
                      <c:pt idx="8738">
                        <c:v>874</c:v>
                      </c:pt>
                      <c:pt idx="8739">
                        <c:v>874.1</c:v>
                      </c:pt>
                      <c:pt idx="8740">
                        <c:v>874.2</c:v>
                      </c:pt>
                      <c:pt idx="8741">
                        <c:v>874.3</c:v>
                      </c:pt>
                      <c:pt idx="8742">
                        <c:v>874.4</c:v>
                      </c:pt>
                      <c:pt idx="8743">
                        <c:v>874.5</c:v>
                      </c:pt>
                      <c:pt idx="8744">
                        <c:v>874.6</c:v>
                      </c:pt>
                      <c:pt idx="8745">
                        <c:v>874.7</c:v>
                      </c:pt>
                      <c:pt idx="8746">
                        <c:v>874.8</c:v>
                      </c:pt>
                      <c:pt idx="8747">
                        <c:v>874.9</c:v>
                      </c:pt>
                      <c:pt idx="8748">
                        <c:v>875</c:v>
                      </c:pt>
                      <c:pt idx="8749">
                        <c:v>875.1</c:v>
                      </c:pt>
                      <c:pt idx="8750">
                        <c:v>875.2</c:v>
                      </c:pt>
                      <c:pt idx="8751">
                        <c:v>875.3</c:v>
                      </c:pt>
                      <c:pt idx="8752">
                        <c:v>875.4</c:v>
                      </c:pt>
                      <c:pt idx="8753">
                        <c:v>875.5</c:v>
                      </c:pt>
                      <c:pt idx="8754">
                        <c:v>875.6</c:v>
                      </c:pt>
                      <c:pt idx="8755">
                        <c:v>875.7</c:v>
                      </c:pt>
                      <c:pt idx="8756">
                        <c:v>875.8</c:v>
                      </c:pt>
                      <c:pt idx="8757">
                        <c:v>875.9</c:v>
                      </c:pt>
                      <c:pt idx="8758">
                        <c:v>876</c:v>
                      </c:pt>
                      <c:pt idx="8759">
                        <c:v>876.1</c:v>
                      </c:pt>
                      <c:pt idx="8760">
                        <c:v>876.2</c:v>
                      </c:pt>
                      <c:pt idx="8761">
                        <c:v>876.3</c:v>
                      </c:pt>
                      <c:pt idx="8762">
                        <c:v>876.4</c:v>
                      </c:pt>
                      <c:pt idx="8763">
                        <c:v>876.5</c:v>
                      </c:pt>
                      <c:pt idx="8764">
                        <c:v>876.6</c:v>
                      </c:pt>
                      <c:pt idx="8765">
                        <c:v>876.7</c:v>
                      </c:pt>
                      <c:pt idx="8766">
                        <c:v>876.8</c:v>
                      </c:pt>
                      <c:pt idx="8767">
                        <c:v>876.9</c:v>
                      </c:pt>
                      <c:pt idx="8768">
                        <c:v>877</c:v>
                      </c:pt>
                      <c:pt idx="8769">
                        <c:v>877.1</c:v>
                      </c:pt>
                      <c:pt idx="8770">
                        <c:v>877.2</c:v>
                      </c:pt>
                      <c:pt idx="8771">
                        <c:v>877.3</c:v>
                      </c:pt>
                      <c:pt idx="8772">
                        <c:v>877.4</c:v>
                      </c:pt>
                      <c:pt idx="8773">
                        <c:v>877.5</c:v>
                      </c:pt>
                      <c:pt idx="8774">
                        <c:v>877.6</c:v>
                      </c:pt>
                      <c:pt idx="8775">
                        <c:v>877.7</c:v>
                      </c:pt>
                      <c:pt idx="8776">
                        <c:v>877.8</c:v>
                      </c:pt>
                      <c:pt idx="8777">
                        <c:v>877.9</c:v>
                      </c:pt>
                      <c:pt idx="8778">
                        <c:v>878</c:v>
                      </c:pt>
                      <c:pt idx="8779">
                        <c:v>878.1</c:v>
                      </c:pt>
                      <c:pt idx="8780">
                        <c:v>878.2</c:v>
                      </c:pt>
                      <c:pt idx="8781">
                        <c:v>878.3</c:v>
                      </c:pt>
                      <c:pt idx="8782">
                        <c:v>878.4</c:v>
                      </c:pt>
                      <c:pt idx="8783">
                        <c:v>878.5</c:v>
                      </c:pt>
                      <c:pt idx="8784">
                        <c:v>878.6</c:v>
                      </c:pt>
                      <c:pt idx="8785">
                        <c:v>878.7</c:v>
                      </c:pt>
                      <c:pt idx="8786">
                        <c:v>878.8</c:v>
                      </c:pt>
                      <c:pt idx="8787">
                        <c:v>878.9</c:v>
                      </c:pt>
                      <c:pt idx="8788">
                        <c:v>879</c:v>
                      </c:pt>
                      <c:pt idx="8789">
                        <c:v>879.1</c:v>
                      </c:pt>
                      <c:pt idx="8790">
                        <c:v>879.2</c:v>
                      </c:pt>
                      <c:pt idx="8791">
                        <c:v>879.3</c:v>
                      </c:pt>
                      <c:pt idx="8792">
                        <c:v>879.4</c:v>
                      </c:pt>
                      <c:pt idx="8793">
                        <c:v>879.5</c:v>
                      </c:pt>
                      <c:pt idx="8794">
                        <c:v>879.6</c:v>
                      </c:pt>
                      <c:pt idx="8795">
                        <c:v>879.7</c:v>
                      </c:pt>
                      <c:pt idx="8796">
                        <c:v>879.8</c:v>
                      </c:pt>
                      <c:pt idx="8797">
                        <c:v>879.9</c:v>
                      </c:pt>
                      <c:pt idx="8798">
                        <c:v>880</c:v>
                      </c:pt>
                      <c:pt idx="8799">
                        <c:v>880.1</c:v>
                      </c:pt>
                      <c:pt idx="8800">
                        <c:v>880.2</c:v>
                      </c:pt>
                      <c:pt idx="8801">
                        <c:v>880.3</c:v>
                      </c:pt>
                      <c:pt idx="8802">
                        <c:v>880.4</c:v>
                      </c:pt>
                      <c:pt idx="8803">
                        <c:v>880.5</c:v>
                      </c:pt>
                      <c:pt idx="8804">
                        <c:v>880.6</c:v>
                      </c:pt>
                      <c:pt idx="8805">
                        <c:v>880.7</c:v>
                      </c:pt>
                      <c:pt idx="8806">
                        <c:v>880.8</c:v>
                      </c:pt>
                      <c:pt idx="8807">
                        <c:v>880.9</c:v>
                      </c:pt>
                      <c:pt idx="8808">
                        <c:v>881</c:v>
                      </c:pt>
                      <c:pt idx="8809">
                        <c:v>881.1</c:v>
                      </c:pt>
                      <c:pt idx="8810">
                        <c:v>881.2</c:v>
                      </c:pt>
                      <c:pt idx="8811">
                        <c:v>881.3</c:v>
                      </c:pt>
                      <c:pt idx="8812">
                        <c:v>881.4</c:v>
                      </c:pt>
                      <c:pt idx="8813">
                        <c:v>881.5</c:v>
                      </c:pt>
                      <c:pt idx="8814">
                        <c:v>881.6</c:v>
                      </c:pt>
                      <c:pt idx="8815">
                        <c:v>881.7</c:v>
                      </c:pt>
                      <c:pt idx="8816">
                        <c:v>881.8</c:v>
                      </c:pt>
                      <c:pt idx="8817">
                        <c:v>881.9</c:v>
                      </c:pt>
                      <c:pt idx="8818">
                        <c:v>882</c:v>
                      </c:pt>
                      <c:pt idx="8819">
                        <c:v>882.1</c:v>
                      </c:pt>
                      <c:pt idx="8820">
                        <c:v>882.2</c:v>
                      </c:pt>
                      <c:pt idx="8821">
                        <c:v>882.3</c:v>
                      </c:pt>
                      <c:pt idx="8822">
                        <c:v>882.4</c:v>
                      </c:pt>
                      <c:pt idx="8823">
                        <c:v>882.5</c:v>
                      </c:pt>
                      <c:pt idx="8824">
                        <c:v>882.6</c:v>
                      </c:pt>
                      <c:pt idx="8825">
                        <c:v>882.7</c:v>
                      </c:pt>
                      <c:pt idx="8826">
                        <c:v>882.8</c:v>
                      </c:pt>
                      <c:pt idx="8827">
                        <c:v>882.9</c:v>
                      </c:pt>
                      <c:pt idx="8828">
                        <c:v>883</c:v>
                      </c:pt>
                      <c:pt idx="8829">
                        <c:v>883.1</c:v>
                      </c:pt>
                      <c:pt idx="8830">
                        <c:v>883.2</c:v>
                      </c:pt>
                      <c:pt idx="8831">
                        <c:v>883.3</c:v>
                      </c:pt>
                      <c:pt idx="8832">
                        <c:v>883.4</c:v>
                      </c:pt>
                      <c:pt idx="8833">
                        <c:v>883.5</c:v>
                      </c:pt>
                      <c:pt idx="8834">
                        <c:v>883.6</c:v>
                      </c:pt>
                      <c:pt idx="8835">
                        <c:v>883.7</c:v>
                      </c:pt>
                      <c:pt idx="8836">
                        <c:v>883.8</c:v>
                      </c:pt>
                      <c:pt idx="8837">
                        <c:v>883.9</c:v>
                      </c:pt>
                      <c:pt idx="8838">
                        <c:v>884</c:v>
                      </c:pt>
                      <c:pt idx="8839">
                        <c:v>884.1</c:v>
                      </c:pt>
                      <c:pt idx="8840">
                        <c:v>884.2</c:v>
                      </c:pt>
                      <c:pt idx="8841">
                        <c:v>884.3</c:v>
                      </c:pt>
                      <c:pt idx="8842">
                        <c:v>884.4</c:v>
                      </c:pt>
                      <c:pt idx="8843">
                        <c:v>884.5</c:v>
                      </c:pt>
                      <c:pt idx="8844">
                        <c:v>884.6</c:v>
                      </c:pt>
                      <c:pt idx="8845">
                        <c:v>884.7</c:v>
                      </c:pt>
                      <c:pt idx="8846">
                        <c:v>884.8</c:v>
                      </c:pt>
                      <c:pt idx="8847">
                        <c:v>884.9</c:v>
                      </c:pt>
                      <c:pt idx="8848">
                        <c:v>885</c:v>
                      </c:pt>
                      <c:pt idx="8849">
                        <c:v>885.1</c:v>
                      </c:pt>
                      <c:pt idx="8850">
                        <c:v>885.2</c:v>
                      </c:pt>
                      <c:pt idx="8851">
                        <c:v>885.3</c:v>
                      </c:pt>
                      <c:pt idx="8852">
                        <c:v>885.4</c:v>
                      </c:pt>
                      <c:pt idx="8853">
                        <c:v>885.5</c:v>
                      </c:pt>
                      <c:pt idx="8854">
                        <c:v>885.6</c:v>
                      </c:pt>
                      <c:pt idx="8855">
                        <c:v>885.7</c:v>
                      </c:pt>
                      <c:pt idx="8856">
                        <c:v>885.8</c:v>
                      </c:pt>
                      <c:pt idx="8857">
                        <c:v>885.9</c:v>
                      </c:pt>
                      <c:pt idx="8858">
                        <c:v>886</c:v>
                      </c:pt>
                      <c:pt idx="8859">
                        <c:v>886.1</c:v>
                      </c:pt>
                      <c:pt idx="8860">
                        <c:v>886.2</c:v>
                      </c:pt>
                      <c:pt idx="8861">
                        <c:v>886.3</c:v>
                      </c:pt>
                      <c:pt idx="8862">
                        <c:v>886.4</c:v>
                      </c:pt>
                      <c:pt idx="8863">
                        <c:v>886.5</c:v>
                      </c:pt>
                      <c:pt idx="8864">
                        <c:v>886.6</c:v>
                      </c:pt>
                      <c:pt idx="8865">
                        <c:v>886.7</c:v>
                      </c:pt>
                      <c:pt idx="8866">
                        <c:v>886.8</c:v>
                      </c:pt>
                      <c:pt idx="8867">
                        <c:v>886.9</c:v>
                      </c:pt>
                      <c:pt idx="8868">
                        <c:v>887</c:v>
                      </c:pt>
                      <c:pt idx="8869">
                        <c:v>887.1</c:v>
                      </c:pt>
                      <c:pt idx="8870">
                        <c:v>887.2</c:v>
                      </c:pt>
                      <c:pt idx="8871">
                        <c:v>887.3</c:v>
                      </c:pt>
                      <c:pt idx="8872">
                        <c:v>887.4</c:v>
                      </c:pt>
                      <c:pt idx="8873">
                        <c:v>887.5</c:v>
                      </c:pt>
                      <c:pt idx="8874">
                        <c:v>887.6</c:v>
                      </c:pt>
                      <c:pt idx="8875">
                        <c:v>887.7</c:v>
                      </c:pt>
                      <c:pt idx="8876">
                        <c:v>887.8</c:v>
                      </c:pt>
                      <c:pt idx="8877">
                        <c:v>887.9</c:v>
                      </c:pt>
                      <c:pt idx="8878">
                        <c:v>888</c:v>
                      </c:pt>
                      <c:pt idx="8879">
                        <c:v>888.1</c:v>
                      </c:pt>
                      <c:pt idx="8880">
                        <c:v>888.2</c:v>
                      </c:pt>
                      <c:pt idx="8881">
                        <c:v>888.3</c:v>
                      </c:pt>
                      <c:pt idx="8882">
                        <c:v>888.4</c:v>
                      </c:pt>
                      <c:pt idx="8883">
                        <c:v>888.5</c:v>
                      </c:pt>
                      <c:pt idx="8884">
                        <c:v>888.6</c:v>
                      </c:pt>
                      <c:pt idx="8885">
                        <c:v>888.7</c:v>
                      </c:pt>
                      <c:pt idx="8886">
                        <c:v>888.8</c:v>
                      </c:pt>
                      <c:pt idx="8887">
                        <c:v>888.9</c:v>
                      </c:pt>
                      <c:pt idx="8888">
                        <c:v>889</c:v>
                      </c:pt>
                      <c:pt idx="8889">
                        <c:v>889.1</c:v>
                      </c:pt>
                      <c:pt idx="8890">
                        <c:v>889.2</c:v>
                      </c:pt>
                      <c:pt idx="8891">
                        <c:v>889.3</c:v>
                      </c:pt>
                      <c:pt idx="8892">
                        <c:v>889.4</c:v>
                      </c:pt>
                      <c:pt idx="8893">
                        <c:v>889.5</c:v>
                      </c:pt>
                      <c:pt idx="8894">
                        <c:v>889.6</c:v>
                      </c:pt>
                      <c:pt idx="8895">
                        <c:v>889.7</c:v>
                      </c:pt>
                      <c:pt idx="8896">
                        <c:v>889.8</c:v>
                      </c:pt>
                      <c:pt idx="8897">
                        <c:v>889.9</c:v>
                      </c:pt>
                      <c:pt idx="8898">
                        <c:v>890</c:v>
                      </c:pt>
                      <c:pt idx="8899">
                        <c:v>890.1</c:v>
                      </c:pt>
                      <c:pt idx="8900">
                        <c:v>890.2</c:v>
                      </c:pt>
                      <c:pt idx="8901">
                        <c:v>890.3</c:v>
                      </c:pt>
                      <c:pt idx="8902">
                        <c:v>890.4</c:v>
                      </c:pt>
                      <c:pt idx="8903">
                        <c:v>890.5</c:v>
                      </c:pt>
                      <c:pt idx="8904">
                        <c:v>890.6</c:v>
                      </c:pt>
                      <c:pt idx="8905">
                        <c:v>890.7</c:v>
                      </c:pt>
                      <c:pt idx="8906">
                        <c:v>890.8</c:v>
                      </c:pt>
                      <c:pt idx="8907">
                        <c:v>890.9</c:v>
                      </c:pt>
                      <c:pt idx="8908">
                        <c:v>891</c:v>
                      </c:pt>
                      <c:pt idx="8909">
                        <c:v>891.1</c:v>
                      </c:pt>
                      <c:pt idx="8910">
                        <c:v>891.2</c:v>
                      </c:pt>
                      <c:pt idx="8911">
                        <c:v>891.3</c:v>
                      </c:pt>
                      <c:pt idx="8912">
                        <c:v>891.4</c:v>
                      </c:pt>
                      <c:pt idx="8913">
                        <c:v>891.5</c:v>
                      </c:pt>
                      <c:pt idx="8914">
                        <c:v>891.6</c:v>
                      </c:pt>
                      <c:pt idx="8915">
                        <c:v>891.7</c:v>
                      </c:pt>
                      <c:pt idx="8916">
                        <c:v>891.8</c:v>
                      </c:pt>
                      <c:pt idx="8917">
                        <c:v>891.9</c:v>
                      </c:pt>
                      <c:pt idx="8918">
                        <c:v>892</c:v>
                      </c:pt>
                      <c:pt idx="8919">
                        <c:v>892.1</c:v>
                      </c:pt>
                      <c:pt idx="8920">
                        <c:v>892.2</c:v>
                      </c:pt>
                      <c:pt idx="8921">
                        <c:v>892.3</c:v>
                      </c:pt>
                      <c:pt idx="8922">
                        <c:v>892.4</c:v>
                      </c:pt>
                      <c:pt idx="8923">
                        <c:v>892.5</c:v>
                      </c:pt>
                      <c:pt idx="8924">
                        <c:v>892.6</c:v>
                      </c:pt>
                      <c:pt idx="8925">
                        <c:v>892.7</c:v>
                      </c:pt>
                      <c:pt idx="8926">
                        <c:v>892.8</c:v>
                      </c:pt>
                      <c:pt idx="8927">
                        <c:v>892.9</c:v>
                      </c:pt>
                      <c:pt idx="8928">
                        <c:v>893</c:v>
                      </c:pt>
                      <c:pt idx="8929">
                        <c:v>893.1</c:v>
                      </c:pt>
                      <c:pt idx="8930">
                        <c:v>893.2</c:v>
                      </c:pt>
                      <c:pt idx="8931">
                        <c:v>893.3</c:v>
                      </c:pt>
                      <c:pt idx="8932">
                        <c:v>893.4</c:v>
                      </c:pt>
                      <c:pt idx="8933">
                        <c:v>893.5</c:v>
                      </c:pt>
                      <c:pt idx="8934">
                        <c:v>893.6</c:v>
                      </c:pt>
                      <c:pt idx="8935">
                        <c:v>893.7</c:v>
                      </c:pt>
                      <c:pt idx="8936">
                        <c:v>893.8</c:v>
                      </c:pt>
                      <c:pt idx="8937">
                        <c:v>893.9</c:v>
                      </c:pt>
                      <c:pt idx="8938">
                        <c:v>894</c:v>
                      </c:pt>
                      <c:pt idx="8939">
                        <c:v>894.1</c:v>
                      </c:pt>
                      <c:pt idx="8940">
                        <c:v>894.2</c:v>
                      </c:pt>
                      <c:pt idx="8941">
                        <c:v>894.3</c:v>
                      </c:pt>
                      <c:pt idx="8942">
                        <c:v>894.4</c:v>
                      </c:pt>
                      <c:pt idx="8943">
                        <c:v>894.5</c:v>
                      </c:pt>
                      <c:pt idx="8944">
                        <c:v>894.6</c:v>
                      </c:pt>
                      <c:pt idx="8945">
                        <c:v>894.7</c:v>
                      </c:pt>
                      <c:pt idx="8946">
                        <c:v>894.8</c:v>
                      </c:pt>
                      <c:pt idx="8947">
                        <c:v>894.9</c:v>
                      </c:pt>
                      <c:pt idx="8948">
                        <c:v>895</c:v>
                      </c:pt>
                      <c:pt idx="8949">
                        <c:v>895.1</c:v>
                      </c:pt>
                      <c:pt idx="8950">
                        <c:v>895.2</c:v>
                      </c:pt>
                      <c:pt idx="8951">
                        <c:v>895.3</c:v>
                      </c:pt>
                      <c:pt idx="8952">
                        <c:v>895.4</c:v>
                      </c:pt>
                      <c:pt idx="8953">
                        <c:v>895.5</c:v>
                      </c:pt>
                      <c:pt idx="8954">
                        <c:v>895.6</c:v>
                      </c:pt>
                      <c:pt idx="8955">
                        <c:v>895.7</c:v>
                      </c:pt>
                      <c:pt idx="8956">
                        <c:v>895.8</c:v>
                      </c:pt>
                      <c:pt idx="8957">
                        <c:v>895.9</c:v>
                      </c:pt>
                      <c:pt idx="8958">
                        <c:v>896</c:v>
                      </c:pt>
                      <c:pt idx="8959">
                        <c:v>896.1</c:v>
                      </c:pt>
                      <c:pt idx="8960">
                        <c:v>896.2</c:v>
                      </c:pt>
                      <c:pt idx="8961">
                        <c:v>896.3</c:v>
                      </c:pt>
                      <c:pt idx="8962">
                        <c:v>896.4</c:v>
                      </c:pt>
                      <c:pt idx="8963">
                        <c:v>896.5</c:v>
                      </c:pt>
                      <c:pt idx="8964">
                        <c:v>896.6</c:v>
                      </c:pt>
                      <c:pt idx="8965">
                        <c:v>896.7</c:v>
                      </c:pt>
                      <c:pt idx="8966">
                        <c:v>896.8</c:v>
                      </c:pt>
                      <c:pt idx="8967">
                        <c:v>896.9</c:v>
                      </c:pt>
                      <c:pt idx="8968">
                        <c:v>897</c:v>
                      </c:pt>
                      <c:pt idx="8969">
                        <c:v>897.1</c:v>
                      </c:pt>
                      <c:pt idx="8970">
                        <c:v>897.2</c:v>
                      </c:pt>
                      <c:pt idx="8971">
                        <c:v>897.3</c:v>
                      </c:pt>
                      <c:pt idx="8972">
                        <c:v>897.4</c:v>
                      </c:pt>
                      <c:pt idx="8973">
                        <c:v>897.5</c:v>
                      </c:pt>
                      <c:pt idx="8974">
                        <c:v>897.6</c:v>
                      </c:pt>
                      <c:pt idx="8975">
                        <c:v>897.7</c:v>
                      </c:pt>
                      <c:pt idx="8976">
                        <c:v>897.8</c:v>
                      </c:pt>
                      <c:pt idx="8977">
                        <c:v>897.9</c:v>
                      </c:pt>
                      <c:pt idx="8978">
                        <c:v>898</c:v>
                      </c:pt>
                      <c:pt idx="8979">
                        <c:v>898.1</c:v>
                      </c:pt>
                      <c:pt idx="8980">
                        <c:v>898.2</c:v>
                      </c:pt>
                      <c:pt idx="8981">
                        <c:v>898.3</c:v>
                      </c:pt>
                      <c:pt idx="8982">
                        <c:v>898.4</c:v>
                      </c:pt>
                      <c:pt idx="8983">
                        <c:v>898.5</c:v>
                      </c:pt>
                      <c:pt idx="8984">
                        <c:v>898.6</c:v>
                      </c:pt>
                      <c:pt idx="8985">
                        <c:v>898.7</c:v>
                      </c:pt>
                      <c:pt idx="8986">
                        <c:v>898.8</c:v>
                      </c:pt>
                      <c:pt idx="8987">
                        <c:v>898.9</c:v>
                      </c:pt>
                      <c:pt idx="8988">
                        <c:v>899</c:v>
                      </c:pt>
                      <c:pt idx="8989">
                        <c:v>899.1</c:v>
                      </c:pt>
                      <c:pt idx="8990">
                        <c:v>899.2</c:v>
                      </c:pt>
                      <c:pt idx="8991">
                        <c:v>899.3</c:v>
                      </c:pt>
                      <c:pt idx="8992">
                        <c:v>899.4</c:v>
                      </c:pt>
                      <c:pt idx="8993">
                        <c:v>899.5</c:v>
                      </c:pt>
                      <c:pt idx="8994">
                        <c:v>899.6</c:v>
                      </c:pt>
                      <c:pt idx="8995">
                        <c:v>899.7</c:v>
                      </c:pt>
                      <c:pt idx="8996">
                        <c:v>899.8</c:v>
                      </c:pt>
                      <c:pt idx="8997">
                        <c:v>899.9</c:v>
                      </c:pt>
                      <c:pt idx="8998">
                        <c:v>900</c:v>
                      </c:pt>
                      <c:pt idx="8999">
                        <c:v>900.1</c:v>
                      </c:pt>
                      <c:pt idx="9000">
                        <c:v>900.2</c:v>
                      </c:pt>
                      <c:pt idx="9001">
                        <c:v>900.3</c:v>
                      </c:pt>
                      <c:pt idx="9002">
                        <c:v>900.4</c:v>
                      </c:pt>
                      <c:pt idx="9003">
                        <c:v>900.5</c:v>
                      </c:pt>
                      <c:pt idx="9004">
                        <c:v>900.6</c:v>
                      </c:pt>
                      <c:pt idx="9005">
                        <c:v>900.7</c:v>
                      </c:pt>
                      <c:pt idx="9006">
                        <c:v>900.8</c:v>
                      </c:pt>
                      <c:pt idx="9007">
                        <c:v>900.9</c:v>
                      </c:pt>
                      <c:pt idx="9008">
                        <c:v>901</c:v>
                      </c:pt>
                      <c:pt idx="9009">
                        <c:v>901.1</c:v>
                      </c:pt>
                      <c:pt idx="9010">
                        <c:v>901.2</c:v>
                      </c:pt>
                      <c:pt idx="9011">
                        <c:v>901.3</c:v>
                      </c:pt>
                      <c:pt idx="9012">
                        <c:v>901.4</c:v>
                      </c:pt>
                      <c:pt idx="9013">
                        <c:v>901.5</c:v>
                      </c:pt>
                      <c:pt idx="9014">
                        <c:v>901.6</c:v>
                      </c:pt>
                      <c:pt idx="9015">
                        <c:v>901.7</c:v>
                      </c:pt>
                      <c:pt idx="9016">
                        <c:v>901.8</c:v>
                      </c:pt>
                      <c:pt idx="9017">
                        <c:v>901.9</c:v>
                      </c:pt>
                      <c:pt idx="9018">
                        <c:v>902</c:v>
                      </c:pt>
                      <c:pt idx="9019">
                        <c:v>902.1</c:v>
                      </c:pt>
                      <c:pt idx="9020">
                        <c:v>902.2</c:v>
                      </c:pt>
                      <c:pt idx="9021">
                        <c:v>902.3</c:v>
                      </c:pt>
                      <c:pt idx="9022">
                        <c:v>902.4</c:v>
                      </c:pt>
                      <c:pt idx="9023">
                        <c:v>902.5</c:v>
                      </c:pt>
                      <c:pt idx="9024">
                        <c:v>902.6</c:v>
                      </c:pt>
                      <c:pt idx="9025">
                        <c:v>902.7</c:v>
                      </c:pt>
                      <c:pt idx="9026">
                        <c:v>902.8</c:v>
                      </c:pt>
                      <c:pt idx="9027">
                        <c:v>902.9</c:v>
                      </c:pt>
                      <c:pt idx="9028">
                        <c:v>903</c:v>
                      </c:pt>
                      <c:pt idx="9029">
                        <c:v>903.1</c:v>
                      </c:pt>
                      <c:pt idx="9030">
                        <c:v>903.2</c:v>
                      </c:pt>
                      <c:pt idx="9031">
                        <c:v>903.3</c:v>
                      </c:pt>
                      <c:pt idx="9032">
                        <c:v>903.4</c:v>
                      </c:pt>
                      <c:pt idx="9033">
                        <c:v>903.5</c:v>
                      </c:pt>
                      <c:pt idx="9034">
                        <c:v>903.6</c:v>
                      </c:pt>
                      <c:pt idx="9035">
                        <c:v>903.7</c:v>
                      </c:pt>
                      <c:pt idx="9036">
                        <c:v>903.8</c:v>
                      </c:pt>
                      <c:pt idx="9037">
                        <c:v>903.9</c:v>
                      </c:pt>
                      <c:pt idx="9038">
                        <c:v>904</c:v>
                      </c:pt>
                      <c:pt idx="9039">
                        <c:v>904.1</c:v>
                      </c:pt>
                      <c:pt idx="9040">
                        <c:v>904.2</c:v>
                      </c:pt>
                      <c:pt idx="9041">
                        <c:v>904.3</c:v>
                      </c:pt>
                      <c:pt idx="9042">
                        <c:v>904.4</c:v>
                      </c:pt>
                      <c:pt idx="9043">
                        <c:v>904.5</c:v>
                      </c:pt>
                      <c:pt idx="9044">
                        <c:v>904.6</c:v>
                      </c:pt>
                      <c:pt idx="9045">
                        <c:v>904.7</c:v>
                      </c:pt>
                      <c:pt idx="9046">
                        <c:v>904.8</c:v>
                      </c:pt>
                      <c:pt idx="9047">
                        <c:v>904.9</c:v>
                      </c:pt>
                      <c:pt idx="9048">
                        <c:v>905</c:v>
                      </c:pt>
                      <c:pt idx="9049">
                        <c:v>905.1</c:v>
                      </c:pt>
                      <c:pt idx="9050">
                        <c:v>905.2</c:v>
                      </c:pt>
                      <c:pt idx="9051">
                        <c:v>905.3</c:v>
                      </c:pt>
                      <c:pt idx="9052">
                        <c:v>905.4</c:v>
                      </c:pt>
                      <c:pt idx="9053">
                        <c:v>905.5</c:v>
                      </c:pt>
                      <c:pt idx="9054">
                        <c:v>905.6</c:v>
                      </c:pt>
                      <c:pt idx="9055">
                        <c:v>905.7</c:v>
                      </c:pt>
                      <c:pt idx="9056">
                        <c:v>905.8</c:v>
                      </c:pt>
                      <c:pt idx="9057">
                        <c:v>905.9</c:v>
                      </c:pt>
                      <c:pt idx="9058">
                        <c:v>906</c:v>
                      </c:pt>
                      <c:pt idx="9059">
                        <c:v>906.1</c:v>
                      </c:pt>
                      <c:pt idx="9060">
                        <c:v>906.2</c:v>
                      </c:pt>
                      <c:pt idx="9061">
                        <c:v>906.3</c:v>
                      </c:pt>
                      <c:pt idx="9062">
                        <c:v>906.4</c:v>
                      </c:pt>
                      <c:pt idx="9063">
                        <c:v>906.5</c:v>
                      </c:pt>
                      <c:pt idx="9064">
                        <c:v>906.6</c:v>
                      </c:pt>
                      <c:pt idx="9065">
                        <c:v>906.7</c:v>
                      </c:pt>
                      <c:pt idx="9066">
                        <c:v>906.8</c:v>
                      </c:pt>
                      <c:pt idx="9067">
                        <c:v>906.9</c:v>
                      </c:pt>
                      <c:pt idx="9068">
                        <c:v>907</c:v>
                      </c:pt>
                      <c:pt idx="9069">
                        <c:v>907.1</c:v>
                      </c:pt>
                      <c:pt idx="9070">
                        <c:v>907.2</c:v>
                      </c:pt>
                      <c:pt idx="9071">
                        <c:v>907.3</c:v>
                      </c:pt>
                      <c:pt idx="9072">
                        <c:v>907.4</c:v>
                      </c:pt>
                      <c:pt idx="9073">
                        <c:v>907.5</c:v>
                      </c:pt>
                      <c:pt idx="9074">
                        <c:v>907.6</c:v>
                      </c:pt>
                      <c:pt idx="9075">
                        <c:v>907.7</c:v>
                      </c:pt>
                      <c:pt idx="9076">
                        <c:v>907.8</c:v>
                      </c:pt>
                      <c:pt idx="9077">
                        <c:v>907.9</c:v>
                      </c:pt>
                      <c:pt idx="9078">
                        <c:v>908</c:v>
                      </c:pt>
                      <c:pt idx="9079">
                        <c:v>908.1</c:v>
                      </c:pt>
                      <c:pt idx="9080">
                        <c:v>908.2</c:v>
                      </c:pt>
                      <c:pt idx="9081">
                        <c:v>908.3</c:v>
                      </c:pt>
                      <c:pt idx="9082">
                        <c:v>908.4</c:v>
                      </c:pt>
                      <c:pt idx="9083">
                        <c:v>908.5</c:v>
                      </c:pt>
                      <c:pt idx="9084">
                        <c:v>908.6</c:v>
                      </c:pt>
                      <c:pt idx="9085">
                        <c:v>908.7</c:v>
                      </c:pt>
                      <c:pt idx="9086">
                        <c:v>908.8</c:v>
                      </c:pt>
                      <c:pt idx="9087">
                        <c:v>908.9</c:v>
                      </c:pt>
                      <c:pt idx="9088">
                        <c:v>909</c:v>
                      </c:pt>
                      <c:pt idx="9089">
                        <c:v>909.1</c:v>
                      </c:pt>
                      <c:pt idx="9090">
                        <c:v>909.2</c:v>
                      </c:pt>
                      <c:pt idx="9091">
                        <c:v>909.3</c:v>
                      </c:pt>
                      <c:pt idx="9092">
                        <c:v>909.4</c:v>
                      </c:pt>
                      <c:pt idx="9093">
                        <c:v>909.5</c:v>
                      </c:pt>
                      <c:pt idx="9094">
                        <c:v>909.6</c:v>
                      </c:pt>
                      <c:pt idx="9095">
                        <c:v>909.7</c:v>
                      </c:pt>
                      <c:pt idx="9096">
                        <c:v>909.8</c:v>
                      </c:pt>
                      <c:pt idx="9097">
                        <c:v>909.9</c:v>
                      </c:pt>
                      <c:pt idx="9098">
                        <c:v>910</c:v>
                      </c:pt>
                      <c:pt idx="9099">
                        <c:v>910.1</c:v>
                      </c:pt>
                      <c:pt idx="9100">
                        <c:v>910.2</c:v>
                      </c:pt>
                      <c:pt idx="9101">
                        <c:v>910.3</c:v>
                      </c:pt>
                      <c:pt idx="9102">
                        <c:v>910.4</c:v>
                      </c:pt>
                      <c:pt idx="9103">
                        <c:v>910.5</c:v>
                      </c:pt>
                      <c:pt idx="9104">
                        <c:v>910.6</c:v>
                      </c:pt>
                      <c:pt idx="9105">
                        <c:v>910.7</c:v>
                      </c:pt>
                      <c:pt idx="9106">
                        <c:v>910.8</c:v>
                      </c:pt>
                      <c:pt idx="9107">
                        <c:v>910.9</c:v>
                      </c:pt>
                      <c:pt idx="9108">
                        <c:v>911</c:v>
                      </c:pt>
                      <c:pt idx="9109">
                        <c:v>911.1</c:v>
                      </c:pt>
                      <c:pt idx="9110">
                        <c:v>911.2</c:v>
                      </c:pt>
                      <c:pt idx="9111">
                        <c:v>911.3</c:v>
                      </c:pt>
                      <c:pt idx="9112">
                        <c:v>911.4</c:v>
                      </c:pt>
                      <c:pt idx="9113">
                        <c:v>911.5</c:v>
                      </c:pt>
                      <c:pt idx="9114">
                        <c:v>911.6</c:v>
                      </c:pt>
                      <c:pt idx="9115">
                        <c:v>911.7</c:v>
                      </c:pt>
                      <c:pt idx="9116">
                        <c:v>911.8</c:v>
                      </c:pt>
                      <c:pt idx="9117">
                        <c:v>911.9</c:v>
                      </c:pt>
                      <c:pt idx="9118">
                        <c:v>912</c:v>
                      </c:pt>
                      <c:pt idx="9119">
                        <c:v>912.1</c:v>
                      </c:pt>
                      <c:pt idx="9120">
                        <c:v>912.2</c:v>
                      </c:pt>
                      <c:pt idx="9121">
                        <c:v>912.3</c:v>
                      </c:pt>
                      <c:pt idx="9122">
                        <c:v>912.4</c:v>
                      </c:pt>
                      <c:pt idx="9123">
                        <c:v>912.5</c:v>
                      </c:pt>
                      <c:pt idx="9124">
                        <c:v>912.6</c:v>
                      </c:pt>
                      <c:pt idx="9125">
                        <c:v>912.7</c:v>
                      </c:pt>
                      <c:pt idx="9126">
                        <c:v>912.8</c:v>
                      </c:pt>
                      <c:pt idx="9127">
                        <c:v>912.9</c:v>
                      </c:pt>
                      <c:pt idx="9128">
                        <c:v>913</c:v>
                      </c:pt>
                      <c:pt idx="9129">
                        <c:v>913.1</c:v>
                      </c:pt>
                      <c:pt idx="9130">
                        <c:v>913.2</c:v>
                      </c:pt>
                      <c:pt idx="9131">
                        <c:v>913.3</c:v>
                      </c:pt>
                      <c:pt idx="9132">
                        <c:v>913.4</c:v>
                      </c:pt>
                      <c:pt idx="9133">
                        <c:v>913.5</c:v>
                      </c:pt>
                      <c:pt idx="9134">
                        <c:v>913.6</c:v>
                      </c:pt>
                      <c:pt idx="9135">
                        <c:v>913.7</c:v>
                      </c:pt>
                      <c:pt idx="9136">
                        <c:v>913.8</c:v>
                      </c:pt>
                      <c:pt idx="9137">
                        <c:v>913.9</c:v>
                      </c:pt>
                      <c:pt idx="9138">
                        <c:v>914</c:v>
                      </c:pt>
                      <c:pt idx="9139">
                        <c:v>914.1</c:v>
                      </c:pt>
                      <c:pt idx="9140">
                        <c:v>914.2</c:v>
                      </c:pt>
                      <c:pt idx="9141">
                        <c:v>914.3</c:v>
                      </c:pt>
                      <c:pt idx="9142">
                        <c:v>914.4</c:v>
                      </c:pt>
                      <c:pt idx="9143">
                        <c:v>914.5</c:v>
                      </c:pt>
                      <c:pt idx="9144">
                        <c:v>914.6</c:v>
                      </c:pt>
                      <c:pt idx="9145">
                        <c:v>914.7</c:v>
                      </c:pt>
                      <c:pt idx="9146">
                        <c:v>914.8</c:v>
                      </c:pt>
                      <c:pt idx="9147">
                        <c:v>914.9</c:v>
                      </c:pt>
                      <c:pt idx="9148">
                        <c:v>915</c:v>
                      </c:pt>
                      <c:pt idx="9149">
                        <c:v>915.1</c:v>
                      </c:pt>
                      <c:pt idx="9150">
                        <c:v>915.2</c:v>
                      </c:pt>
                      <c:pt idx="9151">
                        <c:v>915.3</c:v>
                      </c:pt>
                      <c:pt idx="9152">
                        <c:v>915.4</c:v>
                      </c:pt>
                      <c:pt idx="9153">
                        <c:v>915.5</c:v>
                      </c:pt>
                      <c:pt idx="9154">
                        <c:v>915.6</c:v>
                      </c:pt>
                      <c:pt idx="9155">
                        <c:v>915.7</c:v>
                      </c:pt>
                      <c:pt idx="9156">
                        <c:v>915.8</c:v>
                      </c:pt>
                      <c:pt idx="9157">
                        <c:v>915.9</c:v>
                      </c:pt>
                      <c:pt idx="9158">
                        <c:v>916</c:v>
                      </c:pt>
                      <c:pt idx="9159">
                        <c:v>916.1</c:v>
                      </c:pt>
                      <c:pt idx="9160">
                        <c:v>916.2</c:v>
                      </c:pt>
                      <c:pt idx="9161">
                        <c:v>916.3</c:v>
                      </c:pt>
                      <c:pt idx="9162">
                        <c:v>916.4</c:v>
                      </c:pt>
                      <c:pt idx="9163">
                        <c:v>916.5</c:v>
                      </c:pt>
                      <c:pt idx="9164">
                        <c:v>916.6</c:v>
                      </c:pt>
                      <c:pt idx="9165">
                        <c:v>916.7</c:v>
                      </c:pt>
                      <c:pt idx="9166">
                        <c:v>916.8</c:v>
                      </c:pt>
                      <c:pt idx="9167">
                        <c:v>916.9</c:v>
                      </c:pt>
                      <c:pt idx="9168">
                        <c:v>917</c:v>
                      </c:pt>
                      <c:pt idx="9169">
                        <c:v>917.1</c:v>
                      </c:pt>
                      <c:pt idx="9170">
                        <c:v>917.2</c:v>
                      </c:pt>
                      <c:pt idx="9171">
                        <c:v>917.3</c:v>
                      </c:pt>
                      <c:pt idx="9172">
                        <c:v>917.4</c:v>
                      </c:pt>
                      <c:pt idx="9173">
                        <c:v>917.5</c:v>
                      </c:pt>
                      <c:pt idx="9174">
                        <c:v>917.6</c:v>
                      </c:pt>
                      <c:pt idx="9175">
                        <c:v>917.7</c:v>
                      </c:pt>
                      <c:pt idx="9176">
                        <c:v>917.8</c:v>
                      </c:pt>
                      <c:pt idx="9177">
                        <c:v>917.9</c:v>
                      </c:pt>
                      <c:pt idx="9178">
                        <c:v>918</c:v>
                      </c:pt>
                      <c:pt idx="9179">
                        <c:v>918.1</c:v>
                      </c:pt>
                      <c:pt idx="9180">
                        <c:v>918.2</c:v>
                      </c:pt>
                      <c:pt idx="9181">
                        <c:v>918.3</c:v>
                      </c:pt>
                      <c:pt idx="9182">
                        <c:v>918.4</c:v>
                      </c:pt>
                      <c:pt idx="9183">
                        <c:v>918.5</c:v>
                      </c:pt>
                      <c:pt idx="9184">
                        <c:v>918.6</c:v>
                      </c:pt>
                      <c:pt idx="9185">
                        <c:v>918.7</c:v>
                      </c:pt>
                      <c:pt idx="9186">
                        <c:v>918.8</c:v>
                      </c:pt>
                      <c:pt idx="9187">
                        <c:v>918.9</c:v>
                      </c:pt>
                      <c:pt idx="9188">
                        <c:v>919</c:v>
                      </c:pt>
                      <c:pt idx="9189">
                        <c:v>919.1</c:v>
                      </c:pt>
                      <c:pt idx="9190">
                        <c:v>919.2</c:v>
                      </c:pt>
                      <c:pt idx="9191">
                        <c:v>919.3</c:v>
                      </c:pt>
                      <c:pt idx="9192">
                        <c:v>919.4</c:v>
                      </c:pt>
                      <c:pt idx="9193">
                        <c:v>919.5</c:v>
                      </c:pt>
                      <c:pt idx="9194">
                        <c:v>919.6</c:v>
                      </c:pt>
                      <c:pt idx="9195">
                        <c:v>919.7</c:v>
                      </c:pt>
                      <c:pt idx="9196">
                        <c:v>919.8</c:v>
                      </c:pt>
                      <c:pt idx="9197">
                        <c:v>919.9</c:v>
                      </c:pt>
                      <c:pt idx="9198">
                        <c:v>920</c:v>
                      </c:pt>
                      <c:pt idx="9199">
                        <c:v>920.1</c:v>
                      </c:pt>
                      <c:pt idx="9200">
                        <c:v>920.2</c:v>
                      </c:pt>
                      <c:pt idx="9201">
                        <c:v>920.3</c:v>
                      </c:pt>
                      <c:pt idx="9202">
                        <c:v>920.4</c:v>
                      </c:pt>
                      <c:pt idx="9203">
                        <c:v>920.5</c:v>
                      </c:pt>
                      <c:pt idx="9204">
                        <c:v>920.6</c:v>
                      </c:pt>
                      <c:pt idx="9205">
                        <c:v>920.7</c:v>
                      </c:pt>
                      <c:pt idx="9206">
                        <c:v>920.8</c:v>
                      </c:pt>
                      <c:pt idx="9207">
                        <c:v>920.9</c:v>
                      </c:pt>
                      <c:pt idx="9208">
                        <c:v>921</c:v>
                      </c:pt>
                      <c:pt idx="9209">
                        <c:v>921.1</c:v>
                      </c:pt>
                      <c:pt idx="9210">
                        <c:v>921.2</c:v>
                      </c:pt>
                      <c:pt idx="9211">
                        <c:v>921.3</c:v>
                      </c:pt>
                      <c:pt idx="9212">
                        <c:v>921.4</c:v>
                      </c:pt>
                      <c:pt idx="9213">
                        <c:v>921.5</c:v>
                      </c:pt>
                      <c:pt idx="9214">
                        <c:v>921.6</c:v>
                      </c:pt>
                      <c:pt idx="9215">
                        <c:v>921.7</c:v>
                      </c:pt>
                      <c:pt idx="9216">
                        <c:v>921.8</c:v>
                      </c:pt>
                      <c:pt idx="9217">
                        <c:v>921.9</c:v>
                      </c:pt>
                      <c:pt idx="9218">
                        <c:v>922</c:v>
                      </c:pt>
                      <c:pt idx="9219">
                        <c:v>922.1</c:v>
                      </c:pt>
                      <c:pt idx="9220">
                        <c:v>922.2</c:v>
                      </c:pt>
                      <c:pt idx="9221">
                        <c:v>922.3</c:v>
                      </c:pt>
                      <c:pt idx="9222">
                        <c:v>922.4</c:v>
                      </c:pt>
                      <c:pt idx="9223">
                        <c:v>922.5</c:v>
                      </c:pt>
                      <c:pt idx="9224">
                        <c:v>922.6</c:v>
                      </c:pt>
                      <c:pt idx="9225">
                        <c:v>922.7</c:v>
                      </c:pt>
                      <c:pt idx="9226">
                        <c:v>922.8</c:v>
                      </c:pt>
                      <c:pt idx="9227">
                        <c:v>922.9</c:v>
                      </c:pt>
                      <c:pt idx="9228">
                        <c:v>923</c:v>
                      </c:pt>
                      <c:pt idx="9229">
                        <c:v>923.1</c:v>
                      </c:pt>
                      <c:pt idx="9230">
                        <c:v>923.2</c:v>
                      </c:pt>
                      <c:pt idx="9231">
                        <c:v>923.3</c:v>
                      </c:pt>
                      <c:pt idx="9232">
                        <c:v>923.4</c:v>
                      </c:pt>
                      <c:pt idx="9233">
                        <c:v>923.5</c:v>
                      </c:pt>
                      <c:pt idx="9234">
                        <c:v>923.6</c:v>
                      </c:pt>
                      <c:pt idx="9235">
                        <c:v>923.7</c:v>
                      </c:pt>
                      <c:pt idx="9236">
                        <c:v>923.8</c:v>
                      </c:pt>
                      <c:pt idx="9237">
                        <c:v>923.9</c:v>
                      </c:pt>
                      <c:pt idx="9238">
                        <c:v>924</c:v>
                      </c:pt>
                      <c:pt idx="9239">
                        <c:v>924.1</c:v>
                      </c:pt>
                      <c:pt idx="9240">
                        <c:v>924.2</c:v>
                      </c:pt>
                      <c:pt idx="9241">
                        <c:v>924.3</c:v>
                      </c:pt>
                      <c:pt idx="9242">
                        <c:v>924.4</c:v>
                      </c:pt>
                      <c:pt idx="9243">
                        <c:v>924.5</c:v>
                      </c:pt>
                      <c:pt idx="9244">
                        <c:v>924.6</c:v>
                      </c:pt>
                      <c:pt idx="9245">
                        <c:v>924.7</c:v>
                      </c:pt>
                      <c:pt idx="9246">
                        <c:v>924.8</c:v>
                      </c:pt>
                      <c:pt idx="9247">
                        <c:v>924.9</c:v>
                      </c:pt>
                      <c:pt idx="9248">
                        <c:v>925</c:v>
                      </c:pt>
                      <c:pt idx="9249">
                        <c:v>925.1</c:v>
                      </c:pt>
                      <c:pt idx="9250">
                        <c:v>925.2</c:v>
                      </c:pt>
                      <c:pt idx="9251">
                        <c:v>925.3</c:v>
                      </c:pt>
                      <c:pt idx="9252">
                        <c:v>925.4</c:v>
                      </c:pt>
                      <c:pt idx="9253">
                        <c:v>925.5</c:v>
                      </c:pt>
                      <c:pt idx="9254">
                        <c:v>925.6</c:v>
                      </c:pt>
                      <c:pt idx="9255">
                        <c:v>925.7</c:v>
                      </c:pt>
                      <c:pt idx="9256">
                        <c:v>925.8</c:v>
                      </c:pt>
                      <c:pt idx="9257">
                        <c:v>925.9</c:v>
                      </c:pt>
                      <c:pt idx="9258">
                        <c:v>926</c:v>
                      </c:pt>
                      <c:pt idx="9259">
                        <c:v>926.1</c:v>
                      </c:pt>
                      <c:pt idx="9260">
                        <c:v>926.2</c:v>
                      </c:pt>
                      <c:pt idx="9261">
                        <c:v>926.3</c:v>
                      </c:pt>
                      <c:pt idx="9262">
                        <c:v>926.4</c:v>
                      </c:pt>
                      <c:pt idx="9263">
                        <c:v>926.5</c:v>
                      </c:pt>
                      <c:pt idx="9264">
                        <c:v>926.6</c:v>
                      </c:pt>
                      <c:pt idx="9265">
                        <c:v>926.7</c:v>
                      </c:pt>
                      <c:pt idx="9266">
                        <c:v>926.8</c:v>
                      </c:pt>
                      <c:pt idx="9267">
                        <c:v>926.9</c:v>
                      </c:pt>
                      <c:pt idx="9268">
                        <c:v>927</c:v>
                      </c:pt>
                      <c:pt idx="9269">
                        <c:v>927.1</c:v>
                      </c:pt>
                      <c:pt idx="9270">
                        <c:v>927.2</c:v>
                      </c:pt>
                      <c:pt idx="9271">
                        <c:v>927.3</c:v>
                      </c:pt>
                      <c:pt idx="9272">
                        <c:v>927.4</c:v>
                      </c:pt>
                      <c:pt idx="9273">
                        <c:v>927.5</c:v>
                      </c:pt>
                      <c:pt idx="9274">
                        <c:v>927.6</c:v>
                      </c:pt>
                      <c:pt idx="9275">
                        <c:v>927.7</c:v>
                      </c:pt>
                      <c:pt idx="9276">
                        <c:v>927.8</c:v>
                      </c:pt>
                      <c:pt idx="9277">
                        <c:v>927.9</c:v>
                      </c:pt>
                      <c:pt idx="9278">
                        <c:v>928</c:v>
                      </c:pt>
                      <c:pt idx="9279">
                        <c:v>928.1</c:v>
                      </c:pt>
                      <c:pt idx="9280">
                        <c:v>928.2</c:v>
                      </c:pt>
                      <c:pt idx="9281">
                        <c:v>928.3</c:v>
                      </c:pt>
                      <c:pt idx="9282">
                        <c:v>928.4</c:v>
                      </c:pt>
                      <c:pt idx="9283">
                        <c:v>928.5</c:v>
                      </c:pt>
                      <c:pt idx="9284">
                        <c:v>928.6</c:v>
                      </c:pt>
                      <c:pt idx="9285">
                        <c:v>928.7</c:v>
                      </c:pt>
                      <c:pt idx="9286">
                        <c:v>928.8</c:v>
                      </c:pt>
                      <c:pt idx="9287">
                        <c:v>928.9</c:v>
                      </c:pt>
                      <c:pt idx="9288">
                        <c:v>929</c:v>
                      </c:pt>
                      <c:pt idx="9289">
                        <c:v>929.1</c:v>
                      </c:pt>
                      <c:pt idx="9290">
                        <c:v>929.2</c:v>
                      </c:pt>
                      <c:pt idx="9291">
                        <c:v>929.3</c:v>
                      </c:pt>
                      <c:pt idx="9292">
                        <c:v>929.4</c:v>
                      </c:pt>
                      <c:pt idx="9293">
                        <c:v>929.5</c:v>
                      </c:pt>
                      <c:pt idx="9294">
                        <c:v>929.6</c:v>
                      </c:pt>
                      <c:pt idx="9295">
                        <c:v>929.7</c:v>
                      </c:pt>
                      <c:pt idx="9296">
                        <c:v>929.8</c:v>
                      </c:pt>
                      <c:pt idx="9297">
                        <c:v>929.9</c:v>
                      </c:pt>
                      <c:pt idx="9298">
                        <c:v>930</c:v>
                      </c:pt>
                      <c:pt idx="9299">
                        <c:v>930.1</c:v>
                      </c:pt>
                      <c:pt idx="9300">
                        <c:v>930.2</c:v>
                      </c:pt>
                      <c:pt idx="9301">
                        <c:v>930.3</c:v>
                      </c:pt>
                      <c:pt idx="9302">
                        <c:v>930.4</c:v>
                      </c:pt>
                      <c:pt idx="9303">
                        <c:v>930.5</c:v>
                      </c:pt>
                      <c:pt idx="9304">
                        <c:v>930.6</c:v>
                      </c:pt>
                      <c:pt idx="9305">
                        <c:v>930.7</c:v>
                      </c:pt>
                      <c:pt idx="9306">
                        <c:v>930.8</c:v>
                      </c:pt>
                      <c:pt idx="9307">
                        <c:v>930.9</c:v>
                      </c:pt>
                      <c:pt idx="9308">
                        <c:v>931</c:v>
                      </c:pt>
                      <c:pt idx="9309">
                        <c:v>931.1</c:v>
                      </c:pt>
                      <c:pt idx="9310">
                        <c:v>931.2</c:v>
                      </c:pt>
                      <c:pt idx="9311">
                        <c:v>931.3</c:v>
                      </c:pt>
                      <c:pt idx="9312">
                        <c:v>931.4</c:v>
                      </c:pt>
                      <c:pt idx="9313">
                        <c:v>931.5</c:v>
                      </c:pt>
                      <c:pt idx="9314">
                        <c:v>931.6</c:v>
                      </c:pt>
                      <c:pt idx="9315">
                        <c:v>931.7</c:v>
                      </c:pt>
                      <c:pt idx="9316">
                        <c:v>931.8</c:v>
                      </c:pt>
                      <c:pt idx="9317">
                        <c:v>931.9</c:v>
                      </c:pt>
                      <c:pt idx="9318">
                        <c:v>932</c:v>
                      </c:pt>
                      <c:pt idx="9319">
                        <c:v>932.1</c:v>
                      </c:pt>
                      <c:pt idx="9320">
                        <c:v>932.2</c:v>
                      </c:pt>
                      <c:pt idx="9321">
                        <c:v>932.3</c:v>
                      </c:pt>
                      <c:pt idx="9322">
                        <c:v>932.4</c:v>
                      </c:pt>
                      <c:pt idx="9323">
                        <c:v>932.5</c:v>
                      </c:pt>
                      <c:pt idx="9324">
                        <c:v>932.6</c:v>
                      </c:pt>
                      <c:pt idx="9325">
                        <c:v>932.7</c:v>
                      </c:pt>
                      <c:pt idx="9326">
                        <c:v>932.8</c:v>
                      </c:pt>
                      <c:pt idx="9327">
                        <c:v>932.9</c:v>
                      </c:pt>
                      <c:pt idx="9328">
                        <c:v>933</c:v>
                      </c:pt>
                      <c:pt idx="9329">
                        <c:v>933.1</c:v>
                      </c:pt>
                      <c:pt idx="9330">
                        <c:v>933.2</c:v>
                      </c:pt>
                      <c:pt idx="9331">
                        <c:v>933.3</c:v>
                      </c:pt>
                      <c:pt idx="9332">
                        <c:v>933.4</c:v>
                      </c:pt>
                      <c:pt idx="9333">
                        <c:v>933.5</c:v>
                      </c:pt>
                      <c:pt idx="9334">
                        <c:v>933.6</c:v>
                      </c:pt>
                      <c:pt idx="9335">
                        <c:v>933.7</c:v>
                      </c:pt>
                      <c:pt idx="9336">
                        <c:v>933.8</c:v>
                      </c:pt>
                      <c:pt idx="9337">
                        <c:v>933.9</c:v>
                      </c:pt>
                      <c:pt idx="9338">
                        <c:v>934</c:v>
                      </c:pt>
                      <c:pt idx="9339">
                        <c:v>934.1</c:v>
                      </c:pt>
                      <c:pt idx="9340">
                        <c:v>934.2</c:v>
                      </c:pt>
                      <c:pt idx="9341">
                        <c:v>934.3</c:v>
                      </c:pt>
                      <c:pt idx="9342">
                        <c:v>934.4</c:v>
                      </c:pt>
                      <c:pt idx="9343">
                        <c:v>934.5</c:v>
                      </c:pt>
                      <c:pt idx="9344">
                        <c:v>934.6</c:v>
                      </c:pt>
                      <c:pt idx="9345">
                        <c:v>934.7</c:v>
                      </c:pt>
                      <c:pt idx="9346">
                        <c:v>934.8</c:v>
                      </c:pt>
                      <c:pt idx="9347">
                        <c:v>934.9</c:v>
                      </c:pt>
                      <c:pt idx="9348">
                        <c:v>935</c:v>
                      </c:pt>
                      <c:pt idx="9349">
                        <c:v>935.1</c:v>
                      </c:pt>
                      <c:pt idx="9350">
                        <c:v>935.2</c:v>
                      </c:pt>
                      <c:pt idx="9351">
                        <c:v>935.3</c:v>
                      </c:pt>
                      <c:pt idx="9352">
                        <c:v>935.4</c:v>
                      </c:pt>
                      <c:pt idx="9353">
                        <c:v>935.5</c:v>
                      </c:pt>
                      <c:pt idx="9354">
                        <c:v>935.6</c:v>
                      </c:pt>
                      <c:pt idx="9355">
                        <c:v>935.7</c:v>
                      </c:pt>
                      <c:pt idx="9356">
                        <c:v>935.8</c:v>
                      </c:pt>
                      <c:pt idx="9357">
                        <c:v>935.9</c:v>
                      </c:pt>
                      <c:pt idx="9358">
                        <c:v>936</c:v>
                      </c:pt>
                      <c:pt idx="9359">
                        <c:v>936.1</c:v>
                      </c:pt>
                      <c:pt idx="9360">
                        <c:v>936.2</c:v>
                      </c:pt>
                      <c:pt idx="9361">
                        <c:v>936.3</c:v>
                      </c:pt>
                      <c:pt idx="9362">
                        <c:v>936.4</c:v>
                      </c:pt>
                      <c:pt idx="9363">
                        <c:v>936.5</c:v>
                      </c:pt>
                      <c:pt idx="9364">
                        <c:v>936.6</c:v>
                      </c:pt>
                      <c:pt idx="9365">
                        <c:v>936.7</c:v>
                      </c:pt>
                      <c:pt idx="9366">
                        <c:v>936.8</c:v>
                      </c:pt>
                      <c:pt idx="9367">
                        <c:v>936.9</c:v>
                      </c:pt>
                      <c:pt idx="9368">
                        <c:v>937</c:v>
                      </c:pt>
                      <c:pt idx="9369">
                        <c:v>937.1</c:v>
                      </c:pt>
                      <c:pt idx="9370">
                        <c:v>937.2</c:v>
                      </c:pt>
                      <c:pt idx="9371">
                        <c:v>937.3</c:v>
                      </c:pt>
                      <c:pt idx="9372">
                        <c:v>937.4</c:v>
                      </c:pt>
                      <c:pt idx="9373">
                        <c:v>937.5</c:v>
                      </c:pt>
                      <c:pt idx="9374">
                        <c:v>937.6</c:v>
                      </c:pt>
                      <c:pt idx="9375">
                        <c:v>937.7</c:v>
                      </c:pt>
                      <c:pt idx="9376">
                        <c:v>937.8</c:v>
                      </c:pt>
                      <c:pt idx="9377">
                        <c:v>937.9</c:v>
                      </c:pt>
                      <c:pt idx="9378">
                        <c:v>938</c:v>
                      </c:pt>
                      <c:pt idx="9379">
                        <c:v>938.1</c:v>
                      </c:pt>
                      <c:pt idx="9380">
                        <c:v>938.2</c:v>
                      </c:pt>
                      <c:pt idx="9381">
                        <c:v>938.3</c:v>
                      </c:pt>
                      <c:pt idx="9382">
                        <c:v>938.4</c:v>
                      </c:pt>
                      <c:pt idx="9383">
                        <c:v>938.5</c:v>
                      </c:pt>
                      <c:pt idx="9384">
                        <c:v>938.6</c:v>
                      </c:pt>
                      <c:pt idx="9385">
                        <c:v>938.7</c:v>
                      </c:pt>
                      <c:pt idx="9386">
                        <c:v>938.8</c:v>
                      </c:pt>
                      <c:pt idx="9387">
                        <c:v>938.9</c:v>
                      </c:pt>
                      <c:pt idx="9388">
                        <c:v>939</c:v>
                      </c:pt>
                      <c:pt idx="9389">
                        <c:v>939.1</c:v>
                      </c:pt>
                      <c:pt idx="9390">
                        <c:v>939.2</c:v>
                      </c:pt>
                      <c:pt idx="9391">
                        <c:v>939.3</c:v>
                      </c:pt>
                      <c:pt idx="9392">
                        <c:v>939.4</c:v>
                      </c:pt>
                      <c:pt idx="9393">
                        <c:v>939.5</c:v>
                      </c:pt>
                      <c:pt idx="9394">
                        <c:v>939.6</c:v>
                      </c:pt>
                      <c:pt idx="9395">
                        <c:v>939.7</c:v>
                      </c:pt>
                      <c:pt idx="9396">
                        <c:v>939.8</c:v>
                      </c:pt>
                      <c:pt idx="9397">
                        <c:v>939.9</c:v>
                      </c:pt>
                      <c:pt idx="9398">
                        <c:v>940</c:v>
                      </c:pt>
                      <c:pt idx="9399">
                        <c:v>940.1</c:v>
                      </c:pt>
                      <c:pt idx="9400">
                        <c:v>940.2</c:v>
                      </c:pt>
                      <c:pt idx="9401">
                        <c:v>940.3</c:v>
                      </c:pt>
                      <c:pt idx="9402">
                        <c:v>940.4</c:v>
                      </c:pt>
                      <c:pt idx="9403">
                        <c:v>940.5</c:v>
                      </c:pt>
                      <c:pt idx="9404">
                        <c:v>940.6</c:v>
                      </c:pt>
                      <c:pt idx="9405">
                        <c:v>940.7</c:v>
                      </c:pt>
                      <c:pt idx="9406">
                        <c:v>940.8</c:v>
                      </c:pt>
                      <c:pt idx="9407">
                        <c:v>940.9</c:v>
                      </c:pt>
                      <c:pt idx="9408">
                        <c:v>941</c:v>
                      </c:pt>
                      <c:pt idx="9409">
                        <c:v>941.1</c:v>
                      </c:pt>
                      <c:pt idx="9410">
                        <c:v>941.2</c:v>
                      </c:pt>
                      <c:pt idx="9411">
                        <c:v>941.3</c:v>
                      </c:pt>
                      <c:pt idx="9412">
                        <c:v>941.4</c:v>
                      </c:pt>
                      <c:pt idx="9413">
                        <c:v>941.5</c:v>
                      </c:pt>
                      <c:pt idx="9414">
                        <c:v>941.6</c:v>
                      </c:pt>
                      <c:pt idx="9415">
                        <c:v>941.7</c:v>
                      </c:pt>
                      <c:pt idx="9416">
                        <c:v>941.8</c:v>
                      </c:pt>
                      <c:pt idx="9417">
                        <c:v>941.9</c:v>
                      </c:pt>
                      <c:pt idx="9418">
                        <c:v>942</c:v>
                      </c:pt>
                      <c:pt idx="9419">
                        <c:v>942.1</c:v>
                      </c:pt>
                      <c:pt idx="9420">
                        <c:v>942.2</c:v>
                      </c:pt>
                      <c:pt idx="9421">
                        <c:v>942.3</c:v>
                      </c:pt>
                      <c:pt idx="9422">
                        <c:v>942.4</c:v>
                      </c:pt>
                      <c:pt idx="9423">
                        <c:v>942.5</c:v>
                      </c:pt>
                      <c:pt idx="9424">
                        <c:v>942.6</c:v>
                      </c:pt>
                      <c:pt idx="9425">
                        <c:v>942.7</c:v>
                      </c:pt>
                      <c:pt idx="9426">
                        <c:v>942.8</c:v>
                      </c:pt>
                      <c:pt idx="9427">
                        <c:v>942.9</c:v>
                      </c:pt>
                      <c:pt idx="9428">
                        <c:v>943</c:v>
                      </c:pt>
                      <c:pt idx="9429">
                        <c:v>943.1</c:v>
                      </c:pt>
                      <c:pt idx="9430">
                        <c:v>943.2</c:v>
                      </c:pt>
                      <c:pt idx="9431">
                        <c:v>943.3</c:v>
                      </c:pt>
                      <c:pt idx="9432">
                        <c:v>943.4</c:v>
                      </c:pt>
                      <c:pt idx="9433">
                        <c:v>943.5</c:v>
                      </c:pt>
                      <c:pt idx="9434">
                        <c:v>943.6</c:v>
                      </c:pt>
                      <c:pt idx="9435">
                        <c:v>943.7</c:v>
                      </c:pt>
                      <c:pt idx="9436">
                        <c:v>943.8</c:v>
                      </c:pt>
                      <c:pt idx="9437">
                        <c:v>943.9</c:v>
                      </c:pt>
                      <c:pt idx="9438">
                        <c:v>944</c:v>
                      </c:pt>
                      <c:pt idx="9439">
                        <c:v>944.1</c:v>
                      </c:pt>
                      <c:pt idx="9440">
                        <c:v>944.2</c:v>
                      </c:pt>
                      <c:pt idx="9441">
                        <c:v>944.3</c:v>
                      </c:pt>
                      <c:pt idx="9442">
                        <c:v>944.4</c:v>
                      </c:pt>
                      <c:pt idx="9443">
                        <c:v>944.5</c:v>
                      </c:pt>
                      <c:pt idx="9444">
                        <c:v>944.6</c:v>
                      </c:pt>
                      <c:pt idx="9445">
                        <c:v>944.7</c:v>
                      </c:pt>
                      <c:pt idx="9446">
                        <c:v>944.8</c:v>
                      </c:pt>
                      <c:pt idx="9447">
                        <c:v>944.9</c:v>
                      </c:pt>
                      <c:pt idx="9448">
                        <c:v>945</c:v>
                      </c:pt>
                      <c:pt idx="9449">
                        <c:v>945.1</c:v>
                      </c:pt>
                      <c:pt idx="9450">
                        <c:v>945.2</c:v>
                      </c:pt>
                      <c:pt idx="9451">
                        <c:v>945.3</c:v>
                      </c:pt>
                      <c:pt idx="9452">
                        <c:v>945.4</c:v>
                      </c:pt>
                      <c:pt idx="9453">
                        <c:v>945.5</c:v>
                      </c:pt>
                      <c:pt idx="9454">
                        <c:v>945.6</c:v>
                      </c:pt>
                      <c:pt idx="9455">
                        <c:v>945.7</c:v>
                      </c:pt>
                      <c:pt idx="9456">
                        <c:v>945.8</c:v>
                      </c:pt>
                      <c:pt idx="9457">
                        <c:v>945.9</c:v>
                      </c:pt>
                      <c:pt idx="9458">
                        <c:v>946</c:v>
                      </c:pt>
                      <c:pt idx="9459">
                        <c:v>946.1</c:v>
                      </c:pt>
                      <c:pt idx="9460">
                        <c:v>946.2</c:v>
                      </c:pt>
                      <c:pt idx="9461">
                        <c:v>946.3</c:v>
                      </c:pt>
                      <c:pt idx="9462">
                        <c:v>946.4</c:v>
                      </c:pt>
                      <c:pt idx="9463">
                        <c:v>946.5</c:v>
                      </c:pt>
                      <c:pt idx="9464">
                        <c:v>946.6</c:v>
                      </c:pt>
                      <c:pt idx="9465">
                        <c:v>946.7</c:v>
                      </c:pt>
                      <c:pt idx="9466">
                        <c:v>946.8</c:v>
                      </c:pt>
                      <c:pt idx="9467">
                        <c:v>946.9</c:v>
                      </c:pt>
                      <c:pt idx="9468">
                        <c:v>947</c:v>
                      </c:pt>
                      <c:pt idx="9469">
                        <c:v>947.1</c:v>
                      </c:pt>
                      <c:pt idx="9470">
                        <c:v>947.2</c:v>
                      </c:pt>
                      <c:pt idx="9471">
                        <c:v>947.3</c:v>
                      </c:pt>
                      <c:pt idx="9472">
                        <c:v>947.4</c:v>
                      </c:pt>
                      <c:pt idx="9473">
                        <c:v>947.5</c:v>
                      </c:pt>
                      <c:pt idx="9474">
                        <c:v>947.6</c:v>
                      </c:pt>
                      <c:pt idx="9475">
                        <c:v>947.7</c:v>
                      </c:pt>
                      <c:pt idx="9476">
                        <c:v>947.8</c:v>
                      </c:pt>
                      <c:pt idx="9477">
                        <c:v>947.9</c:v>
                      </c:pt>
                      <c:pt idx="9478">
                        <c:v>948</c:v>
                      </c:pt>
                      <c:pt idx="9479">
                        <c:v>948.1</c:v>
                      </c:pt>
                      <c:pt idx="9480">
                        <c:v>948.2</c:v>
                      </c:pt>
                      <c:pt idx="9481">
                        <c:v>948.3</c:v>
                      </c:pt>
                      <c:pt idx="9482">
                        <c:v>948.4</c:v>
                      </c:pt>
                      <c:pt idx="9483">
                        <c:v>948.5</c:v>
                      </c:pt>
                      <c:pt idx="9484">
                        <c:v>948.6</c:v>
                      </c:pt>
                      <c:pt idx="9485">
                        <c:v>948.7</c:v>
                      </c:pt>
                      <c:pt idx="9486">
                        <c:v>948.8</c:v>
                      </c:pt>
                      <c:pt idx="9487">
                        <c:v>948.9</c:v>
                      </c:pt>
                      <c:pt idx="9488">
                        <c:v>949</c:v>
                      </c:pt>
                      <c:pt idx="9489">
                        <c:v>949.1</c:v>
                      </c:pt>
                      <c:pt idx="9490">
                        <c:v>949.2</c:v>
                      </c:pt>
                      <c:pt idx="9491">
                        <c:v>949.3</c:v>
                      </c:pt>
                      <c:pt idx="9492">
                        <c:v>949.4</c:v>
                      </c:pt>
                      <c:pt idx="9493">
                        <c:v>949.5</c:v>
                      </c:pt>
                      <c:pt idx="9494">
                        <c:v>949.6</c:v>
                      </c:pt>
                      <c:pt idx="9495">
                        <c:v>949.7</c:v>
                      </c:pt>
                      <c:pt idx="9496">
                        <c:v>949.8</c:v>
                      </c:pt>
                      <c:pt idx="9497">
                        <c:v>949.9</c:v>
                      </c:pt>
                      <c:pt idx="9498">
                        <c:v>950</c:v>
                      </c:pt>
                      <c:pt idx="9499">
                        <c:v>950.1</c:v>
                      </c:pt>
                      <c:pt idx="9500">
                        <c:v>950.2</c:v>
                      </c:pt>
                      <c:pt idx="9501">
                        <c:v>950.3</c:v>
                      </c:pt>
                      <c:pt idx="9502">
                        <c:v>950.4</c:v>
                      </c:pt>
                      <c:pt idx="9503">
                        <c:v>950.5</c:v>
                      </c:pt>
                      <c:pt idx="9504">
                        <c:v>950.6</c:v>
                      </c:pt>
                      <c:pt idx="9505">
                        <c:v>950.7</c:v>
                      </c:pt>
                      <c:pt idx="9506">
                        <c:v>950.8</c:v>
                      </c:pt>
                      <c:pt idx="9507">
                        <c:v>950.9</c:v>
                      </c:pt>
                      <c:pt idx="9508">
                        <c:v>951</c:v>
                      </c:pt>
                      <c:pt idx="9509">
                        <c:v>951.1</c:v>
                      </c:pt>
                      <c:pt idx="9510">
                        <c:v>951.2</c:v>
                      </c:pt>
                      <c:pt idx="9511">
                        <c:v>951.3</c:v>
                      </c:pt>
                      <c:pt idx="9512">
                        <c:v>951.4</c:v>
                      </c:pt>
                      <c:pt idx="9513">
                        <c:v>951.5</c:v>
                      </c:pt>
                      <c:pt idx="9514">
                        <c:v>951.6</c:v>
                      </c:pt>
                      <c:pt idx="9515">
                        <c:v>951.7</c:v>
                      </c:pt>
                      <c:pt idx="9516">
                        <c:v>951.8</c:v>
                      </c:pt>
                      <c:pt idx="9517">
                        <c:v>951.9</c:v>
                      </c:pt>
                      <c:pt idx="9518">
                        <c:v>952</c:v>
                      </c:pt>
                      <c:pt idx="9519">
                        <c:v>952.1</c:v>
                      </c:pt>
                      <c:pt idx="9520">
                        <c:v>952.2</c:v>
                      </c:pt>
                      <c:pt idx="9521">
                        <c:v>952.3</c:v>
                      </c:pt>
                      <c:pt idx="9522">
                        <c:v>952.4</c:v>
                      </c:pt>
                      <c:pt idx="9523">
                        <c:v>952.5</c:v>
                      </c:pt>
                      <c:pt idx="9524">
                        <c:v>952.6</c:v>
                      </c:pt>
                      <c:pt idx="9525">
                        <c:v>952.7</c:v>
                      </c:pt>
                      <c:pt idx="9526">
                        <c:v>952.8</c:v>
                      </c:pt>
                      <c:pt idx="9527">
                        <c:v>952.9</c:v>
                      </c:pt>
                      <c:pt idx="9528">
                        <c:v>953</c:v>
                      </c:pt>
                      <c:pt idx="9529">
                        <c:v>953.1</c:v>
                      </c:pt>
                      <c:pt idx="9530">
                        <c:v>953.2</c:v>
                      </c:pt>
                      <c:pt idx="9531">
                        <c:v>953.3</c:v>
                      </c:pt>
                      <c:pt idx="9532">
                        <c:v>953.4</c:v>
                      </c:pt>
                      <c:pt idx="9533">
                        <c:v>953.5</c:v>
                      </c:pt>
                      <c:pt idx="9534">
                        <c:v>953.6</c:v>
                      </c:pt>
                      <c:pt idx="9535">
                        <c:v>953.7</c:v>
                      </c:pt>
                      <c:pt idx="9536">
                        <c:v>953.8</c:v>
                      </c:pt>
                      <c:pt idx="9537">
                        <c:v>953.9</c:v>
                      </c:pt>
                      <c:pt idx="9538">
                        <c:v>954</c:v>
                      </c:pt>
                      <c:pt idx="9539">
                        <c:v>954.1</c:v>
                      </c:pt>
                      <c:pt idx="9540">
                        <c:v>954.2</c:v>
                      </c:pt>
                      <c:pt idx="9541">
                        <c:v>954.3</c:v>
                      </c:pt>
                      <c:pt idx="9542">
                        <c:v>954.4</c:v>
                      </c:pt>
                      <c:pt idx="9543">
                        <c:v>954.5</c:v>
                      </c:pt>
                      <c:pt idx="9544">
                        <c:v>954.6</c:v>
                      </c:pt>
                      <c:pt idx="9545">
                        <c:v>954.7</c:v>
                      </c:pt>
                      <c:pt idx="9546">
                        <c:v>954.8</c:v>
                      </c:pt>
                      <c:pt idx="9547">
                        <c:v>954.9</c:v>
                      </c:pt>
                      <c:pt idx="9548">
                        <c:v>955</c:v>
                      </c:pt>
                      <c:pt idx="9549">
                        <c:v>955.1</c:v>
                      </c:pt>
                      <c:pt idx="9550">
                        <c:v>955.2</c:v>
                      </c:pt>
                      <c:pt idx="9551">
                        <c:v>955.3</c:v>
                      </c:pt>
                      <c:pt idx="9552">
                        <c:v>955.4</c:v>
                      </c:pt>
                      <c:pt idx="9553">
                        <c:v>955.5</c:v>
                      </c:pt>
                      <c:pt idx="9554">
                        <c:v>955.6</c:v>
                      </c:pt>
                      <c:pt idx="9555">
                        <c:v>955.7</c:v>
                      </c:pt>
                      <c:pt idx="9556">
                        <c:v>955.8</c:v>
                      </c:pt>
                      <c:pt idx="9557">
                        <c:v>955.9</c:v>
                      </c:pt>
                      <c:pt idx="9558">
                        <c:v>956</c:v>
                      </c:pt>
                      <c:pt idx="9559">
                        <c:v>956.1</c:v>
                      </c:pt>
                      <c:pt idx="9560">
                        <c:v>956.2</c:v>
                      </c:pt>
                      <c:pt idx="9561">
                        <c:v>956.3</c:v>
                      </c:pt>
                      <c:pt idx="9562">
                        <c:v>956.4</c:v>
                      </c:pt>
                      <c:pt idx="9563">
                        <c:v>956.5</c:v>
                      </c:pt>
                      <c:pt idx="9564">
                        <c:v>956.6</c:v>
                      </c:pt>
                      <c:pt idx="9565">
                        <c:v>956.7</c:v>
                      </c:pt>
                      <c:pt idx="9566">
                        <c:v>956.8</c:v>
                      </c:pt>
                      <c:pt idx="9567">
                        <c:v>956.9</c:v>
                      </c:pt>
                      <c:pt idx="9568">
                        <c:v>957</c:v>
                      </c:pt>
                      <c:pt idx="9569">
                        <c:v>957.1</c:v>
                      </c:pt>
                      <c:pt idx="9570">
                        <c:v>957.2</c:v>
                      </c:pt>
                      <c:pt idx="9571">
                        <c:v>957.3</c:v>
                      </c:pt>
                      <c:pt idx="9572">
                        <c:v>957.4</c:v>
                      </c:pt>
                      <c:pt idx="9573">
                        <c:v>957.5</c:v>
                      </c:pt>
                      <c:pt idx="9574">
                        <c:v>957.6</c:v>
                      </c:pt>
                      <c:pt idx="9575">
                        <c:v>957.7</c:v>
                      </c:pt>
                      <c:pt idx="9576">
                        <c:v>957.8</c:v>
                      </c:pt>
                      <c:pt idx="9577">
                        <c:v>957.9</c:v>
                      </c:pt>
                      <c:pt idx="9578">
                        <c:v>958</c:v>
                      </c:pt>
                      <c:pt idx="9579">
                        <c:v>958.1</c:v>
                      </c:pt>
                      <c:pt idx="9580">
                        <c:v>958.2</c:v>
                      </c:pt>
                      <c:pt idx="9581">
                        <c:v>958.3</c:v>
                      </c:pt>
                      <c:pt idx="9582">
                        <c:v>958.4</c:v>
                      </c:pt>
                      <c:pt idx="9583">
                        <c:v>958.5</c:v>
                      </c:pt>
                      <c:pt idx="9584">
                        <c:v>958.6</c:v>
                      </c:pt>
                      <c:pt idx="9585">
                        <c:v>958.7</c:v>
                      </c:pt>
                      <c:pt idx="9586">
                        <c:v>958.8</c:v>
                      </c:pt>
                      <c:pt idx="9587">
                        <c:v>958.9</c:v>
                      </c:pt>
                      <c:pt idx="9588">
                        <c:v>959</c:v>
                      </c:pt>
                      <c:pt idx="9589">
                        <c:v>959.1</c:v>
                      </c:pt>
                      <c:pt idx="9590">
                        <c:v>959.2</c:v>
                      </c:pt>
                      <c:pt idx="9591">
                        <c:v>959.3</c:v>
                      </c:pt>
                      <c:pt idx="9592">
                        <c:v>959.4</c:v>
                      </c:pt>
                      <c:pt idx="9593">
                        <c:v>959.5</c:v>
                      </c:pt>
                      <c:pt idx="9594">
                        <c:v>959.6</c:v>
                      </c:pt>
                      <c:pt idx="9595">
                        <c:v>959.7</c:v>
                      </c:pt>
                      <c:pt idx="9596">
                        <c:v>959.8</c:v>
                      </c:pt>
                      <c:pt idx="9597">
                        <c:v>959.9</c:v>
                      </c:pt>
                      <c:pt idx="9598">
                        <c:v>960</c:v>
                      </c:pt>
                      <c:pt idx="9599">
                        <c:v>960.1</c:v>
                      </c:pt>
                      <c:pt idx="9600">
                        <c:v>960.2</c:v>
                      </c:pt>
                      <c:pt idx="9601">
                        <c:v>960.3</c:v>
                      </c:pt>
                      <c:pt idx="9602">
                        <c:v>960.4</c:v>
                      </c:pt>
                      <c:pt idx="9603">
                        <c:v>960.5</c:v>
                      </c:pt>
                      <c:pt idx="9604">
                        <c:v>960.6</c:v>
                      </c:pt>
                      <c:pt idx="9605">
                        <c:v>960.7</c:v>
                      </c:pt>
                      <c:pt idx="9606">
                        <c:v>960.8</c:v>
                      </c:pt>
                      <c:pt idx="9607">
                        <c:v>960.9</c:v>
                      </c:pt>
                      <c:pt idx="9608">
                        <c:v>961</c:v>
                      </c:pt>
                      <c:pt idx="9609">
                        <c:v>961.1</c:v>
                      </c:pt>
                      <c:pt idx="9610">
                        <c:v>961.2</c:v>
                      </c:pt>
                      <c:pt idx="9611">
                        <c:v>961.3</c:v>
                      </c:pt>
                      <c:pt idx="9612">
                        <c:v>961.4</c:v>
                      </c:pt>
                      <c:pt idx="9613">
                        <c:v>961.5</c:v>
                      </c:pt>
                      <c:pt idx="9614">
                        <c:v>961.6</c:v>
                      </c:pt>
                      <c:pt idx="9615">
                        <c:v>961.7</c:v>
                      </c:pt>
                      <c:pt idx="9616">
                        <c:v>961.8</c:v>
                      </c:pt>
                      <c:pt idx="9617">
                        <c:v>961.9</c:v>
                      </c:pt>
                      <c:pt idx="9618">
                        <c:v>962</c:v>
                      </c:pt>
                      <c:pt idx="9619">
                        <c:v>962.1</c:v>
                      </c:pt>
                      <c:pt idx="9620">
                        <c:v>962.2</c:v>
                      </c:pt>
                      <c:pt idx="9621">
                        <c:v>962.3</c:v>
                      </c:pt>
                      <c:pt idx="9622">
                        <c:v>962.4</c:v>
                      </c:pt>
                      <c:pt idx="9623">
                        <c:v>962.5</c:v>
                      </c:pt>
                      <c:pt idx="9624">
                        <c:v>962.6</c:v>
                      </c:pt>
                      <c:pt idx="9625">
                        <c:v>962.7</c:v>
                      </c:pt>
                      <c:pt idx="9626">
                        <c:v>962.8</c:v>
                      </c:pt>
                      <c:pt idx="9627">
                        <c:v>962.9</c:v>
                      </c:pt>
                      <c:pt idx="9628">
                        <c:v>963</c:v>
                      </c:pt>
                      <c:pt idx="9629">
                        <c:v>963.1</c:v>
                      </c:pt>
                      <c:pt idx="9630">
                        <c:v>963.2</c:v>
                      </c:pt>
                      <c:pt idx="9631">
                        <c:v>963.3</c:v>
                      </c:pt>
                      <c:pt idx="9632">
                        <c:v>963.4</c:v>
                      </c:pt>
                      <c:pt idx="9633">
                        <c:v>963.5</c:v>
                      </c:pt>
                      <c:pt idx="9634">
                        <c:v>963.6</c:v>
                      </c:pt>
                      <c:pt idx="9635">
                        <c:v>963.7</c:v>
                      </c:pt>
                      <c:pt idx="9636">
                        <c:v>963.8</c:v>
                      </c:pt>
                      <c:pt idx="9637">
                        <c:v>963.9</c:v>
                      </c:pt>
                      <c:pt idx="9638">
                        <c:v>964</c:v>
                      </c:pt>
                      <c:pt idx="9639">
                        <c:v>964.1</c:v>
                      </c:pt>
                      <c:pt idx="9640">
                        <c:v>964.2</c:v>
                      </c:pt>
                      <c:pt idx="9641">
                        <c:v>964.3</c:v>
                      </c:pt>
                      <c:pt idx="9642">
                        <c:v>964.4</c:v>
                      </c:pt>
                      <c:pt idx="9643">
                        <c:v>964.5</c:v>
                      </c:pt>
                      <c:pt idx="9644">
                        <c:v>964.6</c:v>
                      </c:pt>
                      <c:pt idx="9645">
                        <c:v>964.7</c:v>
                      </c:pt>
                      <c:pt idx="9646">
                        <c:v>964.8</c:v>
                      </c:pt>
                      <c:pt idx="9647">
                        <c:v>964.9</c:v>
                      </c:pt>
                      <c:pt idx="9648">
                        <c:v>965</c:v>
                      </c:pt>
                      <c:pt idx="9649">
                        <c:v>965.1</c:v>
                      </c:pt>
                      <c:pt idx="9650">
                        <c:v>965.2</c:v>
                      </c:pt>
                      <c:pt idx="9651">
                        <c:v>965.3</c:v>
                      </c:pt>
                      <c:pt idx="9652">
                        <c:v>965.4</c:v>
                      </c:pt>
                      <c:pt idx="9653">
                        <c:v>965.5</c:v>
                      </c:pt>
                      <c:pt idx="9654">
                        <c:v>965.6</c:v>
                      </c:pt>
                      <c:pt idx="9655">
                        <c:v>965.7</c:v>
                      </c:pt>
                      <c:pt idx="9656">
                        <c:v>965.8</c:v>
                      </c:pt>
                      <c:pt idx="9657">
                        <c:v>965.9</c:v>
                      </c:pt>
                      <c:pt idx="9658">
                        <c:v>966</c:v>
                      </c:pt>
                      <c:pt idx="9659">
                        <c:v>966.1</c:v>
                      </c:pt>
                      <c:pt idx="9660">
                        <c:v>966.2</c:v>
                      </c:pt>
                      <c:pt idx="9661">
                        <c:v>966.3</c:v>
                      </c:pt>
                      <c:pt idx="9662">
                        <c:v>966.4</c:v>
                      </c:pt>
                      <c:pt idx="9663">
                        <c:v>966.5</c:v>
                      </c:pt>
                      <c:pt idx="9664">
                        <c:v>966.6</c:v>
                      </c:pt>
                      <c:pt idx="9665">
                        <c:v>966.7</c:v>
                      </c:pt>
                      <c:pt idx="9666">
                        <c:v>966.8</c:v>
                      </c:pt>
                      <c:pt idx="9667">
                        <c:v>966.9</c:v>
                      </c:pt>
                      <c:pt idx="9668">
                        <c:v>967</c:v>
                      </c:pt>
                      <c:pt idx="9669">
                        <c:v>967.1</c:v>
                      </c:pt>
                      <c:pt idx="9670">
                        <c:v>967.2</c:v>
                      </c:pt>
                      <c:pt idx="9671">
                        <c:v>967.3</c:v>
                      </c:pt>
                      <c:pt idx="9672">
                        <c:v>967.4</c:v>
                      </c:pt>
                      <c:pt idx="9673">
                        <c:v>967.5</c:v>
                      </c:pt>
                      <c:pt idx="9674">
                        <c:v>967.6</c:v>
                      </c:pt>
                      <c:pt idx="9675">
                        <c:v>967.7</c:v>
                      </c:pt>
                      <c:pt idx="9676">
                        <c:v>967.8</c:v>
                      </c:pt>
                      <c:pt idx="9677">
                        <c:v>967.9</c:v>
                      </c:pt>
                      <c:pt idx="9678">
                        <c:v>968</c:v>
                      </c:pt>
                      <c:pt idx="9679">
                        <c:v>968.1</c:v>
                      </c:pt>
                      <c:pt idx="9680">
                        <c:v>968.2</c:v>
                      </c:pt>
                      <c:pt idx="9681">
                        <c:v>968.3</c:v>
                      </c:pt>
                      <c:pt idx="9682">
                        <c:v>968.4</c:v>
                      </c:pt>
                      <c:pt idx="9683">
                        <c:v>968.5</c:v>
                      </c:pt>
                      <c:pt idx="9684">
                        <c:v>968.6</c:v>
                      </c:pt>
                      <c:pt idx="9685">
                        <c:v>968.7</c:v>
                      </c:pt>
                      <c:pt idx="9686">
                        <c:v>968.8</c:v>
                      </c:pt>
                      <c:pt idx="9687">
                        <c:v>968.9</c:v>
                      </c:pt>
                      <c:pt idx="9688">
                        <c:v>969</c:v>
                      </c:pt>
                      <c:pt idx="9689">
                        <c:v>969.1</c:v>
                      </c:pt>
                      <c:pt idx="9690">
                        <c:v>969.2</c:v>
                      </c:pt>
                      <c:pt idx="9691">
                        <c:v>969.3</c:v>
                      </c:pt>
                      <c:pt idx="9692">
                        <c:v>969.4</c:v>
                      </c:pt>
                      <c:pt idx="9693">
                        <c:v>969.5</c:v>
                      </c:pt>
                      <c:pt idx="9694">
                        <c:v>969.6</c:v>
                      </c:pt>
                      <c:pt idx="9695">
                        <c:v>969.7</c:v>
                      </c:pt>
                      <c:pt idx="9696">
                        <c:v>969.8</c:v>
                      </c:pt>
                      <c:pt idx="9697">
                        <c:v>969.9</c:v>
                      </c:pt>
                      <c:pt idx="9698">
                        <c:v>970</c:v>
                      </c:pt>
                      <c:pt idx="9699">
                        <c:v>970.1</c:v>
                      </c:pt>
                      <c:pt idx="9700">
                        <c:v>970.2</c:v>
                      </c:pt>
                      <c:pt idx="9701">
                        <c:v>970.3</c:v>
                      </c:pt>
                      <c:pt idx="9702">
                        <c:v>970.4</c:v>
                      </c:pt>
                      <c:pt idx="9703">
                        <c:v>970.5</c:v>
                      </c:pt>
                      <c:pt idx="9704">
                        <c:v>970.6</c:v>
                      </c:pt>
                      <c:pt idx="9705">
                        <c:v>970.7</c:v>
                      </c:pt>
                      <c:pt idx="9706">
                        <c:v>970.8</c:v>
                      </c:pt>
                      <c:pt idx="9707">
                        <c:v>970.9</c:v>
                      </c:pt>
                      <c:pt idx="9708">
                        <c:v>971</c:v>
                      </c:pt>
                      <c:pt idx="9709">
                        <c:v>971.1</c:v>
                      </c:pt>
                      <c:pt idx="9710">
                        <c:v>971.2</c:v>
                      </c:pt>
                      <c:pt idx="9711">
                        <c:v>971.3</c:v>
                      </c:pt>
                      <c:pt idx="9712">
                        <c:v>971.4</c:v>
                      </c:pt>
                      <c:pt idx="9713">
                        <c:v>971.5</c:v>
                      </c:pt>
                      <c:pt idx="9714">
                        <c:v>971.6</c:v>
                      </c:pt>
                      <c:pt idx="9715">
                        <c:v>971.7</c:v>
                      </c:pt>
                      <c:pt idx="9716">
                        <c:v>971.8</c:v>
                      </c:pt>
                      <c:pt idx="9717">
                        <c:v>971.9</c:v>
                      </c:pt>
                      <c:pt idx="9718">
                        <c:v>972</c:v>
                      </c:pt>
                      <c:pt idx="9719">
                        <c:v>972.1</c:v>
                      </c:pt>
                      <c:pt idx="9720">
                        <c:v>972.2</c:v>
                      </c:pt>
                      <c:pt idx="9721">
                        <c:v>972.3</c:v>
                      </c:pt>
                      <c:pt idx="9722">
                        <c:v>972.4</c:v>
                      </c:pt>
                      <c:pt idx="9723">
                        <c:v>972.5</c:v>
                      </c:pt>
                      <c:pt idx="9724">
                        <c:v>972.6</c:v>
                      </c:pt>
                      <c:pt idx="9725">
                        <c:v>972.7</c:v>
                      </c:pt>
                      <c:pt idx="9726">
                        <c:v>972.8</c:v>
                      </c:pt>
                      <c:pt idx="9727">
                        <c:v>972.9</c:v>
                      </c:pt>
                      <c:pt idx="9728">
                        <c:v>973</c:v>
                      </c:pt>
                      <c:pt idx="9729">
                        <c:v>973.1</c:v>
                      </c:pt>
                      <c:pt idx="9730">
                        <c:v>973.2</c:v>
                      </c:pt>
                      <c:pt idx="9731">
                        <c:v>973.3</c:v>
                      </c:pt>
                      <c:pt idx="9732">
                        <c:v>973.4</c:v>
                      </c:pt>
                      <c:pt idx="9733">
                        <c:v>973.5</c:v>
                      </c:pt>
                      <c:pt idx="9734">
                        <c:v>973.6</c:v>
                      </c:pt>
                      <c:pt idx="9735">
                        <c:v>973.7</c:v>
                      </c:pt>
                      <c:pt idx="9736">
                        <c:v>973.8</c:v>
                      </c:pt>
                      <c:pt idx="9737">
                        <c:v>973.9</c:v>
                      </c:pt>
                      <c:pt idx="9738">
                        <c:v>974</c:v>
                      </c:pt>
                      <c:pt idx="9739">
                        <c:v>974.1</c:v>
                      </c:pt>
                      <c:pt idx="9740">
                        <c:v>974.2</c:v>
                      </c:pt>
                      <c:pt idx="9741">
                        <c:v>974.3</c:v>
                      </c:pt>
                      <c:pt idx="9742">
                        <c:v>974.4</c:v>
                      </c:pt>
                      <c:pt idx="9743">
                        <c:v>974.5</c:v>
                      </c:pt>
                      <c:pt idx="9744">
                        <c:v>974.6</c:v>
                      </c:pt>
                      <c:pt idx="9745">
                        <c:v>974.7</c:v>
                      </c:pt>
                      <c:pt idx="9746">
                        <c:v>974.8</c:v>
                      </c:pt>
                      <c:pt idx="9747">
                        <c:v>974.9</c:v>
                      </c:pt>
                      <c:pt idx="9748">
                        <c:v>975</c:v>
                      </c:pt>
                      <c:pt idx="9749">
                        <c:v>975.1</c:v>
                      </c:pt>
                      <c:pt idx="9750">
                        <c:v>975.2</c:v>
                      </c:pt>
                      <c:pt idx="9751">
                        <c:v>975.3</c:v>
                      </c:pt>
                      <c:pt idx="9752">
                        <c:v>975.4</c:v>
                      </c:pt>
                      <c:pt idx="9753">
                        <c:v>975.5</c:v>
                      </c:pt>
                      <c:pt idx="9754">
                        <c:v>975.6</c:v>
                      </c:pt>
                      <c:pt idx="9755">
                        <c:v>975.7</c:v>
                      </c:pt>
                      <c:pt idx="9756">
                        <c:v>975.8</c:v>
                      </c:pt>
                      <c:pt idx="9757">
                        <c:v>975.9</c:v>
                      </c:pt>
                      <c:pt idx="9758">
                        <c:v>976</c:v>
                      </c:pt>
                      <c:pt idx="9759">
                        <c:v>976.1</c:v>
                      </c:pt>
                      <c:pt idx="9760">
                        <c:v>976.2</c:v>
                      </c:pt>
                      <c:pt idx="9761">
                        <c:v>976.3</c:v>
                      </c:pt>
                      <c:pt idx="9762">
                        <c:v>976.4</c:v>
                      </c:pt>
                      <c:pt idx="9763">
                        <c:v>976.5</c:v>
                      </c:pt>
                      <c:pt idx="9764">
                        <c:v>976.6</c:v>
                      </c:pt>
                      <c:pt idx="9765">
                        <c:v>976.7</c:v>
                      </c:pt>
                      <c:pt idx="9766">
                        <c:v>976.8</c:v>
                      </c:pt>
                      <c:pt idx="9767">
                        <c:v>976.9</c:v>
                      </c:pt>
                      <c:pt idx="9768">
                        <c:v>977</c:v>
                      </c:pt>
                      <c:pt idx="9769">
                        <c:v>977.1</c:v>
                      </c:pt>
                      <c:pt idx="9770">
                        <c:v>977.2</c:v>
                      </c:pt>
                      <c:pt idx="9771">
                        <c:v>977.3</c:v>
                      </c:pt>
                      <c:pt idx="9772">
                        <c:v>977.4</c:v>
                      </c:pt>
                      <c:pt idx="9773">
                        <c:v>977.5</c:v>
                      </c:pt>
                      <c:pt idx="9774">
                        <c:v>977.6</c:v>
                      </c:pt>
                      <c:pt idx="9775">
                        <c:v>977.7</c:v>
                      </c:pt>
                      <c:pt idx="9776">
                        <c:v>977.8</c:v>
                      </c:pt>
                      <c:pt idx="9777">
                        <c:v>977.9</c:v>
                      </c:pt>
                      <c:pt idx="9778">
                        <c:v>978</c:v>
                      </c:pt>
                      <c:pt idx="9779">
                        <c:v>978.1</c:v>
                      </c:pt>
                      <c:pt idx="9780">
                        <c:v>978.2</c:v>
                      </c:pt>
                      <c:pt idx="9781">
                        <c:v>978.3</c:v>
                      </c:pt>
                      <c:pt idx="9782">
                        <c:v>978.4</c:v>
                      </c:pt>
                      <c:pt idx="9783">
                        <c:v>978.5</c:v>
                      </c:pt>
                      <c:pt idx="9784">
                        <c:v>978.6</c:v>
                      </c:pt>
                      <c:pt idx="9785">
                        <c:v>978.7</c:v>
                      </c:pt>
                      <c:pt idx="9786">
                        <c:v>978.8</c:v>
                      </c:pt>
                      <c:pt idx="9787">
                        <c:v>978.9</c:v>
                      </c:pt>
                      <c:pt idx="9788">
                        <c:v>979</c:v>
                      </c:pt>
                      <c:pt idx="9789">
                        <c:v>979.1</c:v>
                      </c:pt>
                      <c:pt idx="9790">
                        <c:v>979.2</c:v>
                      </c:pt>
                      <c:pt idx="9791">
                        <c:v>979.3</c:v>
                      </c:pt>
                      <c:pt idx="9792">
                        <c:v>979.4</c:v>
                      </c:pt>
                      <c:pt idx="9793">
                        <c:v>979.5</c:v>
                      </c:pt>
                      <c:pt idx="9794">
                        <c:v>979.6</c:v>
                      </c:pt>
                      <c:pt idx="9795">
                        <c:v>979.7</c:v>
                      </c:pt>
                      <c:pt idx="9796">
                        <c:v>979.8</c:v>
                      </c:pt>
                      <c:pt idx="9797">
                        <c:v>979.9</c:v>
                      </c:pt>
                      <c:pt idx="9798">
                        <c:v>980</c:v>
                      </c:pt>
                      <c:pt idx="9799">
                        <c:v>980.1</c:v>
                      </c:pt>
                      <c:pt idx="9800">
                        <c:v>980.2</c:v>
                      </c:pt>
                      <c:pt idx="9801">
                        <c:v>980.3</c:v>
                      </c:pt>
                      <c:pt idx="9802">
                        <c:v>980.4</c:v>
                      </c:pt>
                      <c:pt idx="9803">
                        <c:v>980.5</c:v>
                      </c:pt>
                      <c:pt idx="9804">
                        <c:v>980.6</c:v>
                      </c:pt>
                      <c:pt idx="9805">
                        <c:v>980.7</c:v>
                      </c:pt>
                      <c:pt idx="9806">
                        <c:v>980.8</c:v>
                      </c:pt>
                      <c:pt idx="9807">
                        <c:v>980.9</c:v>
                      </c:pt>
                      <c:pt idx="9808">
                        <c:v>981</c:v>
                      </c:pt>
                      <c:pt idx="9809">
                        <c:v>981.1</c:v>
                      </c:pt>
                      <c:pt idx="9810">
                        <c:v>981.2</c:v>
                      </c:pt>
                      <c:pt idx="9811">
                        <c:v>981.3</c:v>
                      </c:pt>
                      <c:pt idx="9812">
                        <c:v>981.4</c:v>
                      </c:pt>
                      <c:pt idx="9813">
                        <c:v>981.5</c:v>
                      </c:pt>
                      <c:pt idx="9814">
                        <c:v>981.6</c:v>
                      </c:pt>
                      <c:pt idx="9815">
                        <c:v>981.7</c:v>
                      </c:pt>
                      <c:pt idx="9816">
                        <c:v>981.8</c:v>
                      </c:pt>
                      <c:pt idx="9817">
                        <c:v>981.9</c:v>
                      </c:pt>
                      <c:pt idx="9818">
                        <c:v>982</c:v>
                      </c:pt>
                      <c:pt idx="9819">
                        <c:v>982.1</c:v>
                      </c:pt>
                      <c:pt idx="9820">
                        <c:v>982.2</c:v>
                      </c:pt>
                      <c:pt idx="9821">
                        <c:v>982.3</c:v>
                      </c:pt>
                      <c:pt idx="9822">
                        <c:v>982.4</c:v>
                      </c:pt>
                      <c:pt idx="9823">
                        <c:v>982.5</c:v>
                      </c:pt>
                      <c:pt idx="9824">
                        <c:v>982.6</c:v>
                      </c:pt>
                      <c:pt idx="9825">
                        <c:v>982.7</c:v>
                      </c:pt>
                      <c:pt idx="9826">
                        <c:v>982.8</c:v>
                      </c:pt>
                      <c:pt idx="9827">
                        <c:v>982.9</c:v>
                      </c:pt>
                      <c:pt idx="9828">
                        <c:v>983</c:v>
                      </c:pt>
                      <c:pt idx="9829">
                        <c:v>983.1</c:v>
                      </c:pt>
                      <c:pt idx="9830">
                        <c:v>983.2</c:v>
                      </c:pt>
                      <c:pt idx="9831">
                        <c:v>983.3</c:v>
                      </c:pt>
                      <c:pt idx="9832">
                        <c:v>983.4</c:v>
                      </c:pt>
                      <c:pt idx="9833">
                        <c:v>983.5</c:v>
                      </c:pt>
                      <c:pt idx="9834">
                        <c:v>983.6</c:v>
                      </c:pt>
                      <c:pt idx="9835">
                        <c:v>983.7</c:v>
                      </c:pt>
                      <c:pt idx="9836">
                        <c:v>983.8</c:v>
                      </c:pt>
                      <c:pt idx="9837">
                        <c:v>983.9</c:v>
                      </c:pt>
                      <c:pt idx="9838">
                        <c:v>984</c:v>
                      </c:pt>
                      <c:pt idx="9839">
                        <c:v>984.1</c:v>
                      </c:pt>
                      <c:pt idx="9840">
                        <c:v>984.2</c:v>
                      </c:pt>
                      <c:pt idx="9841">
                        <c:v>984.3</c:v>
                      </c:pt>
                      <c:pt idx="9842">
                        <c:v>984.4</c:v>
                      </c:pt>
                      <c:pt idx="9843">
                        <c:v>984.5</c:v>
                      </c:pt>
                      <c:pt idx="9844">
                        <c:v>984.6</c:v>
                      </c:pt>
                      <c:pt idx="9845">
                        <c:v>984.7</c:v>
                      </c:pt>
                      <c:pt idx="9846">
                        <c:v>984.8</c:v>
                      </c:pt>
                      <c:pt idx="9847">
                        <c:v>984.9</c:v>
                      </c:pt>
                      <c:pt idx="9848">
                        <c:v>985</c:v>
                      </c:pt>
                      <c:pt idx="9849">
                        <c:v>985.1</c:v>
                      </c:pt>
                      <c:pt idx="9850">
                        <c:v>985.2</c:v>
                      </c:pt>
                      <c:pt idx="9851">
                        <c:v>985.3</c:v>
                      </c:pt>
                      <c:pt idx="9852">
                        <c:v>985.4</c:v>
                      </c:pt>
                      <c:pt idx="9853">
                        <c:v>985.5</c:v>
                      </c:pt>
                      <c:pt idx="9854">
                        <c:v>985.6</c:v>
                      </c:pt>
                      <c:pt idx="9855">
                        <c:v>985.7</c:v>
                      </c:pt>
                      <c:pt idx="9856">
                        <c:v>985.8</c:v>
                      </c:pt>
                      <c:pt idx="9857">
                        <c:v>985.9</c:v>
                      </c:pt>
                      <c:pt idx="9858">
                        <c:v>986</c:v>
                      </c:pt>
                      <c:pt idx="9859">
                        <c:v>986.1</c:v>
                      </c:pt>
                      <c:pt idx="9860">
                        <c:v>986.2</c:v>
                      </c:pt>
                      <c:pt idx="9861">
                        <c:v>986.3</c:v>
                      </c:pt>
                      <c:pt idx="9862">
                        <c:v>986.4</c:v>
                      </c:pt>
                      <c:pt idx="9863">
                        <c:v>986.5</c:v>
                      </c:pt>
                      <c:pt idx="9864">
                        <c:v>986.6</c:v>
                      </c:pt>
                      <c:pt idx="9865">
                        <c:v>986.7</c:v>
                      </c:pt>
                      <c:pt idx="9866">
                        <c:v>986.8</c:v>
                      </c:pt>
                      <c:pt idx="9867">
                        <c:v>986.9</c:v>
                      </c:pt>
                      <c:pt idx="9868">
                        <c:v>987</c:v>
                      </c:pt>
                      <c:pt idx="9869">
                        <c:v>987.1</c:v>
                      </c:pt>
                      <c:pt idx="9870">
                        <c:v>987.2</c:v>
                      </c:pt>
                      <c:pt idx="9871">
                        <c:v>987.3</c:v>
                      </c:pt>
                      <c:pt idx="9872">
                        <c:v>987.4</c:v>
                      </c:pt>
                      <c:pt idx="9873">
                        <c:v>987.5</c:v>
                      </c:pt>
                      <c:pt idx="9874">
                        <c:v>987.6</c:v>
                      </c:pt>
                      <c:pt idx="9875">
                        <c:v>987.7</c:v>
                      </c:pt>
                      <c:pt idx="9876">
                        <c:v>987.8</c:v>
                      </c:pt>
                      <c:pt idx="9877">
                        <c:v>987.9</c:v>
                      </c:pt>
                      <c:pt idx="9878">
                        <c:v>988</c:v>
                      </c:pt>
                      <c:pt idx="9879">
                        <c:v>988.1</c:v>
                      </c:pt>
                      <c:pt idx="9880">
                        <c:v>988.2</c:v>
                      </c:pt>
                      <c:pt idx="9881">
                        <c:v>988.3</c:v>
                      </c:pt>
                      <c:pt idx="9882">
                        <c:v>988.4</c:v>
                      </c:pt>
                      <c:pt idx="9883">
                        <c:v>988.5</c:v>
                      </c:pt>
                      <c:pt idx="9884">
                        <c:v>988.6</c:v>
                      </c:pt>
                      <c:pt idx="9885">
                        <c:v>988.7</c:v>
                      </c:pt>
                      <c:pt idx="9886">
                        <c:v>988.8</c:v>
                      </c:pt>
                      <c:pt idx="9887">
                        <c:v>988.9</c:v>
                      </c:pt>
                      <c:pt idx="9888">
                        <c:v>989</c:v>
                      </c:pt>
                      <c:pt idx="9889">
                        <c:v>989.1</c:v>
                      </c:pt>
                      <c:pt idx="9890">
                        <c:v>989.2</c:v>
                      </c:pt>
                      <c:pt idx="9891">
                        <c:v>989.3</c:v>
                      </c:pt>
                      <c:pt idx="9892">
                        <c:v>989.4</c:v>
                      </c:pt>
                      <c:pt idx="9893">
                        <c:v>989.5</c:v>
                      </c:pt>
                      <c:pt idx="9894">
                        <c:v>989.6</c:v>
                      </c:pt>
                      <c:pt idx="9895">
                        <c:v>989.7</c:v>
                      </c:pt>
                      <c:pt idx="9896">
                        <c:v>989.8</c:v>
                      </c:pt>
                      <c:pt idx="9897">
                        <c:v>989.9</c:v>
                      </c:pt>
                      <c:pt idx="9898">
                        <c:v>990</c:v>
                      </c:pt>
                      <c:pt idx="9899">
                        <c:v>990.1</c:v>
                      </c:pt>
                      <c:pt idx="9900">
                        <c:v>990.2</c:v>
                      </c:pt>
                      <c:pt idx="9901">
                        <c:v>990.3</c:v>
                      </c:pt>
                      <c:pt idx="9902">
                        <c:v>990.4</c:v>
                      </c:pt>
                      <c:pt idx="9903">
                        <c:v>990.5</c:v>
                      </c:pt>
                      <c:pt idx="9904">
                        <c:v>990.6</c:v>
                      </c:pt>
                      <c:pt idx="9905">
                        <c:v>990.7</c:v>
                      </c:pt>
                      <c:pt idx="9906">
                        <c:v>990.8</c:v>
                      </c:pt>
                      <c:pt idx="9907">
                        <c:v>990.9</c:v>
                      </c:pt>
                      <c:pt idx="9908">
                        <c:v>991</c:v>
                      </c:pt>
                      <c:pt idx="9909">
                        <c:v>991.1</c:v>
                      </c:pt>
                      <c:pt idx="9910">
                        <c:v>991.2</c:v>
                      </c:pt>
                      <c:pt idx="9911">
                        <c:v>991.3</c:v>
                      </c:pt>
                      <c:pt idx="9912">
                        <c:v>991.4</c:v>
                      </c:pt>
                      <c:pt idx="9913">
                        <c:v>991.5</c:v>
                      </c:pt>
                      <c:pt idx="9914">
                        <c:v>991.6</c:v>
                      </c:pt>
                      <c:pt idx="9915">
                        <c:v>991.7</c:v>
                      </c:pt>
                      <c:pt idx="9916">
                        <c:v>991.8</c:v>
                      </c:pt>
                      <c:pt idx="9917">
                        <c:v>991.9</c:v>
                      </c:pt>
                      <c:pt idx="9918">
                        <c:v>992</c:v>
                      </c:pt>
                      <c:pt idx="9919">
                        <c:v>992.1</c:v>
                      </c:pt>
                      <c:pt idx="9920">
                        <c:v>992.2</c:v>
                      </c:pt>
                      <c:pt idx="9921">
                        <c:v>992.3</c:v>
                      </c:pt>
                      <c:pt idx="9922">
                        <c:v>992.4</c:v>
                      </c:pt>
                      <c:pt idx="9923">
                        <c:v>992.5</c:v>
                      </c:pt>
                      <c:pt idx="9924">
                        <c:v>992.6</c:v>
                      </c:pt>
                      <c:pt idx="9925">
                        <c:v>992.7</c:v>
                      </c:pt>
                      <c:pt idx="9926">
                        <c:v>992.8</c:v>
                      </c:pt>
                      <c:pt idx="9927">
                        <c:v>992.9</c:v>
                      </c:pt>
                      <c:pt idx="9928">
                        <c:v>993</c:v>
                      </c:pt>
                      <c:pt idx="9929">
                        <c:v>993.1</c:v>
                      </c:pt>
                      <c:pt idx="9930">
                        <c:v>993.2</c:v>
                      </c:pt>
                      <c:pt idx="9931">
                        <c:v>993.3</c:v>
                      </c:pt>
                      <c:pt idx="9932">
                        <c:v>993.4</c:v>
                      </c:pt>
                      <c:pt idx="9933">
                        <c:v>993.5</c:v>
                      </c:pt>
                      <c:pt idx="9934">
                        <c:v>993.6</c:v>
                      </c:pt>
                      <c:pt idx="9935">
                        <c:v>993.7</c:v>
                      </c:pt>
                      <c:pt idx="9936">
                        <c:v>993.8</c:v>
                      </c:pt>
                      <c:pt idx="9937">
                        <c:v>993.9</c:v>
                      </c:pt>
                      <c:pt idx="9938">
                        <c:v>994</c:v>
                      </c:pt>
                      <c:pt idx="9939">
                        <c:v>994.1</c:v>
                      </c:pt>
                      <c:pt idx="9940">
                        <c:v>994.2</c:v>
                      </c:pt>
                      <c:pt idx="9941">
                        <c:v>994.3</c:v>
                      </c:pt>
                      <c:pt idx="9942">
                        <c:v>994.4</c:v>
                      </c:pt>
                      <c:pt idx="9943">
                        <c:v>994.5</c:v>
                      </c:pt>
                      <c:pt idx="9944">
                        <c:v>994.6</c:v>
                      </c:pt>
                      <c:pt idx="9945">
                        <c:v>994.7</c:v>
                      </c:pt>
                      <c:pt idx="9946">
                        <c:v>994.8</c:v>
                      </c:pt>
                      <c:pt idx="9947">
                        <c:v>994.9</c:v>
                      </c:pt>
                      <c:pt idx="9948">
                        <c:v>995</c:v>
                      </c:pt>
                      <c:pt idx="9949">
                        <c:v>995.1</c:v>
                      </c:pt>
                      <c:pt idx="9950">
                        <c:v>995.2</c:v>
                      </c:pt>
                      <c:pt idx="9951">
                        <c:v>995.3</c:v>
                      </c:pt>
                      <c:pt idx="9952">
                        <c:v>995.4</c:v>
                      </c:pt>
                      <c:pt idx="9953">
                        <c:v>995.5</c:v>
                      </c:pt>
                      <c:pt idx="9954">
                        <c:v>995.6</c:v>
                      </c:pt>
                      <c:pt idx="9955">
                        <c:v>995.7</c:v>
                      </c:pt>
                      <c:pt idx="9956">
                        <c:v>995.8</c:v>
                      </c:pt>
                      <c:pt idx="9957">
                        <c:v>995.9</c:v>
                      </c:pt>
                      <c:pt idx="9958">
                        <c:v>996</c:v>
                      </c:pt>
                      <c:pt idx="9959">
                        <c:v>996.1</c:v>
                      </c:pt>
                      <c:pt idx="9960">
                        <c:v>996.2</c:v>
                      </c:pt>
                      <c:pt idx="9961">
                        <c:v>996.3</c:v>
                      </c:pt>
                      <c:pt idx="9962">
                        <c:v>996.4</c:v>
                      </c:pt>
                      <c:pt idx="9963">
                        <c:v>996.5</c:v>
                      </c:pt>
                      <c:pt idx="9964">
                        <c:v>996.6</c:v>
                      </c:pt>
                      <c:pt idx="9965">
                        <c:v>996.7</c:v>
                      </c:pt>
                      <c:pt idx="9966">
                        <c:v>996.8</c:v>
                      </c:pt>
                      <c:pt idx="9967">
                        <c:v>996.9</c:v>
                      </c:pt>
                      <c:pt idx="9968">
                        <c:v>997</c:v>
                      </c:pt>
                      <c:pt idx="9969">
                        <c:v>997.1</c:v>
                      </c:pt>
                      <c:pt idx="9970">
                        <c:v>997.2</c:v>
                      </c:pt>
                      <c:pt idx="9971">
                        <c:v>997.3</c:v>
                      </c:pt>
                      <c:pt idx="9972">
                        <c:v>997.4</c:v>
                      </c:pt>
                      <c:pt idx="9973">
                        <c:v>997.5</c:v>
                      </c:pt>
                      <c:pt idx="9974">
                        <c:v>997.6</c:v>
                      </c:pt>
                      <c:pt idx="9975">
                        <c:v>997.7</c:v>
                      </c:pt>
                      <c:pt idx="9976">
                        <c:v>997.8</c:v>
                      </c:pt>
                      <c:pt idx="9977">
                        <c:v>997.9</c:v>
                      </c:pt>
                      <c:pt idx="9978">
                        <c:v>998</c:v>
                      </c:pt>
                      <c:pt idx="9979">
                        <c:v>998.1</c:v>
                      </c:pt>
                      <c:pt idx="9980">
                        <c:v>998.2</c:v>
                      </c:pt>
                      <c:pt idx="9981">
                        <c:v>998.3</c:v>
                      </c:pt>
                      <c:pt idx="9982">
                        <c:v>998.4</c:v>
                      </c:pt>
                      <c:pt idx="9983">
                        <c:v>998.5</c:v>
                      </c:pt>
                      <c:pt idx="9984">
                        <c:v>998.6</c:v>
                      </c:pt>
                      <c:pt idx="9985">
                        <c:v>998.7</c:v>
                      </c:pt>
                      <c:pt idx="9986">
                        <c:v>998.8</c:v>
                      </c:pt>
                      <c:pt idx="9987">
                        <c:v>998.9</c:v>
                      </c:pt>
                      <c:pt idx="9988">
                        <c:v>999</c:v>
                      </c:pt>
                      <c:pt idx="9989">
                        <c:v>999.1</c:v>
                      </c:pt>
                      <c:pt idx="9990">
                        <c:v>999.2</c:v>
                      </c:pt>
                      <c:pt idx="9991">
                        <c:v>999.3</c:v>
                      </c:pt>
                      <c:pt idx="9992">
                        <c:v>999.4</c:v>
                      </c:pt>
                      <c:pt idx="9993">
                        <c:v>999.5</c:v>
                      </c:pt>
                      <c:pt idx="9994">
                        <c:v>999.6</c:v>
                      </c:pt>
                      <c:pt idx="9995">
                        <c:v>999.7</c:v>
                      </c:pt>
                      <c:pt idx="9996">
                        <c:v>999.8</c:v>
                      </c:pt>
                      <c:pt idx="9997">
                        <c:v>999.9</c:v>
                      </c:pt>
                      <c:pt idx="9998">
                        <c:v>1000</c:v>
                      </c:pt>
                      <c:pt idx="9999">
                        <c:v>1000.1</c:v>
                      </c:pt>
                      <c:pt idx="10000">
                        <c:v>1000.2</c:v>
                      </c:pt>
                      <c:pt idx="10001">
                        <c:v>1000.3</c:v>
                      </c:pt>
                      <c:pt idx="10002">
                        <c:v>1000.4</c:v>
                      </c:pt>
                      <c:pt idx="10003">
                        <c:v>1000.5</c:v>
                      </c:pt>
                      <c:pt idx="10004">
                        <c:v>1000.6</c:v>
                      </c:pt>
                      <c:pt idx="10005">
                        <c:v>1000.7</c:v>
                      </c:pt>
                      <c:pt idx="10006">
                        <c:v>1000.8</c:v>
                      </c:pt>
                      <c:pt idx="10007">
                        <c:v>1000.9</c:v>
                      </c:pt>
                      <c:pt idx="10008">
                        <c:v>1001</c:v>
                      </c:pt>
                      <c:pt idx="10009">
                        <c:v>1001.1</c:v>
                      </c:pt>
                      <c:pt idx="10010">
                        <c:v>1001.2</c:v>
                      </c:pt>
                      <c:pt idx="10011">
                        <c:v>1001.3</c:v>
                      </c:pt>
                      <c:pt idx="10012">
                        <c:v>1001.4</c:v>
                      </c:pt>
                      <c:pt idx="10013">
                        <c:v>1001.5</c:v>
                      </c:pt>
                      <c:pt idx="10014">
                        <c:v>1001.6</c:v>
                      </c:pt>
                      <c:pt idx="10015">
                        <c:v>1001.7</c:v>
                      </c:pt>
                      <c:pt idx="10016">
                        <c:v>1001.8</c:v>
                      </c:pt>
                      <c:pt idx="10017">
                        <c:v>1001.9</c:v>
                      </c:pt>
                      <c:pt idx="10018">
                        <c:v>1002</c:v>
                      </c:pt>
                      <c:pt idx="10019">
                        <c:v>1002.1</c:v>
                      </c:pt>
                      <c:pt idx="10020">
                        <c:v>1002.2</c:v>
                      </c:pt>
                      <c:pt idx="10021">
                        <c:v>1002.3</c:v>
                      </c:pt>
                      <c:pt idx="10022">
                        <c:v>1002.4</c:v>
                      </c:pt>
                      <c:pt idx="10023">
                        <c:v>1002.5</c:v>
                      </c:pt>
                      <c:pt idx="10024">
                        <c:v>1002.6</c:v>
                      </c:pt>
                      <c:pt idx="10025">
                        <c:v>1002.7</c:v>
                      </c:pt>
                      <c:pt idx="10026">
                        <c:v>1002.8</c:v>
                      </c:pt>
                      <c:pt idx="10027">
                        <c:v>1002.9</c:v>
                      </c:pt>
                      <c:pt idx="10028">
                        <c:v>1003</c:v>
                      </c:pt>
                      <c:pt idx="10029">
                        <c:v>1003.1</c:v>
                      </c:pt>
                      <c:pt idx="10030">
                        <c:v>1003.2</c:v>
                      </c:pt>
                      <c:pt idx="10031">
                        <c:v>1003.3</c:v>
                      </c:pt>
                      <c:pt idx="10032">
                        <c:v>1003.4</c:v>
                      </c:pt>
                      <c:pt idx="10033">
                        <c:v>1003.5</c:v>
                      </c:pt>
                      <c:pt idx="10034">
                        <c:v>1003.6</c:v>
                      </c:pt>
                      <c:pt idx="10035">
                        <c:v>1003.7</c:v>
                      </c:pt>
                      <c:pt idx="10036">
                        <c:v>1003.8</c:v>
                      </c:pt>
                      <c:pt idx="10037">
                        <c:v>1003.9</c:v>
                      </c:pt>
                      <c:pt idx="10038">
                        <c:v>1004</c:v>
                      </c:pt>
                      <c:pt idx="10039">
                        <c:v>1004.1</c:v>
                      </c:pt>
                      <c:pt idx="10040">
                        <c:v>1004.2</c:v>
                      </c:pt>
                      <c:pt idx="10041">
                        <c:v>1004.3</c:v>
                      </c:pt>
                      <c:pt idx="10042">
                        <c:v>1004.4</c:v>
                      </c:pt>
                      <c:pt idx="10043">
                        <c:v>1004.5</c:v>
                      </c:pt>
                      <c:pt idx="10044">
                        <c:v>1004.6</c:v>
                      </c:pt>
                      <c:pt idx="10045">
                        <c:v>1004.7</c:v>
                      </c:pt>
                      <c:pt idx="10046">
                        <c:v>1004.8</c:v>
                      </c:pt>
                      <c:pt idx="10047">
                        <c:v>1004.9</c:v>
                      </c:pt>
                      <c:pt idx="10048">
                        <c:v>1005</c:v>
                      </c:pt>
                      <c:pt idx="10049">
                        <c:v>1005.1</c:v>
                      </c:pt>
                      <c:pt idx="10050">
                        <c:v>1005.2</c:v>
                      </c:pt>
                      <c:pt idx="10051">
                        <c:v>1005.3</c:v>
                      </c:pt>
                      <c:pt idx="10052">
                        <c:v>1005.4</c:v>
                      </c:pt>
                      <c:pt idx="10053">
                        <c:v>1005.5</c:v>
                      </c:pt>
                      <c:pt idx="10054">
                        <c:v>1005.6</c:v>
                      </c:pt>
                      <c:pt idx="10055">
                        <c:v>1005.7</c:v>
                      </c:pt>
                      <c:pt idx="10056">
                        <c:v>1005.8</c:v>
                      </c:pt>
                      <c:pt idx="10057">
                        <c:v>1005.9</c:v>
                      </c:pt>
                      <c:pt idx="10058">
                        <c:v>1006</c:v>
                      </c:pt>
                      <c:pt idx="10059">
                        <c:v>1006.1</c:v>
                      </c:pt>
                      <c:pt idx="10060">
                        <c:v>1006.2</c:v>
                      </c:pt>
                      <c:pt idx="10061">
                        <c:v>1006.3</c:v>
                      </c:pt>
                      <c:pt idx="10062">
                        <c:v>1006.4</c:v>
                      </c:pt>
                      <c:pt idx="10063">
                        <c:v>1006.5</c:v>
                      </c:pt>
                      <c:pt idx="10064">
                        <c:v>1006.6</c:v>
                      </c:pt>
                      <c:pt idx="10065">
                        <c:v>1006.7</c:v>
                      </c:pt>
                      <c:pt idx="10066">
                        <c:v>1006.8</c:v>
                      </c:pt>
                      <c:pt idx="10067">
                        <c:v>1006.9</c:v>
                      </c:pt>
                      <c:pt idx="10068">
                        <c:v>1007</c:v>
                      </c:pt>
                      <c:pt idx="10069">
                        <c:v>1007.1</c:v>
                      </c:pt>
                      <c:pt idx="10070">
                        <c:v>1007.2</c:v>
                      </c:pt>
                      <c:pt idx="10071">
                        <c:v>1007.3</c:v>
                      </c:pt>
                      <c:pt idx="10072">
                        <c:v>1007.4</c:v>
                      </c:pt>
                      <c:pt idx="10073">
                        <c:v>1007.5</c:v>
                      </c:pt>
                      <c:pt idx="10074">
                        <c:v>1007.6</c:v>
                      </c:pt>
                      <c:pt idx="10075">
                        <c:v>1007.7</c:v>
                      </c:pt>
                      <c:pt idx="10076">
                        <c:v>1007.8</c:v>
                      </c:pt>
                      <c:pt idx="10077">
                        <c:v>1007.9</c:v>
                      </c:pt>
                      <c:pt idx="10078">
                        <c:v>1008</c:v>
                      </c:pt>
                      <c:pt idx="10079">
                        <c:v>1008.1</c:v>
                      </c:pt>
                      <c:pt idx="10080">
                        <c:v>1008.2</c:v>
                      </c:pt>
                      <c:pt idx="10081">
                        <c:v>1008.3</c:v>
                      </c:pt>
                      <c:pt idx="10082">
                        <c:v>1008.4</c:v>
                      </c:pt>
                      <c:pt idx="10083">
                        <c:v>1008.5</c:v>
                      </c:pt>
                      <c:pt idx="10084">
                        <c:v>1008.6</c:v>
                      </c:pt>
                      <c:pt idx="10085">
                        <c:v>1008.7</c:v>
                      </c:pt>
                      <c:pt idx="10086">
                        <c:v>1008.8</c:v>
                      </c:pt>
                      <c:pt idx="10087">
                        <c:v>1008.9</c:v>
                      </c:pt>
                      <c:pt idx="10088">
                        <c:v>1009</c:v>
                      </c:pt>
                      <c:pt idx="10089">
                        <c:v>1009.1</c:v>
                      </c:pt>
                      <c:pt idx="10090">
                        <c:v>1009.2</c:v>
                      </c:pt>
                      <c:pt idx="10091">
                        <c:v>1009.3</c:v>
                      </c:pt>
                      <c:pt idx="10092">
                        <c:v>1009.4</c:v>
                      </c:pt>
                      <c:pt idx="10093">
                        <c:v>1009.5</c:v>
                      </c:pt>
                      <c:pt idx="10094">
                        <c:v>1009.6</c:v>
                      </c:pt>
                      <c:pt idx="10095">
                        <c:v>1009.7</c:v>
                      </c:pt>
                      <c:pt idx="10096">
                        <c:v>1009.8</c:v>
                      </c:pt>
                      <c:pt idx="10097">
                        <c:v>1009.9</c:v>
                      </c:pt>
                      <c:pt idx="10098">
                        <c:v>1010</c:v>
                      </c:pt>
                      <c:pt idx="10099">
                        <c:v>1010.1</c:v>
                      </c:pt>
                      <c:pt idx="10100">
                        <c:v>1010.2</c:v>
                      </c:pt>
                      <c:pt idx="10101">
                        <c:v>1010.3</c:v>
                      </c:pt>
                      <c:pt idx="10102">
                        <c:v>1010.4</c:v>
                      </c:pt>
                      <c:pt idx="10103">
                        <c:v>1010.5</c:v>
                      </c:pt>
                      <c:pt idx="10104">
                        <c:v>1010.6</c:v>
                      </c:pt>
                      <c:pt idx="10105">
                        <c:v>1010.7</c:v>
                      </c:pt>
                      <c:pt idx="10106">
                        <c:v>1010.8</c:v>
                      </c:pt>
                      <c:pt idx="10107">
                        <c:v>1010.9</c:v>
                      </c:pt>
                      <c:pt idx="10108">
                        <c:v>1011</c:v>
                      </c:pt>
                      <c:pt idx="10109">
                        <c:v>1011.1</c:v>
                      </c:pt>
                      <c:pt idx="10110">
                        <c:v>1011.2</c:v>
                      </c:pt>
                      <c:pt idx="10111">
                        <c:v>1011.3</c:v>
                      </c:pt>
                      <c:pt idx="10112">
                        <c:v>1011.4</c:v>
                      </c:pt>
                      <c:pt idx="10113">
                        <c:v>1011.5</c:v>
                      </c:pt>
                      <c:pt idx="10114">
                        <c:v>1011.6</c:v>
                      </c:pt>
                      <c:pt idx="10115">
                        <c:v>1011.7</c:v>
                      </c:pt>
                      <c:pt idx="10116">
                        <c:v>1011.8</c:v>
                      </c:pt>
                      <c:pt idx="10117">
                        <c:v>1011.9</c:v>
                      </c:pt>
                      <c:pt idx="10118">
                        <c:v>1012</c:v>
                      </c:pt>
                      <c:pt idx="10119">
                        <c:v>1012.1</c:v>
                      </c:pt>
                      <c:pt idx="10120">
                        <c:v>1012.2</c:v>
                      </c:pt>
                      <c:pt idx="10121">
                        <c:v>1012.3</c:v>
                      </c:pt>
                      <c:pt idx="10122">
                        <c:v>1012.4</c:v>
                      </c:pt>
                      <c:pt idx="10123">
                        <c:v>1012.5</c:v>
                      </c:pt>
                      <c:pt idx="10124">
                        <c:v>1012.6</c:v>
                      </c:pt>
                      <c:pt idx="10125">
                        <c:v>1012.7</c:v>
                      </c:pt>
                      <c:pt idx="10126">
                        <c:v>1012.8</c:v>
                      </c:pt>
                      <c:pt idx="10127">
                        <c:v>1012.9</c:v>
                      </c:pt>
                      <c:pt idx="10128">
                        <c:v>1013</c:v>
                      </c:pt>
                      <c:pt idx="10129">
                        <c:v>1013.1</c:v>
                      </c:pt>
                      <c:pt idx="10130">
                        <c:v>1013.2</c:v>
                      </c:pt>
                      <c:pt idx="10131">
                        <c:v>1013.3</c:v>
                      </c:pt>
                      <c:pt idx="10132">
                        <c:v>1013.4</c:v>
                      </c:pt>
                      <c:pt idx="10133">
                        <c:v>1013.5</c:v>
                      </c:pt>
                      <c:pt idx="10134">
                        <c:v>1013.6</c:v>
                      </c:pt>
                      <c:pt idx="10135">
                        <c:v>1013.7</c:v>
                      </c:pt>
                      <c:pt idx="10136">
                        <c:v>1013.8</c:v>
                      </c:pt>
                      <c:pt idx="10137">
                        <c:v>1013.9</c:v>
                      </c:pt>
                      <c:pt idx="10138">
                        <c:v>1014</c:v>
                      </c:pt>
                      <c:pt idx="10139">
                        <c:v>1014.1</c:v>
                      </c:pt>
                      <c:pt idx="10140">
                        <c:v>1014.2</c:v>
                      </c:pt>
                      <c:pt idx="10141">
                        <c:v>1014.3</c:v>
                      </c:pt>
                      <c:pt idx="10142">
                        <c:v>1014.4</c:v>
                      </c:pt>
                      <c:pt idx="10143">
                        <c:v>1014.5</c:v>
                      </c:pt>
                      <c:pt idx="10144">
                        <c:v>1014.6</c:v>
                      </c:pt>
                      <c:pt idx="10145">
                        <c:v>1014.7</c:v>
                      </c:pt>
                      <c:pt idx="10146">
                        <c:v>1014.8</c:v>
                      </c:pt>
                      <c:pt idx="10147">
                        <c:v>1014.9</c:v>
                      </c:pt>
                      <c:pt idx="10148">
                        <c:v>1015</c:v>
                      </c:pt>
                      <c:pt idx="10149">
                        <c:v>1015.1</c:v>
                      </c:pt>
                      <c:pt idx="10150">
                        <c:v>1015.2</c:v>
                      </c:pt>
                      <c:pt idx="10151">
                        <c:v>1015.3</c:v>
                      </c:pt>
                      <c:pt idx="10152">
                        <c:v>1015.4</c:v>
                      </c:pt>
                      <c:pt idx="10153">
                        <c:v>1015.5</c:v>
                      </c:pt>
                      <c:pt idx="10154">
                        <c:v>1015.6</c:v>
                      </c:pt>
                      <c:pt idx="10155">
                        <c:v>1015.7</c:v>
                      </c:pt>
                      <c:pt idx="10156">
                        <c:v>1015.8</c:v>
                      </c:pt>
                      <c:pt idx="10157">
                        <c:v>1015.9</c:v>
                      </c:pt>
                      <c:pt idx="10158">
                        <c:v>1016</c:v>
                      </c:pt>
                      <c:pt idx="10159">
                        <c:v>1016.1</c:v>
                      </c:pt>
                      <c:pt idx="10160">
                        <c:v>1016.2</c:v>
                      </c:pt>
                      <c:pt idx="10161">
                        <c:v>1016.3</c:v>
                      </c:pt>
                      <c:pt idx="10162">
                        <c:v>1016.4</c:v>
                      </c:pt>
                      <c:pt idx="10163">
                        <c:v>1016.5</c:v>
                      </c:pt>
                      <c:pt idx="10164">
                        <c:v>1016.6</c:v>
                      </c:pt>
                      <c:pt idx="10165">
                        <c:v>1016.7</c:v>
                      </c:pt>
                      <c:pt idx="10166">
                        <c:v>1016.8</c:v>
                      </c:pt>
                      <c:pt idx="10167">
                        <c:v>1016.9</c:v>
                      </c:pt>
                      <c:pt idx="10168">
                        <c:v>1017</c:v>
                      </c:pt>
                      <c:pt idx="10169">
                        <c:v>1017.1</c:v>
                      </c:pt>
                      <c:pt idx="10170">
                        <c:v>1017.2</c:v>
                      </c:pt>
                      <c:pt idx="10171">
                        <c:v>1017.3</c:v>
                      </c:pt>
                      <c:pt idx="10172">
                        <c:v>1017.4</c:v>
                      </c:pt>
                      <c:pt idx="10173">
                        <c:v>1017.5</c:v>
                      </c:pt>
                      <c:pt idx="10174">
                        <c:v>1017.6</c:v>
                      </c:pt>
                      <c:pt idx="10175">
                        <c:v>1017.7</c:v>
                      </c:pt>
                      <c:pt idx="10176">
                        <c:v>1017.8</c:v>
                      </c:pt>
                      <c:pt idx="10177">
                        <c:v>1017.9</c:v>
                      </c:pt>
                      <c:pt idx="10178">
                        <c:v>1018</c:v>
                      </c:pt>
                      <c:pt idx="10179">
                        <c:v>1018.1</c:v>
                      </c:pt>
                      <c:pt idx="10180">
                        <c:v>1018.2</c:v>
                      </c:pt>
                      <c:pt idx="10181">
                        <c:v>1018.3</c:v>
                      </c:pt>
                      <c:pt idx="10182">
                        <c:v>1018.4</c:v>
                      </c:pt>
                      <c:pt idx="10183">
                        <c:v>1018.5</c:v>
                      </c:pt>
                      <c:pt idx="10184">
                        <c:v>1018.6</c:v>
                      </c:pt>
                      <c:pt idx="10185">
                        <c:v>1018.7</c:v>
                      </c:pt>
                      <c:pt idx="10186">
                        <c:v>1018.8</c:v>
                      </c:pt>
                      <c:pt idx="10187">
                        <c:v>1018.9</c:v>
                      </c:pt>
                      <c:pt idx="10188">
                        <c:v>1019</c:v>
                      </c:pt>
                      <c:pt idx="10189">
                        <c:v>1019.1</c:v>
                      </c:pt>
                      <c:pt idx="10190">
                        <c:v>1019.2</c:v>
                      </c:pt>
                      <c:pt idx="10191">
                        <c:v>1019.3</c:v>
                      </c:pt>
                      <c:pt idx="10192">
                        <c:v>1019.4</c:v>
                      </c:pt>
                      <c:pt idx="10193">
                        <c:v>1019.5</c:v>
                      </c:pt>
                      <c:pt idx="10194">
                        <c:v>1019.6</c:v>
                      </c:pt>
                      <c:pt idx="10195">
                        <c:v>1019.7</c:v>
                      </c:pt>
                      <c:pt idx="10196">
                        <c:v>1019.8</c:v>
                      </c:pt>
                      <c:pt idx="10197">
                        <c:v>1019.9</c:v>
                      </c:pt>
                      <c:pt idx="10198">
                        <c:v>1020</c:v>
                      </c:pt>
                      <c:pt idx="10199">
                        <c:v>1020.1</c:v>
                      </c:pt>
                      <c:pt idx="10200">
                        <c:v>1020.2</c:v>
                      </c:pt>
                      <c:pt idx="10201">
                        <c:v>1020.3</c:v>
                      </c:pt>
                      <c:pt idx="10202">
                        <c:v>1020.4</c:v>
                      </c:pt>
                      <c:pt idx="10203">
                        <c:v>1020.5</c:v>
                      </c:pt>
                      <c:pt idx="10204">
                        <c:v>1020.6</c:v>
                      </c:pt>
                      <c:pt idx="10205">
                        <c:v>1020.7</c:v>
                      </c:pt>
                      <c:pt idx="10206">
                        <c:v>1020.8</c:v>
                      </c:pt>
                      <c:pt idx="10207">
                        <c:v>1020.9</c:v>
                      </c:pt>
                      <c:pt idx="10208">
                        <c:v>1021</c:v>
                      </c:pt>
                      <c:pt idx="10209">
                        <c:v>1021.1</c:v>
                      </c:pt>
                      <c:pt idx="10210">
                        <c:v>1021.2</c:v>
                      </c:pt>
                      <c:pt idx="10211">
                        <c:v>1021.3</c:v>
                      </c:pt>
                      <c:pt idx="10212">
                        <c:v>1021.4</c:v>
                      </c:pt>
                      <c:pt idx="10213">
                        <c:v>1021.5</c:v>
                      </c:pt>
                      <c:pt idx="10214">
                        <c:v>1021.6</c:v>
                      </c:pt>
                      <c:pt idx="10215">
                        <c:v>1021.7</c:v>
                      </c:pt>
                      <c:pt idx="10216">
                        <c:v>1021.8</c:v>
                      </c:pt>
                      <c:pt idx="10217">
                        <c:v>1021.9</c:v>
                      </c:pt>
                      <c:pt idx="10218">
                        <c:v>1022</c:v>
                      </c:pt>
                      <c:pt idx="10219">
                        <c:v>1022.1</c:v>
                      </c:pt>
                      <c:pt idx="10220">
                        <c:v>1022.2</c:v>
                      </c:pt>
                      <c:pt idx="10221">
                        <c:v>1022.3</c:v>
                      </c:pt>
                      <c:pt idx="10222">
                        <c:v>1022.4</c:v>
                      </c:pt>
                      <c:pt idx="10223">
                        <c:v>1022.5</c:v>
                      </c:pt>
                      <c:pt idx="10224">
                        <c:v>1022.6</c:v>
                      </c:pt>
                      <c:pt idx="10225">
                        <c:v>1022.7</c:v>
                      </c:pt>
                      <c:pt idx="10226">
                        <c:v>1022.8</c:v>
                      </c:pt>
                      <c:pt idx="10227">
                        <c:v>1022.9</c:v>
                      </c:pt>
                      <c:pt idx="10228">
                        <c:v>1023</c:v>
                      </c:pt>
                      <c:pt idx="10229">
                        <c:v>1023.1</c:v>
                      </c:pt>
                      <c:pt idx="10230">
                        <c:v>1023.2</c:v>
                      </c:pt>
                      <c:pt idx="10231">
                        <c:v>1023.3</c:v>
                      </c:pt>
                      <c:pt idx="10232">
                        <c:v>1023.4</c:v>
                      </c:pt>
                      <c:pt idx="10233">
                        <c:v>1023.5</c:v>
                      </c:pt>
                      <c:pt idx="10234">
                        <c:v>1023.6</c:v>
                      </c:pt>
                      <c:pt idx="10235">
                        <c:v>1023.7</c:v>
                      </c:pt>
                      <c:pt idx="10236">
                        <c:v>1023.8</c:v>
                      </c:pt>
                      <c:pt idx="10237">
                        <c:v>1023.9</c:v>
                      </c:pt>
                      <c:pt idx="10238">
                        <c:v>1024</c:v>
                      </c:pt>
                      <c:pt idx="10239">
                        <c:v>1024.0999999999999</c:v>
                      </c:pt>
                      <c:pt idx="10240">
                        <c:v>1024.2</c:v>
                      </c:pt>
                      <c:pt idx="10241">
                        <c:v>1024.3</c:v>
                      </c:pt>
                      <c:pt idx="10242">
                        <c:v>1024.4000000000001</c:v>
                      </c:pt>
                      <c:pt idx="10243">
                        <c:v>1024.5</c:v>
                      </c:pt>
                      <c:pt idx="10244">
                        <c:v>1024.5999999999999</c:v>
                      </c:pt>
                      <c:pt idx="10245">
                        <c:v>1024.7</c:v>
                      </c:pt>
                      <c:pt idx="10246">
                        <c:v>1024.8</c:v>
                      </c:pt>
                      <c:pt idx="10247">
                        <c:v>1024.9000000000001</c:v>
                      </c:pt>
                      <c:pt idx="10248">
                        <c:v>1025</c:v>
                      </c:pt>
                      <c:pt idx="10249">
                        <c:v>1025.0999999999999</c:v>
                      </c:pt>
                      <c:pt idx="10250">
                        <c:v>1025.2</c:v>
                      </c:pt>
                      <c:pt idx="10251">
                        <c:v>1025.3</c:v>
                      </c:pt>
                      <c:pt idx="10252">
                        <c:v>1025.4000000000001</c:v>
                      </c:pt>
                      <c:pt idx="10253">
                        <c:v>1025.5</c:v>
                      </c:pt>
                      <c:pt idx="10254">
                        <c:v>1025.5999999999999</c:v>
                      </c:pt>
                      <c:pt idx="10255">
                        <c:v>1025.7</c:v>
                      </c:pt>
                      <c:pt idx="10256">
                        <c:v>1025.8</c:v>
                      </c:pt>
                      <c:pt idx="10257">
                        <c:v>1025.9000000000001</c:v>
                      </c:pt>
                      <c:pt idx="10258">
                        <c:v>1026</c:v>
                      </c:pt>
                      <c:pt idx="10259">
                        <c:v>1026.0999999999999</c:v>
                      </c:pt>
                      <c:pt idx="10260">
                        <c:v>1026.2</c:v>
                      </c:pt>
                      <c:pt idx="10261">
                        <c:v>1026.3</c:v>
                      </c:pt>
                      <c:pt idx="10262">
                        <c:v>1026.4000000000001</c:v>
                      </c:pt>
                      <c:pt idx="10263">
                        <c:v>1026.5</c:v>
                      </c:pt>
                      <c:pt idx="10264">
                        <c:v>1026.5999999999999</c:v>
                      </c:pt>
                      <c:pt idx="10265">
                        <c:v>1026.7</c:v>
                      </c:pt>
                      <c:pt idx="10266">
                        <c:v>1026.8</c:v>
                      </c:pt>
                      <c:pt idx="10267">
                        <c:v>1026.9000000000001</c:v>
                      </c:pt>
                      <c:pt idx="10268">
                        <c:v>1027</c:v>
                      </c:pt>
                      <c:pt idx="10269">
                        <c:v>1027.0999999999999</c:v>
                      </c:pt>
                      <c:pt idx="10270">
                        <c:v>1027.2</c:v>
                      </c:pt>
                      <c:pt idx="10271">
                        <c:v>1027.3</c:v>
                      </c:pt>
                      <c:pt idx="10272">
                        <c:v>1027.4000000000001</c:v>
                      </c:pt>
                      <c:pt idx="10273">
                        <c:v>1027.5</c:v>
                      </c:pt>
                      <c:pt idx="10274">
                        <c:v>1027.5999999999999</c:v>
                      </c:pt>
                      <c:pt idx="10275">
                        <c:v>1027.7</c:v>
                      </c:pt>
                      <c:pt idx="10276">
                        <c:v>1027.8</c:v>
                      </c:pt>
                      <c:pt idx="10277">
                        <c:v>1027.9000000000001</c:v>
                      </c:pt>
                      <c:pt idx="10278">
                        <c:v>1028</c:v>
                      </c:pt>
                      <c:pt idx="10279">
                        <c:v>1028.0999999999999</c:v>
                      </c:pt>
                      <c:pt idx="10280">
                        <c:v>1028.2</c:v>
                      </c:pt>
                      <c:pt idx="10281">
                        <c:v>1028.3</c:v>
                      </c:pt>
                      <c:pt idx="10282">
                        <c:v>1028.4000000000001</c:v>
                      </c:pt>
                      <c:pt idx="10283">
                        <c:v>1028.5</c:v>
                      </c:pt>
                      <c:pt idx="10284">
                        <c:v>1028.5999999999999</c:v>
                      </c:pt>
                      <c:pt idx="10285">
                        <c:v>1028.7</c:v>
                      </c:pt>
                      <c:pt idx="10286">
                        <c:v>1028.8</c:v>
                      </c:pt>
                      <c:pt idx="10287">
                        <c:v>1028.9000000000001</c:v>
                      </c:pt>
                      <c:pt idx="10288">
                        <c:v>1029</c:v>
                      </c:pt>
                      <c:pt idx="10289">
                        <c:v>1029.0999999999999</c:v>
                      </c:pt>
                      <c:pt idx="10290">
                        <c:v>1029.2</c:v>
                      </c:pt>
                      <c:pt idx="10291">
                        <c:v>1029.3</c:v>
                      </c:pt>
                      <c:pt idx="10292">
                        <c:v>1029.4000000000001</c:v>
                      </c:pt>
                      <c:pt idx="10293">
                        <c:v>1029.5</c:v>
                      </c:pt>
                      <c:pt idx="10294">
                        <c:v>1029.5999999999999</c:v>
                      </c:pt>
                      <c:pt idx="10295">
                        <c:v>1029.7</c:v>
                      </c:pt>
                      <c:pt idx="10296">
                        <c:v>1029.8</c:v>
                      </c:pt>
                      <c:pt idx="10297">
                        <c:v>1029.9000000000001</c:v>
                      </c:pt>
                      <c:pt idx="10298">
                        <c:v>1030</c:v>
                      </c:pt>
                      <c:pt idx="10299">
                        <c:v>1030.0999999999999</c:v>
                      </c:pt>
                      <c:pt idx="10300">
                        <c:v>1030.2</c:v>
                      </c:pt>
                      <c:pt idx="10301">
                        <c:v>1030.3</c:v>
                      </c:pt>
                      <c:pt idx="10302">
                        <c:v>1030.4000000000001</c:v>
                      </c:pt>
                      <c:pt idx="10303">
                        <c:v>1030.5</c:v>
                      </c:pt>
                      <c:pt idx="10304">
                        <c:v>1030.5999999999999</c:v>
                      </c:pt>
                      <c:pt idx="10305">
                        <c:v>1030.7</c:v>
                      </c:pt>
                      <c:pt idx="10306">
                        <c:v>1030.8</c:v>
                      </c:pt>
                      <c:pt idx="10307">
                        <c:v>1030.9000000000001</c:v>
                      </c:pt>
                      <c:pt idx="10308">
                        <c:v>1031</c:v>
                      </c:pt>
                      <c:pt idx="10309">
                        <c:v>1031.0999999999999</c:v>
                      </c:pt>
                      <c:pt idx="10310">
                        <c:v>1031.2</c:v>
                      </c:pt>
                      <c:pt idx="10311">
                        <c:v>1031.3</c:v>
                      </c:pt>
                      <c:pt idx="10312">
                        <c:v>1031.4000000000001</c:v>
                      </c:pt>
                      <c:pt idx="10313">
                        <c:v>1031.5</c:v>
                      </c:pt>
                      <c:pt idx="10314">
                        <c:v>1031.5999999999999</c:v>
                      </c:pt>
                      <c:pt idx="10315">
                        <c:v>1031.7</c:v>
                      </c:pt>
                      <c:pt idx="10316">
                        <c:v>1031.8</c:v>
                      </c:pt>
                      <c:pt idx="10317">
                        <c:v>1031.9000000000001</c:v>
                      </c:pt>
                      <c:pt idx="10318">
                        <c:v>1032</c:v>
                      </c:pt>
                      <c:pt idx="10319">
                        <c:v>1032.0999999999999</c:v>
                      </c:pt>
                      <c:pt idx="10320">
                        <c:v>1032.2</c:v>
                      </c:pt>
                      <c:pt idx="10321">
                        <c:v>1032.3</c:v>
                      </c:pt>
                      <c:pt idx="10322">
                        <c:v>1032.4000000000001</c:v>
                      </c:pt>
                      <c:pt idx="10323">
                        <c:v>1032.5</c:v>
                      </c:pt>
                      <c:pt idx="10324">
                        <c:v>1032.5999999999999</c:v>
                      </c:pt>
                      <c:pt idx="10325">
                        <c:v>1032.7</c:v>
                      </c:pt>
                      <c:pt idx="10326">
                        <c:v>1032.8</c:v>
                      </c:pt>
                      <c:pt idx="10327">
                        <c:v>1032.9000000000001</c:v>
                      </c:pt>
                      <c:pt idx="10328">
                        <c:v>1033</c:v>
                      </c:pt>
                      <c:pt idx="10329">
                        <c:v>1033.0999999999999</c:v>
                      </c:pt>
                      <c:pt idx="10330">
                        <c:v>1033.2</c:v>
                      </c:pt>
                      <c:pt idx="10331">
                        <c:v>1033.3</c:v>
                      </c:pt>
                      <c:pt idx="10332">
                        <c:v>1033.4000000000001</c:v>
                      </c:pt>
                      <c:pt idx="10333">
                        <c:v>1033.5</c:v>
                      </c:pt>
                      <c:pt idx="10334">
                        <c:v>1033.5999999999999</c:v>
                      </c:pt>
                      <c:pt idx="10335">
                        <c:v>1033.7</c:v>
                      </c:pt>
                      <c:pt idx="10336">
                        <c:v>1033.8</c:v>
                      </c:pt>
                      <c:pt idx="10337">
                        <c:v>1033.9000000000001</c:v>
                      </c:pt>
                      <c:pt idx="10338">
                        <c:v>1034</c:v>
                      </c:pt>
                      <c:pt idx="10339">
                        <c:v>1034.0999999999999</c:v>
                      </c:pt>
                      <c:pt idx="10340">
                        <c:v>1034.2</c:v>
                      </c:pt>
                      <c:pt idx="10341">
                        <c:v>1034.3</c:v>
                      </c:pt>
                      <c:pt idx="10342">
                        <c:v>1034.4000000000001</c:v>
                      </c:pt>
                      <c:pt idx="10343">
                        <c:v>1034.5</c:v>
                      </c:pt>
                      <c:pt idx="10344">
                        <c:v>1034.5999999999999</c:v>
                      </c:pt>
                      <c:pt idx="10345">
                        <c:v>1034.7</c:v>
                      </c:pt>
                      <c:pt idx="10346">
                        <c:v>1034.8</c:v>
                      </c:pt>
                      <c:pt idx="10347">
                        <c:v>1034.9000000000001</c:v>
                      </c:pt>
                      <c:pt idx="10348">
                        <c:v>1035</c:v>
                      </c:pt>
                      <c:pt idx="10349">
                        <c:v>1035.0999999999999</c:v>
                      </c:pt>
                      <c:pt idx="10350">
                        <c:v>1035.2</c:v>
                      </c:pt>
                      <c:pt idx="10351">
                        <c:v>1035.3</c:v>
                      </c:pt>
                      <c:pt idx="10352">
                        <c:v>1035.4000000000001</c:v>
                      </c:pt>
                      <c:pt idx="10353">
                        <c:v>1035.5</c:v>
                      </c:pt>
                      <c:pt idx="10354">
                        <c:v>1035.5999999999999</c:v>
                      </c:pt>
                      <c:pt idx="10355">
                        <c:v>1035.7</c:v>
                      </c:pt>
                      <c:pt idx="10356">
                        <c:v>1035.8</c:v>
                      </c:pt>
                      <c:pt idx="10357">
                        <c:v>1035.9000000000001</c:v>
                      </c:pt>
                      <c:pt idx="10358">
                        <c:v>1036</c:v>
                      </c:pt>
                      <c:pt idx="10359">
                        <c:v>1036.0999999999999</c:v>
                      </c:pt>
                      <c:pt idx="10360">
                        <c:v>1036.2</c:v>
                      </c:pt>
                      <c:pt idx="10361">
                        <c:v>1036.3</c:v>
                      </c:pt>
                      <c:pt idx="10362">
                        <c:v>1036.4000000000001</c:v>
                      </c:pt>
                      <c:pt idx="10363">
                        <c:v>1036.5</c:v>
                      </c:pt>
                      <c:pt idx="10364">
                        <c:v>1036.5999999999999</c:v>
                      </c:pt>
                      <c:pt idx="10365">
                        <c:v>1036.7</c:v>
                      </c:pt>
                      <c:pt idx="10366">
                        <c:v>1036.8</c:v>
                      </c:pt>
                      <c:pt idx="10367">
                        <c:v>1036.9000000000001</c:v>
                      </c:pt>
                      <c:pt idx="10368">
                        <c:v>1037</c:v>
                      </c:pt>
                      <c:pt idx="10369">
                        <c:v>1037.0999999999999</c:v>
                      </c:pt>
                      <c:pt idx="10370">
                        <c:v>1037.2</c:v>
                      </c:pt>
                      <c:pt idx="10371">
                        <c:v>1037.3</c:v>
                      </c:pt>
                      <c:pt idx="10372">
                        <c:v>1037.4000000000001</c:v>
                      </c:pt>
                      <c:pt idx="10373">
                        <c:v>1037.5</c:v>
                      </c:pt>
                      <c:pt idx="10374">
                        <c:v>1037.5999999999999</c:v>
                      </c:pt>
                      <c:pt idx="10375">
                        <c:v>1037.7</c:v>
                      </c:pt>
                      <c:pt idx="10376">
                        <c:v>1037.8</c:v>
                      </c:pt>
                      <c:pt idx="10377">
                        <c:v>1037.9000000000001</c:v>
                      </c:pt>
                      <c:pt idx="10378">
                        <c:v>1038</c:v>
                      </c:pt>
                      <c:pt idx="10379">
                        <c:v>1038.0999999999999</c:v>
                      </c:pt>
                      <c:pt idx="10380">
                        <c:v>1038.2</c:v>
                      </c:pt>
                      <c:pt idx="10381">
                        <c:v>1038.3</c:v>
                      </c:pt>
                      <c:pt idx="10382">
                        <c:v>1038.4000000000001</c:v>
                      </c:pt>
                      <c:pt idx="10383">
                        <c:v>1038.5</c:v>
                      </c:pt>
                      <c:pt idx="10384">
                        <c:v>1038.5999999999999</c:v>
                      </c:pt>
                      <c:pt idx="10385">
                        <c:v>1038.7</c:v>
                      </c:pt>
                      <c:pt idx="10386">
                        <c:v>1038.8</c:v>
                      </c:pt>
                      <c:pt idx="10387">
                        <c:v>1038.9000000000001</c:v>
                      </c:pt>
                      <c:pt idx="10388">
                        <c:v>1039</c:v>
                      </c:pt>
                      <c:pt idx="10389">
                        <c:v>1039.0999999999999</c:v>
                      </c:pt>
                      <c:pt idx="10390">
                        <c:v>1039.2</c:v>
                      </c:pt>
                      <c:pt idx="10391">
                        <c:v>1039.3</c:v>
                      </c:pt>
                      <c:pt idx="10392">
                        <c:v>1039.4000000000001</c:v>
                      </c:pt>
                      <c:pt idx="10393">
                        <c:v>1039.5</c:v>
                      </c:pt>
                      <c:pt idx="10394">
                        <c:v>1039.5999999999999</c:v>
                      </c:pt>
                      <c:pt idx="10395">
                        <c:v>1039.7</c:v>
                      </c:pt>
                      <c:pt idx="10396">
                        <c:v>1039.8</c:v>
                      </c:pt>
                      <c:pt idx="10397">
                        <c:v>1039.9000000000001</c:v>
                      </c:pt>
                      <c:pt idx="10398">
                        <c:v>1040</c:v>
                      </c:pt>
                      <c:pt idx="10399">
                        <c:v>1040.0999999999999</c:v>
                      </c:pt>
                      <c:pt idx="10400">
                        <c:v>1040.2</c:v>
                      </c:pt>
                      <c:pt idx="10401">
                        <c:v>1040.3</c:v>
                      </c:pt>
                      <c:pt idx="10402">
                        <c:v>1040.4000000000001</c:v>
                      </c:pt>
                      <c:pt idx="10403">
                        <c:v>1040.5</c:v>
                      </c:pt>
                      <c:pt idx="10404">
                        <c:v>1040.5999999999999</c:v>
                      </c:pt>
                      <c:pt idx="10405">
                        <c:v>1040.7</c:v>
                      </c:pt>
                      <c:pt idx="10406">
                        <c:v>1040.8</c:v>
                      </c:pt>
                      <c:pt idx="10407">
                        <c:v>1040.9000000000001</c:v>
                      </c:pt>
                      <c:pt idx="10408">
                        <c:v>1041</c:v>
                      </c:pt>
                      <c:pt idx="10409">
                        <c:v>1041.0999999999999</c:v>
                      </c:pt>
                      <c:pt idx="10410">
                        <c:v>1041.2</c:v>
                      </c:pt>
                      <c:pt idx="10411">
                        <c:v>1041.3</c:v>
                      </c:pt>
                      <c:pt idx="10412">
                        <c:v>1041.4000000000001</c:v>
                      </c:pt>
                      <c:pt idx="10413">
                        <c:v>1041.5</c:v>
                      </c:pt>
                      <c:pt idx="10414">
                        <c:v>1041.5999999999999</c:v>
                      </c:pt>
                      <c:pt idx="10415">
                        <c:v>1041.7</c:v>
                      </c:pt>
                      <c:pt idx="10416">
                        <c:v>1041.8</c:v>
                      </c:pt>
                      <c:pt idx="10417">
                        <c:v>1041.9000000000001</c:v>
                      </c:pt>
                      <c:pt idx="10418">
                        <c:v>1042</c:v>
                      </c:pt>
                      <c:pt idx="10419">
                        <c:v>1042.0999999999999</c:v>
                      </c:pt>
                      <c:pt idx="10420">
                        <c:v>1042.2</c:v>
                      </c:pt>
                      <c:pt idx="10421">
                        <c:v>1042.3</c:v>
                      </c:pt>
                      <c:pt idx="10422">
                        <c:v>1042.4000000000001</c:v>
                      </c:pt>
                      <c:pt idx="10423">
                        <c:v>1042.5</c:v>
                      </c:pt>
                      <c:pt idx="10424">
                        <c:v>1042.5999999999999</c:v>
                      </c:pt>
                      <c:pt idx="10425">
                        <c:v>1042.7</c:v>
                      </c:pt>
                      <c:pt idx="10426">
                        <c:v>1042.8</c:v>
                      </c:pt>
                      <c:pt idx="10427">
                        <c:v>1042.9000000000001</c:v>
                      </c:pt>
                      <c:pt idx="10428">
                        <c:v>1043</c:v>
                      </c:pt>
                      <c:pt idx="10429">
                        <c:v>1043.0999999999999</c:v>
                      </c:pt>
                      <c:pt idx="10430">
                        <c:v>1043.2</c:v>
                      </c:pt>
                      <c:pt idx="10431">
                        <c:v>1043.3</c:v>
                      </c:pt>
                      <c:pt idx="10432">
                        <c:v>1043.4000000000001</c:v>
                      </c:pt>
                      <c:pt idx="10433">
                        <c:v>1043.5</c:v>
                      </c:pt>
                      <c:pt idx="10434">
                        <c:v>1043.5999999999999</c:v>
                      </c:pt>
                      <c:pt idx="10435">
                        <c:v>1043.7</c:v>
                      </c:pt>
                      <c:pt idx="10436">
                        <c:v>1043.8</c:v>
                      </c:pt>
                      <c:pt idx="10437">
                        <c:v>1043.9000000000001</c:v>
                      </c:pt>
                      <c:pt idx="10438">
                        <c:v>1044</c:v>
                      </c:pt>
                      <c:pt idx="10439">
                        <c:v>1044.0999999999999</c:v>
                      </c:pt>
                      <c:pt idx="10440">
                        <c:v>1044.2</c:v>
                      </c:pt>
                      <c:pt idx="10441">
                        <c:v>1044.3</c:v>
                      </c:pt>
                      <c:pt idx="10442">
                        <c:v>1044.4000000000001</c:v>
                      </c:pt>
                      <c:pt idx="10443">
                        <c:v>1044.5</c:v>
                      </c:pt>
                      <c:pt idx="10444">
                        <c:v>1044.5999999999999</c:v>
                      </c:pt>
                      <c:pt idx="10445">
                        <c:v>1044.7</c:v>
                      </c:pt>
                      <c:pt idx="10446">
                        <c:v>1044.8</c:v>
                      </c:pt>
                      <c:pt idx="10447">
                        <c:v>1044.9000000000001</c:v>
                      </c:pt>
                      <c:pt idx="10448">
                        <c:v>1045</c:v>
                      </c:pt>
                      <c:pt idx="10449">
                        <c:v>1045.0999999999999</c:v>
                      </c:pt>
                      <c:pt idx="10450">
                        <c:v>1045.2</c:v>
                      </c:pt>
                      <c:pt idx="10451">
                        <c:v>1045.3</c:v>
                      </c:pt>
                      <c:pt idx="10452">
                        <c:v>1045.4000000000001</c:v>
                      </c:pt>
                      <c:pt idx="10453">
                        <c:v>1045.5</c:v>
                      </c:pt>
                      <c:pt idx="10454">
                        <c:v>1045.5999999999999</c:v>
                      </c:pt>
                      <c:pt idx="10455">
                        <c:v>1045.7</c:v>
                      </c:pt>
                      <c:pt idx="10456">
                        <c:v>1045.8</c:v>
                      </c:pt>
                      <c:pt idx="10457">
                        <c:v>1045.9000000000001</c:v>
                      </c:pt>
                      <c:pt idx="10458">
                        <c:v>1046</c:v>
                      </c:pt>
                      <c:pt idx="10459">
                        <c:v>1046.0999999999999</c:v>
                      </c:pt>
                      <c:pt idx="10460">
                        <c:v>1046.2</c:v>
                      </c:pt>
                      <c:pt idx="10461">
                        <c:v>1046.3</c:v>
                      </c:pt>
                      <c:pt idx="10462">
                        <c:v>1046.4000000000001</c:v>
                      </c:pt>
                      <c:pt idx="10463">
                        <c:v>1046.5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AE04-4A31-8DBA-27283A8B951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Dureno'!$B$1</c15:sqref>
                        </c15:formulaRef>
                      </c:ext>
                    </c:extLst>
                    <c:strCache>
                      <c:ptCount val="1"/>
                      <c:pt idx="0">
                        <c:v>X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Dureno'!$A$1:$A$10466</c15:sqref>
                        </c15:formulaRef>
                      </c:ext>
                    </c:extLst>
                    <c:strCache>
                      <c:ptCount val="10465"/>
                      <c:pt idx="0">
                        <c:v>0,1</c:v>
                      </c:pt>
                      <c:pt idx="1">
                        <c:v>0,2</c:v>
                      </c:pt>
                      <c:pt idx="2">
                        <c:v>0,3</c:v>
                      </c:pt>
                      <c:pt idx="3">
                        <c:v>0,4</c:v>
                      </c:pt>
                      <c:pt idx="4">
                        <c:v>0,5</c:v>
                      </c:pt>
                      <c:pt idx="5">
                        <c:v>0,6</c:v>
                      </c:pt>
                      <c:pt idx="6">
                        <c:v>0,7</c:v>
                      </c:pt>
                      <c:pt idx="7">
                        <c:v>0,8</c:v>
                      </c:pt>
                      <c:pt idx="8">
                        <c:v>0,9</c:v>
                      </c:pt>
                      <c:pt idx="9">
                        <c:v>1</c:v>
                      </c:pt>
                      <c:pt idx="10">
                        <c:v>1,1</c:v>
                      </c:pt>
                      <c:pt idx="11">
                        <c:v>1,2</c:v>
                      </c:pt>
                      <c:pt idx="12">
                        <c:v>1,3</c:v>
                      </c:pt>
                      <c:pt idx="13">
                        <c:v>1,4</c:v>
                      </c:pt>
                      <c:pt idx="14">
                        <c:v>1,5</c:v>
                      </c:pt>
                      <c:pt idx="15">
                        <c:v>1,6</c:v>
                      </c:pt>
                      <c:pt idx="16">
                        <c:v>1,7</c:v>
                      </c:pt>
                      <c:pt idx="17">
                        <c:v>1,8</c:v>
                      </c:pt>
                      <c:pt idx="18">
                        <c:v>1,9</c:v>
                      </c:pt>
                      <c:pt idx="19">
                        <c:v>2</c:v>
                      </c:pt>
                      <c:pt idx="20">
                        <c:v>2,1</c:v>
                      </c:pt>
                      <c:pt idx="21">
                        <c:v>2,2</c:v>
                      </c:pt>
                      <c:pt idx="22">
                        <c:v>2,3</c:v>
                      </c:pt>
                      <c:pt idx="23">
                        <c:v>2,4</c:v>
                      </c:pt>
                      <c:pt idx="24">
                        <c:v>2,5</c:v>
                      </c:pt>
                      <c:pt idx="25">
                        <c:v>2,6</c:v>
                      </c:pt>
                      <c:pt idx="26">
                        <c:v>2,7</c:v>
                      </c:pt>
                      <c:pt idx="27">
                        <c:v>2,8</c:v>
                      </c:pt>
                      <c:pt idx="28">
                        <c:v>2,9</c:v>
                      </c:pt>
                      <c:pt idx="29">
                        <c:v>3</c:v>
                      </c:pt>
                      <c:pt idx="30">
                        <c:v>3,1</c:v>
                      </c:pt>
                      <c:pt idx="31">
                        <c:v>3,2</c:v>
                      </c:pt>
                      <c:pt idx="32">
                        <c:v>3,3</c:v>
                      </c:pt>
                      <c:pt idx="33">
                        <c:v>3,4</c:v>
                      </c:pt>
                      <c:pt idx="34">
                        <c:v>3,5</c:v>
                      </c:pt>
                      <c:pt idx="35">
                        <c:v>3,6</c:v>
                      </c:pt>
                      <c:pt idx="36">
                        <c:v>3,7</c:v>
                      </c:pt>
                      <c:pt idx="37">
                        <c:v>3,8</c:v>
                      </c:pt>
                      <c:pt idx="38">
                        <c:v>3,9</c:v>
                      </c:pt>
                      <c:pt idx="39">
                        <c:v>4</c:v>
                      </c:pt>
                      <c:pt idx="40">
                        <c:v>4,1</c:v>
                      </c:pt>
                      <c:pt idx="41">
                        <c:v>4,2</c:v>
                      </c:pt>
                      <c:pt idx="42">
                        <c:v>4,3</c:v>
                      </c:pt>
                      <c:pt idx="43">
                        <c:v>4,4</c:v>
                      </c:pt>
                      <c:pt idx="44">
                        <c:v>4,5</c:v>
                      </c:pt>
                      <c:pt idx="45">
                        <c:v>4,6</c:v>
                      </c:pt>
                      <c:pt idx="46">
                        <c:v>4,7</c:v>
                      </c:pt>
                      <c:pt idx="47">
                        <c:v>4,8</c:v>
                      </c:pt>
                      <c:pt idx="48">
                        <c:v>4,9</c:v>
                      </c:pt>
                      <c:pt idx="49">
                        <c:v>5</c:v>
                      </c:pt>
                      <c:pt idx="50">
                        <c:v>5,1</c:v>
                      </c:pt>
                      <c:pt idx="51">
                        <c:v>5,2</c:v>
                      </c:pt>
                      <c:pt idx="52">
                        <c:v>5,3</c:v>
                      </c:pt>
                      <c:pt idx="53">
                        <c:v>5,4</c:v>
                      </c:pt>
                      <c:pt idx="54">
                        <c:v>5,5</c:v>
                      </c:pt>
                      <c:pt idx="55">
                        <c:v>5,6</c:v>
                      </c:pt>
                      <c:pt idx="56">
                        <c:v>5,7</c:v>
                      </c:pt>
                      <c:pt idx="57">
                        <c:v>5,8</c:v>
                      </c:pt>
                      <c:pt idx="58">
                        <c:v>5,9</c:v>
                      </c:pt>
                      <c:pt idx="59">
                        <c:v>6</c:v>
                      </c:pt>
                      <c:pt idx="60">
                        <c:v>6,1</c:v>
                      </c:pt>
                      <c:pt idx="61">
                        <c:v>6,2</c:v>
                      </c:pt>
                      <c:pt idx="62">
                        <c:v>6,3</c:v>
                      </c:pt>
                      <c:pt idx="63">
                        <c:v>6,4</c:v>
                      </c:pt>
                      <c:pt idx="64">
                        <c:v>6,5</c:v>
                      </c:pt>
                      <c:pt idx="65">
                        <c:v>6,6</c:v>
                      </c:pt>
                      <c:pt idx="66">
                        <c:v>6,7</c:v>
                      </c:pt>
                      <c:pt idx="67">
                        <c:v>6,8</c:v>
                      </c:pt>
                      <c:pt idx="68">
                        <c:v>6,9</c:v>
                      </c:pt>
                      <c:pt idx="69">
                        <c:v>7</c:v>
                      </c:pt>
                      <c:pt idx="70">
                        <c:v>7,1</c:v>
                      </c:pt>
                      <c:pt idx="71">
                        <c:v>7,2</c:v>
                      </c:pt>
                      <c:pt idx="72">
                        <c:v>7,3</c:v>
                      </c:pt>
                      <c:pt idx="73">
                        <c:v>7,4</c:v>
                      </c:pt>
                      <c:pt idx="74">
                        <c:v>7,5</c:v>
                      </c:pt>
                      <c:pt idx="75">
                        <c:v>7,6</c:v>
                      </c:pt>
                      <c:pt idx="76">
                        <c:v>7,7</c:v>
                      </c:pt>
                      <c:pt idx="77">
                        <c:v>7,8</c:v>
                      </c:pt>
                      <c:pt idx="78">
                        <c:v>7,9</c:v>
                      </c:pt>
                      <c:pt idx="79">
                        <c:v>8</c:v>
                      </c:pt>
                      <c:pt idx="80">
                        <c:v>8,1</c:v>
                      </c:pt>
                      <c:pt idx="81">
                        <c:v>8,2</c:v>
                      </c:pt>
                      <c:pt idx="82">
                        <c:v>8,3</c:v>
                      </c:pt>
                      <c:pt idx="83">
                        <c:v>8,4</c:v>
                      </c:pt>
                      <c:pt idx="84">
                        <c:v>8,5</c:v>
                      </c:pt>
                      <c:pt idx="85">
                        <c:v>8,6</c:v>
                      </c:pt>
                      <c:pt idx="86">
                        <c:v>8,7</c:v>
                      </c:pt>
                      <c:pt idx="87">
                        <c:v>8,8</c:v>
                      </c:pt>
                      <c:pt idx="88">
                        <c:v>8,9</c:v>
                      </c:pt>
                      <c:pt idx="89">
                        <c:v>9</c:v>
                      </c:pt>
                      <c:pt idx="90">
                        <c:v>9,1</c:v>
                      </c:pt>
                      <c:pt idx="91">
                        <c:v>9,2</c:v>
                      </c:pt>
                      <c:pt idx="92">
                        <c:v>9,3</c:v>
                      </c:pt>
                      <c:pt idx="93">
                        <c:v>9,4</c:v>
                      </c:pt>
                      <c:pt idx="94">
                        <c:v>9,5</c:v>
                      </c:pt>
                      <c:pt idx="95">
                        <c:v>9,6</c:v>
                      </c:pt>
                      <c:pt idx="96">
                        <c:v>9,7</c:v>
                      </c:pt>
                      <c:pt idx="97">
                        <c:v>9,8</c:v>
                      </c:pt>
                      <c:pt idx="98">
                        <c:v>9,9</c:v>
                      </c:pt>
                      <c:pt idx="99">
                        <c:v>10</c:v>
                      </c:pt>
                      <c:pt idx="100">
                        <c:v>10,1</c:v>
                      </c:pt>
                      <c:pt idx="101">
                        <c:v>10,2</c:v>
                      </c:pt>
                      <c:pt idx="102">
                        <c:v>10,3</c:v>
                      </c:pt>
                      <c:pt idx="103">
                        <c:v>10,4</c:v>
                      </c:pt>
                      <c:pt idx="104">
                        <c:v>10,5</c:v>
                      </c:pt>
                      <c:pt idx="105">
                        <c:v>10,6</c:v>
                      </c:pt>
                      <c:pt idx="106">
                        <c:v>10,7</c:v>
                      </c:pt>
                      <c:pt idx="107">
                        <c:v>10,8</c:v>
                      </c:pt>
                      <c:pt idx="108">
                        <c:v>10,9</c:v>
                      </c:pt>
                      <c:pt idx="109">
                        <c:v>11</c:v>
                      </c:pt>
                      <c:pt idx="110">
                        <c:v>11,1</c:v>
                      </c:pt>
                      <c:pt idx="111">
                        <c:v>11,2</c:v>
                      </c:pt>
                      <c:pt idx="112">
                        <c:v>11,3</c:v>
                      </c:pt>
                      <c:pt idx="113">
                        <c:v>11,4</c:v>
                      </c:pt>
                      <c:pt idx="114">
                        <c:v>11,5</c:v>
                      </c:pt>
                      <c:pt idx="115">
                        <c:v>11,6</c:v>
                      </c:pt>
                      <c:pt idx="116">
                        <c:v>11,7</c:v>
                      </c:pt>
                      <c:pt idx="117">
                        <c:v>11,8</c:v>
                      </c:pt>
                      <c:pt idx="118">
                        <c:v>11,9</c:v>
                      </c:pt>
                      <c:pt idx="119">
                        <c:v>12</c:v>
                      </c:pt>
                      <c:pt idx="120">
                        <c:v>12,1</c:v>
                      </c:pt>
                      <c:pt idx="121">
                        <c:v>12,2</c:v>
                      </c:pt>
                      <c:pt idx="122">
                        <c:v>12,3</c:v>
                      </c:pt>
                      <c:pt idx="123">
                        <c:v>12,4</c:v>
                      </c:pt>
                      <c:pt idx="124">
                        <c:v>12,5</c:v>
                      </c:pt>
                      <c:pt idx="125">
                        <c:v>12,6</c:v>
                      </c:pt>
                      <c:pt idx="126">
                        <c:v>12,7</c:v>
                      </c:pt>
                      <c:pt idx="127">
                        <c:v>12,8</c:v>
                      </c:pt>
                      <c:pt idx="128">
                        <c:v>12,9</c:v>
                      </c:pt>
                      <c:pt idx="129">
                        <c:v>13</c:v>
                      </c:pt>
                      <c:pt idx="130">
                        <c:v>13,1</c:v>
                      </c:pt>
                      <c:pt idx="131">
                        <c:v>13,2</c:v>
                      </c:pt>
                      <c:pt idx="132">
                        <c:v>13,3</c:v>
                      </c:pt>
                      <c:pt idx="133">
                        <c:v>13,4</c:v>
                      </c:pt>
                      <c:pt idx="134">
                        <c:v>13,5</c:v>
                      </c:pt>
                      <c:pt idx="135">
                        <c:v>13,6</c:v>
                      </c:pt>
                      <c:pt idx="136">
                        <c:v>13,7</c:v>
                      </c:pt>
                      <c:pt idx="137">
                        <c:v>13,8</c:v>
                      </c:pt>
                      <c:pt idx="138">
                        <c:v>13,9</c:v>
                      </c:pt>
                      <c:pt idx="139">
                        <c:v>14</c:v>
                      </c:pt>
                      <c:pt idx="140">
                        <c:v>14,1</c:v>
                      </c:pt>
                      <c:pt idx="141">
                        <c:v>14,2</c:v>
                      </c:pt>
                      <c:pt idx="142">
                        <c:v>14,3</c:v>
                      </c:pt>
                      <c:pt idx="143">
                        <c:v>14,4</c:v>
                      </c:pt>
                      <c:pt idx="144">
                        <c:v>14,5</c:v>
                      </c:pt>
                      <c:pt idx="145">
                        <c:v>14,6</c:v>
                      </c:pt>
                      <c:pt idx="146">
                        <c:v>14,7</c:v>
                      </c:pt>
                      <c:pt idx="147">
                        <c:v>14,8</c:v>
                      </c:pt>
                      <c:pt idx="148">
                        <c:v>14,9</c:v>
                      </c:pt>
                      <c:pt idx="149">
                        <c:v>15</c:v>
                      </c:pt>
                      <c:pt idx="150">
                        <c:v>15,1</c:v>
                      </c:pt>
                      <c:pt idx="151">
                        <c:v>15,2</c:v>
                      </c:pt>
                      <c:pt idx="152">
                        <c:v>15,3</c:v>
                      </c:pt>
                      <c:pt idx="153">
                        <c:v>15,4</c:v>
                      </c:pt>
                      <c:pt idx="154">
                        <c:v>15,5</c:v>
                      </c:pt>
                      <c:pt idx="155">
                        <c:v>15,6</c:v>
                      </c:pt>
                      <c:pt idx="156">
                        <c:v>15,7</c:v>
                      </c:pt>
                      <c:pt idx="157">
                        <c:v>15,8</c:v>
                      </c:pt>
                      <c:pt idx="158">
                        <c:v>15,9</c:v>
                      </c:pt>
                      <c:pt idx="159">
                        <c:v>16</c:v>
                      </c:pt>
                      <c:pt idx="160">
                        <c:v>16,1</c:v>
                      </c:pt>
                      <c:pt idx="161">
                        <c:v>16,2</c:v>
                      </c:pt>
                      <c:pt idx="162">
                        <c:v>16,3</c:v>
                      </c:pt>
                      <c:pt idx="163">
                        <c:v>16,4</c:v>
                      </c:pt>
                      <c:pt idx="164">
                        <c:v>16,5</c:v>
                      </c:pt>
                      <c:pt idx="165">
                        <c:v>16,6</c:v>
                      </c:pt>
                      <c:pt idx="166">
                        <c:v>16,7</c:v>
                      </c:pt>
                      <c:pt idx="167">
                        <c:v>16,8</c:v>
                      </c:pt>
                      <c:pt idx="168">
                        <c:v>16,9</c:v>
                      </c:pt>
                      <c:pt idx="169">
                        <c:v>17</c:v>
                      </c:pt>
                      <c:pt idx="170">
                        <c:v>17,1</c:v>
                      </c:pt>
                      <c:pt idx="171">
                        <c:v>17,2</c:v>
                      </c:pt>
                      <c:pt idx="172">
                        <c:v>17,3</c:v>
                      </c:pt>
                      <c:pt idx="173">
                        <c:v>17,4</c:v>
                      </c:pt>
                      <c:pt idx="174">
                        <c:v>17,5</c:v>
                      </c:pt>
                      <c:pt idx="175">
                        <c:v>17,6</c:v>
                      </c:pt>
                      <c:pt idx="176">
                        <c:v>17,7</c:v>
                      </c:pt>
                      <c:pt idx="177">
                        <c:v>17,8</c:v>
                      </c:pt>
                      <c:pt idx="178">
                        <c:v>17,9</c:v>
                      </c:pt>
                      <c:pt idx="179">
                        <c:v>18</c:v>
                      </c:pt>
                      <c:pt idx="180">
                        <c:v>18,1</c:v>
                      </c:pt>
                      <c:pt idx="181">
                        <c:v>18,2</c:v>
                      </c:pt>
                      <c:pt idx="182">
                        <c:v>18,3</c:v>
                      </c:pt>
                      <c:pt idx="183">
                        <c:v>18,4</c:v>
                      </c:pt>
                      <c:pt idx="184">
                        <c:v>18,5</c:v>
                      </c:pt>
                      <c:pt idx="185">
                        <c:v>18,6</c:v>
                      </c:pt>
                      <c:pt idx="186">
                        <c:v>18,7</c:v>
                      </c:pt>
                      <c:pt idx="187">
                        <c:v>18,8</c:v>
                      </c:pt>
                      <c:pt idx="188">
                        <c:v>18,9</c:v>
                      </c:pt>
                      <c:pt idx="189">
                        <c:v>19</c:v>
                      </c:pt>
                      <c:pt idx="190">
                        <c:v>19,1</c:v>
                      </c:pt>
                      <c:pt idx="191">
                        <c:v>19,2</c:v>
                      </c:pt>
                      <c:pt idx="192">
                        <c:v>19,3</c:v>
                      </c:pt>
                      <c:pt idx="193">
                        <c:v>19,4</c:v>
                      </c:pt>
                      <c:pt idx="194">
                        <c:v>19,5</c:v>
                      </c:pt>
                      <c:pt idx="195">
                        <c:v>19,6</c:v>
                      </c:pt>
                      <c:pt idx="196">
                        <c:v>19,7</c:v>
                      </c:pt>
                      <c:pt idx="197">
                        <c:v>19,8</c:v>
                      </c:pt>
                      <c:pt idx="198">
                        <c:v>19,9</c:v>
                      </c:pt>
                      <c:pt idx="199">
                        <c:v>20</c:v>
                      </c:pt>
                      <c:pt idx="200">
                        <c:v>20,1</c:v>
                      </c:pt>
                      <c:pt idx="201">
                        <c:v>20,2</c:v>
                      </c:pt>
                      <c:pt idx="202">
                        <c:v>20,3</c:v>
                      </c:pt>
                      <c:pt idx="203">
                        <c:v>20,4</c:v>
                      </c:pt>
                      <c:pt idx="204">
                        <c:v>20,5</c:v>
                      </c:pt>
                      <c:pt idx="205">
                        <c:v>20,6</c:v>
                      </c:pt>
                      <c:pt idx="206">
                        <c:v>20,7</c:v>
                      </c:pt>
                      <c:pt idx="207">
                        <c:v>20,8</c:v>
                      </c:pt>
                      <c:pt idx="208">
                        <c:v>20,9</c:v>
                      </c:pt>
                      <c:pt idx="209">
                        <c:v>21</c:v>
                      </c:pt>
                      <c:pt idx="210">
                        <c:v>21,1</c:v>
                      </c:pt>
                      <c:pt idx="211">
                        <c:v>21,2</c:v>
                      </c:pt>
                      <c:pt idx="212">
                        <c:v>21,3</c:v>
                      </c:pt>
                      <c:pt idx="213">
                        <c:v>21,4</c:v>
                      </c:pt>
                      <c:pt idx="214">
                        <c:v>21,5</c:v>
                      </c:pt>
                      <c:pt idx="215">
                        <c:v>21,6</c:v>
                      </c:pt>
                      <c:pt idx="216">
                        <c:v>21,7</c:v>
                      </c:pt>
                      <c:pt idx="217">
                        <c:v>21,8</c:v>
                      </c:pt>
                      <c:pt idx="218">
                        <c:v>21,9</c:v>
                      </c:pt>
                      <c:pt idx="219">
                        <c:v>22</c:v>
                      </c:pt>
                      <c:pt idx="220">
                        <c:v>22,1</c:v>
                      </c:pt>
                      <c:pt idx="221">
                        <c:v>22,2</c:v>
                      </c:pt>
                      <c:pt idx="222">
                        <c:v>22,3</c:v>
                      </c:pt>
                      <c:pt idx="223">
                        <c:v>22,4</c:v>
                      </c:pt>
                      <c:pt idx="224">
                        <c:v>22,5</c:v>
                      </c:pt>
                      <c:pt idx="225">
                        <c:v>22,6</c:v>
                      </c:pt>
                      <c:pt idx="226">
                        <c:v>22,7</c:v>
                      </c:pt>
                      <c:pt idx="227">
                        <c:v>22,8</c:v>
                      </c:pt>
                      <c:pt idx="228">
                        <c:v>22,9</c:v>
                      </c:pt>
                      <c:pt idx="229">
                        <c:v>23</c:v>
                      </c:pt>
                      <c:pt idx="230">
                        <c:v>23,1</c:v>
                      </c:pt>
                      <c:pt idx="231">
                        <c:v>23,2</c:v>
                      </c:pt>
                      <c:pt idx="232">
                        <c:v>23,3</c:v>
                      </c:pt>
                      <c:pt idx="233">
                        <c:v>23,4</c:v>
                      </c:pt>
                      <c:pt idx="234">
                        <c:v>23,5</c:v>
                      </c:pt>
                      <c:pt idx="235">
                        <c:v>23,6</c:v>
                      </c:pt>
                      <c:pt idx="236">
                        <c:v>23,7</c:v>
                      </c:pt>
                      <c:pt idx="237">
                        <c:v>23,8</c:v>
                      </c:pt>
                      <c:pt idx="238">
                        <c:v>23,9</c:v>
                      </c:pt>
                      <c:pt idx="239">
                        <c:v>24</c:v>
                      </c:pt>
                      <c:pt idx="240">
                        <c:v>24,1</c:v>
                      </c:pt>
                      <c:pt idx="241">
                        <c:v>24,2</c:v>
                      </c:pt>
                      <c:pt idx="242">
                        <c:v>24,3</c:v>
                      </c:pt>
                      <c:pt idx="243">
                        <c:v>24,4</c:v>
                      </c:pt>
                      <c:pt idx="244">
                        <c:v>24,5</c:v>
                      </c:pt>
                      <c:pt idx="245">
                        <c:v>24,6</c:v>
                      </c:pt>
                      <c:pt idx="246">
                        <c:v>24,7</c:v>
                      </c:pt>
                      <c:pt idx="247">
                        <c:v>24,8</c:v>
                      </c:pt>
                      <c:pt idx="248">
                        <c:v>24,9</c:v>
                      </c:pt>
                      <c:pt idx="249">
                        <c:v>25</c:v>
                      </c:pt>
                      <c:pt idx="250">
                        <c:v>25,1</c:v>
                      </c:pt>
                      <c:pt idx="251">
                        <c:v>25,2</c:v>
                      </c:pt>
                      <c:pt idx="252">
                        <c:v>25,3</c:v>
                      </c:pt>
                      <c:pt idx="253">
                        <c:v>25,4</c:v>
                      </c:pt>
                      <c:pt idx="254">
                        <c:v>25,5</c:v>
                      </c:pt>
                      <c:pt idx="255">
                        <c:v>25,6</c:v>
                      </c:pt>
                      <c:pt idx="256">
                        <c:v>25,7</c:v>
                      </c:pt>
                      <c:pt idx="257">
                        <c:v>25,8</c:v>
                      </c:pt>
                      <c:pt idx="258">
                        <c:v>25,9</c:v>
                      </c:pt>
                      <c:pt idx="259">
                        <c:v>26</c:v>
                      </c:pt>
                      <c:pt idx="260">
                        <c:v>26,1</c:v>
                      </c:pt>
                      <c:pt idx="261">
                        <c:v>26,2</c:v>
                      </c:pt>
                      <c:pt idx="262">
                        <c:v>26,3</c:v>
                      </c:pt>
                      <c:pt idx="263">
                        <c:v>26,4</c:v>
                      </c:pt>
                      <c:pt idx="264">
                        <c:v>26,5</c:v>
                      </c:pt>
                      <c:pt idx="265">
                        <c:v>26,6</c:v>
                      </c:pt>
                      <c:pt idx="266">
                        <c:v>26,7</c:v>
                      </c:pt>
                      <c:pt idx="267">
                        <c:v>26,8</c:v>
                      </c:pt>
                      <c:pt idx="268">
                        <c:v>26,9</c:v>
                      </c:pt>
                      <c:pt idx="269">
                        <c:v>27</c:v>
                      </c:pt>
                      <c:pt idx="270">
                        <c:v>27,1</c:v>
                      </c:pt>
                      <c:pt idx="271">
                        <c:v>27,2</c:v>
                      </c:pt>
                      <c:pt idx="272">
                        <c:v>27,3</c:v>
                      </c:pt>
                      <c:pt idx="273">
                        <c:v>27,4</c:v>
                      </c:pt>
                      <c:pt idx="274">
                        <c:v>27,5</c:v>
                      </c:pt>
                      <c:pt idx="275">
                        <c:v>27,6</c:v>
                      </c:pt>
                      <c:pt idx="276">
                        <c:v>27,7</c:v>
                      </c:pt>
                      <c:pt idx="277">
                        <c:v>27,8</c:v>
                      </c:pt>
                      <c:pt idx="278">
                        <c:v>27,9</c:v>
                      </c:pt>
                      <c:pt idx="279">
                        <c:v>28</c:v>
                      </c:pt>
                      <c:pt idx="280">
                        <c:v>28,1</c:v>
                      </c:pt>
                      <c:pt idx="281">
                        <c:v>28,2</c:v>
                      </c:pt>
                      <c:pt idx="282">
                        <c:v>28,3</c:v>
                      </c:pt>
                      <c:pt idx="283">
                        <c:v>28,4</c:v>
                      </c:pt>
                      <c:pt idx="284">
                        <c:v>28,5</c:v>
                      </c:pt>
                      <c:pt idx="285">
                        <c:v>28,6</c:v>
                      </c:pt>
                      <c:pt idx="286">
                        <c:v>28,7</c:v>
                      </c:pt>
                      <c:pt idx="287">
                        <c:v>28,8</c:v>
                      </c:pt>
                      <c:pt idx="288">
                        <c:v>28,9</c:v>
                      </c:pt>
                      <c:pt idx="289">
                        <c:v>29</c:v>
                      </c:pt>
                      <c:pt idx="290">
                        <c:v>29,1</c:v>
                      </c:pt>
                      <c:pt idx="291">
                        <c:v>29,2</c:v>
                      </c:pt>
                      <c:pt idx="292">
                        <c:v>29,3</c:v>
                      </c:pt>
                      <c:pt idx="293">
                        <c:v>29,4</c:v>
                      </c:pt>
                      <c:pt idx="294">
                        <c:v>29,5</c:v>
                      </c:pt>
                      <c:pt idx="295">
                        <c:v>29,6</c:v>
                      </c:pt>
                      <c:pt idx="296">
                        <c:v>29,7</c:v>
                      </c:pt>
                      <c:pt idx="297">
                        <c:v>29,8</c:v>
                      </c:pt>
                      <c:pt idx="298">
                        <c:v>29,9</c:v>
                      </c:pt>
                      <c:pt idx="299">
                        <c:v>30</c:v>
                      </c:pt>
                      <c:pt idx="300">
                        <c:v>30,1</c:v>
                      </c:pt>
                      <c:pt idx="301">
                        <c:v>30,2</c:v>
                      </c:pt>
                      <c:pt idx="302">
                        <c:v>30,3</c:v>
                      </c:pt>
                      <c:pt idx="303">
                        <c:v>30,4</c:v>
                      </c:pt>
                      <c:pt idx="304">
                        <c:v>30,5</c:v>
                      </c:pt>
                      <c:pt idx="305">
                        <c:v>30,6</c:v>
                      </c:pt>
                      <c:pt idx="306">
                        <c:v>30,7</c:v>
                      </c:pt>
                      <c:pt idx="307">
                        <c:v>30,8</c:v>
                      </c:pt>
                      <c:pt idx="308">
                        <c:v>30,9</c:v>
                      </c:pt>
                      <c:pt idx="309">
                        <c:v>31</c:v>
                      </c:pt>
                      <c:pt idx="310">
                        <c:v>31,1</c:v>
                      </c:pt>
                      <c:pt idx="311">
                        <c:v>31,2</c:v>
                      </c:pt>
                      <c:pt idx="312">
                        <c:v>31,3</c:v>
                      </c:pt>
                      <c:pt idx="313">
                        <c:v>31,4</c:v>
                      </c:pt>
                      <c:pt idx="314">
                        <c:v>31,5</c:v>
                      </c:pt>
                      <c:pt idx="315">
                        <c:v>31,6</c:v>
                      </c:pt>
                      <c:pt idx="316">
                        <c:v>31,7</c:v>
                      </c:pt>
                      <c:pt idx="317">
                        <c:v>31,8</c:v>
                      </c:pt>
                      <c:pt idx="318">
                        <c:v>31,9</c:v>
                      </c:pt>
                      <c:pt idx="319">
                        <c:v>32</c:v>
                      </c:pt>
                      <c:pt idx="320">
                        <c:v>32,1</c:v>
                      </c:pt>
                      <c:pt idx="321">
                        <c:v>32,2</c:v>
                      </c:pt>
                      <c:pt idx="322">
                        <c:v>32,3</c:v>
                      </c:pt>
                      <c:pt idx="323">
                        <c:v>32,4</c:v>
                      </c:pt>
                      <c:pt idx="324">
                        <c:v>32,5</c:v>
                      </c:pt>
                      <c:pt idx="325">
                        <c:v>32,6</c:v>
                      </c:pt>
                      <c:pt idx="326">
                        <c:v>32,7</c:v>
                      </c:pt>
                      <c:pt idx="327">
                        <c:v>32,8</c:v>
                      </c:pt>
                      <c:pt idx="328">
                        <c:v>32,9</c:v>
                      </c:pt>
                      <c:pt idx="329">
                        <c:v>33</c:v>
                      </c:pt>
                      <c:pt idx="330">
                        <c:v>33,1</c:v>
                      </c:pt>
                      <c:pt idx="331">
                        <c:v>33,2</c:v>
                      </c:pt>
                      <c:pt idx="332">
                        <c:v>33,3</c:v>
                      </c:pt>
                      <c:pt idx="333">
                        <c:v>33,4</c:v>
                      </c:pt>
                      <c:pt idx="334">
                        <c:v>33,5</c:v>
                      </c:pt>
                      <c:pt idx="335">
                        <c:v>33,6</c:v>
                      </c:pt>
                      <c:pt idx="336">
                        <c:v>33,7</c:v>
                      </c:pt>
                      <c:pt idx="337">
                        <c:v>33,8</c:v>
                      </c:pt>
                      <c:pt idx="338">
                        <c:v>33,9</c:v>
                      </c:pt>
                      <c:pt idx="339">
                        <c:v>34</c:v>
                      </c:pt>
                      <c:pt idx="340">
                        <c:v>34,1</c:v>
                      </c:pt>
                      <c:pt idx="341">
                        <c:v>34,2</c:v>
                      </c:pt>
                      <c:pt idx="342">
                        <c:v>34,3</c:v>
                      </c:pt>
                      <c:pt idx="343">
                        <c:v>34,4</c:v>
                      </c:pt>
                      <c:pt idx="344">
                        <c:v>34,5</c:v>
                      </c:pt>
                      <c:pt idx="345">
                        <c:v>34,6</c:v>
                      </c:pt>
                      <c:pt idx="346">
                        <c:v>34,7</c:v>
                      </c:pt>
                      <c:pt idx="347">
                        <c:v>34,8</c:v>
                      </c:pt>
                      <c:pt idx="348">
                        <c:v>34,9</c:v>
                      </c:pt>
                      <c:pt idx="349">
                        <c:v>35</c:v>
                      </c:pt>
                      <c:pt idx="350">
                        <c:v>35,1</c:v>
                      </c:pt>
                      <c:pt idx="351">
                        <c:v>35,2</c:v>
                      </c:pt>
                      <c:pt idx="352">
                        <c:v>35,3</c:v>
                      </c:pt>
                      <c:pt idx="353">
                        <c:v>35,4</c:v>
                      </c:pt>
                      <c:pt idx="354">
                        <c:v>35,5</c:v>
                      </c:pt>
                      <c:pt idx="355">
                        <c:v>35,6</c:v>
                      </c:pt>
                      <c:pt idx="356">
                        <c:v>35,7</c:v>
                      </c:pt>
                      <c:pt idx="357">
                        <c:v>35,8</c:v>
                      </c:pt>
                      <c:pt idx="358">
                        <c:v>35,9</c:v>
                      </c:pt>
                      <c:pt idx="359">
                        <c:v>36</c:v>
                      </c:pt>
                      <c:pt idx="360">
                        <c:v>36,1</c:v>
                      </c:pt>
                      <c:pt idx="361">
                        <c:v>36,2</c:v>
                      </c:pt>
                      <c:pt idx="362">
                        <c:v>36,3</c:v>
                      </c:pt>
                      <c:pt idx="363">
                        <c:v>36,4</c:v>
                      </c:pt>
                      <c:pt idx="364">
                        <c:v>36,5</c:v>
                      </c:pt>
                      <c:pt idx="365">
                        <c:v>36,6</c:v>
                      </c:pt>
                      <c:pt idx="366">
                        <c:v>36,7</c:v>
                      </c:pt>
                      <c:pt idx="367">
                        <c:v>36,8</c:v>
                      </c:pt>
                      <c:pt idx="368">
                        <c:v>36,9</c:v>
                      </c:pt>
                      <c:pt idx="369">
                        <c:v>37</c:v>
                      </c:pt>
                      <c:pt idx="370">
                        <c:v>37,1</c:v>
                      </c:pt>
                      <c:pt idx="371">
                        <c:v>37,2</c:v>
                      </c:pt>
                      <c:pt idx="372">
                        <c:v>37,3</c:v>
                      </c:pt>
                      <c:pt idx="373">
                        <c:v>37,4</c:v>
                      </c:pt>
                      <c:pt idx="374">
                        <c:v>37,5</c:v>
                      </c:pt>
                      <c:pt idx="375">
                        <c:v>37,6</c:v>
                      </c:pt>
                      <c:pt idx="376">
                        <c:v>37,7</c:v>
                      </c:pt>
                      <c:pt idx="377">
                        <c:v>37,8</c:v>
                      </c:pt>
                      <c:pt idx="378">
                        <c:v>37,9</c:v>
                      </c:pt>
                      <c:pt idx="379">
                        <c:v>38</c:v>
                      </c:pt>
                      <c:pt idx="380">
                        <c:v>38,1</c:v>
                      </c:pt>
                      <c:pt idx="381">
                        <c:v>38,2</c:v>
                      </c:pt>
                      <c:pt idx="382">
                        <c:v>38,3</c:v>
                      </c:pt>
                      <c:pt idx="383">
                        <c:v>38,4</c:v>
                      </c:pt>
                      <c:pt idx="384">
                        <c:v>38,5</c:v>
                      </c:pt>
                      <c:pt idx="385">
                        <c:v>38,6</c:v>
                      </c:pt>
                      <c:pt idx="386">
                        <c:v>38,7</c:v>
                      </c:pt>
                      <c:pt idx="387">
                        <c:v>38,8</c:v>
                      </c:pt>
                      <c:pt idx="388">
                        <c:v>38,9</c:v>
                      </c:pt>
                      <c:pt idx="389">
                        <c:v>39</c:v>
                      </c:pt>
                      <c:pt idx="390">
                        <c:v>39,1</c:v>
                      </c:pt>
                      <c:pt idx="391">
                        <c:v>39,2</c:v>
                      </c:pt>
                      <c:pt idx="392">
                        <c:v>39,3</c:v>
                      </c:pt>
                      <c:pt idx="393">
                        <c:v>39,4</c:v>
                      </c:pt>
                      <c:pt idx="394">
                        <c:v>39,5</c:v>
                      </c:pt>
                      <c:pt idx="395">
                        <c:v>39,6</c:v>
                      </c:pt>
                      <c:pt idx="396">
                        <c:v>39,7</c:v>
                      </c:pt>
                      <c:pt idx="397">
                        <c:v>39,8</c:v>
                      </c:pt>
                      <c:pt idx="398">
                        <c:v>39,9</c:v>
                      </c:pt>
                      <c:pt idx="399">
                        <c:v>40</c:v>
                      </c:pt>
                      <c:pt idx="400">
                        <c:v>40,1</c:v>
                      </c:pt>
                      <c:pt idx="401">
                        <c:v>40,2</c:v>
                      </c:pt>
                      <c:pt idx="402">
                        <c:v>40,3</c:v>
                      </c:pt>
                      <c:pt idx="403">
                        <c:v>40,4</c:v>
                      </c:pt>
                      <c:pt idx="404">
                        <c:v>40,5</c:v>
                      </c:pt>
                      <c:pt idx="405">
                        <c:v>40,6</c:v>
                      </c:pt>
                      <c:pt idx="406">
                        <c:v>40,7</c:v>
                      </c:pt>
                      <c:pt idx="407">
                        <c:v>40,8</c:v>
                      </c:pt>
                      <c:pt idx="408">
                        <c:v>40,9</c:v>
                      </c:pt>
                      <c:pt idx="409">
                        <c:v>41</c:v>
                      </c:pt>
                      <c:pt idx="410">
                        <c:v>41,1</c:v>
                      </c:pt>
                      <c:pt idx="411">
                        <c:v>41,2</c:v>
                      </c:pt>
                      <c:pt idx="412">
                        <c:v>41,3</c:v>
                      </c:pt>
                      <c:pt idx="413">
                        <c:v>41,4</c:v>
                      </c:pt>
                      <c:pt idx="414">
                        <c:v>41,5</c:v>
                      </c:pt>
                      <c:pt idx="415">
                        <c:v>41,6</c:v>
                      </c:pt>
                      <c:pt idx="416">
                        <c:v>41,7</c:v>
                      </c:pt>
                      <c:pt idx="417">
                        <c:v>41,8</c:v>
                      </c:pt>
                      <c:pt idx="418">
                        <c:v>41,9</c:v>
                      </c:pt>
                      <c:pt idx="419">
                        <c:v>42</c:v>
                      </c:pt>
                      <c:pt idx="420">
                        <c:v>42,1</c:v>
                      </c:pt>
                      <c:pt idx="421">
                        <c:v>42,2</c:v>
                      </c:pt>
                      <c:pt idx="422">
                        <c:v>42,3</c:v>
                      </c:pt>
                      <c:pt idx="423">
                        <c:v>42,4</c:v>
                      </c:pt>
                      <c:pt idx="424">
                        <c:v>42,5</c:v>
                      </c:pt>
                      <c:pt idx="425">
                        <c:v>42,6</c:v>
                      </c:pt>
                      <c:pt idx="426">
                        <c:v>42,7</c:v>
                      </c:pt>
                      <c:pt idx="427">
                        <c:v>42,8</c:v>
                      </c:pt>
                      <c:pt idx="428">
                        <c:v>42,9</c:v>
                      </c:pt>
                      <c:pt idx="429">
                        <c:v>43</c:v>
                      </c:pt>
                      <c:pt idx="430">
                        <c:v>43,1</c:v>
                      </c:pt>
                      <c:pt idx="431">
                        <c:v>43,2</c:v>
                      </c:pt>
                      <c:pt idx="432">
                        <c:v>43,3</c:v>
                      </c:pt>
                      <c:pt idx="433">
                        <c:v>43,4</c:v>
                      </c:pt>
                      <c:pt idx="434">
                        <c:v>43,5</c:v>
                      </c:pt>
                      <c:pt idx="435">
                        <c:v>43,6</c:v>
                      </c:pt>
                      <c:pt idx="436">
                        <c:v>43,7</c:v>
                      </c:pt>
                      <c:pt idx="437">
                        <c:v>43,8</c:v>
                      </c:pt>
                      <c:pt idx="438">
                        <c:v>43,9</c:v>
                      </c:pt>
                      <c:pt idx="439">
                        <c:v>44</c:v>
                      </c:pt>
                      <c:pt idx="440">
                        <c:v>44,1</c:v>
                      </c:pt>
                      <c:pt idx="441">
                        <c:v>44,2</c:v>
                      </c:pt>
                      <c:pt idx="442">
                        <c:v>44,3</c:v>
                      </c:pt>
                      <c:pt idx="443">
                        <c:v>44,4</c:v>
                      </c:pt>
                      <c:pt idx="444">
                        <c:v>44,5</c:v>
                      </c:pt>
                      <c:pt idx="445">
                        <c:v>44,6</c:v>
                      </c:pt>
                      <c:pt idx="446">
                        <c:v>44,7</c:v>
                      </c:pt>
                      <c:pt idx="447">
                        <c:v>44,8</c:v>
                      </c:pt>
                      <c:pt idx="448">
                        <c:v>44,9</c:v>
                      </c:pt>
                      <c:pt idx="449">
                        <c:v>45</c:v>
                      </c:pt>
                      <c:pt idx="450">
                        <c:v>45,1</c:v>
                      </c:pt>
                      <c:pt idx="451">
                        <c:v>45,2</c:v>
                      </c:pt>
                      <c:pt idx="452">
                        <c:v>45,3</c:v>
                      </c:pt>
                      <c:pt idx="453">
                        <c:v>45,4</c:v>
                      </c:pt>
                      <c:pt idx="454">
                        <c:v>45,5</c:v>
                      </c:pt>
                      <c:pt idx="455">
                        <c:v>45,6</c:v>
                      </c:pt>
                      <c:pt idx="456">
                        <c:v>45,7</c:v>
                      </c:pt>
                      <c:pt idx="457">
                        <c:v>45,8</c:v>
                      </c:pt>
                      <c:pt idx="458">
                        <c:v>45,9</c:v>
                      </c:pt>
                      <c:pt idx="459">
                        <c:v>46</c:v>
                      </c:pt>
                      <c:pt idx="460">
                        <c:v>46,1</c:v>
                      </c:pt>
                      <c:pt idx="461">
                        <c:v>46,2</c:v>
                      </c:pt>
                      <c:pt idx="462">
                        <c:v>46,3</c:v>
                      </c:pt>
                      <c:pt idx="463">
                        <c:v>46,4</c:v>
                      </c:pt>
                      <c:pt idx="464">
                        <c:v>46,5</c:v>
                      </c:pt>
                      <c:pt idx="465">
                        <c:v>46,6</c:v>
                      </c:pt>
                      <c:pt idx="466">
                        <c:v>46,7</c:v>
                      </c:pt>
                      <c:pt idx="467">
                        <c:v>46,8</c:v>
                      </c:pt>
                      <c:pt idx="468">
                        <c:v>46,9</c:v>
                      </c:pt>
                      <c:pt idx="469">
                        <c:v>47</c:v>
                      </c:pt>
                      <c:pt idx="470">
                        <c:v>47,1</c:v>
                      </c:pt>
                      <c:pt idx="471">
                        <c:v>47,2</c:v>
                      </c:pt>
                      <c:pt idx="472">
                        <c:v>47,3</c:v>
                      </c:pt>
                      <c:pt idx="473">
                        <c:v>47,4</c:v>
                      </c:pt>
                      <c:pt idx="474">
                        <c:v>47,5</c:v>
                      </c:pt>
                      <c:pt idx="475">
                        <c:v>47,6</c:v>
                      </c:pt>
                      <c:pt idx="476">
                        <c:v>47,7</c:v>
                      </c:pt>
                      <c:pt idx="477">
                        <c:v>47,8</c:v>
                      </c:pt>
                      <c:pt idx="478">
                        <c:v>47,9</c:v>
                      </c:pt>
                      <c:pt idx="479">
                        <c:v>48</c:v>
                      </c:pt>
                      <c:pt idx="480">
                        <c:v>48,1</c:v>
                      </c:pt>
                      <c:pt idx="481">
                        <c:v>48,2</c:v>
                      </c:pt>
                      <c:pt idx="482">
                        <c:v>48,3</c:v>
                      </c:pt>
                      <c:pt idx="483">
                        <c:v>48,4</c:v>
                      </c:pt>
                      <c:pt idx="484">
                        <c:v>48,5</c:v>
                      </c:pt>
                      <c:pt idx="485">
                        <c:v>48,6</c:v>
                      </c:pt>
                      <c:pt idx="486">
                        <c:v>48,7</c:v>
                      </c:pt>
                      <c:pt idx="487">
                        <c:v>48,8</c:v>
                      </c:pt>
                      <c:pt idx="488">
                        <c:v>48,9</c:v>
                      </c:pt>
                      <c:pt idx="489">
                        <c:v>49</c:v>
                      </c:pt>
                      <c:pt idx="490">
                        <c:v>49,1</c:v>
                      </c:pt>
                      <c:pt idx="491">
                        <c:v>49,2</c:v>
                      </c:pt>
                      <c:pt idx="492">
                        <c:v>49,3</c:v>
                      </c:pt>
                      <c:pt idx="493">
                        <c:v>49,4</c:v>
                      </c:pt>
                      <c:pt idx="494">
                        <c:v>49,5</c:v>
                      </c:pt>
                      <c:pt idx="495">
                        <c:v>49,6</c:v>
                      </c:pt>
                      <c:pt idx="496">
                        <c:v>49,7</c:v>
                      </c:pt>
                      <c:pt idx="497">
                        <c:v>49,8</c:v>
                      </c:pt>
                      <c:pt idx="498">
                        <c:v>49,9</c:v>
                      </c:pt>
                      <c:pt idx="499">
                        <c:v>50</c:v>
                      </c:pt>
                      <c:pt idx="500">
                        <c:v>50,1</c:v>
                      </c:pt>
                      <c:pt idx="501">
                        <c:v>50,2</c:v>
                      </c:pt>
                      <c:pt idx="502">
                        <c:v>50,3</c:v>
                      </c:pt>
                      <c:pt idx="503">
                        <c:v>50,4</c:v>
                      </c:pt>
                      <c:pt idx="504">
                        <c:v>50,5</c:v>
                      </c:pt>
                      <c:pt idx="505">
                        <c:v>50,6</c:v>
                      </c:pt>
                      <c:pt idx="506">
                        <c:v>50,7</c:v>
                      </c:pt>
                      <c:pt idx="507">
                        <c:v>50,8</c:v>
                      </c:pt>
                      <c:pt idx="508">
                        <c:v>50,9</c:v>
                      </c:pt>
                      <c:pt idx="509">
                        <c:v>51</c:v>
                      </c:pt>
                      <c:pt idx="510">
                        <c:v>51,1</c:v>
                      </c:pt>
                      <c:pt idx="511">
                        <c:v>51,2</c:v>
                      </c:pt>
                      <c:pt idx="512">
                        <c:v>51,3</c:v>
                      </c:pt>
                      <c:pt idx="513">
                        <c:v>51,4</c:v>
                      </c:pt>
                      <c:pt idx="514">
                        <c:v>51,5</c:v>
                      </c:pt>
                      <c:pt idx="515">
                        <c:v>51,6</c:v>
                      </c:pt>
                      <c:pt idx="516">
                        <c:v>51,7</c:v>
                      </c:pt>
                      <c:pt idx="517">
                        <c:v>51,8</c:v>
                      </c:pt>
                      <c:pt idx="518">
                        <c:v>51,9</c:v>
                      </c:pt>
                      <c:pt idx="519">
                        <c:v>52</c:v>
                      </c:pt>
                      <c:pt idx="520">
                        <c:v>52,1</c:v>
                      </c:pt>
                      <c:pt idx="521">
                        <c:v>52,2</c:v>
                      </c:pt>
                      <c:pt idx="522">
                        <c:v>52,3</c:v>
                      </c:pt>
                      <c:pt idx="523">
                        <c:v>52,4</c:v>
                      </c:pt>
                      <c:pt idx="524">
                        <c:v>52,5</c:v>
                      </c:pt>
                      <c:pt idx="525">
                        <c:v>52,6</c:v>
                      </c:pt>
                      <c:pt idx="526">
                        <c:v>52,7</c:v>
                      </c:pt>
                      <c:pt idx="527">
                        <c:v>52,8</c:v>
                      </c:pt>
                      <c:pt idx="528">
                        <c:v>52,9</c:v>
                      </c:pt>
                      <c:pt idx="529">
                        <c:v>53</c:v>
                      </c:pt>
                      <c:pt idx="530">
                        <c:v>53,1</c:v>
                      </c:pt>
                      <c:pt idx="531">
                        <c:v>53,2</c:v>
                      </c:pt>
                      <c:pt idx="532">
                        <c:v>53,3</c:v>
                      </c:pt>
                      <c:pt idx="533">
                        <c:v>53,4</c:v>
                      </c:pt>
                      <c:pt idx="534">
                        <c:v>53,5</c:v>
                      </c:pt>
                      <c:pt idx="535">
                        <c:v>53,6</c:v>
                      </c:pt>
                      <c:pt idx="536">
                        <c:v>53,7</c:v>
                      </c:pt>
                      <c:pt idx="537">
                        <c:v>53,8</c:v>
                      </c:pt>
                      <c:pt idx="538">
                        <c:v>53,9</c:v>
                      </c:pt>
                      <c:pt idx="539">
                        <c:v>54</c:v>
                      </c:pt>
                      <c:pt idx="540">
                        <c:v>54,1</c:v>
                      </c:pt>
                      <c:pt idx="541">
                        <c:v>54,2</c:v>
                      </c:pt>
                      <c:pt idx="542">
                        <c:v>54,3</c:v>
                      </c:pt>
                      <c:pt idx="543">
                        <c:v>54,4</c:v>
                      </c:pt>
                      <c:pt idx="544">
                        <c:v>54,5</c:v>
                      </c:pt>
                      <c:pt idx="545">
                        <c:v>54,6</c:v>
                      </c:pt>
                      <c:pt idx="546">
                        <c:v>54,7</c:v>
                      </c:pt>
                      <c:pt idx="547">
                        <c:v>54,8</c:v>
                      </c:pt>
                      <c:pt idx="548">
                        <c:v>54,9</c:v>
                      </c:pt>
                      <c:pt idx="549">
                        <c:v>55</c:v>
                      </c:pt>
                      <c:pt idx="550">
                        <c:v>55,1</c:v>
                      </c:pt>
                      <c:pt idx="551">
                        <c:v>55,2</c:v>
                      </c:pt>
                      <c:pt idx="552">
                        <c:v>55,3</c:v>
                      </c:pt>
                      <c:pt idx="553">
                        <c:v>55,4</c:v>
                      </c:pt>
                      <c:pt idx="554">
                        <c:v>55,5</c:v>
                      </c:pt>
                      <c:pt idx="555">
                        <c:v>55,6</c:v>
                      </c:pt>
                      <c:pt idx="556">
                        <c:v>55,7</c:v>
                      </c:pt>
                      <c:pt idx="557">
                        <c:v>55,8</c:v>
                      </c:pt>
                      <c:pt idx="558">
                        <c:v>55,9</c:v>
                      </c:pt>
                      <c:pt idx="559">
                        <c:v>56</c:v>
                      </c:pt>
                      <c:pt idx="560">
                        <c:v>56,1</c:v>
                      </c:pt>
                      <c:pt idx="561">
                        <c:v>56,2</c:v>
                      </c:pt>
                      <c:pt idx="562">
                        <c:v>56,3</c:v>
                      </c:pt>
                      <c:pt idx="563">
                        <c:v>56,4</c:v>
                      </c:pt>
                      <c:pt idx="564">
                        <c:v>56,5</c:v>
                      </c:pt>
                      <c:pt idx="565">
                        <c:v>56,6</c:v>
                      </c:pt>
                      <c:pt idx="566">
                        <c:v>56,7</c:v>
                      </c:pt>
                      <c:pt idx="567">
                        <c:v>56,8</c:v>
                      </c:pt>
                      <c:pt idx="568">
                        <c:v>56,9</c:v>
                      </c:pt>
                      <c:pt idx="569">
                        <c:v>57</c:v>
                      </c:pt>
                      <c:pt idx="570">
                        <c:v>57,1</c:v>
                      </c:pt>
                      <c:pt idx="571">
                        <c:v>57,2</c:v>
                      </c:pt>
                      <c:pt idx="572">
                        <c:v>57,3</c:v>
                      </c:pt>
                      <c:pt idx="573">
                        <c:v>57,4</c:v>
                      </c:pt>
                      <c:pt idx="574">
                        <c:v>57,5</c:v>
                      </c:pt>
                      <c:pt idx="575">
                        <c:v>57,6</c:v>
                      </c:pt>
                      <c:pt idx="576">
                        <c:v>57,7</c:v>
                      </c:pt>
                      <c:pt idx="577">
                        <c:v>57,8</c:v>
                      </c:pt>
                      <c:pt idx="578">
                        <c:v>57,9</c:v>
                      </c:pt>
                      <c:pt idx="579">
                        <c:v>58</c:v>
                      </c:pt>
                      <c:pt idx="580">
                        <c:v>58,1</c:v>
                      </c:pt>
                      <c:pt idx="581">
                        <c:v>58,2</c:v>
                      </c:pt>
                      <c:pt idx="582">
                        <c:v>58,3</c:v>
                      </c:pt>
                      <c:pt idx="583">
                        <c:v>58,4</c:v>
                      </c:pt>
                      <c:pt idx="584">
                        <c:v>58,5</c:v>
                      </c:pt>
                      <c:pt idx="585">
                        <c:v>58,6</c:v>
                      </c:pt>
                      <c:pt idx="586">
                        <c:v>58,7</c:v>
                      </c:pt>
                      <c:pt idx="587">
                        <c:v>58,8</c:v>
                      </c:pt>
                      <c:pt idx="588">
                        <c:v>58,9</c:v>
                      </c:pt>
                      <c:pt idx="589">
                        <c:v>59</c:v>
                      </c:pt>
                      <c:pt idx="590">
                        <c:v>59,1</c:v>
                      </c:pt>
                      <c:pt idx="591">
                        <c:v>59,2</c:v>
                      </c:pt>
                      <c:pt idx="592">
                        <c:v>59,3</c:v>
                      </c:pt>
                      <c:pt idx="593">
                        <c:v>59,4</c:v>
                      </c:pt>
                      <c:pt idx="594">
                        <c:v>59,5</c:v>
                      </c:pt>
                      <c:pt idx="595">
                        <c:v>59,6</c:v>
                      </c:pt>
                      <c:pt idx="596">
                        <c:v>59,7</c:v>
                      </c:pt>
                      <c:pt idx="597">
                        <c:v>59,8</c:v>
                      </c:pt>
                      <c:pt idx="598">
                        <c:v>59,9</c:v>
                      </c:pt>
                      <c:pt idx="599">
                        <c:v>60</c:v>
                      </c:pt>
                      <c:pt idx="600">
                        <c:v>60,1</c:v>
                      </c:pt>
                      <c:pt idx="601">
                        <c:v>60,2</c:v>
                      </c:pt>
                      <c:pt idx="602">
                        <c:v>60,3</c:v>
                      </c:pt>
                      <c:pt idx="603">
                        <c:v>60,4</c:v>
                      </c:pt>
                      <c:pt idx="604">
                        <c:v>60,5</c:v>
                      </c:pt>
                      <c:pt idx="605">
                        <c:v>60,6</c:v>
                      </c:pt>
                      <c:pt idx="606">
                        <c:v>60,7</c:v>
                      </c:pt>
                      <c:pt idx="607">
                        <c:v>60,8</c:v>
                      </c:pt>
                      <c:pt idx="608">
                        <c:v>60,9</c:v>
                      </c:pt>
                      <c:pt idx="609">
                        <c:v>61</c:v>
                      </c:pt>
                      <c:pt idx="610">
                        <c:v>61,1</c:v>
                      </c:pt>
                      <c:pt idx="611">
                        <c:v>61,2</c:v>
                      </c:pt>
                      <c:pt idx="612">
                        <c:v>61,3</c:v>
                      </c:pt>
                      <c:pt idx="613">
                        <c:v>61,4</c:v>
                      </c:pt>
                      <c:pt idx="614">
                        <c:v>61,5</c:v>
                      </c:pt>
                      <c:pt idx="615">
                        <c:v>61,6</c:v>
                      </c:pt>
                      <c:pt idx="616">
                        <c:v>61,7</c:v>
                      </c:pt>
                      <c:pt idx="617">
                        <c:v>61,8</c:v>
                      </c:pt>
                      <c:pt idx="618">
                        <c:v>61,9</c:v>
                      </c:pt>
                      <c:pt idx="619">
                        <c:v>62</c:v>
                      </c:pt>
                      <c:pt idx="620">
                        <c:v>62,1</c:v>
                      </c:pt>
                      <c:pt idx="621">
                        <c:v>62,2</c:v>
                      </c:pt>
                      <c:pt idx="622">
                        <c:v>62,3</c:v>
                      </c:pt>
                      <c:pt idx="623">
                        <c:v>62,4</c:v>
                      </c:pt>
                      <c:pt idx="624">
                        <c:v>62,5</c:v>
                      </c:pt>
                      <c:pt idx="625">
                        <c:v>62,6</c:v>
                      </c:pt>
                      <c:pt idx="626">
                        <c:v>62,7</c:v>
                      </c:pt>
                      <c:pt idx="627">
                        <c:v>62,8</c:v>
                      </c:pt>
                      <c:pt idx="628">
                        <c:v>62,9</c:v>
                      </c:pt>
                      <c:pt idx="629">
                        <c:v>63</c:v>
                      </c:pt>
                      <c:pt idx="630">
                        <c:v>63,1</c:v>
                      </c:pt>
                      <c:pt idx="631">
                        <c:v>63,2</c:v>
                      </c:pt>
                      <c:pt idx="632">
                        <c:v>63,3</c:v>
                      </c:pt>
                      <c:pt idx="633">
                        <c:v>63,4</c:v>
                      </c:pt>
                      <c:pt idx="634">
                        <c:v>63,5</c:v>
                      </c:pt>
                      <c:pt idx="635">
                        <c:v>63,6</c:v>
                      </c:pt>
                      <c:pt idx="636">
                        <c:v>63,7</c:v>
                      </c:pt>
                      <c:pt idx="637">
                        <c:v>63,8</c:v>
                      </c:pt>
                      <c:pt idx="638">
                        <c:v>63,9</c:v>
                      </c:pt>
                      <c:pt idx="639">
                        <c:v>64</c:v>
                      </c:pt>
                      <c:pt idx="640">
                        <c:v>64,1</c:v>
                      </c:pt>
                      <c:pt idx="641">
                        <c:v>64,2</c:v>
                      </c:pt>
                      <c:pt idx="642">
                        <c:v>64,3</c:v>
                      </c:pt>
                      <c:pt idx="643">
                        <c:v>64,4</c:v>
                      </c:pt>
                      <c:pt idx="644">
                        <c:v>64,5</c:v>
                      </c:pt>
                      <c:pt idx="645">
                        <c:v>64,6</c:v>
                      </c:pt>
                      <c:pt idx="646">
                        <c:v>64,7</c:v>
                      </c:pt>
                      <c:pt idx="647">
                        <c:v>64,8</c:v>
                      </c:pt>
                      <c:pt idx="648">
                        <c:v>64,9</c:v>
                      </c:pt>
                      <c:pt idx="649">
                        <c:v>65</c:v>
                      </c:pt>
                      <c:pt idx="650">
                        <c:v>65,1</c:v>
                      </c:pt>
                      <c:pt idx="651">
                        <c:v>65,2</c:v>
                      </c:pt>
                      <c:pt idx="652">
                        <c:v>65,3</c:v>
                      </c:pt>
                      <c:pt idx="653">
                        <c:v>65,4</c:v>
                      </c:pt>
                      <c:pt idx="654">
                        <c:v>65,5</c:v>
                      </c:pt>
                      <c:pt idx="655">
                        <c:v>65,6</c:v>
                      </c:pt>
                      <c:pt idx="656">
                        <c:v>65,7</c:v>
                      </c:pt>
                      <c:pt idx="657">
                        <c:v>65,8</c:v>
                      </c:pt>
                      <c:pt idx="658">
                        <c:v>65,9</c:v>
                      </c:pt>
                      <c:pt idx="659">
                        <c:v>66</c:v>
                      </c:pt>
                      <c:pt idx="660">
                        <c:v>66,1</c:v>
                      </c:pt>
                      <c:pt idx="661">
                        <c:v>66,2</c:v>
                      </c:pt>
                      <c:pt idx="662">
                        <c:v>66,3</c:v>
                      </c:pt>
                      <c:pt idx="663">
                        <c:v>66,4</c:v>
                      </c:pt>
                      <c:pt idx="664">
                        <c:v>66,5</c:v>
                      </c:pt>
                      <c:pt idx="665">
                        <c:v>66,6</c:v>
                      </c:pt>
                      <c:pt idx="666">
                        <c:v>66,7</c:v>
                      </c:pt>
                      <c:pt idx="667">
                        <c:v>66,8</c:v>
                      </c:pt>
                      <c:pt idx="668">
                        <c:v>66,9</c:v>
                      </c:pt>
                      <c:pt idx="669">
                        <c:v>67</c:v>
                      </c:pt>
                      <c:pt idx="670">
                        <c:v>67,1</c:v>
                      </c:pt>
                      <c:pt idx="671">
                        <c:v>67,2</c:v>
                      </c:pt>
                      <c:pt idx="672">
                        <c:v>67,3</c:v>
                      </c:pt>
                      <c:pt idx="673">
                        <c:v>67,4</c:v>
                      </c:pt>
                      <c:pt idx="674">
                        <c:v>67,5</c:v>
                      </c:pt>
                      <c:pt idx="675">
                        <c:v>67,6</c:v>
                      </c:pt>
                      <c:pt idx="676">
                        <c:v>67,7</c:v>
                      </c:pt>
                      <c:pt idx="677">
                        <c:v>67,8</c:v>
                      </c:pt>
                      <c:pt idx="678">
                        <c:v>67,9</c:v>
                      </c:pt>
                      <c:pt idx="679">
                        <c:v>68</c:v>
                      </c:pt>
                      <c:pt idx="680">
                        <c:v>68,1</c:v>
                      </c:pt>
                      <c:pt idx="681">
                        <c:v>68,2</c:v>
                      </c:pt>
                      <c:pt idx="682">
                        <c:v>68,3</c:v>
                      </c:pt>
                      <c:pt idx="683">
                        <c:v>68,4</c:v>
                      </c:pt>
                      <c:pt idx="684">
                        <c:v>68,5</c:v>
                      </c:pt>
                      <c:pt idx="685">
                        <c:v>68,6</c:v>
                      </c:pt>
                      <c:pt idx="686">
                        <c:v>68,7</c:v>
                      </c:pt>
                      <c:pt idx="687">
                        <c:v>68,8</c:v>
                      </c:pt>
                      <c:pt idx="688">
                        <c:v>68,9</c:v>
                      </c:pt>
                      <c:pt idx="689">
                        <c:v>69</c:v>
                      </c:pt>
                      <c:pt idx="690">
                        <c:v>69,1</c:v>
                      </c:pt>
                      <c:pt idx="691">
                        <c:v>69,2</c:v>
                      </c:pt>
                      <c:pt idx="692">
                        <c:v>69,3</c:v>
                      </c:pt>
                      <c:pt idx="693">
                        <c:v>69,4</c:v>
                      </c:pt>
                      <c:pt idx="694">
                        <c:v>69,5</c:v>
                      </c:pt>
                      <c:pt idx="695">
                        <c:v>69,6</c:v>
                      </c:pt>
                      <c:pt idx="696">
                        <c:v>69,7</c:v>
                      </c:pt>
                      <c:pt idx="697">
                        <c:v>69,8</c:v>
                      </c:pt>
                      <c:pt idx="698">
                        <c:v>69,9</c:v>
                      </c:pt>
                      <c:pt idx="699">
                        <c:v>70</c:v>
                      </c:pt>
                      <c:pt idx="700">
                        <c:v>70,1</c:v>
                      </c:pt>
                      <c:pt idx="701">
                        <c:v>70,2</c:v>
                      </c:pt>
                      <c:pt idx="702">
                        <c:v>70,3</c:v>
                      </c:pt>
                      <c:pt idx="703">
                        <c:v>70,4</c:v>
                      </c:pt>
                      <c:pt idx="704">
                        <c:v>70,5</c:v>
                      </c:pt>
                      <c:pt idx="705">
                        <c:v>70,6</c:v>
                      </c:pt>
                      <c:pt idx="706">
                        <c:v>70,7</c:v>
                      </c:pt>
                      <c:pt idx="707">
                        <c:v>70,8</c:v>
                      </c:pt>
                      <c:pt idx="708">
                        <c:v>70,9</c:v>
                      </c:pt>
                      <c:pt idx="709">
                        <c:v>71</c:v>
                      </c:pt>
                      <c:pt idx="710">
                        <c:v>71,1</c:v>
                      </c:pt>
                      <c:pt idx="711">
                        <c:v>71,2</c:v>
                      </c:pt>
                      <c:pt idx="712">
                        <c:v>71,3</c:v>
                      </c:pt>
                      <c:pt idx="713">
                        <c:v>71,4</c:v>
                      </c:pt>
                      <c:pt idx="714">
                        <c:v>71,5</c:v>
                      </c:pt>
                      <c:pt idx="715">
                        <c:v>71,6</c:v>
                      </c:pt>
                      <c:pt idx="716">
                        <c:v>71,7</c:v>
                      </c:pt>
                      <c:pt idx="717">
                        <c:v>71,8</c:v>
                      </c:pt>
                      <c:pt idx="718">
                        <c:v>71,9</c:v>
                      </c:pt>
                      <c:pt idx="719">
                        <c:v>72</c:v>
                      </c:pt>
                      <c:pt idx="720">
                        <c:v>72,1</c:v>
                      </c:pt>
                      <c:pt idx="721">
                        <c:v>72,2</c:v>
                      </c:pt>
                      <c:pt idx="722">
                        <c:v>72,3</c:v>
                      </c:pt>
                      <c:pt idx="723">
                        <c:v>72,4</c:v>
                      </c:pt>
                      <c:pt idx="724">
                        <c:v>72,5</c:v>
                      </c:pt>
                      <c:pt idx="725">
                        <c:v>72,6</c:v>
                      </c:pt>
                      <c:pt idx="726">
                        <c:v>72,7</c:v>
                      </c:pt>
                      <c:pt idx="727">
                        <c:v>72,8</c:v>
                      </c:pt>
                      <c:pt idx="728">
                        <c:v>72,9</c:v>
                      </c:pt>
                      <c:pt idx="729">
                        <c:v>73</c:v>
                      </c:pt>
                      <c:pt idx="730">
                        <c:v>73,1</c:v>
                      </c:pt>
                      <c:pt idx="731">
                        <c:v>73,2</c:v>
                      </c:pt>
                      <c:pt idx="732">
                        <c:v>73,3</c:v>
                      </c:pt>
                      <c:pt idx="733">
                        <c:v>73,4</c:v>
                      </c:pt>
                      <c:pt idx="734">
                        <c:v>73,5</c:v>
                      </c:pt>
                      <c:pt idx="735">
                        <c:v>73,6</c:v>
                      </c:pt>
                      <c:pt idx="736">
                        <c:v>73,7</c:v>
                      </c:pt>
                      <c:pt idx="737">
                        <c:v>73,8</c:v>
                      </c:pt>
                      <c:pt idx="738">
                        <c:v>73,9</c:v>
                      </c:pt>
                      <c:pt idx="739">
                        <c:v>74</c:v>
                      </c:pt>
                      <c:pt idx="740">
                        <c:v>74,1</c:v>
                      </c:pt>
                      <c:pt idx="741">
                        <c:v>74,2</c:v>
                      </c:pt>
                      <c:pt idx="742">
                        <c:v>74,3</c:v>
                      </c:pt>
                      <c:pt idx="743">
                        <c:v>74,4</c:v>
                      </c:pt>
                      <c:pt idx="744">
                        <c:v>74,5</c:v>
                      </c:pt>
                      <c:pt idx="745">
                        <c:v>74,6</c:v>
                      </c:pt>
                      <c:pt idx="746">
                        <c:v>74,7</c:v>
                      </c:pt>
                      <c:pt idx="747">
                        <c:v>74,8</c:v>
                      </c:pt>
                      <c:pt idx="748">
                        <c:v>74,9</c:v>
                      </c:pt>
                      <c:pt idx="749">
                        <c:v>75</c:v>
                      </c:pt>
                      <c:pt idx="750">
                        <c:v>75,1</c:v>
                      </c:pt>
                      <c:pt idx="751">
                        <c:v>75,2</c:v>
                      </c:pt>
                      <c:pt idx="752">
                        <c:v>75,3</c:v>
                      </c:pt>
                      <c:pt idx="753">
                        <c:v>75,4</c:v>
                      </c:pt>
                      <c:pt idx="754">
                        <c:v>75,5</c:v>
                      </c:pt>
                      <c:pt idx="755">
                        <c:v>75,6</c:v>
                      </c:pt>
                      <c:pt idx="756">
                        <c:v>75,7</c:v>
                      </c:pt>
                      <c:pt idx="757">
                        <c:v>75,8</c:v>
                      </c:pt>
                      <c:pt idx="758">
                        <c:v>75,9</c:v>
                      </c:pt>
                      <c:pt idx="759">
                        <c:v>76</c:v>
                      </c:pt>
                      <c:pt idx="760">
                        <c:v>76,1</c:v>
                      </c:pt>
                      <c:pt idx="761">
                        <c:v>76,2</c:v>
                      </c:pt>
                      <c:pt idx="762">
                        <c:v>76,3</c:v>
                      </c:pt>
                      <c:pt idx="763">
                        <c:v>76,4</c:v>
                      </c:pt>
                      <c:pt idx="764">
                        <c:v>76,5</c:v>
                      </c:pt>
                      <c:pt idx="765">
                        <c:v>76,6</c:v>
                      </c:pt>
                      <c:pt idx="766">
                        <c:v>76,7</c:v>
                      </c:pt>
                      <c:pt idx="767">
                        <c:v>76,8</c:v>
                      </c:pt>
                      <c:pt idx="768">
                        <c:v>76,9</c:v>
                      </c:pt>
                      <c:pt idx="769">
                        <c:v>77</c:v>
                      </c:pt>
                      <c:pt idx="770">
                        <c:v>77,1</c:v>
                      </c:pt>
                      <c:pt idx="771">
                        <c:v>77,2</c:v>
                      </c:pt>
                      <c:pt idx="772">
                        <c:v>77,3</c:v>
                      </c:pt>
                      <c:pt idx="773">
                        <c:v>77,4</c:v>
                      </c:pt>
                      <c:pt idx="774">
                        <c:v>77,5</c:v>
                      </c:pt>
                      <c:pt idx="775">
                        <c:v>77,6</c:v>
                      </c:pt>
                      <c:pt idx="776">
                        <c:v>77,7</c:v>
                      </c:pt>
                      <c:pt idx="777">
                        <c:v>77,8</c:v>
                      </c:pt>
                      <c:pt idx="778">
                        <c:v>77,9</c:v>
                      </c:pt>
                      <c:pt idx="779">
                        <c:v>78</c:v>
                      </c:pt>
                      <c:pt idx="780">
                        <c:v>78,1</c:v>
                      </c:pt>
                      <c:pt idx="781">
                        <c:v>78,2</c:v>
                      </c:pt>
                      <c:pt idx="782">
                        <c:v>78,3</c:v>
                      </c:pt>
                      <c:pt idx="783">
                        <c:v>78,4</c:v>
                      </c:pt>
                      <c:pt idx="784">
                        <c:v>78,5</c:v>
                      </c:pt>
                      <c:pt idx="785">
                        <c:v>78,6</c:v>
                      </c:pt>
                      <c:pt idx="786">
                        <c:v>78,7</c:v>
                      </c:pt>
                      <c:pt idx="787">
                        <c:v>78,8</c:v>
                      </c:pt>
                      <c:pt idx="788">
                        <c:v>78,9</c:v>
                      </c:pt>
                      <c:pt idx="789">
                        <c:v>79</c:v>
                      </c:pt>
                      <c:pt idx="790">
                        <c:v>79,1</c:v>
                      </c:pt>
                      <c:pt idx="791">
                        <c:v>79,2</c:v>
                      </c:pt>
                      <c:pt idx="792">
                        <c:v>79,3</c:v>
                      </c:pt>
                      <c:pt idx="793">
                        <c:v>79,4</c:v>
                      </c:pt>
                      <c:pt idx="794">
                        <c:v>79,5</c:v>
                      </c:pt>
                      <c:pt idx="795">
                        <c:v>79,6</c:v>
                      </c:pt>
                      <c:pt idx="796">
                        <c:v>79,7</c:v>
                      </c:pt>
                      <c:pt idx="797">
                        <c:v>79,8</c:v>
                      </c:pt>
                      <c:pt idx="798">
                        <c:v>79,9</c:v>
                      </c:pt>
                      <c:pt idx="799">
                        <c:v>80</c:v>
                      </c:pt>
                      <c:pt idx="800">
                        <c:v>80,1</c:v>
                      </c:pt>
                      <c:pt idx="801">
                        <c:v>80,2</c:v>
                      </c:pt>
                      <c:pt idx="802">
                        <c:v>80,3</c:v>
                      </c:pt>
                      <c:pt idx="803">
                        <c:v>80,4</c:v>
                      </c:pt>
                      <c:pt idx="804">
                        <c:v>80,5</c:v>
                      </c:pt>
                      <c:pt idx="805">
                        <c:v>80,6</c:v>
                      </c:pt>
                      <c:pt idx="806">
                        <c:v>80,7</c:v>
                      </c:pt>
                      <c:pt idx="807">
                        <c:v>80,8</c:v>
                      </c:pt>
                      <c:pt idx="808">
                        <c:v>80,9</c:v>
                      </c:pt>
                      <c:pt idx="809">
                        <c:v>81</c:v>
                      </c:pt>
                      <c:pt idx="810">
                        <c:v>81,1</c:v>
                      </c:pt>
                      <c:pt idx="811">
                        <c:v>81,2</c:v>
                      </c:pt>
                      <c:pt idx="812">
                        <c:v>81,3</c:v>
                      </c:pt>
                      <c:pt idx="813">
                        <c:v>81,4</c:v>
                      </c:pt>
                      <c:pt idx="814">
                        <c:v>81,5</c:v>
                      </c:pt>
                      <c:pt idx="815">
                        <c:v>81,6</c:v>
                      </c:pt>
                      <c:pt idx="816">
                        <c:v>81,7</c:v>
                      </c:pt>
                      <c:pt idx="817">
                        <c:v>81,8</c:v>
                      </c:pt>
                      <c:pt idx="818">
                        <c:v>81,9</c:v>
                      </c:pt>
                      <c:pt idx="819">
                        <c:v>82</c:v>
                      </c:pt>
                      <c:pt idx="820">
                        <c:v>82,1</c:v>
                      </c:pt>
                      <c:pt idx="821">
                        <c:v>82,2</c:v>
                      </c:pt>
                      <c:pt idx="822">
                        <c:v>82,3</c:v>
                      </c:pt>
                      <c:pt idx="823">
                        <c:v>82,4</c:v>
                      </c:pt>
                      <c:pt idx="824">
                        <c:v>82,5</c:v>
                      </c:pt>
                      <c:pt idx="825">
                        <c:v>82,6</c:v>
                      </c:pt>
                      <c:pt idx="826">
                        <c:v>82,7</c:v>
                      </c:pt>
                      <c:pt idx="827">
                        <c:v>82,8</c:v>
                      </c:pt>
                      <c:pt idx="828">
                        <c:v>82,9</c:v>
                      </c:pt>
                      <c:pt idx="829">
                        <c:v>83</c:v>
                      </c:pt>
                      <c:pt idx="830">
                        <c:v>83,1</c:v>
                      </c:pt>
                      <c:pt idx="831">
                        <c:v>83,2</c:v>
                      </c:pt>
                      <c:pt idx="832">
                        <c:v>83,3</c:v>
                      </c:pt>
                      <c:pt idx="833">
                        <c:v>83,4</c:v>
                      </c:pt>
                      <c:pt idx="834">
                        <c:v>83,5</c:v>
                      </c:pt>
                      <c:pt idx="835">
                        <c:v>83,6</c:v>
                      </c:pt>
                      <c:pt idx="836">
                        <c:v>83,7</c:v>
                      </c:pt>
                      <c:pt idx="837">
                        <c:v>83,8</c:v>
                      </c:pt>
                      <c:pt idx="838">
                        <c:v>83,9</c:v>
                      </c:pt>
                      <c:pt idx="839">
                        <c:v>84</c:v>
                      </c:pt>
                      <c:pt idx="840">
                        <c:v>84,1</c:v>
                      </c:pt>
                      <c:pt idx="841">
                        <c:v>84,2</c:v>
                      </c:pt>
                      <c:pt idx="842">
                        <c:v>84,3</c:v>
                      </c:pt>
                      <c:pt idx="843">
                        <c:v>84,4</c:v>
                      </c:pt>
                      <c:pt idx="844">
                        <c:v>84,5</c:v>
                      </c:pt>
                      <c:pt idx="845">
                        <c:v>84,6</c:v>
                      </c:pt>
                      <c:pt idx="846">
                        <c:v>84,7</c:v>
                      </c:pt>
                      <c:pt idx="847">
                        <c:v>84,8</c:v>
                      </c:pt>
                      <c:pt idx="848">
                        <c:v>84,9</c:v>
                      </c:pt>
                      <c:pt idx="849">
                        <c:v>85</c:v>
                      </c:pt>
                      <c:pt idx="850">
                        <c:v>85,1</c:v>
                      </c:pt>
                      <c:pt idx="851">
                        <c:v>85,2</c:v>
                      </c:pt>
                      <c:pt idx="852">
                        <c:v>85,3</c:v>
                      </c:pt>
                      <c:pt idx="853">
                        <c:v>85,4</c:v>
                      </c:pt>
                      <c:pt idx="854">
                        <c:v>85,5</c:v>
                      </c:pt>
                      <c:pt idx="855">
                        <c:v>85,6</c:v>
                      </c:pt>
                      <c:pt idx="856">
                        <c:v>85,7</c:v>
                      </c:pt>
                      <c:pt idx="857">
                        <c:v>85,8</c:v>
                      </c:pt>
                      <c:pt idx="858">
                        <c:v>85,9</c:v>
                      </c:pt>
                      <c:pt idx="859">
                        <c:v>86</c:v>
                      </c:pt>
                      <c:pt idx="860">
                        <c:v>86,1</c:v>
                      </c:pt>
                      <c:pt idx="861">
                        <c:v>86,2</c:v>
                      </c:pt>
                      <c:pt idx="862">
                        <c:v>86,3</c:v>
                      </c:pt>
                      <c:pt idx="863">
                        <c:v>86,4</c:v>
                      </c:pt>
                      <c:pt idx="864">
                        <c:v>86,5</c:v>
                      </c:pt>
                      <c:pt idx="865">
                        <c:v>86,6</c:v>
                      </c:pt>
                      <c:pt idx="866">
                        <c:v>86,7</c:v>
                      </c:pt>
                      <c:pt idx="867">
                        <c:v>86,8</c:v>
                      </c:pt>
                      <c:pt idx="868">
                        <c:v>86,9</c:v>
                      </c:pt>
                      <c:pt idx="869">
                        <c:v>87</c:v>
                      </c:pt>
                      <c:pt idx="870">
                        <c:v>87,1</c:v>
                      </c:pt>
                      <c:pt idx="871">
                        <c:v>87,2</c:v>
                      </c:pt>
                      <c:pt idx="872">
                        <c:v>87,3</c:v>
                      </c:pt>
                      <c:pt idx="873">
                        <c:v>87,4</c:v>
                      </c:pt>
                      <c:pt idx="874">
                        <c:v>87,5</c:v>
                      </c:pt>
                      <c:pt idx="875">
                        <c:v>87,6</c:v>
                      </c:pt>
                      <c:pt idx="876">
                        <c:v>87,7</c:v>
                      </c:pt>
                      <c:pt idx="877">
                        <c:v>87,8</c:v>
                      </c:pt>
                      <c:pt idx="878">
                        <c:v>87,9</c:v>
                      </c:pt>
                      <c:pt idx="879">
                        <c:v>88</c:v>
                      </c:pt>
                      <c:pt idx="880">
                        <c:v>88,1</c:v>
                      </c:pt>
                      <c:pt idx="881">
                        <c:v>88,2</c:v>
                      </c:pt>
                      <c:pt idx="882">
                        <c:v>88,3</c:v>
                      </c:pt>
                      <c:pt idx="883">
                        <c:v>88,4</c:v>
                      </c:pt>
                      <c:pt idx="884">
                        <c:v>88,5</c:v>
                      </c:pt>
                      <c:pt idx="885">
                        <c:v>88,6</c:v>
                      </c:pt>
                      <c:pt idx="886">
                        <c:v>88,7</c:v>
                      </c:pt>
                      <c:pt idx="887">
                        <c:v>88,8</c:v>
                      </c:pt>
                      <c:pt idx="888">
                        <c:v>88,9</c:v>
                      </c:pt>
                      <c:pt idx="889">
                        <c:v>89</c:v>
                      </c:pt>
                      <c:pt idx="890">
                        <c:v>89,1</c:v>
                      </c:pt>
                      <c:pt idx="891">
                        <c:v>89,2</c:v>
                      </c:pt>
                      <c:pt idx="892">
                        <c:v>89,3</c:v>
                      </c:pt>
                      <c:pt idx="893">
                        <c:v>89,4</c:v>
                      </c:pt>
                      <c:pt idx="894">
                        <c:v>89,5</c:v>
                      </c:pt>
                      <c:pt idx="895">
                        <c:v>89,6</c:v>
                      </c:pt>
                      <c:pt idx="896">
                        <c:v>89,7</c:v>
                      </c:pt>
                      <c:pt idx="897">
                        <c:v>89,8</c:v>
                      </c:pt>
                      <c:pt idx="898">
                        <c:v>89,9</c:v>
                      </c:pt>
                      <c:pt idx="899">
                        <c:v>90</c:v>
                      </c:pt>
                      <c:pt idx="900">
                        <c:v>90,1</c:v>
                      </c:pt>
                      <c:pt idx="901">
                        <c:v>90,2</c:v>
                      </c:pt>
                      <c:pt idx="902">
                        <c:v>90,3</c:v>
                      </c:pt>
                      <c:pt idx="903">
                        <c:v>90,4</c:v>
                      </c:pt>
                      <c:pt idx="904">
                        <c:v>90,5</c:v>
                      </c:pt>
                      <c:pt idx="905">
                        <c:v>90,6</c:v>
                      </c:pt>
                      <c:pt idx="906">
                        <c:v>90,7</c:v>
                      </c:pt>
                      <c:pt idx="907">
                        <c:v>90,8</c:v>
                      </c:pt>
                      <c:pt idx="908">
                        <c:v>90,9</c:v>
                      </c:pt>
                      <c:pt idx="909">
                        <c:v>91</c:v>
                      </c:pt>
                      <c:pt idx="910">
                        <c:v>91,1</c:v>
                      </c:pt>
                      <c:pt idx="911">
                        <c:v>91,2</c:v>
                      </c:pt>
                      <c:pt idx="912">
                        <c:v>91,3</c:v>
                      </c:pt>
                      <c:pt idx="913">
                        <c:v>91,4</c:v>
                      </c:pt>
                      <c:pt idx="914">
                        <c:v>91,5</c:v>
                      </c:pt>
                      <c:pt idx="915">
                        <c:v>91,6</c:v>
                      </c:pt>
                      <c:pt idx="916">
                        <c:v>91,7</c:v>
                      </c:pt>
                      <c:pt idx="917">
                        <c:v>91,8</c:v>
                      </c:pt>
                      <c:pt idx="918">
                        <c:v>91,9</c:v>
                      </c:pt>
                      <c:pt idx="919">
                        <c:v>92</c:v>
                      </c:pt>
                      <c:pt idx="920">
                        <c:v>92,1</c:v>
                      </c:pt>
                      <c:pt idx="921">
                        <c:v>92,2</c:v>
                      </c:pt>
                      <c:pt idx="922">
                        <c:v>92,3</c:v>
                      </c:pt>
                      <c:pt idx="923">
                        <c:v>92,4</c:v>
                      </c:pt>
                      <c:pt idx="924">
                        <c:v>92,5</c:v>
                      </c:pt>
                      <c:pt idx="925">
                        <c:v>92,6</c:v>
                      </c:pt>
                      <c:pt idx="926">
                        <c:v>92,7</c:v>
                      </c:pt>
                      <c:pt idx="927">
                        <c:v>92,8</c:v>
                      </c:pt>
                      <c:pt idx="928">
                        <c:v>92,9</c:v>
                      </c:pt>
                      <c:pt idx="929">
                        <c:v>93</c:v>
                      </c:pt>
                      <c:pt idx="930">
                        <c:v>93,1</c:v>
                      </c:pt>
                      <c:pt idx="931">
                        <c:v>93,2</c:v>
                      </c:pt>
                      <c:pt idx="932">
                        <c:v>93,3</c:v>
                      </c:pt>
                      <c:pt idx="933">
                        <c:v>93,4</c:v>
                      </c:pt>
                      <c:pt idx="934">
                        <c:v>93,5</c:v>
                      </c:pt>
                      <c:pt idx="935">
                        <c:v>93,6</c:v>
                      </c:pt>
                      <c:pt idx="936">
                        <c:v>93,7</c:v>
                      </c:pt>
                      <c:pt idx="937">
                        <c:v>93,8</c:v>
                      </c:pt>
                      <c:pt idx="938">
                        <c:v>93,9</c:v>
                      </c:pt>
                      <c:pt idx="939">
                        <c:v>94</c:v>
                      </c:pt>
                      <c:pt idx="940">
                        <c:v>94,1</c:v>
                      </c:pt>
                      <c:pt idx="941">
                        <c:v>94,2</c:v>
                      </c:pt>
                      <c:pt idx="942">
                        <c:v>94,3</c:v>
                      </c:pt>
                      <c:pt idx="943">
                        <c:v>94,4</c:v>
                      </c:pt>
                      <c:pt idx="944">
                        <c:v>94,5</c:v>
                      </c:pt>
                      <c:pt idx="945">
                        <c:v>94,6</c:v>
                      </c:pt>
                      <c:pt idx="946">
                        <c:v>94,7</c:v>
                      </c:pt>
                      <c:pt idx="947">
                        <c:v>94,8</c:v>
                      </c:pt>
                      <c:pt idx="948">
                        <c:v>94,9</c:v>
                      </c:pt>
                      <c:pt idx="949">
                        <c:v>95</c:v>
                      </c:pt>
                      <c:pt idx="950">
                        <c:v>95,1</c:v>
                      </c:pt>
                      <c:pt idx="951">
                        <c:v>95,2</c:v>
                      </c:pt>
                      <c:pt idx="952">
                        <c:v>95,3</c:v>
                      </c:pt>
                      <c:pt idx="953">
                        <c:v>95,4</c:v>
                      </c:pt>
                      <c:pt idx="954">
                        <c:v>95,5</c:v>
                      </c:pt>
                      <c:pt idx="955">
                        <c:v>95,6</c:v>
                      </c:pt>
                      <c:pt idx="956">
                        <c:v>95,7</c:v>
                      </c:pt>
                      <c:pt idx="957">
                        <c:v>95,8</c:v>
                      </c:pt>
                      <c:pt idx="958">
                        <c:v>95,9</c:v>
                      </c:pt>
                      <c:pt idx="959">
                        <c:v>96</c:v>
                      </c:pt>
                      <c:pt idx="960">
                        <c:v>96,1</c:v>
                      </c:pt>
                      <c:pt idx="961">
                        <c:v>96,2</c:v>
                      </c:pt>
                      <c:pt idx="962">
                        <c:v>96,3</c:v>
                      </c:pt>
                      <c:pt idx="963">
                        <c:v>96,4</c:v>
                      </c:pt>
                      <c:pt idx="964">
                        <c:v>96,5</c:v>
                      </c:pt>
                      <c:pt idx="965">
                        <c:v>96,6</c:v>
                      </c:pt>
                      <c:pt idx="966">
                        <c:v>96,7</c:v>
                      </c:pt>
                      <c:pt idx="967">
                        <c:v>96,8</c:v>
                      </c:pt>
                      <c:pt idx="968">
                        <c:v>96,9</c:v>
                      </c:pt>
                      <c:pt idx="969">
                        <c:v>97</c:v>
                      </c:pt>
                      <c:pt idx="970">
                        <c:v>97,1</c:v>
                      </c:pt>
                      <c:pt idx="971">
                        <c:v>97,2</c:v>
                      </c:pt>
                      <c:pt idx="972">
                        <c:v>97,3</c:v>
                      </c:pt>
                      <c:pt idx="973">
                        <c:v>97,4</c:v>
                      </c:pt>
                      <c:pt idx="974">
                        <c:v>97,5</c:v>
                      </c:pt>
                      <c:pt idx="975">
                        <c:v>97,6</c:v>
                      </c:pt>
                      <c:pt idx="976">
                        <c:v>97,7</c:v>
                      </c:pt>
                      <c:pt idx="977">
                        <c:v>97,8</c:v>
                      </c:pt>
                      <c:pt idx="978">
                        <c:v>97,9</c:v>
                      </c:pt>
                      <c:pt idx="979">
                        <c:v>98</c:v>
                      </c:pt>
                      <c:pt idx="980">
                        <c:v>98,1</c:v>
                      </c:pt>
                      <c:pt idx="981">
                        <c:v>98,2</c:v>
                      </c:pt>
                      <c:pt idx="982">
                        <c:v>98,3</c:v>
                      </c:pt>
                      <c:pt idx="983">
                        <c:v>98,4</c:v>
                      </c:pt>
                      <c:pt idx="984">
                        <c:v>98,5</c:v>
                      </c:pt>
                      <c:pt idx="985">
                        <c:v>98,6</c:v>
                      </c:pt>
                      <c:pt idx="986">
                        <c:v>98,7</c:v>
                      </c:pt>
                      <c:pt idx="987">
                        <c:v>98,8</c:v>
                      </c:pt>
                      <c:pt idx="988">
                        <c:v>98,9</c:v>
                      </c:pt>
                      <c:pt idx="989">
                        <c:v>99</c:v>
                      </c:pt>
                      <c:pt idx="990">
                        <c:v>99,1</c:v>
                      </c:pt>
                      <c:pt idx="991">
                        <c:v>99,2</c:v>
                      </c:pt>
                      <c:pt idx="992">
                        <c:v>99,3</c:v>
                      </c:pt>
                      <c:pt idx="993">
                        <c:v>99,4</c:v>
                      </c:pt>
                      <c:pt idx="994">
                        <c:v>99,5</c:v>
                      </c:pt>
                      <c:pt idx="995">
                        <c:v>99,6</c:v>
                      </c:pt>
                      <c:pt idx="996">
                        <c:v>99,7</c:v>
                      </c:pt>
                      <c:pt idx="997">
                        <c:v>99,8</c:v>
                      </c:pt>
                      <c:pt idx="998">
                        <c:v>99,9</c:v>
                      </c:pt>
                      <c:pt idx="999">
                        <c:v>100</c:v>
                      </c:pt>
                      <c:pt idx="1000">
                        <c:v>100,1</c:v>
                      </c:pt>
                      <c:pt idx="1001">
                        <c:v>100,2</c:v>
                      </c:pt>
                      <c:pt idx="1002">
                        <c:v>100,3</c:v>
                      </c:pt>
                      <c:pt idx="1003">
                        <c:v>100,4</c:v>
                      </c:pt>
                      <c:pt idx="1004">
                        <c:v>100,5</c:v>
                      </c:pt>
                      <c:pt idx="1005">
                        <c:v>100,6</c:v>
                      </c:pt>
                      <c:pt idx="1006">
                        <c:v>100,7</c:v>
                      </c:pt>
                      <c:pt idx="1007">
                        <c:v>100,8</c:v>
                      </c:pt>
                      <c:pt idx="1008">
                        <c:v>100,9</c:v>
                      </c:pt>
                      <c:pt idx="1009">
                        <c:v>101</c:v>
                      </c:pt>
                      <c:pt idx="1010">
                        <c:v>101,1</c:v>
                      </c:pt>
                      <c:pt idx="1011">
                        <c:v>101,2</c:v>
                      </c:pt>
                      <c:pt idx="1012">
                        <c:v>101,3</c:v>
                      </c:pt>
                      <c:pt idx="1013">
                        <c:v>101,4</c:v>
                      </c:pt>
                      <c:pt idx="1014">
                        <c:v>101,5</c:v>
                      </c:pt>
                      <c:pt idx="1015">
                        <c:v>101,6</c:v>
                      </c:pt>
                      <c:pt idx="1016">
                        <c:v>101,7</c:v>
                      </c:pt>
                      <c:pt idx="1017">
                        <c:v>101,8</c:v>
                      </c:pt>
                      <c:pt idx="1018">
                        <c:v>101,9</c:v>
                      </c:pt>
                      <c:pt idx="1019">
                        <c:v>102</c:v>
                      </c:pt>
                      <c:pt idx="1020">
                        <c:v>102,1</c:v>
                      </c:pt>
                      <c:pt idx="1021">
                        <c:v>102,2</c:v>
                      </c:pt>
                      <c:pt idx="1022">
                        <c:v>102,3</c:v>
                      </c:pt>
                      <c:pt idx="1023">
                        <c:v>102,4</c:v>
                      </c:pt>
                      <c:pt idx="1024">
                        <c:v>102,5</c:v>
                      </c:pt>
                      <c:pt idx="1025">
                        <c:v>102,6</c:v>
                      </c:pt>
                      <c:pt idx="1026">
                        <c:v>102,7</c:v>
                      </c:pt>
                      <c:pt idx="1027">
                        <c:v>102,8</c:v>
                      </c:pt>
                      <c:pt idx="1028">
                        <c:v>102,9</c:v>
                      </c:pt>
                      <c:pt idx="1029">
                        <c:v>103</c:v>
                      </c:pt>
                      <c:pt idx="1030">
                        <c:v>103,1</c:v>
                      </c:pt>
                      <c:pt idx="1031">
                        <c:v>103,2</c:v>
                      </c:pt>
                      <c:pt idx="1032">
                        <c:v>103,3</c:v>
                      </c:pt>
                      <c:pt idx="1033">
                        <c:v>103,4</c:v>
                      </c:pt>
                      <c:pt idx="1034">
                        <c:v>103,5</c:v>
                      </c:pt>
                      <c:pt idx="1035">
                        <c:v>103,6</c:v>
                      </c:pt>
                      <c:pt idx="1036">
                        <c:v>103,7</c:v>
                      </c:pt>
                      <c:pt idx="1037">
                        <c:v>103,8</c:v>
                      </c:pt>
                      <c:pt idx="1038">
                        <c:v>103,9</c:v>
                      </c:pt>
                      <c:pt idx="1039">
                        <c:v>104</c:v>
                      </c:pt>
                      <c:pt idx="1040">
                        <c:v>104,1</c:v>
                      </c:pt>
                      <c:pt idx="1041">
                        <c:v>104,2</c:v>
                      </c:pt>
                      <c:pt idx="1042">
                        <c:v>104,3</c:v>
                      </c:pt>
                      <c:pt idx="1043">
                        <c:v>104,4</c:v>
                      </c:pt>
                      <c:pt idx="1044">
                        <c:v>104,5</c:v>
                      </c:pt>
                      <c:pt idx="1045">
                        <c:v>104,6</c:v>
                      </c:pt>
                      <c:pt idx="1046">
                        <c:v>104,7</c:v>
                      </c:pt>
                      <c:pt idx="1047">
                        <c:v>104,8</c:v>
                      </c:pt>
                      <c:pt idx="1048">
                        <c:v>104,9</c:v>
                      </c:pt>
                      <c:pt idx="1049">
                        <c:v>105</c:v>
                      </c:pt>
                      <c:pt idx="1050">
                        <c:v>105,1</c:v>
                      </c:pt>
                      <c:pt idx="1051">
                        <c:v>105,2</c:v>
                      </c:pt>
                      <c:pt idx="1052">
                        <c:v>105,3</c:v>
                      </c:pt>
                      <c:pt idx="1053">
                        <c:v>105,4</c:v>
                      </c:pt>
                      <c:pt idx="1054">
                        <c:v>105,5</c:v>
                      </c:pt>
                      <c:pt idx="1055">
                        <c:v>105,6</c:v>
                      </c:pt>
                      <c:pt idx="1056">
                        <c:v>105,7</c:v>
                      </c:pt>
                      <c:pt idx="1057">
                        <c:v>105,8</c:v>
                      </c:pt>
                      <c:pt idx="1058">
                        <c:v>105,9</c:v>
                      </c:pt>
                      <c:pt idx="1059">
                        <c:v>106</c:v>
                      </c:pt>
                      <c:pt idx="1060">
                        <c:v>106,1</c:v>
                      </c:pt>
                      <c:pt idx="1061">
                        <c:v>106,2</c:v>
                      </c:pt>
                      <c:pt idx="1062">
                        <c:v>106,3</c:v>
                      </c:pt>
                      <c:pt idx="1063">
                        <c:v>106,4</c:v>
                      </c:pt>
                      <c:pt idx="1064">
                        <c:v>106,5</c:v>
                      </c:pt>
                      <c:pt idx="1065">
                        <c:v>106,6</c:v>
                      </c:pt>
                      <c:pt idx="1066">
                        <c:v>106,7</c:v>
                      </c:pt>
                      <c:pt idx="1067">
                        <c:v>106,8</c:v>
                      </c:pt>
                      <c:pt idx="1068">
                        <c:v>106,9</c:v>
                      </c:pt>
                      <c:pt idx="1069">
                        <c:v>107</c:v>
                      </c:pt>
                      <c:pt idx="1070">
                        <c:v>107,1</c:v>
                      </c:pt>
                      <c:pt idx="1071">
                        <c:v>107,2</c:v>
                      </c:pt>
                      <c:pt idx="1072">
                        <c:v>107,3</c:v>
                      </c:pt>
                      <c:pt idx="1073">
                        <c:v>107,4</c:v>
                      </c:pt>
                      <c:pt idx="1074">
                        <c:v>107,5</c:v>
                      </c:pt>
                      <c:pt idx="1075">
                        <c:v>107,6</c:v>
                      </c:pt>
                      <c:pt idx="1076">
                        <c:v>107,7</c:v>
                      </c:pt>
                      <c:pt idx="1077">
                        <c:v>107,8</c:v>
                      </c:pt>
                      <c:pt idx="1078">
                        <c:v>107,9</c:v>
                      </c:pt>
                      <c:pt idx="1079">
                        <c:v>108</c:v>
                      </c:pt>
                      <c:pt idx="1080">
                        <c:v>108,1</c:v>
                      </c:pt>
                      <c:pt idx="1081">
                        <c:v>108,2</c:v>
                      </c:pt>
                      <c:pt idx="1082">
                        <c:v>108,3</c:v>
                      </c:pt>
                      <c:pt idx="1083">
                        <c:v>108,4</c:v>
                      </c:pt>
                      <c:pt idx="1084">
                        <c:v>108,5</c:v>
                      </c:pt>
                      <c:pt idx="1085">
                        <c:v>108,6</c:v>
                      </c:pt>
                      <c:pt idx="1086">
                        <c:v>108,7</c:v>
                      </c:pt>
                      <c:pt idx="1087">
                        <c:v>108,8</c:v>
                      </c:pt>
                      <c:pt idx="1088">
                        <c:v>108,9</c:v>
                      </c:pt>
                      <c:pt idx="1089">
                        <c:v>109</c:v>
                      </c:pt>
                      <c:pt idx="1090">
                        <c:v>109,1</c:v>
                      </c:pt>
                      <c:pt idx="1091">
                        <c:v>109,2</c:v>
                      </c:pt>
                      <c:pt idx="1092">
                        <c:v>109,3</c:v>
                      </c:pt>
                      <c:pt idx="1093">
                        <c:v>109,4</c:v>
                      </c:pt>
                      <c:pt idx="1094">
                        <c:v>109,5</c:v>
                      </c:pt>
                      <c:pt idx="1095">
                        <c:v>109,6</c:v>
                      </c:pt>
                      <c:pt idx="1096">
                        <c:v>109,7</c:v>
                      </c:pt>
                      <c:pt idx="1097">
                        <c:v>109,8</c:v>
                      </c:pt>
                      <c:pt idx="1098">
                        <c:v>109,9</c:v>
                      </c:pt>
                      <c:pt idx="1099">
                        <c:v>110</c:v>
                      </c:pt>
                      <c:pt idx="1100">
                        <c:v>110,1</c:v>
                      </c:pt>
                      <c:pt idx="1101">
                        <c:v>110,2</c:v>
                      </c:pt>
                      <c:pt idx="1102">
                        <c:v>110,3</c:v>
                      </c:pt>
                      <c:pt idx="1103">
                        <c:v>110,4</c:v>
                      </c:pt>
                      <c:pt idx="1104">
                        <c:v>110,5</c:v>
                      </c:pt>
                      <c:pt idx="1105">
                        <c:v>110,6</c:v>
                      </c:pt>
                      <c:pt idx="1106">
                        <c:v>110,7</c:v>
                      </c:pt>
                      <c:pt idx="1107">
                        <c:v>110,8</c:v>
                      </c:pt>
                      <c:pt idx="1108">
                        <c:v>110,9</c:v>
                      </c:pt>
                      <c:pt idx="1109">
                        <c:v>111</c:v>
                      </c:pt>
                      <c:pt idx="1110">
                        <c:v>111,1</c:v>
                      </c:pt>
                      <c:pt idx="1111">
                        <c:v>111,2</c:v>
                      </c:pt>
                      <c:pt idx="1112">
                        <c:v>111,3</c:v>
                      </c:pt>
                      <c:pt idx="1113">
                        <c:v>111,4</c:v>
                      </c:pt>
                      <c:pt idx="1114">
                        <c:v>111,5</c:v>
                      </c:pt>
                      <c:pt idx="1115">
                        <c:v>111,6</c:v>
                      </c:pt>
                      <c:pt idx="1116">
                        <c:v>111,7</c:v>
                      </c:pt>
                      <c:pt idx="1117">
                        <c:v>111,8</c:v>
                      </c:pt>
                      <c:pt idx="1118">
                        <c:v>111,9</c:v>
                      </c:pt>
                      <c:pt idx="1119">
                        <c:v>112</c:v>
                      </c:pt>
                      <c:pt idx="1120">
                        <c:v>112,1</c:v>
                      </c:pt>
                      <c:pt idx="1121">
                        <c:v>112,2</c:v>
                      </c:pt>
                      <c:pt idx="1122">
                        <c:v>112,3</c:v>
                      </c:pt>
                      <c:pt idx="1123">
                        <c:v>112,4</c:v>
                      </c:pt>
                      <c:pt idx="1124">
                        <c:v>112,5</c:v>
                      </c:pt>
                      <c:pt idx="1125">
                        <c:v>112,6</c:v>
                      </c:pt>
                      <c:pt idx="1126">
                        <c:v>112,7</c:v>
                      </c:pt>
                      <c:pt idx="1127">
                        <c:v>112,8</c:v>
                      </c:pt>
                      <c:pt idx="1128">
                        <c:v>112,9</c:v>
                      </c:pt>
                      <c:pt idx="1129">
                        <c:v>113</c:v>
                      </c:pt>
                      <c:pt idx="1130">
                        <c:v>113,1</c:v>
                      </c:pt>
                      <c:pt idx="1131">
                        <c:v>113,2</c:v>
                      </c:pt>
                      <c:pt idx="1132">
                        <c:v>113,3</c:v>
                      </c:pt>
                      <c:pt idx="1133">
                        <c:v>113,4</c:v>
                      </c:pt>
                      <c:pt idx="1134">
                        <c:v>113,5</c:v>
                      </c:pt>
                      <c:pt idx="1135">
                        <c:v>113,6</c:v>
                      </c:pt>
                      <c:pt idx="1136">
                        <c:v>113,7</c:v>
                      </c:pt>
                      <c:pt idx="1137">
                        <c:v>113,8</c:v>
                      </c:pt>
                      <c:pt idx="1138">
                        <c:v>113,9</c:v>
                      </c:pt>
                      <c:pt idx="1139">
                        <c:v>114</c:v>
                      </c:pt>
                      <c:pt idx="1140">
                        <c:v>114,1</c:v>
                      </c:pt>
                      <c:pt idx="1141">
                        <c:v>114,2</c:v>
                      </c:pt>
                      <c:pt idx="1142">
                        <c:v>114,3</c:v>
                      </c:pt>
                      <c:pt idx="1143">
                        <c:v>114,4</c:v>
                      </c:pt>
                      <c:pt idx="1144">
                        <c:v>114,5</c:v>
                      </c:pt>
                      <c:pt idx="1145">
                        <c:v>114,6</c:v>
                      </c:pt>
                      <c:pt idx="1146">
                        <c:v>114,7</c:v>
                      </c:pt>
                      <c:pt idx="1147">
                        <c:v>114,8</c:v>
                      </c:pt>
                      <c:pt idx="1148">
                        <c:v>114,9</c:v>
                      </c:pt>
                      <c:pt idx="1149">
                        <c:v>115</c:v>
                      </c:pt>
                      <c:pt idx="1150">
                        <c:v>115,1</c:v>
                      </c:pt>
                      <c:pt idx="1151">
                        <c:v>115,2</c:v>
                      </c:pt>
                      <c:pt idx="1152">
                        <c:v>115,3</c:v>
                      </c:pt>
                      <c:pt idx="1153">
                        <c:v>115,4</c:v>
                      </c:pt>
                      <c:pt idx="1154">
                        <c:v>115,5</c:v>
                      </c:pt>
                      <c:pt idx="1155">
                        <c:v>115,6</c:v>
                      </c:pt>
                      <c:pt idx="1156">
                        <c:v>115,7</c:v>
                      </c:pt>
                      <c:pt idx="1157">
                        <c:v>115,8</c:v>
                      </c:pt>
                      <c:pt idx="1158">
                        <c:v>115,9</c:v>
                      </c:pt>
                      <c:pt idx="1159">
                        <c:v>116</c:v>
                      </c:pt>
                      <c:pt idx="1160">
                        <c:v>116,1</c:v>
                      </c:pt>
                      <c:pt idx="1161">
                        <c:v>116,2</c:v>
                      </c:pt>
                      <c:pt idx="1162">
                        <c:v>116,3</c:v>
                      </c:pt>
                      <c:pt idx="1163">
                        <c:v>116,4</c:v>
                      </c:pt>
                      <c:pt idx="1164">
                        <c:v>116,5</c:v>
                      </c:pt>
                      <c:pt idx="1165">
                        <c:v>116,6</c:v>
                      </c:pt>
                      <c:pt idx="1166">
                        <c:v>116,7</c:v>
                      </c:pt>
                      <c:pt idx="1167">
                        <c:v>116,8</c:v>
                      </c:pt>
                      <c:pt idx="1168">
                        <c:v>116,9</c:v>
                      </c:pt>
                      <c:pt idx="1169">
                        <c:v>117</c:v>
                      </c:pt>
                      <c:pt idx="1170">
                        <c:v>117,1</c:v>
                      </c:pt>
                      <c:pt idx="1171">
                        <c:v>117,2</c:v>
                      </c:pt>
                      <c:pt idx="1172">
                        <c:v>117,3</c:v>
                      </c:pt>
                      <c:pt idx="1173">
                        <c:v>117,4</c:v>
                      </c:pt>
                      <c:pt idx="1174">
                        <c:v>117,5</c:v>
                      </c:pt>
                      <c:pt idx="1175">
                        <c:v>117,6</c:v>
                      </c:pt>
                      <c:pt idx="1176">
                        <c:v>117,7</c:v>
                      </c:pt>
                      <c:pt idx="1177">
                        <c:v>117,8</c:v>
                      </c:pt>
                      <c:pt idx="1178">
                        <c:v>117,9</c:v>
                      </c:pt>
                      <c:pt idx="1179">
                        <c:v>118</c:v>
                      </c:pt>
                      <c:pt idx="1180">
                        <c:v>118,1</c:v>
                      </c:pt>
                      <c:pt idx="1181">
                        <c:v>118,2</c:v>
                      </c:pt>
                      <c:pt idx="1182">
                        <c:v>118,3</c:v>
                      </c:pt>
                      <c:pt idx="1183">
                        <c:v>118,4</c:v>
                      </c:pt>
                      <c:pt idx="1184">
                        <c:v>118,5</c:v>
                      </c:pt>
                      <c:pt idx="1185">
                        <c:v>118,6</c:v>
                      </c:pt>
                      <c:pt idx="1186">
                        <c:v>118,7</c:v>
                      </c:pt>
                      <c:pt idx="1187">
                        <c:v>118,8</c:v>
                      </c:pt>
                      <c:pt idx="1188">
                        <c:v>118,9</c:v>
                      </c:pt>
                      <c:pt idx="1189">
                        <c:v>119</c:v>
                      </c:pt>
                      <c:pt idx="1190">
                        <c:v>119,1</c:v>
                      </c:pt>
                      <c:pt idx="1191">
                        <c:v>119,2</c:v>
                      </c:pt>
                      <c:pt idx="1192">
                        <c:v>119,3</c:v>
                      </c:pt>
                      <c:pt idx="1193">
                        <c:v>119,4</c:v>
                      </c:pt>
                      <c:pt idx="1194">
                        <c:v>119,5</c:v>
                      </c:pt>
                      <c:pt idx="1195">
                        <c:v>119,6</c:v>
                      </c:pt>
                      <c:pt idx="1196">
                        <c:v>119,7</c:v>
                      </c:pt>
                      <c:pt idx="1197">
                        <c:v>119,8</c:v>
                      </c:pt>
                      <c:pt idx="1198">
                        <c:v>119,9</c:v>
                      </c:pt>
                      <c:pt idx="1199">
                        <c:v>120</c:v>
                      </c:pt>
                      <c:pt idx="1200">
                        <c:v>120,1</c:v>
                      </c:pt>
                      <c:pt idx="1201">
                        <c:v>120,2</c:v>
                      </c:pt>
                      <c:pt idx="1202">
                        <c:v>120,3</c:v>
                      </c:pt>
                      <c:pt idx="1203">
                        <c:v>120,4</c:v>
                      </c:pt>
                      <c:pt idx="1204">
                        <c:v>120,5</c:v>
                      </c:pt>
                      <c:pt idx="1205">
                        <c:v>120,6</c:v>
                      </c:pt>
                      <c:pt idx="1206">
                        <c:v>120,7</c:v>
                      </c:pt>
                      <c:pt idx="1207">
                        <c:v>120,8</c:v>
                      </c:pt>
                      <c:pt idx="1208">
                        <c:v>120,9</c:v>
                      </c:pt>
                      <c:pt idx="1209">
                        <c:v>121</c:v>
                      </c:pt>
                      <c:pt idx="1210">
                        <c:v>121,1</c:v>
                      </c:pt>
                      <c:pt idx="1211">
                        <c:v>121,2</c:v>
                      </c:pt>
                      <c:pt idx="1212">
                        <c:v>121,3</c:v>
                      </c:pt>
                      <c:pt idx="1213">
                        <c:v>121,4</c:v>
                      </c:pt>
                      <c:pt idx="1214">
                        <c:v>121,5</c:v>
                      </c:pt>
                      <c:pt idx="1215">
                        <c:v>121,6</c:v>
                      </c:pt>
                      <c:pt idx="1216">
                        <c:v>121,7</c:v>
                      </c:pt>
                      <c:pt idx="1217">
                        <c:v>121,8</c:v>
                      </c:pt>
                      <c:pt idx="1218">
                        <c:v>121,9</c:v>
                      </c:pt>
                      <c:pt idx="1219">
                        <c:v>122</c:v>
                      </c:pt>
                      <c:pt idx="1220">
                        <c:v>122,1</c:v>
                      </c:pt>
                      <c:pt idx="1221">
                        <c:v>122,2</c:v>
                      </c:pt>
                      <c:pt idx="1222">
                        <c:v>122,3</c:v>
                      </c:pt>
                      <c:pt idx="1223">
                        <c:v>122,4</c:v>
                      </c:pt>
                      <c:pt idx="1224">
                        <c:v>122,5</c:v>
                      </c:pt>
                      <c:pt idx="1225">
                        <c:v>122,6</c:v>
                      </c:pt>
                      <c:pt idx="1226">
                        <c:v>122,7</c:v>
                      </c:pt>
                      <c:pt idx="1227">
                        <c:v>122,8</c:v>
                      </c:pt>
                      <c:pt idx="1228">
                        <c:v>122,9</c:v>
                      </c:pt>
                      <c:pt idx="1229">
                        <c:v>123</c:v>
                      </c:pt>
                      <c:pt idx="1230">
                        <c:v>123,1</c:v>
                      </c:pt>
                      <c:pt idx="1231">
                        <c:v>123,2</c:v>
                      </c:pt>
                      <c:pt idx="1232">
                        <c:v>123,3</c:v>
                      </c:pt>
                      <c:pt idx="1233">
                        <c:v>123,4</c:v>
                      </c:pt>
                      <c:pt idx="1234">
                        <c:v>123,5</c:v>
                      </c:pt>
                      <c:pt idx="1235">
                        <c:v>123,6</c:v>
                      </c:pt>
                      <c:pt idx="1236">
                        <c:v>123,7</c:v>
                      </c:pt>
                      <c:pt idx="1237">
                        <c:v>123,8</c:v>
                      </c:pt>
                      <c:pt idx="1238">
                        <c:v>123,9</c:v>
                      </c:pt>
                      <c:pt idx="1239">
                        <c:v>124</c:v>
                      </c:pt>
                      <c:pt idx="1240">
                        <c:v>124,1</c:v>
                      </c:pt>
                      <c:pt idx="1241">
                        <c:v>124,2</c:v>
                      </c:pt>
                      <c:pt idx="1242">
                        <c:v>124,3</c:v>
                      </c:pt>
                      <c:pt idx="1243">
                        <c:v>124,4</c:v>
                      </c:pt>
                      <c:pt idx="1244">
                        <c:v>124,5</c:v>
                      </c:pt>
                      <c:pt idx="1245">
                        <c:v>124,6</c:v>
                      </c:pt>
                      <c:pt idx="1246">
                        <c:v>124,7</c:v>
                      </c:pt>
                      <c:pt idx="1247">
                        <c:v>124,8</c:v>
                      </c:pt>
                      <c:pt idx="1248">
                        <c:v>124,9</c:v>
                      </c:pt>
                      <c:pt idx="1249">
                        <c:v>125</c:v>
                      </c:pt>
                      <c:pt idx="1250">
                        <c:v>125,1</c:v>
                      </c:pt>
                      <c:pt idx="1251">
                        <c:v>125,2</c:v>
                      </c:pt>
                      <c:pt idx="1252">
                        <c:v>125,3</c:v>
                      </c:pt>
                      <c:pt idx="1253">
                        <c:v>125,4</c:v>
                      </c:pt>
                      <c:pt idx="1254">
                        <c:v>125,5</c:v>
                      </c:pt>
                      <c:pt idx="1255">
                        <c:v>125,6</c:v>
                      </c:pt>
                      <c:pt idx="1256">
                        <c:v>125,7</c:v>
                      </c:pt>
                      <c:pt idx="1257">
                        <c:v>125,8</c:v>
                      </c:pt>
                      <c:pt idx="1258">
                        <c:v>125,9</c:v>
                      </c:pt>
                      <c:pt idx="1259">
                        <c:v>126</c:v>
                      </c:pt>
                      <c:pt idx="1260">
                        <c:v>126,1</c:v>
                      </c:pt>
                      <c:pt idx="1261">
                        <c:v>126,2</c:v>
                      </c:pt>
                      <c:pt idx="1262">
                        <c:v>126,3</c:v>
                      </c:pt>
                      <c:pt idx="1263">
                        <c:v>126,4</c:v>
                      </c:pt>
                      <c:pt idx="1264">
                        <c:v>126,5</c:v>
                      </c:pt>
                      <c:pt idx="1265">
                        <c:v>126,6</c:v>
                      </c:pt>
                      <c:pt idx="1266">
                        <c:v>126,7</c:v>
                      </c:pt>
                      <c:pt idx="1267">
                        <c:v>126,8</c:v>
                      </c:pt>
                      <c:pt idx="1268">
                        <c:v>126,9</c:v>
                      </c:pt>
                      <c:pt idx="1269">
                        <c:v>127</c:v>
                      </c:pt>
                      <c:pt idx="1270">
                        <c:v>127,1</c:v>
                      </c:pt>
                      <c:pt idx="1271">
                        <c:v>127,2</c:v>
                      </c:pt>
                      <c:pt idx="1272">
                        <c:v>127,3</c:v>
                      </c:pt>
                      <c:pt idx="1273">
                        <c:v>127,4</c:v>
                      </c:pt>
                      <c:pt idx="1274">
                        <c:v>127,5</c:v>
                      </c:pt>
                      <c:pt idx="1275">
                        <c:v>127,6</c:v>
                      </c:pt>
                      <c:pt idx="1276">
                        <c:v>127,7</c:v>
                      </c:pt>
                      <c:pt idx="1277">
                        <c:v>127,8</c:v>
                      </c:pt>
                      <c:pt idx="1278">
                        <c:v>127,9</c:v>
                      </c:pt>
                      <c:pt idx="1279">
                        <c:v>128</c:v>
                      </c:pt>
                      <c:pt idx="1280">
                        <c:v>128,1</c:v>
                      </c:pt>
                      <c:pt idx="1281">
                        <c:v>128,2</c:v>
                      </c:pt>
                      <c:pt idx="1282">
                        <c:v>128,3</c:v>
                      </c:pt>
                      <c:pt idx="1283">
                        <c:v>128,4</c:v>
                      </c:pt>
                      <c:pt idx="1284">
                        <c:v>128,5</c:v>
                      </c:pt>
                      <c:pt idx="1285">
                        <c:v>128,6</c:v>
                      </c:pt>
                      <c:pt idx="1286">
                        <c:v>128,7</c:v>
                      </c:pt>
                      <c:pt idx="1287">
                        <c:v>128,8</c:v>
                      </c:pt>
                      <c:pt idx="1288">
                        <c:v>128,9</c:v>
                      </c:pt>
                      <c:pt idx="1289">
                        <c:v>129</c:v>
                      </c:pt>
                      <c:pt idx="1290">
                        <c:v>129,1</c:v>
                      </c:pt>
                      <c:pt idx="1291">
                        <c:v>129,2</c:v>
                      </c:pt>
                      <c:pt idx="1292">
                        <c:v>129,3</c:v>
                      </c:pt>
                      <c:pt idx="1293">
                        <c:v>129,4</c:v>
                      </c:pt>
                      <c:pt idx="1294">
                        <c:v>129,5</c:v>
                      </c:pt>
                      <c:pt idx="1295">
                        <c:v>129,6</c:v>
                      </c:pt>
                      <c:pt idx="1296">
                        <c:v>129,7</c:v>
                      </c:pt>
                      <c:pt idx="1297">
                        <c:v>129,8</c:v>
                      </c:pt>
                      <c:pt idx="1298">
                        <c:v>129,9</c:v>
                      </c:pt>
                      <c:pt idx="1299">
                        <c:v>130</c:v>
                      </c:pt>
                      <c:pt idx="1300">
                        <c:v>130,1</c:v>
                      </c:pt>
                      <c:pt idx="1301">
                        <c:v>130,2</c:v>
                      </c:pt>
                      <c:pt idx="1302">
                        <c:v>130,3</c:v>
                      </c:pt>
                      <c:pt idx="1303">
                        <c:v>130,4</c:v>
                      </c:pt>
                      <c:pt idx="1304">
                        <c:v>130,5</c:v>
                      </c:pt>
                      <c:pt idx="1305">
                        <c:v>130,6</c:v>
                      </c:pt>
                      <c:pt idx="1306">
                        <c:v>130,7</c:v>
                      </c:pt>
                      <c:pt idx="1307">
                        <c:v>130,8</c:v>
                      </c:pt>
                      <c:pt idx="1308">
                        <c:v>130,9</c:v>
                      </c:pt>
                      <c:pt idx="1309">
                        <c:v>131</c:v>
                      </c:pt>
                      <c:pt idx="1310">
                        <c:v>131,1</c:v>
                      </c:pt>
                      <c:pt idx="1311">
                        <c:v>131,2</c:v>
                      </c:pt>
                      <c:pt idx="1312">
                        <c:v>131,3</c:v>
                      </c:pt>
                      <c:pt idx="1313">
                        <c:v>131,4</c:v>
                      </c:pt>
                      <c:pt idx="1314">
                        <c:v>131,5</c:v>
                      </c:pt>
                      <c:pt idx="1315">
                        <c:v>131,6</c:v>
                      </c:pt>
                      <c:pt idx="1316">
                        <c:v>131,7</c:v>
                      </c:pt>
                      <c:pt idx="1317">
                        <c:v>131,8</c:v>
                      </c:pt>
                      <c:pt idx="1318">
                        <c:v>131,9</c:v>
                      </c:pt>
                      <c:pt idx="1319">
                        <c:v>132</c:v>
                      </c:pt>
                      <c:pt idx="1320">
                        <c:v>132,1</c:v>
                      </c:pt>
                      <c:pt idx="1321">
                        <c:v>132,2</c:v>
                      </c:pt>
                      <c:pt idx="1322">
                        <c:v>132,3</c:v>
                      </c:pt>
                      <c:pt idx="1323">
                        <c:v>132,4</c:v>
                      </c:pt>
                      <c:pt idx="1324">
                        <c:v>132,5</c:v>
                      </c:pt>
                      <c:pt idx="1325">
                        <c:v>132,6</c:v>
                      </c:pt>
                      <c:pt idx="1326">
                        <c:v>132,7</c:v>
                      </c:pt>
                      <c:pt idx="1327">
                        <c:v>132,8</c:v>
                      </c:pt>
                      <c:pt idx="1328">
                        <c:v>132,9</c:v>
                      </c:pt>
                      <c:pt idx="1329">
                        <c:v>133</c:v>
                      </c:pt>
                      <c:pt idx="1330">
                        <c:v>133,1</c:v>
                      </c:pt>
                      <c:pt idx="1331">
                        <c:v>133,2</c:v>
                      </c:pt>
                      <c:pt idx="1332">
                        <c:v>133,3</c:v>
                      </c:pt>
                      <c:pt idx="1333">
                        <c:v>133,4</c:v>
                      </c:pt>
                      <c:pt idx="1334">
                        <c:v>133,5</c:v>
                      </c:pt>
                      <c:pt idx="1335">
                        <c:v>133,6</c:v>
                      </c:pt>
                      <c:pt idx="1336">
                        <c:v>133,7</c:v>
                      </c:pt>
                      <c:pt idx="1337">
                        <c:v>133,8</c:v>
                      </c:pt>
                      <c:pt idx="1338">
                        <c:v>133,9</c:v>
                      </c:pt>
                      <c:pt idx="1339">
                        <c:v>134</c:v>
                      </c:pt>
                      <c:pt idx="1340">
                        <c:v>134,1</c:v>
                      </c:pt>
                      <c:pt idx="1341">
                        <c:v>134,2</c:v>
                      </c:pt>
                      <c:pt idx="1342">
                        <c:v>134,3</c:v>
                      </c:pt>
                      <c:pt idx="1343">
                        <c:v>134,4</c:v>
                      </c:pt>
                      <c:pt idx="1344">
                        <c:v>134,5</c:v>
                      </c:pt>
                      <c:pt idx="1345">
                        <c:v>134,6</c:v>
                      </c:pt>
                      <c:pt idx="1346">
                        <c:v>134,7</c:v>
                      </c:pt>
                      <c:pt idx="1347">
                        <c:v>134,8</c:v>
                      </c:pt>
                      <c:pt idx="1348">
                        <c:v>134,9</c:v>
                      </c:pt>
                      <c:pt idx="1349">
                        <c:v>135</c:v>
                      </c:pt>
                      <c:pt idx="1350">
                        <c:v>135,1</c:v>
                      </c:pt>
                      <c:pt idx="1351">
                        <c:v>135,2</c:v>
                      </c:pt>
                      <c:pt idx="1352">
                        <c:v>135,3</c:v>
                      </c:pt>
                      <c:pt idx="1353">
                        <c:v>135,4</c:v>
                      </c:pt>
                      <c:pt idx="1354">
                        <c:v>135,5</c:v>
                      </c:pt>
                      <c:pt idx="1355">
                        <c:v>135,6</c:v>
                      </c:pt>
                      <c:pt idx="1356">
                        <c:v>135,7</c:v>
                      </c:pt>
                      <c:pt idx="1357">
                        <c:v>135,8</c:v>
                      </c:pt>
                      <c:pt idx="1358">
                        <c:v>135,9</c:v>
                      </c:pt>
                      <c:pt idx="1359">
                        <c:v>136</c:v>
                      </c:pt>
                      <c:pt idx="1360">
                        <c:v>136,1</c:v>
                      </c:pt>
                      <c:pt idx="1361">
                        <c:v>136,2</c:v>
                      </c:pt>
                      <c:pt idx="1362">
                        <c:v>136,3</c:v>
                      </c:pt>
                      <c:pt idx="1363">
                        <c:v>136,4</c:v>
                      </c:pt>
                      <c:pt idx="1364">
                        <c:v>136,5</c:v>
                      </c:pt>
                      <c:pt idx="1365">
                        <c:v>136,6</c:v>
                      </c:pt>
                      <c:pt idx="1366">
                        <c:v>136,7</c:v>
                      </c:pt>
                      <c:pt idx="1367">
                        <c:v>136,8</c:v>
                      </c:pt>
                      <c:pt idx="1368">
                        <c:v>136,9</c:v>
                      </c:pt>
                      <c:pt idx="1369">
                        <c:v>137</c:v>
                      </c:pt>
                      <c:pt idx="1370">
                        <c:v>137,1</c:v>
                      </c:pt>
                      <c:pt idx="1371">
                        <c:v>137,2</c:v>
                      </c:pt>
                      <c:pt idx="1372">
                        <c:v>137,3</c:v>
                      </c:pt>
                      <c:pt idx="1373">
                        <c:v>137,4</c:v>
                      </c:pt>
                      <c:pt idx="1374">
                        <c:v>137,5</c:v>
                      </c:pt>
                      <c:pt idx="1375">
                        <c:v>137,6</c:v>
                      </c:pt>
                      <c:pt idx="1376">
                        <c:v>137,7</c:v>
                      </c:pt>
                      <c:pt idx="1377">
                        <c:v>137,8</c:v>
                      </c:pt>
                      <c:pt idx="1378">
                        <c:v>137,9</c:v>
                      </c:pt>
                      <c:pt idx="1379">
                        <c:v>138</c:v>
                      </c:pt>
                      <c:pt idx="1380">
                        <c:v>138,1</c:v>
                      </c:pt>
                      <c:pt idx="1381">
                        <c:v>138,2</c:v>
                      </c:pt>
                      <c:pt idx="1382">
                        <c:v>138,3</c:v>
                      </c:pt>
                      <c:pt idx="1383">
                        <c:v>138,4</c:v>
                      </c:pt>
                      <c:pt idx="1384">
                        <c:v>138,5</c:v>
                      </c:pt>
                      <c:pt idx="1385">
                        <c:v>138,6</c:v>
                      </c:pt>
                      <c:pt idx="1386">
                        <c:v>138,7</c:v>
                      </c:pt>
                      <c:pt idx="1387">
                        <c:v>138,8</c:v>
                      </c:pt>
                      <c:pt idx="1388">
                        <c:v>138,9</c:v>
                      </c:pt>
                      <c:pt idx="1389">
                        <c:v>139</c:v>
                      </c:pt>
                      <c:pt idx="1390">
                        <c:v>139,1</c:v>
                      </c:pt>
                      <c:pt idx="1391">
                        <c:v>139,2</c:v>
                      </c:pt>
                      <c:pt idx="1392">
                        <c:v>139,3</c:v>
                      </c:pt>
                      <c:pt idx="1393">
                        <c:v>139,4</c:v>
                      </c:pt>
                      <c:pt idx="1394">
                        <c:v>139,5</c:v>
                      </c:pt>
                      <c:pt idx="1395">
                        <c:v>139,6</c:v>
                      </c:pt>
                      <c:pt idx="1396">
                        <c:v>139,7</c:v>
                      </c:pt>
                      <c:pt idx="1397">
                        <c:v>139,8</c:v>
                      </c:pt>
                      <c:pt idx="1398">
                        <c:v>139,9</c:v>
                      </c:pt>
                      <c:pt idx="1399">
                        <c:v>140</c:v>
                      </c:pt>
                      <c:pt idx="1400">
                        <c:v>140,1</c:v>
                      </c:pt>
                      <c:pt idx="1401">
                        <c:v>140,2</c:v>
                      </c:pt>
                      <c:pt idx="1402">
                        <c:v>140,3</c:v>
                      </c:pt>
                      <c:pt idx="1403">
                        <c:v>140,4</c:v>
                      </c:pt>
                      <c:pt idx="1404">
                        <c:v>140,5</c:v>
                      </c:pt>
                      <c:pt idx="1405">
                        <c:v>140,6</c:v>
                      </c:pt>
                      <c:pt idx="1406">
                        <c:v>140,7</c:v>
                      </c:pt>
                      <c:pt idx="1407">
                        <c:v>140,8</c:v>
                      </c:pt>
                      <c:pt idx="1408">
                        <c:v>140,9</c:v>
                      </c:pt>
                      <c:pt idx="1409">
                        <c:v>141</c:v>
                      </c:pt>
                      <c:pt idx="1410">
                        <c:v>141,1</c:v>
                      </c:pt>
                      <c:pt idx="1411">
                        <c:v>141,2</c:v>
                      </c:pt>
                      <c:pt idx="1412">
                        <c:v>141,3</c:v>
                      </c:pt>
                      <c:pt idx="1413">
                        <c:v>141,4</c:v>
                      </c:pt>
                      <c:pt idx="1414">
                        <c:v>141,5</c:v>
                      </c:pt>
                      <c:pt idx="1415">
                        <c:v>141,6</c:v>
                      </c:pt>
                      <c:pt idx="1416">
                        <c:v>141,7</c:v>
                      </c:pt>
                      <c:pt idx="1417">
                        <c:v>141,8</c:v>
                      </c:pt>
                      <c:pt idx="1418">
                        <c:v>141,9</c:v>
                      </c:pt>
                      <c:pt idx="1419">
                        <c:v>142</c:v>
                      </c:pt>
                      <c:pt idx="1420">
                        <c:v>142,1</c:v>
                      </c:pt>
                      <c:pt idx="1421">
                        <c:v>142,2</c:v>
                      </c:pt>
                      <c:pt idx="1422">
                        <c:v>142,3</c:v>
                      </c:pt>
                      <c:pt idx="1423">
                        <c:v>142,4</c:v>
                      </c:pt>
                      <c:pt idx="1424">
                        <c:v>142,5</c:v>
                      </c:pt>
                      <c:pt idx="1425">
                        <c:v>142,6</c:v>
                      </c:pt>
                      <c:pt idx="1426">
                        <c:v>142,7</c:v>
                      </c:pt>
                      <c:pt idx="1427">
                        <c:v>142,8</c:v>
                      </c:pt>
                      <c:pt idx="1428">
                        <c:v>142,9</c:v>
                      </c:pt>
                      <c:pt idx="1429">
                        <c:v>143</c:v>
                      </c:pt>
                      <c:pt idx="1430">
                        <c:v>143,1</c:v>
                      </c:pt>
                      <c:pt idx="1431">
                        <c:v>143,2</c:v>
                      </c:pt>
                      <c:pt idx="1432">
                        <c:v>143,3</c:v>
                      </c:pt>
                      <c:pt idx="1433">
                        <c:v>143,4</c:v>
                      </c:pt>
                      <c:pt idx="1434">
                        <c:v>143,5</c:v>
                      </c:pt>
                      <c:pt idx="1435">
                        <c:v>143,6</c:v>
                      </c:pt>
                      <c:pt idx="1436">
                        <c:v>143,7</c:v>
                      </c:pt>
                      <c:pt idx="1437">
                        <c:v>143,8</c:v>
                      </c:pt>
                      <c:pt idx="1438">
                        <c:v>143,9</c:v>
                      </c:pt>
                      <c:pt idx="1439">
                        <c:v>144</c:v>
                      </c:pt>
                      <c:pt idx="1440">
                        <c:v>144,1</c:v>
                      </c:pt>
                      <c:pt idx="1441">
                        <c:v>144,2</c:v>
                      </c:pt>
                      <c:pt idx="1442">
                        <c:v>144,3</c:v>
                      </c:pt>
                      <c:pt idx="1443">
                        <c:v>144,4</c:v>
                      </c:pt>
                      <c:pt idx="1444">
                        <c:v>144,5</c:v>
                      </c:pt>
                      <c:pt idx="1445">
                        <c:v>144,6</c:v>
                      </c:pt>
                      <c:pt idx="1446">
                        <c:v>144,7</c:v>
                      </c:pt>
                      <c:pt idx="1447">
                        <c:v>144,8</c:v>
                      </c:pt>
                      <c:pt idx="1448">
                        <c:v>144,9</c:v>
                      </c:pt>
                      <c:pt idx="1449">
                        <c:v>145</c:v>
                      </c:pt>
                      <c:pt idx="1450">
                        <c:v>145,1</c:v>
                      </c:pt>
                      <c:pt idx="1451">
                        <c:v>145,2</c:v>
                      </c:pt>
                      <c:pt idx="1452">
                        <c:v>145,3</c:v>
                      </c:pt>
                      <c:pt idx="1453">
                        <c:v>145,4</c:v>
                      </c:pt>
                      <c:pt idx="1454">
                        <c:v>145,5</c:v>
                      </c:pt>
                      <c:pt idx="1455">
                        <c:v>145,6</c:v>
                      </c:pt>
                      <c:pt idx="1456">
                        <c:v>145,7</c:v>
                      </c:pt>
                      <c:pt idx="1457">
                        <c:v>145,8</c:v>
                      </c:pt>
                      <c:pt idx="1458">
                        <c:v>145,9</c:v>
                      </c:pt>
                      <c:pt idx="1459">
                        <c:v>146</c:v>
                      </c:pt>
                      <c:pt idx="1460">
                        <c:v>146,1</c:v>
                      </c:pt>
                      <c:pt idx="1461">
                        <c:v>146,2</c:v>
                      </c:pt>
                      <c:pt idx="1462">
                        <c:v>146,3</c:v>
                      </c:pt>
                      <c:pt idx="1463">
                        <c:v>146,4</c:v>
                      </c:pt>
                      <c:pt idx="1464">
                        <c:v>146,5</c:v>
                      </c:pt>
                      <c:pt idx="1465">
                        <c:v>146,6</c:v>
                      </c:pt>
                      <c:pt idx="1466">
                        <c:v>146,7</c:v>
                      </c:pt>
                      <c:pt idx="1467">
                        <c:v>146,8</c:v>
                      </c:pt>
                      <c:pt idx="1468">
                        <c:v>146,9</c:v>
                      </c:pt>
                      <c:pt idx="1469">
                        <c:v>147</c:v>
                      </c:pt>
                      <c:pt idx="1470">
                        <c:v>147,1</c:v>
                      </c:pt>
                      <c:pt idx="1471">
                        <c:v>147,2</c:v>
                      </c:pt>
                      <c:pt idx="1472">
                        <c:v>147,3</c:v>
                      </c:pt>
                      <c:pt idx="1473">
                        <c:v>147,4</c:v>
                      </c:pt>
                      <c:pt idx="1474">
                        <c:v>147,5</c:v>
                      </c:pt>
                      <c:pt idx="1475">
                        <c:v>147,6</c:v>
                      </c:pt>
                      <c:pt idx="1476">
                        <c:v>147,7</c:v>
                      </c:pt>
                      <c:pt idx="1477">
                        <c:v>147,8</c:v>
                      </c:pt>
                      <c:pt idx="1478">
                        <c:v>147,9</c:v>
                      </c:pt>
                      <c:pt idx="1479">
                        <c:v>148</c:v>
                      </c:pt>
                      <c:pt idx="1480">
                        <c:v>148,1</c:v>
                      </c:pt>
                      <c:pt idx="1481">
                        <c:v>148,2</c:v>
                      </c:pt>
                      <c:pt idx="1482">
                        <c:v>148,3</c:v>
                      </c:pt>
                      <c:pt idx="1483">
                        <c:v>148,4</c:v>
                      </c:pt>
                      <c:pt idx="1484">
                        <c:v>148,5</c:v>
                      </c:pt>
                      <c:pt idx="1485">
                        <c:v>148,6</c:v>
                      </c:pt>
                      <c:pt idx="1486">
                        <c:v>148,7</c:v>
                      </c:pt>
                      <c:pt idx="1487">
                        <c:v>148,8</c:v>
                      </c:pt>
                      <c:pt idx="1488">
                        <c:v>148,9</c:v>
                      </c:pt>
                      <c:pt idx="1489">
                        <c:v>149</c:v>
                      </c:pt>
                      <c:pt idx="1490">
                        <c:v>149,1</c:v>
                      </c:pt>
                      <c:pt idx="1491">
                        <c:v>149,2</c:v>
                      </c:pt>
                      <c:pt idx="1492">
                        <c:v>149,3</c:v>
                      </c:pt>
                      <c:pt idx="1493">
                        <c:v>149,4</c:v>
                      </c:pt>
                      <c:pt idx="1494">
                        <c:v>149,5</c:v>
                      </c:pt>
                      <c:pt idx="1495">
                        <c:v>149,6</c:v>
                      </c:pt>
                      <c:pt idx="1496">
                        <c:v>149,7</c:v>
                      </c:pt>
                      <c:pt idx="1497">
                        <c:v>149,8</c:v>
                      </c:pt>
                      <c:pt idx="1498">
                        <c:v>149,9</c:v>
                      </c:pt>
                      <c:pt idx="1499">
                        <c:v>150</c:v>
                      </c:pt>
                      <c:pt idx="1500">
                        <c:v>150,1</c:v>
                      </c:pt>
                      <c:pt idx="1501">
                        <c:v>150,2</c:v>
                      </c:pt>
                      <c:pt idx="1502">
                        <c:v>150,3</c:v>
                      </c:pt>
                      <c:pt idx="1503">
                        <c:v>150,4</c:v>
                      </c:pt>
                      <c:pt idx="1504">
                        <c:v>150,5</c:v>
                      </c:pt>
                      <c:pt idx="1505">
                        <c:v>150,6</c:v>
                      </c:pt>
                      <c:pt idx="1506">
                        <c:v>150,7</c:v>
                      </c:pt>
                      <c:pt idx="1507">
                        <c:v>150,8</c:v>
                      </c:pt>
                      <c:pt idx="1508">
                        <c:v>150,9</c:v>
                      </c:pt>
                      <c:pt idx="1509">
                        <c:v>151</c:v>
                      </c:pt>
                      <c:pt idx="1510">
                        <c:v>151,1</c:v>
                      </c:pt>
                      <c:pt idx="1511">
                        <c:v>151,2</c:v>
                      </c:pt>
                      <c:pt idx="1512">
                        <c:v>151,3</c:v>
                      </c:pt>
                      <c:pt idx="1513">
                        <c:v>151,4</c:v>
                      </c:pt>
                      <c:pt idx="1514">
                        <c:v>151,5</c:v>
                      </c:pt>
                      <c:pt idx="1515">
                        <c:v>151,6</c:v>
                      </c:pt>
                      <c:pt idx="1516">
                        <c:v>151,7</c:v>
                      </c:pt>
                      <c:pt idx="1517">
                        <c:v>151,8</c:v>
                      </c:pt>
                      <c:pt idx="1518">
                        <c:v>151,9</c:v>
                      </c:pt>
                      <c:pt idx="1519">
                        <c:v>152</c:v>
                      </c:pt>
                      <c:pt idx="1520">
                        <c:v>152,1</c:v>
                      </c:pt>
                      <c:pt idx="1521">
                        <c:v>152,2</c:v>
                      </c:pt>
                      <c:pt idx="1522">
                        <c:v>152,3</c:v>
                      </c:pt>
                      <c:pt idx="1523">
                        <c:v>152,4</c:v>
                      </c:pt>
                      <c:pt idx="1524">
                        <c:v>152,5</c:v>
                      </c:pt>
                      <c:pt idx="1525">
                        <c:v>152,6</c:v>
                      </c:pt>
                      <c:pt idx="1526">
                        <c:v>152,7</c:v>
                      </c:pt>
                      <c:pt idx="1527">
                        <c:v>152,8</c:v>
                      </c:pt>
                      <c:pt idx="1528">
                        <c:v>152,9</c:v>
                      </c:pt>
                      <c:pt idx="1529">
                        <c:v>153</c:v>
                      </c:pt>
                      <c:pt idx="1530">
                        <c:v>153,1</c:v>
                      </c:pt>
                      <c:pt idx="1531">
                        <c:v>153,2</c:v>
                      </c:pt>
                      <c:pt idx="1532">
                        <c:v>153,3</c:v>
                      </c:pt>
                      <c:pt idx="1533">
                        <c:v>153,4</c:v>
                      </c:pt>
                      <c:pt idx="1534">
                        <c:v>153,5</c:v>
                      </c:pt>
                      <c:pt idx="1535">
                        <c:v>153,6</c:v>
                      </c:pt>
                      <c:pt idx="1536">
                        <c:v>153,7</c:v>
                      </c:pt>
                      <c:pt idx="1537">
                        <c:v>153,8</c:v>
                      </c:pt>
                      <c:pt idx="1538">
                        <c:v>153,9</c:v>
                      </c:pt>
                      <c:pt idx="1539">
                        <c:v>154</c:v>
                      </c:pt>
                      <c:pt idx="1540">
                        <c:v>154,1</c:v>
                      </c:pt>
                      <c:pt idx="1541">
                        <c:v>154,2</c:v>
                      </c:pt>
                      <c:pt idx="1542">
                        <c:v>154,3</c:v>
                      </c:pt>
                      <c:pt idx="1543">
                        <c:v>154,4</c:v>
                      </c:pt>
                      <c:pt idx="1544">
                        <c:v>154,5</c:v>
                      </c:pt>
                      <c:pt idx="1545">
                        <c:v>154,6</c:v>
                      </c:pt>
                      <c:pt idx="1546">
                        <c:v>154,7</c:v>
                      </c:pt>
                      <c:pt idx="1547">
                        <c:v>154,8</c:v>
                      </c:pt>
                      <c:pt idx="1548">
                        <c:v>154,9</c:v>
                      </c:pt>
                      <c:pt idx="1549">
                        <c:v>155</c:v>
                      </c:pt>
                      <c:pt idx="1550">
                        <c:v>155,1</c:v>
                      </c:pt>
                      <c:pt idx="1551">
                        <c:v>155,2</c:v>
                      </c:pt>
                      <c:pt idx="1552">
                        <c:v>155,3</c:v>
                      </c:pt>
                      <c:pt idx="1553">
                        <c:v>155,4</c:v>
                      </c:pt>
                      <c:pt idx="1554">
                        <c:v>155,5</c:v>
                      </c:pt>
                      <c:pt idx="1555">
                        <c:v>155,6</c:v>
                      </c:pt>
                      <c:pt idx="1556">
                        <c:v>155,7</c:v>
                      </c:pt>
                      <c:pt idx="1557">
                        <c:v>155,8</c:v>
                      </c:pt>
                      <c:pt idx="1558">
                        <c:v>155,9</c:v>
                      </c:pt>
                      <c:pt idx="1559">
                        <c:v>156</c:v>
                      </c:pt>
                      <c:pt idx="1560">
                        <c:v>156,1</c:v>
                      </c:pt>
                      <c:pt idx="1561">
                        <c:v>156,2</c:v>
                      </c:pt>
                      <c:pt idx="1562">
                        <c:v>156,3</c:v>
                      </c:pt>
                      <c:pt idx="1563">
                        <c:v>156,4</c:v>
                      </c:pt>
                      <c:pt idx="1564">
                        <c:v>156,5</c:v>
                      </c:pt>
                      <c:pt idx="1565">
                        <c:v>156,6</c:v>
                      </c:pt>
                      <c:pt idx="1566">
                        <c:v>156,7</c:v>
                      </c:pt>
                      <c:pt idx="1567">
                        <c:v>156,8</c:v>
                      </c:pt>
                      <c:pt idx="1568">
                        <c:v>156,9</c:v>
                      </c:pt>
                      <c:pt idx="1569">
                        <c:v>157</c:v>
                      </c:pt>
                      <c:pt idx="1570">
                        <c:v>157,1</c:v>
                      </c:pt>
                      <c:pt idx="1571">
                        <c:v>157,2</c:v>
                      </c:pt>
                      <c:pt idx="1572">
                        <c:v>157,3</c:v>
                      </c:pt>
                      <c:pt idx="1573">
                        <c:v>157,4</c:v>
                      </c:pt>
                      <c:pt idx="1574">
                        <c:v>157,5</c:v>
                      </c:pt>
                      <c:pt idx="1575">
                        <c:v>157,6</c:v>
                      </c:pt>
                      <c:pt idx="1576">
                        <c:v>157,7</c:v>
                      </c:pt>
                      <c:pt idx="1577">
                        <c:v>157,8</c:v>
                      </c:pt>
                      <c:pt idx="1578">
                        <c:v>157,9</c:v>
                      </c:pt>
                      <c:pt idx="1579">
                        <c:v>158</c:v>
                      </c:pt>
                      <c:pt idx="1580">
                        <c:v>158,1</c:v>
                      </c:pt>
                      <c:pt idx="1581">
                        <c:v>158,2</c:v>
                      </c:pt>
                      <c:pt idx="1582">
                        <c:v>158,3</c:v>
                      </c:pt>
                      <c:pt idx="1583">
                        <c:v>158,4</c:v>
                      </c:pt>
                      <c:pt idx="1584">
                        <c:v>158,5</c:v>
                      </c:pt>
                      <c:pt idx="1585">
                        <c:v>158,6</c:v>
                      </c:pt>
                      <c:pt idx="1586">
                        <c:v>158,7</c:v>
                      </c:pt>
                      <c:pt idx="1587">
                        <c:v>158,8</c:v>
                      </c:pt>
                      <c:pt idx="1588">
                        <c:v>158,9</c:v>
                      </c:pt>
                      <c:pt idx="1589">
                        <c:v>159</c:v>
                      </c:pt>
                      <c:pt idx="1590">
                        <c:v>159,1</c:v>
                      </c:pt>
                      <c:pt idx="1591">
                        <c:v>159,2</c:v>
                      </c:pt>
                      <c:pt idx="1592">
                        <c:v>159,3</c:v>
                      </c:pt>
                      <c:pt idx="1593">
                        <c:v>159,4</c:v>
                      </c:pt>
                      <c:pt idx="1594">
                        <c:v>159,5</c:v>
                      </c:pt>
                      <c:pt idx="1595">
                        <c:v>159,6</c:v>
                      </c:pt>
                      <c:pt idx="1596">
                        <c:v>159,7</c:v>
                      </c:pt>
                      <c:pt idx="1597">
                        <c:v>159,8</c:v>
                      </c:pt>
                      <c:pt idx="1598">
                        <c:v>159,9</c:v>
                      </c:pt>
                      <c:pt idx="1599">
                        <c:v>160</c:v>
                      </c:pt>
                      <c:pt idx="1600">
                        <c:v>160,1</c:v>
                      </c:pt>
                      <c:pt idx="1601">
                        <c:v>160,2</c:v>
                      </c:pt>
                      <c:pt idx="1602">
                        <c:v>160,3</c:v>
                      </c:pt>
                      <c:pt idx="1603">
                        <c:v>160,4</c:v>
                      </c:pt>
                      <c:pt idx="1604">
                        <c:v>160,5</c:v>
                      </c:pt>
                      <c:pt idx="1605">
                        <c:v>160,6</c:v>
                      </c:pt>
                      <c:pt idx="1606">
                        <c:v>160,7</c:v>
                      </c:pt>
                      <c:pt idx="1607">
                        <c:v>160,8</c:v>
                      </c:pt>
                      <c:pt idx="1608">
                        <c:v>160,9</c:v>
                      </c:pt>
                      <c:pt idx="1609">
                        <c:v>161</c:v>
                      </c:pt>
                      <c:pt idx="1610">
                        <c:v>161,1</c:v>
                      </c:pt>
                      <c:pt idx="1611">
                        <c:v>161,2</c:v>
                      </c:pt>
                      <c:pt idx="1612">
                        <c:v>161,3</c:v>
                      </c:pt>
                      <c:pt idx="1613">
                        <c:v>161,4</c:v>
                      </c:pt>
                      <c:pt idx="1614">
                        <c:v>161,5</c:v>
                      </c:pt>
                      <c:pt idx="1615">
                        <c:v>161,6</c:v>
                      </c:pt>
                      <c:pt idx="1616">
                        <c:v>161,7</c:v>
                      </c:pt>
                      <c:pt idx="1617">
                        <c:v>161,8</c:v>
                      </c:pt>
                      <c:pt idx="1618">
                        <c:v>161,9</c:v>
                      </c:pt>
                      <c:pt idx="1619">
                        <c:v>162</c:v>
                      </c:pt>
                      <c:pt idx="1620">
                        <c:v>162,1</c:v>
                      </c:pt>
                      <c:pt idx="1621">
                        <c:v>162,2</c:v>
                      </c:pt>
                      <c:pt idx="1622">
                        <c:v>162,3</c:v>
                      </c:pt>
                      <c:pt idx="1623">
                        <c:v>162,4</c:v>
                      </c:pt>
                      <c:pt idx="1624">
                        <c:v>162,5</c:v>
                      </c:pt>
                      <c:pt idx="1625">
                        <c:v>162,6</c:v>
                      </c:pt>
                      <c:pt idx="1626">
                        <c:v>162,7</c:v>
                      </c:pt>
                      <c:pt idx="1627">
                        <c:v>162,8</c:v>
                      </c:pt>
                      <c:pt idx="1628">
                        <c:v>162,9</c:v>
                      </c:pt>
                      <c:pt idx="1629">
                        <c:v>163</c:v>
                      </c:pt>
                      <c:pt idx="1630">
                        <c:v>163,1</c:v>
                      </c:pt>
                      <c:pt idx="1631">
                        <c:v>163,2</c:v>
                      </c:pt>
                      <c:pt idx="1632">
                        <c:v>163,3</c:v>
                      </c:pt>
                      <c:pt idx="1633">
                        <c:v>163,4</c:v>
                      </c:pt>
                      <c:pt idx="1634">
                        <c:v>163,5</c:v>
                      </c:pt>
                      <c:pt idx="1635">
                        <c:v>163,6</c:v>
                      </c:pt>
                      <c:pt idx="1636">
                        <c:v>163,7</c:v>
                      </c:pt>
                      <c:pt idx="1637">
                        <c:v>163,8</c:v>
                      </c:pt>
                      <c:pt idx="1638">
                        <c:v>163,9</c:v>
                      </c:pt>
                      <c:pt idx="1639">
                        <c:v>164</c:v>
                      </c:pt>
                      <c:pt idx="1640">
                        <c:v>164,1</c:v>
                      </c:pt>
                      <c:pt idx="1641">
                        <c:v>164,2</c:v>
                      </c:pt>
                      <c:pt idx="1642">
                        <c:v>164,3</c:v>
                      </c:pt>
                      <c:pt idx="1643">
                        <c:v>164,4</c:v>
                      </c:pt>
                      <c:pt idx="1644">
                        <c:v>164,5</c:v>
                      </c:pt>
                      <c:pt idx="1645">
                        <c:v>164,6</c:v>
                      </c:pt>
                      <c:pt idx="1646">
                        <c:v>164,7</c:v>
                      </c:pt>
                      <c:pt idx="1647">
                        <c:v>164,8</c:v>
                      </c:pt>
                      <c:pt idx="1648">
                        <c:v>164,9</c:v>
                      </c:pt>
                      <c:pt idx="1649">
                        <c:v>165</c:v>
                      </c:pt>
                      <c:pt idx="1650">
                        <c:v>165,1</c:v>
                      </c:pt>
                      <c:pt idx="1651">
                        <c:v>165,2</c:v>
                      </c:pt>
                      <c:pt idx="1652">
                        <c:v>165,3</c:v>
                      </c:pt>
                      <c:pt idx="1653">
                        <c:v>165,4</c:v>
                      </c:pt>
                      <c:pt idx="1654">
                        <c:v>165,5</c:v>
                      </c:pt>
                      <c:pt idx="1655">
                        <c:v>165,6</c:v>
                      </c:pt>
                      <c:pt idx="1656">
                        <c:v>165,7</c:v>
                      </c:pt>
                      <c:pt idx="1657">
                        <c:v>165,8</c:v>
                      </c:pt>
                      <c:pt idx="1658">
                        <c:v>165,9</c:v>
                      </c:pt>
                      <c:pt idx="1659">
                        <c:v>166</c:v>
                      </c:pt>
                      <c:pt idx="1660">
                        <c:v>166,1</c:v>
                      </c:pt>
                      <c:pt idx="1661">
                        <c:v>166,2</c:v>
                      </c:pt>
                      <c:pt idx="1662">
                        <c:v>166,3</c:v>
                      </c:pt>
                      <c:pt idx="1663">
                        <c:v>166,4</c:v>
                      </c:pt>
                      <c:pt idx="1664">
                        <c:v>166,5</c:v>
                      </c:pt>
                      <c:pt idx="1665">
                        <c:v>166,6</c:v>
                      </c:pt>
                      <c:pt idx="1666">
                        <c:v>166,7</c:v>
                      </c:pt>
                      <c:pt idx="1667">
                        <c:v>166,8</c:v>
                      </c:pt>
                      <c:pt idx="1668">
                        <c:v>166,9</c:v>
                      </c:pt>
                      <c:pt idx="1669">
                        <c:v>167</c:v>
                      </c:pt>
                      <c:pt idx="1670">
                        <c:v>167,1</c:v>
                      </c:pt>
                      <c:pt idx="1671">
                        <c:v>167,2</c:v>
                      </c:pt>
                      <c:pt idx="1672">
                        <c:v>167,3</c:v>
                      </c:pt>
                      <c:pt idx="1673">
                        <c:v>167,4</c:v>
                      </c:pt>
                      <c:pt idx="1674">
                        <c:v>167,5</c:v>
                      </c:pt>
                      <c:pt idx="1675">
                        <c:v>167,6</c:v>
                      </c:pt>
                      <c:pt idx="1676">
                        <c:v>167,7</c:v>
                      </c:pt>
                      <c:pt idx="1677">
                        <c:v>167,8</c:v>
                      </c:pt>
                      <c:pt idx="1678">
                        <c:v>167,9</c:v>
                      </c:pt>
                      <c:pt idx="1679">
                        <c:v>168</c:v>
                      </c:pt>
                      <c:pt idx="1680">
                        <c:v>168,1</c:v>
                      </c:pt>
                      <c:pt idx="1681">
                        <c:v>168,2</c:v>
                      </c:pt>
                      <c:pt idx="1682">
                        <c:v>168,3</c:v>
                      </c:pt>
                      <c:pt idx="1683">
                        <c:v>168,4</c:v>
                      </c:pt>
                      <c:pt idx="1684">
                        <c:v>168,5</c:v>
                      </c:pt>
                      <c:pt idx="1685">
                        <c:v>168,6</c:v>
                      </c:pt>
                      <c:pt idx="1686">
                        <c:v>168,7</c:v>
                      </c:pt>
                      <c:pt idx="1687">
                        <c:v>168,8</c:v>
                      </c:pt>
                      <c:pt idx="1688">
                        <c:v>168,9</c:v>
                      </c:pt>
                      <c:pt idx="1689">
                        <c:v>169</c:v>
                      </c:pt>
                      <c:pt idx="1690">
                        <c:v>169,1</c:v>
                      </c:pt>
                      <c:pt idx="1691">
                        <c:v>169,2</c:v>
                      </c:pt>
                      <c:pt idx="1692">
                        <c:v>169,3</c:v>
                      </c:pt>
                      <c:pt idx="1693">
                        <c:v>169,4</c:v>
                      </c:pt>
                      <c:pt idx="1694">
                        <c:v>169,5</c:v>
                      </c:pt>
                      <c:pt idx="1695">
                        <c:v>169,6</c:v>
                      </c:pt>
                      <c:pt idx="1696">
                        <c:v>169,7</c:v>
                      </c:pt>
                      <c:pt idx="1697">
                        <c:v>169,8</c:v>
                      </c:pt>
                      <c:pt idx="1698">
                        <c:v>169,9</c:v>
                      </c:pt>
                      <c:pt idx="1699">
                        <c:v>170</c:v>
                      </c:pt>
                      <c:pt idx="1700">
                        <c:v>170,1</c:v>
                      </c:pt>
                      <c:pt idx="1701">
                        <c:v>170,2</c:v>
                      </c:pt>
                      <c:pt idx="1702">
                        <c:v>170,3</c:v>
                      </c:pt>
                      <c:pt idx="1703">
                        <c:v>170,4</c:v>
                      </c:pt>
                      <c:pt idx="1704">
                        <c:v>170,5</c:v>
                      </c:pt>
                      <c:pt idx="1705">
                        <c:v>170,6</c:v>
                      </c:pt>
                      <c:pt idx="1706">
                        <c:v>170,7</c:v>
                      </c:pt>
                      <c:pt idx="1707">
                        <c:v>170,8</c:v>
                      </c:pt>
                      <c:pt idx="1708">
                        <c:v>170,9</c:v>
                      </c:pt>
                      <c:pt idx="1709">
                        <c:v>171</c:v>
                      </c:pt>
                      <c:pt idx="1710">
                        <c:v>171,1</c:v>
                      </c:pt>
                      <c:pt idx="1711">
                        <c:v>171,2</c:v>
                      </c:pt>
                      <c:pt idx="1712">
                        <c:v>171,3</c:v>
                      </c:pt>
                      <c:pt idx="1713">
                        <c:v>171,4</c:v>
                      </c:pt>
                      <c:pt idx="1714">
                        <c:v>171,5</c:v>
                      </c:pt>
                      <c:pt idx="1715">
                        <c:v>171,6</c:v>
                      </c:pt>
                      <c:pt idx="1716">
                        <c:v>171,7</c:v>
                      </c:pt>
                      <c:pt idx="1717">
                        <c:v>171,8</c:v>
                      </c:pt>
                      <c:pt idx="1718">
                        <c:v>171,9</c:v>
                      </c:pt>
                      <c:pt idx="1719">
                        <c:v>172</c:v>
                      </c:pt>
                      <c:pt idx="1720">
                        <c:v>172,1</c:v>
                      </c:pt>
                      <c:pt idx="1721">
                        <c:v>172,2</c:v>
                      </c:pt>
                      <c:pt idx="1722">
                        <c:v>172,3</c:v>
                      </c:pt>
                      <c:pt idx="1723">
                        <c:v>172,4</c:v>
                      </c:pt>
                      <c:pt idx="1724">
                        <c:v>172,5</c:v>
                      </c:pt>
                      <c:pt idx="1725">
                        <c:v>172,6</c:v>
                      </c:pt>
                      <c:pt idx="1726">
                        <c:v>172,7</c:v>
                      </c:pt>
                      <c:pt idx="1727">
                        <c:v>172,8</c:v>
                      </c:pt>
                      <c:pt idx="1728">
                        <c:v>172,9</c:v>
                      </c:pt>
                      <c:pt idx="1729">
                        <c:v>173</c:v>
                      </c:pt>
                      <c:pt idx="1730">
                        <c:v>173,1</c:v>
                      </c:pt>
                      <c:pt idx="1731">
                        <c:v>173,2</c:v>
                      </c:pt>
                      <c:pt idx="1732">
                        <c:v>173,3</c:v>
                      </c:pt>
                      <c:pt idx="1733">
                        <c:v>173,4</c:v>
                      </c:pt>
                      <c:pt idx="1734">
                        <c:v>173,5</c:v>
                      </c:pt>
                      <c:pt idx="1735">
                        <c:v>173,6</c:v>
                      </c:pt>
                      <c:pt idx="1736">
                        <c:v>173,7</c:v>
                      </c:pt>
                      <c:pt idx="1737">
                        <c:v>173,8</c:v>
                      </c:pt>
                      <c:pt idx="1738">
                        <c:v>173,9</c:v>
                      </c:pt>
                      <c:pt idx="1739">
                        <c:v>174</c:v>
                      </c:pt>
                      <c:pt idx="1740">
                        <c:v>174,1</c:v>
                      </c:pt>
                      <c:pt idx="1741">
                        <c:v>174,2</c:v>
                      </c:pt>
                      <c:pt idx="1742">
                        <c:v>174,3</c:v>
                      </c:pt>
                      <c:pt idx="1743">
                        <c:v>174,4</c:v>
                      </c:pt>
                      <c:pt idx="1744">
                        <c:v>174,5</c:v>
                      </c:pt>
                      <c:pt idx="1745">
                        <c:v>174,6</c:v>
                      </c:pt>
                      <c:pt idx="1746">
                        <c:v>174,7</c:v>
                      </c:pt>
                      <c:pt idx="1747">
                        <c:v>174,8</c:v>
                      </c:pt>
                      <c:pt idx="1748">
                        <c:v>174,9</c:v>
                      </c:pt>
                      <c:pt idx="1749">
                        <c:v>175</c:v>
                      </c:pt>
                      <c:pt idx="1750">
                        <c:v>175,1</c:v>
                      </c:pt>
                      <c:pt idx="1751">
                        <c:v>175,2</c:v>
                      </c:pt>
                      <c:pt idx="1752">
                        <c:v>175,3</c:v>
                      </c:pt>
                      <c:pt idx="1753">
                        <c:v>175,4</c:v>
                      </c:pt>
                      <c:pt idx="1754">
                        <c:v>175,5</c:v>
                      </c:pt>
                      <c:pt idx="1755">
                        <c:v>175,6</c:v>
                      </c:pt>
                      <c:pt idx="1756">
                        <c:v>175,7</c:v>
                      </c:pt>
                      <c:pt idx="1757">
                        <c:v>175,8</c:v>
                      </c:pt>
                      <c:pt idx="1758">
                        <c:v>175,9</c:v>
                      </c:pt>
                      <c:pt idx="1759">
                        <c:v>176</c:v>
                      </c:pt>
                      <c:pt idx="1760">
                        <c:v>176,1</c:v>
                      </c:pt>
                      <c:pt idx="1761">
                        <c:v>176,2</c:v>
                      </c:pt>
                      <c:pt idx="1762">
                        <c:v>176,3</c:v>
                      </c:pt>
                      <c:pt idx="1763">
                        <c:v>176,4</c:v>
                      </c:pt>
                      <c:pt idx="1764">
                        <c:v>176,5</c:v>
                      </c:pt>
                      <c:pt idx="1765">
                        <c:v>176,6</c:v>
                      </c:pt>
                      <c:pt idx="1766">
                        <c:v>176,7</c:v>
                      </c:pt>
                      <c:pt idx="1767">
                        <c:v>176,8</c:v>
                      </c:pt>
                      <c:pt idx="1768">
                        <c:v>176,9</c:v>
                      </c:pt>
                      <c:pt idx="1769">
                        <c:v>177</c:v>
                      </c:pt>
                      <c:pt idx="1770">
                        <c:v>177,1</c:v>
                      </c:pt>
                      <c:pt idx="1771">
                        <c:v>177,2</c:v>
                      </c:pt>
                      <c:pt idx="1772">
                        <c:v>177,3</c:v>
                      </c:pt>
                      <c:pt idx="1773">
                        <c:v>177,4</c:v>
                      </c:pt>
                      <c:pt idx="1774">
                        <c:v>177,5</c:v>
                      </c:pt>
                      <c:pt idx="1775">
                        <c:v>177,6</c:v>
                      </c:pt>
                      <c:pt idx="1776">
                        <c:v>177,7</c:v>
                      </c:pt>
                      <c:pt idx="1777">
                        <c:v>177,8</c:v>
                      </c:pt>
                      <c:pt idx="1778">
                        <c:v>177,9</c:v>
                      </c:pt>
                      <c:pt idx="1779">
                        <c:v>178</c:v>
                      </c:pt>
                      <c:pt idx="1780">
                        <c:v>178,1</c:v>
                      </c:pt>
                      <c:pt idx="1781">
                        <c:v>178,2</c:v>
                      </c:pt>
                      <c:pt idx="1782">
                        <c:v>178,3</c:v>
                      </c:pt>
                      <c:pt idx="1783">
                        <c:v>178,4</c:v>
                      </c:pt>
                      <c:pt idx="1784">
                        <c:v>178,5</c:v>
                      </c:pt>
                      <c:pt idx="1785">
                        <c:v>178,6</c:v>
                      </c:pt>
                      <c:pt idx="1786">
                        <c:v>178,7</c:v>
                      </c:pt>
                      <c:pt idx="1787">
                        <c:v>178,8</c:v>
                      </c:pt>
                      <c:pt idx="1788">
                        <c:v>178,9</c:v>
                      </c:pt>
                      <c:pt idx="1789">
                        <c:v>179</c:v>
                      </c:pt>
                      <c:pt idx="1790">
                        <c:v>179,1</c:v>
                      </c:pt>
                      <c:pt idx="1791">
                        <c:v>179,2</c:v>
                      </c:pt>
                      <c:pt idx="1792">
                        <c:v>179,3</c:v>
                      </c:pt>
                      <c:pt idx="1793">
                        <c:v>179,4</c:v>
                      </c:pt>
                      <c:pt idx="1794">
                        <c:v>179,5</c:v>
                      </c:pt>
                      <c:pt idx="1795">
                        <c:v>179,6</c:v>
                      </c:pt>
                      <c:pt idx="1796">
                        <c:v>179,7</c:v>
                      </c:pt>
                      <c:pt idx="1797">
                        <c:v>179,8</c:v>
                      </c:pt>
                      <c:pt idx="1798">
                        <c:v>179,9</c:v>
                      </c:pt>
                      <c:pt idx="1799">
                        <c:v>180</c:v>
                      </c:pt>
                      <c:pt idx="1800">
                        <c:v>180,1</c:v>
                      </c:pt>
                      <c:pt idx="1801">
                        <c:v>180,2</c:v>
                      </c:pt>
                      <c:pt idx="1802">
                        <c:v>180,3</c:v>
                      </c:pt>
                      <c:pt idx="1803">
                        <c:v>180,4</c:v>
                      </c:pt>
                      <c:pt idx="1804">
                        <c:v>180,5</c:v>
                      </c:pt>
                      <c:pt idx="1805">
                        <c:v>180,6</c:v>
                      </c:pt>
                      <c:pt idx="1806">
                        <c:v>180,7</c:v>
                      </c:pt>
                      <c:pt idx="1807">
                        <c:v>180,8</c:v>
                      </c:pt>
                      <c:pt idx="1808">
                        <c:v>180,9</c:v>
                      </c:pt>
                      <c:pt idx="1809">
                        <c:v>181</c:v>
                      </c:pt>
                      <c:pt idx="1810">
                        <c:v>181,1</c:v>
                      </c:pt>
                      <c:pt idx="1811">
                        <c:v>181,2</c:v>
                      </c:pt>
                      <c:pt idx="1812">
                        <c:v>181,3</c:v>
                      </c:pt>
                      <c:pt idx="1813">
                        <c:v>181,4</c:v>
                      </c:pt>
                      <c:pt idx="1814">
                        <c:v>181,5</c:v>
                      </c:pt>
                      <c:pt idx="1815">
                        <c:v>181,6</c:v>
                      </c:pt>
                      <c:pt idx="1816">
                        <c:v>181,7</c:v>
                      </c:pt>
                      <c:pt idx="1817">
                        <c:v>181,8</c:v>
                      </c:pt>
                      <c:pt idx="1818">
                        <c:v>181,9</c:v>
                      </c:pt>
                      <c:pt idx="1819">
                        <c:v>182</c:v>
                      </c:pt>
                      <c:pt idx="1820">
                        <c:v>182,1</c:v>
                      </c:pt>
                      <c:pt idx="1821">
                        <c:v>182,2</c:v>
                      </c:pt>
                      <c:pt idx="1822">
                        <c:v>182,3</c:v>
                      </c:pt>
                      <c:pt idx="1823">
                        <c:v>182,4</c:v>
                      </c:pt>
                      <c:pt idx="1824">
                        <c:v>182,5</c:v>
                      </c:pt>
                      <c:pt idx="1825">
                        <c:v>182,6</c:v>
                      </c:pt>
                      <c:pt idx="1826">
                        <c:v>182,7</c:v>
                      </c:pt>
                      <c:pt idx="1827">
                        <c:v>182,8</c:v>
                      </c:pt>
                      <c:pt idx="1828">
                        <c:v>182,9</c:v>
                      </c:pt>
                      <c:pt idx="1829">
                        <c:v>183</c:v>
                      </c:pt>
                      <c:pt idx="1830">
                        <c:v>183,1</c:v>
                      </c:pt>
                      <c:pt idx="1831">
                        <c:v>183,2</c:v>
                      </c:pt>
                      <c:pt idx="1832">
                        <c:v>183,3</c:v>
                      </c:pt>
                      <c:pt idx="1833">
                        <c:v>183,4</c:v>
                      </c:pt>
                      <c:pt idx="1834">
                        <c:v>183,5</c:v>
                      </c:pt>
                      <c:pt idx="1835">
                        <c:v>183,6</c:v>
                      </c:pt>
                      <c:pt idx="1836">
                        <c:v>183,7</c:v>
                      </c:pt>
                      <c:pt idx="1837">
                        <c:v>183,8</c:v>
                      </c:pt>
                      <c:pt idx="1838">
                        <c:v>183,9</c:v>
                      </c:pt>
                      <c:pt idx="1839">
                        <c:v>184</c:v>
                      </c:pt>
                      <c:pt idx="1840">
                        <c:v>184,1</c:v>
                      </c:pt>
                      <c:pt idx="1841">
                        <c:v>184,2</c:v>
                      </c:pt>
                      <c:pt idx="1842">
                        <c:v>184,3</c:v>
                      </c:pt>
                      <c:pt idx="1843">
                        <c:v>184,4</c:v>
                      </c:pt>
                      <c:pt idx="1844">
                        <c:v>184,5</c:v>
                      </c:pt>
                      <c:pt idx="1845">
                        <c:v>184,6</c:v>
                      </c:pt>
                      <c:pt idx="1846">
                        <c:v>184,7</c:v>
                      </c:pt>
                      <c:pt idx="1847">
                        <c:v>184,8</c:v>
                      </c:pt>
                      <c:pt idx="1848">
                        <c:v>184,9</c:v>
                      </c:pt>
                      <c:pt idx="1849">
                        <c:v>185</c:v>
                      </c:pt>
                      <c:pt idx="1850">
                        <c:v>185,1</c:v>
                      </c:pt>
                      <c:pt idx="1851">
                        <c:v>185,2</c:v>
                      </c:pt>
                      <c:pt idx="1852">
                        <c:v>185,3</c:v>
                      </c:pt>
                      <c:pt idx="1853">
                        <c:v>185,4</c:v>
                      </c:pt>
                      <c:pt idx="1854">
                        <c:v>185,5</c:v>
                      </c:pt>
                      <c:pt idx="1855">
                        <c:v>185,6</c:v>
                      </c:pt>
                      <c:pt idx="1856">
                        <c:v>185,7</c:v>
                      </c:pt>
                      <c:pt idx="1857">
                        <c:v>185,8</c:v>
                      </c:pt>
                      <c:pt idx="1858">
                        <c:v>185,9</c:v>
                      </c:pt>
                      <c:pt idx="1859">
                        <c:v>186</c:v>
                      </c:pt>
                      <c:pt idx="1860">
                        <c:v>186,1</c:v>
                      </c:pt>
                      <c:pt idx="1861">
                        <c:v>186,2</c:v>
                      </c:pt>
                      <c:pt idx="1862">
                        <c:v>186,3</c:v>
                      </c:pt>
                      <c:pt idx="1863">
                        <c:v>186,4</c:v>
                      </c:pt>
                      <c:pt idx="1864">
                        <c:v>186,5</c:v>
                      </c:pt>
                      <c:pt idx="1865">
                        <c:v>186,6</c:v>
                      </c:pt>
                      <c:pt idx="1866">
                        <c:v>186,7</c:v>
                      </c:pt>
                      <c:pt idx="1867">
                        <c:v>186,8</c:v>
                      </c:pt>
                      <c:pt idx="1868">
                        <c:v>186,9</c:v>
                      </c:pt>
                      <c:pt idx="1869">
                        <c:v>187</c:v>
                      </c:pt>
                      <c:pt idx="1870">
                        <c:v>187,1</c:v>
                      </c:pt>
                      <c:pt idx="1871">
                        <c:v>187,2</c:v>
                      </c:pt>
                      <c:pt idx="1872">
                        <c:v>187,3</c:v>
                      </c:pt>
                      <c:pt idx="1873">
                        <c:v>187,4</c:v>
                      </c:pt>
                      <c:pt idx="1874">
                        <c:v>187,5</c:v>
                      </c:pt>
                      <c:pt idx="1875">
                        <c:v>187,6</c:v>
                      </c:pt>
                      <c:pt idx="1876">
                        <c:v>187,7</c:v>
                      </c:pt>
                      <c:pt idx="1877">
                        <c:v>187,8</c:v>
                      </c:pt>
                      <c:pt idx="1878">
                        <c:v>187,9</c:v>
                      </c:pt>
                      <c:pt idx="1879">
                        <c:v>188</c:v>
                      </c:pt>
                      <c:pt idx="1880">
                        <c:v>188,1</c:v>
                      </c:pt>
                      <c:pt idx="1881">
                        <c:v>188,2</c:v>
                      </c:pt>
                      <c:pt idx="1882">
                        <c:v>188,3</c:v>
                      </c:pt>
                      <c:pt idx="1883">
                        <c:v>188,4</c:v>
                      </c:pt>
                      <c:pt idx="1884">
                        <c:v>188,5</c:v>
                      </c:pt>
                      <c:pt idx="1885">
                        <c:v>188,6</c:v>
                      </c:pt>
                      <c:pt idx="1886">
                        <c:v>188,7</c:v>
                      </c:pt>
                      <c:pt idx="1887">
                        <c:v>188,8</c:v>
                      </c:pt>
                      <c:pt idx="1888">
                        <c:v>188,9</c:v>
                      </c:pt>
                      <c:pt idx="1889">
                        <c:v>189</c:v>
                      </c:pt>
                      <c:pt idx="1890">
                        <c:v>189,1</c:v>
                      </c:pt>
                      <c:pt idx="1891">
                        <c:v>189,2</c:v>
                      </c:pt>
                      <c:pt idx="1892">
                        <c:v>189,3</c:v>
                      </c:pt>
                      <c:pt idx="1893">
                        <c:v>189,4</c:v>
                      </c:pt>
                      <c:pt idx="1894">
                        <c:v>189,5</c:v>
                      </c:pt>
                      <c:pt idx="1895">
                        <c:v>189,6</c:v>
                      </c:pt>
                      <c:pt idx="1896">
                        <c:v>189,7</c:v>
                      </c:pt>
                      <c:pt idx="1897">
                        <c:v>189,8</c:v>
                      </c:pt>
                      <c:pt idx="1898">
                        <c:v>189,9</c:v>
                      </c:pt>
                      <c:pt idx="1899">
                        <c:v>190</c:v>
                      </c:pt>
                      <c:pt idx="1900">
                        <c:v>190,1</c:v>
                      </c:pt>
                      <c:pt idx="1901">
                        <c:v>190,2</c:v>
                      </c:pt>
                      <c:pt idx="1902">
                        <c:v>190,3</c:v>
                      </c:pt>
                      <c:pt idx="1903">
                        <c:v>190,4</c:v>
                      </c:pt>
                      <c:pt idx="1904">
                        <c:v>190,5</c:v>
                      </c:pt>
                      <c:pt idx="1905">
                        <c:v>190,6</c:v>
                      </c:pt>
                      <c:pt idx="1906">
                        <c:v>190,7</c:v>
                      </c:pt>
                      <c:pt idx="1907">
                        <c:v>190,8</c:v>
                      </c:pt>
                      <c:pt idx="1908">
                        <c:v>190,9</c:v>
                      </c:pt>
                      <c:pt idx="1909">
                        <c:v>191</c:v>
                      </c:pt>
                      <c:pt idx="1910">
                        <c:v>191,1</c:v>
                      </c:pt>
                      <c:pt idx="1911">
                        <c:v>191,2</c:v>
                      </c:pt>
                      <c:pt idx="1912">
                        <c:v>191,3</c:v>
                      </c:pt>
                      <c:pt idx="1913">
                        <c:v>191,4</c:v>
                      </c:pt>
                      <c:pt idx="1914">
                        <c:v>191,5</c:v>
                      </c:pt>
                      <c:pt idx="1915">
                        <c:v>191,6</c:v>
                      </c:pt>
                      <c:pt idx="1916">
                        <c:v>191,7</c:v>
                      </c:pt>
                      <c:pt idx="1917">
                        <c:v>191,8</c:v>
                      </c:pt>
                      <c:pt idx="1918">
                        <c:v>191,9</c:v>
                      </c:pt>
                      <c:pt idx="1919">
                        <c:v>192</c:v>
                      </c:pt>
                      <c:pt idx="1920">
                        <c:v>192,1</c:v>
                      </c:pt>
                      <c:pt idx="1921">
                        <c:v>192,2</c:v>
                      </c:pt>
                      <c:pt idx="1922">
                        <c:v>192,3</c:v>
                      </c:pt>
                      <c:pt idx="1923">
                        <c:v>192,4</c:v>
                      </c:pt>
                      <c:pt idx="1924">
                        <c:v>192,5</c:v>
                      </c:pt>
                      <c:pt idx="1925">
                        <c:v>192,6</c:v>
                      </c:pt>
                      <c:pt idx="1926">
                        <c:v>192,7</c:v>
                      </c:pt>
                      <c:pt idx="1927">
                        <c:v>192,8</c:v>
                      </c:pt>
                      <c:pt idx="1928">
                        <c:v>192,9</c:v>
                      </c:pt>
                      <c:pt idx="1929">
                        <c:v>193</c:v>
                      </c:pt>
                      <c:pt idx="1930">
                        <c:v>193,1</c:v>
                      </c:pt>
                      <c:pt idx="1931">
                        <c:v>193,2</c:v>
                      </c:pt>
                      <c:pt idx="1932">
                        <c:v>193,3</c:v>
                      </c:pt>
                      <c:pt idx="1933">
                        <c:v>193,4</c:v>
                      </c:pt>
                      <c:pt idx="1934">
                        <c:v>193,5</c:v>
                      </c:pt>
                      <c:pt idx="1935">
                        <c:v>193,6</c:v>
                      </c:pt>
                      <c:pt idx="1936">
                        <c:v>193,7</c:v>
                      </c:pt>
                      <c:pt idx="1937">
                        <c:v>193,8</c:v>
                      </c:pt>
                      <c:pt idx="1938">
                        <c:v>193,9</c:v>
                      </c:pt>
                      <c:pt idx="1939">
                        <c:v>194</c:v>
                      </c:pt>
                      <c:pt idx="1940">
                        <c:v>194,1</c:v>
                      </c:pt>
                      <c:pt idx="1941">
                        <c:v>194,2</c:v>
                      </c:pt>
                      <c:pt idx="1942">
                        <c:v>194,3</c:v>
                      </c:pt>
                      <c:pt idx="1943">
                        <c:v>194,4</c:v>
                      </c:pt>
                      <c:pt idx="1944">
                        <c:v>194,5</c:v>
                      </c:pt>
                      <c:pt idx="1945">
                        <c:v>194,6</c:v>
                      </c:pt>
                      <c:pt idx="1946">
                        <c:v>194,7</c:v>
                      </c:pt>
                      <c:pt idx="1947">
                        <c:v>194,8</c:v>
                      </c:pt>
                      <c:pt idx="1948">
                        <c:v>194,9</c:v>
                      </c:pt>
                      <c:pt idx="1949">
                        <c:v>195</c:v>
                      </c:pt>
                      <c:pt idx="1950">
                        <c:v>195,1</c:v>
                      </c:pt>
                      <c:pt idx="1951">
                        <c:v>195,2</c:v>
                      </c:pt>
                      <c:pt idx="1952">
                        <c:v>195,3</c:v>
                      </c:pt>
                      <c:pt idx="1953">
                        <c:v>195,4</c:v>
                      </c:pt>
                      <c:pt idx="1954">
                        <c:v>195,5</c:v>
                      </c:pt>
                      <c:pt idx="1955">
                        <c:v>195,6</c:v>
                      </c:pt>
                      <c:pt idx="1956">
                        <c:v>195,7</c:v>
                      </c:pt>
                      <c:pt idx="1957">
                        <c:v>195,8</c:v>
                      </c:pt>
                      <c:pt idx="1958">
                        <c:v>195,9</c:v>
                      </c:pt>
                      <c:pt idx="1959">
                        <c:v>196</c:v>
                      </c:pt>
                      <c:pt idx="1960">
                        <c:v>196,1</c:v>
                      </c:pt>
                      <c:pt idx="1961">
                        <c:v>196,2</c:v>
                      </c:pt>
                      <c:pt idx="1962">
                        <c:v>196,3</c:v>
                      </c:pt>
                      <c:pt idx="1963">
                        <c:v>196,4</c:v>
                      </c:pt>
                      <c:pt idx="1964">
                        <c:v>196,5</c:v>
                      </c:pt>
                      <c:pt idx="1965">
                        <c:v>196,6</c:v>
                      </c:pt>
                      <c:pt idx="1966">
                        <c:v>196,7</c:v>
                      </c:pt>
                      <c:pt idx="1967">
                        <c:v>196,8</c:v>
                      </c:pt>
                      <c:pt idx="1968">
                        <c:v>196,9</c:v>
                      </c:pt>
                      <c:pt idx="1969">
                        <c:v>197</c:v>
                      </c:pt>
                      <c:pt idx="1970">
                        <c:v>197,1</c:v>
                      </c:pt>
                      <c:pt idx="1971">
                        <c:v>197,2</c:v>
                      </c:pt>
                      <c:pt idx="1972">
                        <c:v>197,3</c:v>
                      </c:pt>
                      <c:pt idx="1973">
                        <c:v>197,4</c:v>
                      </c:pt>
                      <c:pt idx="1974">
                        <c:v>197,5</c:v>
                      </c:pt>
                      <c:pt idx="1975">
                        <c:v>197,6</c:v>
                      </c:pt>
                      <c:pt idx="1976">
                        <c:v>197,7</c:v>
                      </c:pt>
                      <c:pt idx="1977">
                        <c:v>197,8</c:v>
                      </c:pt>
                      <c:pt idx="1978">
                        <c:v>197,9</c:v>
                      </c:pt>
                      <c:pt idx="1979">
                        <c:v>198</c:v>
                      </c:pt>
                      <c:pt idx="1980">
                        <c:v>198,1</c:v>
                      </c:pt>
                      <c:pt idx="1981">
                        <c:v>198,2</c:v>
                      </c:pt>
                      <c:pt idx="1982">
                        <c:v>198,3</c:v>
                      </c:pt>
                      <c:pt idx="1983">
                        <c:v>198,4</c:v>
                      </c:pt>
                      <c:pt idx="1984">
                        <c:v>198,5</c:v>
                      </c:pt>
                      <c:pt idx="1985">
                        <c:v>198,6</c:v>
                      </c:pt>
                      <c:pt idx="1986">
                        <c:v>198,7</c:v>
                      </c:pt>
                      <c:pt idx="1987">
                        <c:v>198,8</c:v>
                      </c:pt>
                      <c:pt idx="1988">
                        <c:v>198,9</c:v>
                      </c:pt>
                      <c:pt idx="1989">
                        <c:v>199</c:v>
                      </c:pt>
                      <c:pt idx="1990">
                        <c:v>199,1</c:v>
                      </c:pt>
                      <c:pt idx="1991">
                        <c:v>199,2</c:v>
                      </c:pt>
                      <c:pt idx="1992">
                        <c:v>199,3</c:v>
                      </c:pt>
                      <c:pt idx="1993">
                        <c:v>199,4</c:v>
                      </c:pt>
                      <c:pt idx="1994">
                        <c:v>199,5</c:v>
                      </c:pt>
                      <c:pt idx="1995">
                        <c:v>199,6</c:v>
                      </c:pt>
                      <c:pt idx="1996">
                        <c:v>199,7</c:v>
                      </c:pt>
                      <c:pt idx="1997">
                        <c:v>199,8</c:v>
                      </c:pt>
                      <c:pt idx="1998">
                        <c:v>199,9</c:v>
                      </c:pt>
                      <c:pt idx="1999">
                        <c:v>200</c:v>
                      </c:pt>
                      <c:pt idx="2000">
                        <c:v>200,1</c:v>
                      </c:pt>
                      <c:pt idx="2001">
                        <c:v>200,2</c:v>
                      </c:pt>
                      <c:pt idx="2002">
                        <c:v>200,3</c:v>
                      </c:pt>
                      <c:pt idx="2003">
                        <c:v>200,4</c:v>
                      </c:pt>
                      <c:pt idx="2004">
                        <c:v>200,5</c:v>
                      </c:pt>
                      <c:pt idx="2005">
                        <c:v>200,6</c:v>
                      </c:pt>
                      <c:pt idx="2006">
                        <c:v>200,7</c:v>
                      </c:pt>
                      <c:pt idx="2007">
                        <c:v>200,8</c:v>
                      </c:pt>
                      <c:pt idx="2008">
                        <c:v>200,9</c:v>
                      </c:pt>
                      <c:pt idx="2009">
                        <c:v>201</c:v>
                      </c:pt>
                      <c:pt idx="2010">
                        <c:v>201,1</c:v>
                      </c:pt>
                      <c:pt idx="2011">
                        <c:v>201,2</c:v>
                      </c:pt>
                      <c:pt idx="2012">
                        <c:v>201,3</c:v>
                      </c:pt>
                      <c:pt idx="2013">
                        <c:v>201,4</c:v>
                      </c:pt>
                      <c:pt idx="2014">
                        <c:v>201,5</c:v>
                      </c:pt>
                      <c:pt idx="2015">
                        <c:v>201,6</c:v>
                      </c:pt>
                      <c:pt idx="2016">
                        <c:v>201,7</c:v>
                      </c:pt>
                      <c:pt idx="2017">
                        <c:v>201,8</c:v>
                      </c:pt>
                      <c:pt idx="2018">
                        <c:v>201,9</c:v>
                      </c:pt>
                      <c:pt idx="2019">
                        <c:v>202</c:v>
                      </c:pt>
                      <c:pt idx="2020">
                        <c:v>202,1</c:v>
                      </c:pt>
                      <c:pt idx="2021">
                        <c:v>202,2</c:v>
                      </c:pt>
                      <c:pt idx="2022">
                        <c:v>202,3</c:v>
                      </c:pt>
                      <c:pt idx="2023">
                        <c:v>202,4</c:v>
                      </c:pt>
                      <c:pt idx="2024">
                        <c:v>202,5</c:v>
                      </c:pt>
                      <c:pt idx="2025">
                        <c:v>202,6</c:v>
                      </c:pt>
                      <c:pt idx="2026">
                        <c:v>202,7</c:v>
                      </c:pt>
                      <c:pt idx="2027">
                        <c:v>202,8</c:v>
                      </c:pt>
                      <c:pt idx="2028">
                        <c:v>202,9</c:v>
                      </c:pt>
                      <c:pt idx="2029">
                        <c:v>203</c:v>
                      </c:pt>
                      <c:pt idx="2030">
                        <c:v>203,1</c:v>
                      </c:pt>
                      <c:pt idx="2031">
                        <c:v>203,2</c:v>
                      </c:pt>
                      <c:pt idx="2032">
                        <c:v>203,3</c:v>
                      </c:pt>
                      <c:pt idx="2033">
                        <c:v>203,4</c:v>
                      </c:pt>
                      <c:pt idx="2034">
                        <c:v>203,5</c:v>
                      </c:pt>
                      <c:pt idx="2035">
                        <c:v>203,6</c:v>
                      </c:pt>
                      <c:pt idx="2036">
                        <c:v>203,7</c:v>
                      </c:pt>
                      <c:pt idx="2037">
                        <c:v>203,8</c:v>
                      </c:pt>
                      <c:pt idx="2038">
                        <c:v>203,9</c:v>
                      </c:pt>
                      <c:pt idx="2039">
                        <c:v>204</c:v>
                      </c:pt>
                      <c:pt idx="2040">
                        <c:v>204,1</c:v>
                      </c:pt>
                      <c:pt idx="2041">
                        <c:v>204,2</c:v>
                      </c:pt>
                      <c:pt idx="2042">
                        <c:v>204,3</c:v>
                      </c:pt>
                      <c:pt idx="2043">
                        <c:v>204,4</c:v>
                      </c:pt>
                      <c:pt idx="2044">
                        <c:v>204,5</c:v>
                      </c:pt>
                      <c:pt idx="2045">
                        <c:v>204,6</c:v>
                      </c:pt>
                      <c:pt idx="2046">
                        <c:v>204,7</c:v>
                      </c:pt>
                      <c:pt idx="2047">
                        <c:v>204,8</c:v>
                      </c:pt>
                      <c:pt idx="2048">
                        <c:v>204,9</c:v>
                      </c:pt>
                      <c:pt idx="2049">
                        <c:v>205</c:v>
                      </c:pt>
                      <c:pt idx="2050">
                        <c:v>205,1</c:v>
                      </c:pt>
                      <c:pt idx="2051">
                        <c:v>205,2</c:v>
                      </c:pt>
                      <c:pt idx="2052">
                        <c:v>205,3</c:v>
                      </c:pt>
                      <c:pt idx="2053">
                        <c:v>205,4</c:v>
                      </c:pt>
                      <c:pt idx="2054">
                        <c:v>205,5</c:v>
                      </c:pt>
                      <c:pt idx="2055">
                        <c:v>205,6</c:v>
                      </c:pt>
                      <c:pt idx="2056">
                        <c:v>205,7</c:v>
                      </c:pt>
                      <c:pt idx="2057">
                        <c:v>205,8</c:v>
                      </c:pt>
                      <c:pt idx="2058">
                        <c:v>205,9</c:v>
                      </c:pt>
                      <c:pt idx="2059">
                        <c:v>206</c:v>
                      </c:pt>
                      <c:pt idx="2060">
                        <c:v>206,1</c:v>
                      </c:pt>
                      <c:pt idx="2061">
                        <c:v>206,2</c:v>
                      </c:pt>
                      <c:pt idx="2062">
                        <c:v>206,3</c:v>
                      </c:pt>
                      <c:pt idx="2063">
                        <c:v>206,4</c:v>
                      </c:pt>
                      <c:pt idx="2064">
                        <c:v>206,5</c:v>
                      </c:pt>
                      <c:pt idx="2065">
                        <c:v>206,6</c:v>
                      </c:pt>
                      <c:pt idx="2066">
                        <c:v>206,7</c:v>
                      </c:pt>
                      <c:pt idx="2067">
                        <c:v>206,8</c:v>
                      </c:pt>
                      <c:pt idx="2068">
                        <c:v>206,9</c:v>
                      </c:pt>
                      <c:pt idx="2069">
                        <c:v>207</c:v>
                      </c:pt>
                      <c:pt idx="2070">
                        <c:v>207,1</c:v>
                      </c:pt>
                      <c:pt idx="2071">
                        <c:v>207,2</c:v>
                      </c:pt>
                      <c:pt idx="2072">
                        <c:v>207,3</c:v>
                      </c:pt>
                      <c:pt idx="2073">
                        <c:v>207,4</c:v>
                      </c:pt>
                      <c:pt idx="2074">
                        <c:v>207,5</c:v>
                      </c:pt>
                      <c:pt idx="2075">
                        <c:v>207,6</c:v>
                      </c:pt>
                      <c:pt idx="2076">
                        <c:v>207,7</c:v>
                      </c:pt>
                      <c:pt idx="2077">
                        <c:v>207,8</c:v>
                      </c:pt>
                      <c:pt idx="2078">
                        <c:v>207,9</c:v>
                      </c:pt>
                      <c:pt idx="2079">
                        <c:v>208</c:v>
                      </c:pt>
                      <c:pt idx="2080">
                        <c:v>208,1</c:v>
                      </c:pt>
                      <c:pt idx="2081">
                        <c:v>208,2</c:v>
                      </c:pt>
                      <c:pt idx="2082">
                        <c:v>208,3</c:v>
                      </c:pt>
                      <c:pt idx="2083">
                        <c:v>208,4</c:v>
                      </c:pt>
                      <c:pt idx="2084">
                        <c:v>208,5</c:v>
                      </c:pt>
                      <c:pt idx="2085">
                        <c:v>208,6</c:v>
                      </c:pt>
                      <c:pt idx="2086">
                        <c:v>208,7</c:v>
                      </c:pt>
                      <c:pt idx="2087">
                        <c:v>208,8</c:v>
                      </c:pt>
                      <c:pt idx="2088">
                        <c:v>208,9</c:v>
                      </c:pt>
                      <c:pt idx="2089">
                        <c:v>209</c:v>
                      </c:pt>
                      <c:pt idx="2090">
                        <c:v>209,1</c:v>
                      </c:pt>
                      <c:pt idx="2091">
                        <c:v>209,2</c:v>
                      </c:pt>
                      <c:pt idx="2092">
                        <c:v>209,3</c:v>
                      </c:pt>
                      <c:pt idx="2093">
                        <c:v>209,4</c:v>
                      </c:pt>
                      <c:pt idx="2094">
                        <c:v>209,5</c:v>
                      </c:pt>
                      <c:pt idx="2095">
                        <c:v>209,6</c:v>
                      </c:pt>
                      <c:pt idx="2096">
                        <c:v>209,7</c:v>
                      </c:pt>
                      <c:pt idx="2097">
                        <c:v>209,8</c:v>
                      </c:pt>
                      <c:pt idx="2098">
                        <c:v>209,9</c:v>
                      </c:pt>
                      <c:pt idx="2099">
                        <c:v>210</c:v>
                      </c:pt>
                      <c:pt idx="2100">
                        <c:v>210,1</c:v>
                      </c:pt>
                      <c:pt idx="2101">
                        <c:v>210,2</c:v>
                      </c:pt>
                      <c:pt idx="2102">
                        <c:v>210,3</c:v>
                      </c:pt>
                      <c:pt idx="2103">
                        <c:v>210,4</c:v>
                      </c:pt>
                      <c:pt idx="2104">
                        <c:v>210,5</c:v>
                      </c:pt>
                      <c:pt idx="2105">
                        <c:v>210,6</c:v>
                      </c:pt>
                      <c:pt idx="2106">
                        <c:v>210,7</c:v>
                      </c:pt>
                      <c:pt idx="2107">
                        <c:v>210,8</c:v>
                      </c:pt>
                      <c:pt idx="2108">
                        <c:v>210,9</c:v>
                      </c:pt>
                      <c:pt idx="2109">
                        <c:v>211</c:v>
                      </c:pt>
                      <c:pt idx="2110">
                        <c:v>211,1</c:v>
                      </c:pt>
                      <c:pt idx="2111">
                        <c:v>211,2</c:v>
                      </c:pt>
                      <c:pt idx="2112">
                        <c:v>211,3</c:v>
                      </c:pt>
                      <c:pt idx="2113">
                        <c:v>211,4</c:v>
                      </c:pt>
                      <c:pt idx="2114">
                        <c:v>211,5</c:v>
                      </c:pt>
                      <c:pt idx="2115">
                        <c:v>211,6</c:v>
                      </c:pt>
                      <c:pt idx="2116">
                        <c:v>211,7</c:v>
                      </c:pt>
                      <c:pt idx="2117">
                        <c:v>211,8</c:v>
                      </c:pt>
                      <c:pt idx="2118">
                        <c:v>211,9</c:v>
                      </c:pt>
                      <c:pt idx="2119">
                        <c:v>212</c:v>
                      </c:pt>
                      <c:pt idx="2120">
                        <c:v>212,1</c:v>
                      </c:pt>
                      <c:pt idx="2121">
                        <c:v>212,2</c:v>
                      </c:pt>
                      <c:pt idx="2122">
                        <c:v>212,3</c:v>
                      </c:pt>
                      <c:pt idx="2123">
                        <c:v>212,4</c:v>
                      </c:pt>
                      <c:pt idx="2124">
                        <c:v>212,5</c:v>
                      </c:pt>
                      <c:pt idx="2125">
                        <c:v>212,6</c:v>
                      </c:pt>
                      <c:pt idx="2126">
                        <c:v>212,7</c:v>
                      </c:pt>
                      <c:pt idx="2127">
                        <c:v>212,8</c:v>
                      </c:pt>
                      <c:pt idx="2128">
                        <c:v>212,9</c:v>
                      </c:pt>
                      <c:pt idx="2129">
                        <c:v>213</c:v>
                      </c:pt>
                      <c:pt idx="2130">
                        <c:v>213,1</c:v>
                      </c:pt>
                      <c:pt idx="2131">
                        <c:v>213,2</c:v>
                      </c:pt>
                      <c:pt idx="2132">
                        <c:v>213,3</c:v>
                      </c:pt>
                      <c:pt idx="2133">
                        <c:v>213,4</c:v>
                      </c:pt>
                      <c:pt idx="2134">
                        <c:v>213,5</c:v>
                      </c:pt>
                      <c:pt idx="2135">
                        <c:v>213,6</c:v>
                      </c:pt>
                      <c:pt idx="2136">
                        <c:v>213,7</c:v>
                      </c:pt>
                      <c:pt idx="2137">
                        <c:v>213,8</c:v>
                      </c:pt>
                      <c:pt idx="2138">
                        <c:v>213,9</c:v>
                      </c:pt>
                      <c:pt idx="2139">
                        <c:v>214</c:v>
                      </c:pt>
                      <c:pt idx="2140">
                        <c:v>214,1</c:v>
                      </c:pt>
                      <c:pt idx="2141">
                        <c:v>214,2</c:v>
                      </c:pt>
                      <c:pt idx="2142">
                        <c:v>214,3</c:v>
                      </c:pt>
                      <c:pt idx="2143">
                        <c:v>214,4</c:v>
                      </c:pt>
                      <c:pt idx="2144">
                        <c:v>214,5</c:v>
                      </c:pt>
                      <c:pt idx="2145">
                        <c:v>214,6</c:v>
                      </c:pt>
                      <c:pt idx="2146">
                        <c:v>214,7</c:v>
                      </c:pt>
                      <c:pt idx="2147">
                        <c:v>214,8</c:v>
                      </c:pt>
                      <c:pt idx="2148">
                        <c:v>214,9</c:v>
                      </c:pt>
                      <c:pt idx="2149">
                        <c:v>215</c:v>
                      </c:pt>
                      <c:pt idx="2150">
                        <c:v>215,1</c:v>
                      </c:pt>
                      <c:pt idx="2151">
                        <c:v>215,2</c:v>
                      </c:pt>
                      <c:pt idx="2152">
                        <c:v>215,3</c:v>
                      </c:pt>
                      <c:pt idx="2153">
                        <c:v>215,4</c:v>
                      </c:pt>
                      <c:pt idx="2154">
                        <c:v>215,5</c:v>
                      </c:pt>
                      <c:pt idx="2155">
                        <c:v>215,6</c:v>
                      </c:pt>
                      <c:pt idx="2156">
                        <c:v>215,7</c:v>
                      </c:pt>
                      <c:pt idx="2157">
                        <c:v>215,8</c:v>
                      </c:pt>
                      <c:pt idx="2158">
                        <c:v>215,9</c:v>
                      </c:pt>
                      <c:pt idx="2159">
                        <c:v>216</c:v>
                      </c:pt>
                      <c:pt idx="2160">
                        <c:v>216,1</c:v>
                      </c:pt>
                      <c:pt idx="2161">
                        <c:v>216,2</c:v>
                      </c:pt>
                      <c:pt idx="2162">
                        <c:v>216,3</c:v>
                      </c:pt>
                      <c:pt idx="2163">
                        <c:v>216,4</c:v>
                      </c:pt>
                      <c:pt idx="2164">
                        <c:v>216,5</c:v>
                      </c:pt>
                      <c:pt idx="2165">
                        <c:v>216,6</c:v>
                      </c:pt>
                      <c:pt idx="2166">
                        <c:v>216,7</c:v>
                      </c:pt>
                      <c:pt idx="2167">
                        <c:v>216,8</c:v>
                      </c:pt>
                      <c:pt idx="2168">
                        <c:v>216,9</c:v>
                      </c:pt>
                      <c:pt idx="2169">
                        <c:v>217</c:v>
                      </c:pt>
                      <c:pt idx="2170">
                        <c:v>217,1</c:v>
                      </c:pt>
                      <c:pt idx="2171">
                        <c:v>217,2</c:v>
                      </c:pt>
                      <c:pt idx="2172">
                        <c:v>217,3</c:v>
                      </c:pt>
                      <c:pt idx="2173">
                        <c:v>217,4</c:v>
                      </c:pt>
                      <c:pt idx="2174">
                        <c:v>217,5</c:v>
                      </c:pt>
                      <c:pt idx="2175">
                        <c:v>217,6</c:v>
                      </c:pt>
                      <c:pt idx="2176">
                        <c:v>217,7</c:v>
                      </c:pt>
                      <c:pt idx="2177">
                        <c:v>217,8</c:v>
                      </c:pt>
                      <c:pt idx="2178">
                        <c:v>217,9</c:v>
                      </c:pt>
                      <c:pt idx="2179">
                        <c:v>218</c:v>
                      </c:pt>
                      <c:pt idx="2180">
                        <c:v>218,1</c:v>
                      </c:pt>
                      <c:pt idx="2181">
                        <c:v>218,2</c:v>
                      </c:pt>
                      <c:pt idx="2182">
                        <c:v>218,3</c:v>
                      </c:pt>
                      <c:pt idx="2183">
                        <c:v>218,4</c:v>
                      </c:pt>
                      <c:pt idx="2184">
                        <c:v>218,5</c:v>
                      </c:pt>
                      <c:pt idx="2185">
                        <c:v>218,6</c:v>
                      </c:pt>
                      <c:pt idx="2186">
                        <c:v>218,7</c:v>
                      </c:pt>
                      <c:pt idx="2187">
                        <c:v>218,8</c:v>
                      </c:pt>
                      <c:pt idx="2188">
                        <c:v>218,9</c:v>
                      </c:pt>
                      <c:pt idx="2189">
                        <c:v>219</c:v>
                      </c:pt>
                      <c:pt idx="2190">
                        <c:v>219,1</c:v>
                      </c:pt>
                      <c:pt idx="2191">
                        <c:v>219,2</c:v>
                      </c:pt>
                      <c:pt idx="2192">
                        <c:v>219,3</c:v>
                      </c:pt>
                      <c:pt idx="2193">
                        <c:v>219,4</c:v>
                      </c:pt>
                      <c:pt idx="2194">
                        <c:v>219,5</c:v>
                      </c:pt>
                      <c:pt idx="2195">
                        <c:v>219,6</c:v>
                      </c:pt>
                      <c:pt idx="2196">
                        <c:v>219,7</c:v>
                      </c:pt>
                      <c:pt idx="2197">
                        <c:v>219,8</c:v>
                      </c:pt>
                      <c:pt idx="2198">
                        <c:v>219,9</c:v>
                      </c:pt>
                      <c:pt idx="2199">
                        <c:v>220</c:v>
                      </c:pt>
                      <c:pt idx="2200">
                        <c:v>220,1</c:v>
                      </c:pt>
                      <c:pt idx="2201">
                        <c:v>220,2</c:v>
                      </c:pt>
                      <c:pt idx="2202">
                        <c:v>220,3</c:v>
                      </c:pt>
                      <c:pt idx="2203">
                        <c:v>220,4</c:v>
                      </c:pt>
                      <c:pt idx="2204">
                        <c:v>220,5</c:v>
                      </c:pt>
                      <c:pt idx="2205">
                        <c:v>220,6</c:v>
                      </c:pt>
                      <c:pt idx="2206">
                        <c:v>220,7</c:v>
                      </c:pt>
                      <c:pt idx="2207">
                        <c:v>220,8</c:v>
                      </c:pt>
                      <c:pt idx="2208">
                        <c:v>220,9</c:v>
                      </c:pt>
                      <c:pt idx="2209">
                        <c:v>221</c:v>
                      </c:pt>
                      <c:pt idx="2210">
                        <c:v>221,1</c:v>
                      </c:pt>
                      <c:pt idx="2211">
                        <c:v>221,2</c:v>
                      </c:pt>
                      <c:pt idx="2212">
                        <c:v>221,3</c:v>
                      </c:pt>
                      <c:pt idx="2213">
                        <c:v>221,4</c:v>
                      </c:pt>
                      <c:pt idx="2214">
                        <c:v>221,5</c:v>
                      </c:pt>
                      <c:pt idx="2215">
                        <c:v>221,6</c:v>
                      </c:pt>
                      <c:pt idx="2216">
                        <c:v>221,7</c:v>
                      </c:pt>
                      <c:pt idx="2217">
                        <c:v>221,8</c:v>
                      </c:pt>
                      <c:pt idx="2218">
                        <c:v>221,9</c:v>
                      </c:pt>
                      <c:pt idx="2219">
                        <c:v>222</c:v>
                      </c:pt>
                      <c:pt idx="2220">
                        <c:v>222,1</c:v>
                      </c:pt>
                      <c:pt idx="2221">
                        <c:v>222,2</c:v>
                      </c:pt>
                      <c:pt idx="2222">
                        <c:v>222,3</c:v>
                      </c:pt>
                      <c:pt idx="2223">
                        <c:v>222,4</c:v>
                      </c:pt>
                      <c:pt idx="2224">
                        <c:v>222,5</c:v>
                      </c:pt>
                      <c:pt idx="2225">
                        <c:v>222,6</c:v>
                      </c:pt>
                      <c:pt idx="2226">
                        <c:v>222,7</c:v>
                      </c:pt>
                      <c:pt idx="2227">
                        <c:v>222,8</c:v>
                      </c:pt>
                      <c:pt idx="2228">
                        <c:v>222,9</c:v>
                      </c:pt>
                      <c:pt idx="2229">
                        <c:v>223</c:v>
                      </c:pt>
                      <c:pt idx="2230">
                        <c:v>223,1</c:v>
                      </c:pt>
                      <c:pt idx="2231">
                        <c:v>223,2</c:v>
                      </c:pt>
                      <c:pt idx="2232">
                        <c:v>223,3</c:v>
                      </c:pt>
                      <c:pt idx="2233">
                        <c:v>223,4</c:v>
                      </c:pt>
                      <c:pt idx="2234">
                        <c:v>223,5</c:v>
                      </c:pt>
                      <c:pt idx="2235">
                        <c:v>223,6</c:v>
                      </c:pt>
                      <c:pt idx="2236">
                        <c:v>223,7</c:v>
                      </c:pt>
                      <c:pt idx="2237">
                        <c:v>223,8</c:v>
                      </c:pt>
                      <c:pt idx="2238">
                        <c:v>223,9</c:v>
                      </c:pt>
                      <c:pt idx="2239">
                        <c:v>224</c:v>
                      </c:pt>
                      <c:pt idx="2240">
                        <c:v>224,1</c:v>
                      </c:pt>
                      <c:pt idx="2241">
                        <c:v>224,2</c:v>
                      </c:pt>
                      <c:pt idx="2242">
                        <c:v>224,3</c:v>
                      </c:pt>
                      <c:pt idx="2243">
                        <c:v>224,4</c:v>
                      </c:pt>
                      <c:pt idx="2244">
                        <c:v>224,5</c:v>
                      </c:pt>
                      <c:pt idx="2245">
                        <c:v>224,6</c:v>
                      </c:pt>
                      <c:pt idx="2246">
                        <c:v>224,7</c:v>
                      </c:pt>
                      <c:pt idx="2247">
                        <c:v>224,8</c:v>
                      </c:pt>
                      <c:pt idx="2248">
                        <c:v>224,9</c:v>
                      </c:pt>
                      <c:pt idx="2249">
                        <c:v>225</c:v>
                      </c:pt>
                      <c:pt idx="2250">
                        <c:v>225,1</c:v>
                      </c:pt>
                      <c:pt idx="2251">
                        <c:v>225,2</c:v>
                      </c:pt>
                      <c:pt idx="2252">
                        <c:v>225,3</c:v>
                      </c:pt>
                      <c:pt idx="2253">
                        <c:v>225,4</c:v>
                      </c:pt>
                      <c:pt idx="2254">
                        <c:v>225,5</c:v>
                      </c:pt>
                      <c:pt idx="2255">
                        <c:v>225,6</c:v>
                      </c:pt>
                      <c:pt idx="2256">
                        <c:v>225,7</c:v>
                      </c:pt>
                      <c:pt idx="2257">
                        <c:v>225,8</c:v>
                      </c:pt>
                      <c:pt idx="2258">
                        <c:v>225,9</c:v>
                      </c:pt>
                      <c:pt idx="2259">
                        <c:v>226</c:v>
                      </c:pt>
                      <c:pt idx="2260">
                        <c:v>226,1</c:v>
                      </c:pt>
                      <c:pt idx="2261">
                        <c:v>226,2</c:v>
                      </c:pt>
                      <c:pt idx="2262">
                        <c:v>226,3</c:v>
                      </c:pt>
                      <c:pt idx="2263">
                        <c:v>226,4</c:v>
                      </c:pt>
                      <c:pt idx="2264">
                        <c:v>226,5</c:v>
                      </c:pt>
                      <c:pt idx="2265">
                        <c:v>226,6</c:v>
                      </c:pt>
                      <c:pt idx="2266">
                        <c:v>226,7</c:v>
                      </c:pt>
                      <c:pt idx="2267">
                        <c:v>226,8</c:v>
                      </c:pt>
                      <c:pt idx="2268">
                        <c:v>226,9</c:v>
                      </c:pt>
                      <c:pt idx="2269">
                        <c:v>227</c:v>
                      </c:pt>
                      <c:pt idx="2270">
                        <c:v>227,1</c:v>
                      </c:pt>
                      <c:pt idx="2271">
                        <c:v>227,2</c:v>
                      </c:pt>
                      <c:pt idx="2272">
                        <c:v>227,3</c:v>
                      </c:pt>
                      <c:pt idx="2273">
                        <c:v>227,4</c:v>
                      </c:pt>
                      <c:pt idx="2274">
                        <c:v>227,5</c:v>
                      </c:pt>
                      <c:pt idx="2275">
                        <c:v>227,6</c:v>
                      </c:pt>
                      <c:pt idx="2276">
                        <c:v>227,7</c:v>
                      </c:pt>
                      <c:pt idx="2277">
                        <c:v>227,8</c:v>
                      </c:pt>
                      <c:pt idx="2278">
                        <c:v>227,9</c:v>
                      </c:pt>
                      <c:pt idx="2279">
                        <c:v>228</c:v>
                      </c:pt>
                      <c:pt idx="2280">
                        <c:v>228,1</c:v>
                      </c:pt>
                      <c:pt idx="2281">
                        <c:v>228,2</c:v>
                      </c:pt>
                      <c:pt idx="2282">
                        <c:v>228,3</c:v>
                      </c:pt>
                      <c:pt idx="2283">
                        <c:v>228,4</c:v>
                      </c:pt>
                      <c:pt idx="2284">
                        <c:v>228,5</c:v>
                      </c:pt>
                      <c:pt idx="2285">
                        <c:v>228,6</c:v>
                      </c:pt>
                      <c:pt idx="2286">
                        <c:v>228,7</c:v>
                      </c:pt>
                      <c:pt idx="2287">
                        <c:v>228,8</c:v>
                      </c:pt>
                      <c:pt idx="2288">
                        <c:v>228,9</c:v>
                      </c:pt>
                      <c:pt idx="2289">
                        <c:v>229</c:v>
                      </c:pt>
                      <c:pt idx="2290">
                        <c:v>229,1</c:v>
                      </c:pt>
                      <c:pt idx="2291">
                        <c:v>229,2</c:v>
                      </c:pt>
                      <c:pt idx="2292">
                        <c:v>229,3</c:v>
                      </c:pt>
                      <c:pt idx="2293">
                        <c:v>229,4</c:v>
                      </c:pt>
                      <c:pt idx="2294">
                        <c:v>229,5</c:v>
                      </c:pt>
                      <c:pt idx="2295">
                        <c:v>229,6</c:v>
                      </c:pt>
                      <c:pt idx="2296">
                        <c:v>229,7</c:v>
                      </c:pt>
                      <c:pt idx="2297">
                        <c:v>229,8</c:v>
                      </c:pt>
                      <c:pt idx="2298">
                        <c:v>229,9</c:v>
                      </c:pt>
                      <c:pt idx="2299">
                        <c:v>230</c:v>
                      </c:pt>
                      <c:pt idx="2300">
                        <c:v>230,1</c:v>
                      </c:pt>
                      <c:pt idx="2301">
                        <c:v>230,2</c:v>
                      </c:pt>
                      <c:pt idx="2302">
                        <c:v>230,3</c:v>
                      </c:pt>
                      <c:pt idx="2303">
                        <c:v>230,4</c:v>
                      </c:pt>
                      <c:pt idx="2304">
                        <c:v>230,5</c:v>
                      </c:pt>
                      <c:pt idx="2305">
                        <c:v>230,6</c:v>
                      </c:pt>
                      <c:pt idx="2306">
                        <c:v>230,7</c:v>
                      </c:pt>
                      <c:pt idx="2307">
                        <c:v>230,8</c:v>
                      </c:pt>
                      <c:pt idx="2308">
                        <c:v>230,9</c:v>
                      </c:pt>
                      <c:pt idx="2309">
                        <c:v>231</c:v>
                      </c:pt>
                      <c:pt idx="2310">
                        <c:v>231,1</c:v>
                      </c:pt>
                      <c:pt idx="2311">
                        <c:v>231,2</c:v>
                      </c:pt>
                      <c:pt idx="2312">
                        <c:v>231,3</c:v>
                      </c:pt>
                      <c:pt idx="2313">
                        <c:v>231,4</c:v>
                      </c:pt>
                      <c:pt idx="2314">
                        <c:v>231,5</c:v>
                      </c:pt>
                      <c:pt idx="2315">
                        <c:v>231,6</c:v>
                      </c:pt>
                      <c:pt idx="2316">
                        <c:v>231,7</c:v>
                      </c:pt>
                      <c:pt idx="2317">
                        <c:v>231,8</c:v>
                      </c:pt>
                      <c:pt idx="2318">
                        <c:v>231,9</c:v>
                      </c:pt>
                      <c:pt idx="2319">
                        <c:v>232</c:v>
                      </c:pt>
                      <c:pt idx="2320">
                        <c:v>232,1</c:v>
                      </c:pt>
                      <c:pt idx="2321">
                        <c:v>232,2</c:v>
                      </c:pt>
                      <c:pt idx="2322">
                        <c:v>232,3</c:v>
                      </c:pt>
                      <c:pt idx="2323">
                        <c:v>232,4</c:v>
                      </c:pt>
                      <c:pt idx="2324">
                        <c:v>232,5</c:v>
                      </c:pt>
                      <c:pt idx="2325">
                        <c:v>232,6</c:v>
                      </c:pt>
                      <c:pt idx="2326">
                        <c:v>232,7</c:v>
                      </c:pt>
                      <c:pt idx="2327">
                        <c:v>232,8</c:v>
                      </c:pt>
                      <c:pt idx="2328">
                        <c:v>232,9</c:v>
                      </c:pt>
                      <c:pt idx="2329">
                        <c:v>233</c:v>
                      </c:pt>
                      <c:pt idx="2330">
                        <c:v>233,1</c:v>
                      </c:pt>
                      <c:pt idx="2331">
                        <c:v>233,2</c:v>
                      </c:pt>
                      <c:pt idx="2332">
                        <c:v>233,3</c:v>
                      </c:pt>
                      <c:pt idx="2333">
                        <c:v>233,4</c:v>
                      </c:pt>
                      <c:pt idx="2334">
                        <c:v>233,5</c:v>
                      </c:pt>
                      <c:pt idx="2335">
                        <c:v>233,6</c:v>
                      </c:pt>
                      <c:pt idx="2336">
                        <c:v>233,7</c:v>
                      </c:pt>
                      <c:pt idx="2337">
                        <c:v>233,8</c:v>
                      </c:pt>
                      <c:pt idx="2338">
                        <c:v>233,9</c:v>
                      </c:pt>
                      <c:pt idx="2339">
                        <c:v>234</c:v>
                      </c:pt>
                      <c:pt idx="2340">
                        <c:v>234,1</c:v>
                      </c:pt>
                      <c:pt idx="2341">
                        <c:v>234,2</c:v>
                      </c:pt>
                      <c:pt idx="2342">
                        <c:v>234,3</c:v>
                      </c:pt>
                      <c:pt idx="2343">
                        <c:v>234,4</c:v>
                      </c:pt>
                      <c:pt idx="2344">
                        <c:v>234,5</c:v>
                      </c:pt>
                      <c:pt idx="2345">
                        <c:v>234,6</c:v>
                      </c:pt>
                      <c:pt idx="2346">
                        <c:v>234,7</c:v>
                      </c:pt>
                      <c:pt idx="2347">
                        <c:v>234,8</c:v>
                      </c:pt>
                      <c:pt idx="2348">
                        <c:v>234,9</c:v>
                      </c:pt>
                      <c:pt idx="2349">
                        <c:v>235</c:v>
                      </c:pt>
                      <c:pt idx="2350">
                        <c:v>235,1</c:v>
                      </c:pt>
                      <c:pt idx="2351">
                        <c:v>235,2</c:v>
                      </c:pt>
                      <c:pt idx="2352">
                        <c:v>235,3</c:v>
                      </c:pt>
                      <c:pt idx="2353">
                        <c:v>235,4</c:v>
                      </c:pt>
                      <c:pt idx="2354">
                        <c:v>235,5</c:v>
                      </c:pt>
                      <c:pt idx="2355">
                        <c:v>235,6</c:v>
                      </c:pt>
                      <c:pt idx="2356">
                        <c:v>235,7</c:v>
                      </c:pt>
                      <c:pt idx="2357">
                        <c:v>235,8</c:v>
                      </c:pt>
                      <c:pt idx="2358">
                        <c:v>235,9</c:v>
                      </c:pt>
                      <c:pt idx="2359">
                        <c:v>236</c:v>
                      </c:pt>
                      <c:pt idx="2360">
                        <c:v>236,1</c:v>
                      </c:pt>
                      <c:pt idx="2361">
                        <c:v>236,2</c:v>
                      </c:pt>
                      <c:pt idx="2362">
                        <c:v>236,3</c:v>
                      </c:pt>
                      <c:pt idx="2363">
                        <c:v>236,4</c:v>
                      </c:pt>
                      <c:pt idx="2364">
                        <c:v>236,5</c:v>
                      </c:pt>
                      <c:pt idx="2365">
                        <c:v>236,6</c:v>
                      </c:pt>
                      <c:pt idx="2366">
                        <c:v>236,7</c:v>
                      </c:pt>
                      <c:pt idx="2367">
                        <c:v>236,8</c:v>
                      </c:pt>
                      <c:pt idx="2368">
                        <c:v>236,9</c:v>
                      </c:pt>
                      <c:pt idx="2369">
                        <c:v>237</c:v>
                      </c:pt>
                      <c:pt idx="2370">
                        <c:v>237,1</c:v>
                      </c:pt>
                      <c:pt idx="2371">
                        <c:v>237,2</c:v>
                      </c:pt>
                      <c:pt idx="2372">
                        <c:v>237,3</c:v>
                      </c:pt>
                      <c:pt idx="2373">
                        <c:v>237,4</c:v>
                      </c:pt>
                      <c:pt idx="2374">
                        <c:v>237,5</c:v>
                      </c:pt>
                      <c:pt idx="2375">
                        <c:v>237,6</c:v>
                      </c:pt>
                      <c:pt idx="2376">
                        <c:v>237,7</c:v>
                      </c:pt>
                      <c:pt idx="2377">
                        <c:v>237,8</c:v>
                      </c:pt>
                      <c:pt idx="2378">
                        <c:v>237,9</c:v>
                      </c:pt>
                      <c:pt idx="2379">
                        <c:v>238</c:v>
                      </c:pt>
                      <c:pt idx="2380">
                        <c:v>238,1</c:v>
                      </c:pt>
                      <c:pt idx="2381">
                        <c:v>238,2</c:v>
                      </c:pt>
                      <c:pt idx="2382">
                        <c:v>238,3</c:v>
                      </c:pt>
                      <c:pt idx="2383">
                        <c:v>238,4</c:v>
                      </c:pt>
                      <c:pt idx="2384">
                        <c:v>238,5</c:v>
                      </c:pt>
                      <c:pt idx="2385">
                        <c:v>238,6</c:v>
                      </c:pt>
                      <c:pt idx="2386">
                        <c:v>238,7</c:v>
                      </c:pt>
                      <c:pt idx="2387">
                        <c:v>238,8</c:v>
                      </c:pt>
                      <c:pt idx="2388">
                        <c:v>238,9</c:v>
                      </c:pt>
                      <c:pt idx="2389">
                        <c:v>239</c:v>
                      </c:pt>
                      <c:pt idx="2390">
                        <c:v>239,1</c:v>
                      </c:pt>
                      <c:pt idx="2391">
                        <c:v>239,2</c:v>
                      </c:pt>
                      <c:pt idx="2392">
                        <c:v>239,3</c:v>
                      </c:pt>
                      <c:pt idx="2393">
                        <c:v>239,4</c:v>
                      </c:pt>
                      <c:pt idx="2394">
                        <c:v>239,5</c:v>
                      </c:pt>
                      <c:pt idx="2395">
                        <c:v>239,6</c:v>
                      </c:pt>
                      <c:pt idx="2396">
                        <c:v>239,7</c:v>
                      </c:pt>
                      <c:pt idx="2397">
                        <c:v>239,8</c:v>
                      </c:pt>
                      <c:pt idx="2398">
                        <c:v>239,9</c:v>
                      </c:pt>
                      <c:pt idx="2399">
                        <c:v>240</c:v>
                      </c:pt>
                      <c:pt idx="2400">
                        <c:v>240,1</c:v>
                      </c:pt>
                      <c:pt idx="2401">
                        <c:v>240,2</c:v>
                      </c:pt>
                      <c:pt idx="2402">
                        <c:v>240,3</c:v>
                      </c:pt>
                      <c:pt idx="2403">
                        <c:v>240,4</c:v>
                      </c:pt>
                      <c:pt idx="2404">
                        <c:v>240,5</c:v>
                      </c:pt>
                      <c:pt idx="2405">
                        <c:v>240,6</c:v>
                      </c:pt>
                      <c:pt idx="2406">
                        <c:v>240,7</c:v>
                      </c:pt>
                      <c:pt idx="2407">
                        <c:v>240,8</c:v>
                      </c:pt>
                      <c:pt idx="2408">
                        <c:v>240,9</c:v>
                      </c:pt>
                      <c:pt idx="2409">
                        <c:v>241</c:v>
                      </c:pt>
                      <c:pt idx="2410">
                        <c:v>241,1</c:v>
                      </c:pt>
                      <c:pt idx="2411">
                        <c:v>241,2</c:v>
                      </c:pt>
                      <c:pt idx="2412">
                        <c:v>241,3</c:v>
                      </c:pt>
                      <c:pt idx="2413">
                        <c:v>241,4</c:v>
                      </c:pt>
                      <c:pt idx="2414">
                        <c:v>241,5</c:v>
                      </c:pt>
                      <c:pt idx="2415">
                        <c:v>241,6</c:v>
                      </c:pt>
                      <c:pt idx="2416">
                        <c:v>241,7</c:v>
                      </c:pt>
                      <c:pt idx="2417">
                        <c:v>241,8</c:v>
                      </c:pt>
                      <c:pt idx="2418">
                        <c:v>241,9</c:v>
                      </c:pt>
                      <c:pt idx="2419">
                        <c:v>242</c:v>
                      </c:pt>
                      <c:pt idx="2420">
                        <c:v>242,1</c:v>
                      </c:pt>
                      <c:pt idx="2421">
                        <c:v>242,2</c:v>
                      </c:pt>
                      <c:pt idx="2422">
                        <c:v>242,3</c:v>
                      </c:pt>
                      <c:pt idx="2423">
                        <c:v>242,4</c:v>
                      </c:pt>
                      <c:pt idx="2424">
                        <c:v>242,5</c:v>
                      </c:pt>
                      <c:pt idx="2425">
                        <c:v>242,6</c:v>
                      </c:pt>
                      <c:pt idx="2426">
                        <c:v>242,7</c:v>
                      </c:pt>
                      <c:pt idx="2427">
                        <c:v>242,8</c:v>
                      </c:pt>
                      <c:pt idx="2428">
                        <c:v>242,9</c:v>
                      </c:pt>
                      <c:pt idx="2429">
                        <c:v>243</c:v>
                      </c:pt>
                      <c:pt idx="2430">
                        <c:v>243,1</c:v>
                      </c:pt>
                      <c:pt idx="2431">
                        <c:v>243,2</c:v>
                      </c:pt>
                      <c:pt idx="2432">
                        <c:v>243,3</c:v>
                      </c:pt>
                      <c:pt idx="2433">
                        <c:v>243,4</c:v>
                      </c:pt>
                      <c:pt idx="2434">
                        <c:v>243,5</c:v>
                      </c:pt>
                      <c:pt idx="2435">
                        <c:v>243,6</c:v>
                      </c:pt>
                      <c:pt idx="2436">
                        <c:v>243,7</c:v>
                      </c:pt>
                      <c:pt idx="2437">
                        <c:v>243,8</c:v>
                      </c:pt>
                      <c:pt idx="2438">
                        <c:v>243,9</c:v>
                      </c:pt>
                      <c:pt idx="2439">
                        <c:v>244</c:v>
                      </c:pt>
                      <c:pt idx="2440">
                        <c:v>244,1</c:v>
                      </c:pt>
                      <c:pt idx="2441">
                        <c:v>244,2</c:v>
                      </c:pt>
                      <c:pt idx="2442">
                        <c:v>244,3</c:v>
                      </c:pt>
                      <c:pt idx="2443">
                        <c:v>244,4</c:v>
                      </c:pt>
                      <c:pt idx="2444">
                        <c:v>244,5</c:v>
                      </c:pt>
                      <c:pt idx="2445">
                        <c:v>244,6</c:v>
                      </c:pt>
                      <c:pt idx="2446">
                        <c:v>244,7</c:v>
                      </c:pt>
                      <c:pt idx="2447">
                        <c:v>244,8</c:v>
                      </c:pt>
                      <c:pt idx="2448">
                        <c:v>244,9</c:v>
                      </c:pt>
                      <c:pt idx="2449">
                        <c:v>245</c:v>
                      </c:pt>
                      <c:pt idx="2450">
                        <c:v>245,1</c:v>
                      </c:pt>
                      <c:pt idx="2451">
                        <c:v>245,2</c:v>
                      </c:pt>
                      <c:pt idx="2452">
                        <c:v>245,3</c:v>
                      </c:pt>
                      <c:pt idx="2453">
                        <c:v>245,4</c:v>
                      </c:pt>
                      <c:pt idx="2454">
                        <c:v>245,5</c:v>
                      </c:pt>
                      <c:pt idx="2455">
                        <c:v>245,6</c:v>
                      </c:pt>
                      <c:pt idx="2456">
                        <c:v>245,7</c:v>
                      </c:pt>
                      <c:pt idx="2457">
                        <c:v>245,8</c:v>
                      </c:pt>
                      <c:pt idx="2458">
                        <c:v>245,9</c:v>
                      </c:pt>
                      <c:pt idx="2459">
                        <c:v>246</c:v>
                      </c:pt>
                      <c:pt idx="2460">
                        <c:v>246,1</c:v>
                      </c:pt>
                      <c:pt idx="2461">
                        <c:v>246,2</c:v>
                      </c:pt>
                      <c:pt idx="2462">
                        <c:v>246,3</c:v>
                      </c:pt>
                      <c:pt idx="2463">
                        <c:v>246,4</c:v>
                      </c:pt>
                      <c:pt idx="2464">
                        <c:v>246,5</c:v>
                      </c:pt>
                      <c:pt idx="2465">
                        <c:v>246,6</c:v>
                      </c:pt>
                      <c:pt idx="2466">
                        <c:v>246,7</c:v>
                      </c:pt>
                      <c:pt idx="2467">
                        <c:v>246,8</c:v>
                      </c:pt>
                      <c:pt idx="2468">
                        <c:v>246,9</c:v>
                      </c:pt>
                      <c:pt idx="2469">
                        <c:v>247</c:v>
                      </c:pt>
                      <c:pt idx="2470">
                        <c:v>247,1</c:v>
                      </c:pt>
                      <c:pt idx="2471">
                        <c:v>247,2</c:v>
                      </c:pt>
                      <c:pt idx="2472">
                        <c:v>247,3</c:v>
                      </c:pt>
                      <c:pt idx="2473">
                        <c:v>247,4</c:v>
                      </c:pt>
                      <c:pt idx="2474">
                        <c:v>247,5</c:v>
                      </c:pt>
                      <c:pt idx="2475">
                        <c:v>247,6</c:v>
                      </c:pt>
                      <c:pt idx="2476">
                        <c:v>247,7</c:v>
                      </c:pt>
                      <c:pt idx="2477">
                        <c:v>247,8</c:v>
                      </c:pt>
                      <c:pt idx="2478">
                        <c:v>247,9</c:v>
                      </c:pt>
                      <c:pt idx="2479">
                        <c:v>248</c:v>
                      </c:pt>
                      <c:pt idx="2480">
                        <c:v>248,1</c:v>
                      </c:pt>
                      <c:pt idx="2481">
                        <c:v>248,2</c:v>
                      </c:pt>
                      <c:pt idx="2482">
                        <c:v>248,3</c:v>
                      </c:pt>
                      <c:pt idx="2483">
                        <c:v>248,4</c:v>
                      </c:pt>
                      <c:pt idx="2484">
                        <c:v>248,5</c:v>
                      </c:pt>
                      <c:pt idx="2485">
                        <c:v>248,6</c:v>
                      </c:pt>
                      <c:pt idx="2486">
                        <c:v>248,7</c:v>
                      </c:pt>
                      <c:pt idx="2487">
                        <c:v>248,8</c:v>
                      </c:pt>
                      <c:pt idx="2488">
                        <c:v>248,9</c:v>
                      </c:pt>
                      <c:pt idx="2489">
                        <c:v>249</c:v>
                      </c:pt>
                      <c:pt idx="2490">
                        <c:v>249,1</c:v>
                      </c:pt>
                      <c:pt idx="2491">
                        <c:v>249,2</c:v>
                      </c:pt>
                      <c:pt idx="2492">
                        <c:v>249,3</c:v>
                      </c:pt>
                      <c:pt idx="2493">
                        <c:v>249,4</c:v>
                      </c:pt>
                      <c:pt idx="2494">
                        <c:v>249,5</c:v>
                      </c:pt>
                      <c:pt idx="2495">
                        <c:v>249,6</c:v>
                      </c:pt>
                      <c:pt idx="2496">
                        <c:v>249,7</c:v>
                      </c:pt>
                      <c:pt idx="2497">
                        <c:v>249,8</c:v>
                      </c:pt>
                      <c:pt idx="2498">
                        <c:v>249,9</c:v>
                      </c:pt>
                      <c:pt idx="2499">
                        <c:v>250</c:v>
                      </c:pt>
                      <c:pt idx="2500">
                        <c:v>250,1</c:v>
                      </c:pt>
                      <c:pt idx="2501">
                        <c:v>250,2</c:v>
                      </c:pt>
                      <c:pt idx="2502">
                        <c:v>250,3</c:v>
                      </c:pt>
                      <c:pt idx="2503">
                        <c:v>250,4</c:v>
                      </c:pt>
                      <c:pt idx="2504">
                        <c:v>250,5</c:v>
                      </c:pt>
                      <c:pt idx="2505">
                        <c:v>250,6</c:v>
                      </c:pt>
                      <c:pt idx="2506">
                        <c:v>250,7</c:v>
                      </c:pt>
                      <c:pt idx="2507">
                        <c:v>250,8</c:v>
                      </c:pt>
                      <c:pt idx="2508">
                        <c:v>250,9</c:v>
                      </c:pt>
                      <c:pt idx="2509">
                        <c:v>251</c:v>
                      </c:pt>
                      <c:pt idx="2510">
                        <c:v>251,1</c:v>
                      </c:pt>
                      <c:pt idx="2511">
                        <c:v>251,2</c:v>
                      </c:pt>
                      <c:pt idx="2512">
                        <c:v>251,3</c:v>
                      </c:pt>
                      <c:pt idx="2513">
                        <c:v>251,4</c:v>
                      </c:pt>
                      <c:pt idx="2514">
                        <c:v>251,5</c:v>
                      </c:pt>
                      <c:pt idx="2515">
                        <c:v>251,6</c:v>
                      </c:pt>
                      <c:pt idx="2516">
                        <c:v>251,7</c:v>
                      </c:pt>
                      <c:pt idx="2517">
                        <c:v>251,8</c:v>
                      </c:pt>
                      <c:pt idx="2518">
                        <c:v>251,9</c:v>
                      </c:pt>
                      <c:pt idx="2519">
                        <c:v>252</c:v>
                      </c:pt>
                      <c:pt idx="2520">
                        <c:v>252,1</c:v>
                      </c:pt>
                      <c:pt idx="2521">
                        <c:v>252,2</c:v>
                      </c:pt>
                      <c:pt idx="2522">
                        <c:v>252,3</c:v>
                      </c:pt>
                      <c:pt idx="2523">
                        <c:v>252,4</c:v>
                      </c:pt>
                      <c:pt idx="2524">
                        <c:v>252,5</c:v>
                      </c:pt>
                      <c:pt idx="2525">
                        <c:v>252,6</c:v>
                      </c:pt>
                      <c:pt idx="2526">
                        <c:v>252,7</c:v>
                      </c:pt>
                      <c:pt idx="2527">
                        <c:v>252,8</c:v>
                      </c:pt>
                      <c:pt idx="2528">
                        <c:v>252,9</c:v>
                      </c:pt>
                      <c:pt idx="2529">
                        <c:v>253</c:v>
                      </c:pt>
                      <c:pt idx="2530">
                        <c:v>253,1</c:v>
                      </c:pt>
                      <c:pt idx="2531">
                        <c:v>253,2</c:v>
                      </c:pt>
                      <c:pt idx="2532">
                        <c:v>253,3</c:v>
                      </c:pt>
                      <c:pt idx="2533">
                        <c:v>253,4</c:v>
                      </c:pt>
                      <c:pt idx="2534">
                        <c:v>253,5</c:v>
                      </c:pt>
                      <c:pt idx="2535">
                        <c:v>253,6</c:v>
                      </c:pt>
                      <c:pt idx="2536">
                        <c:v>253,7</c:v>
                      </c:pt>
                      <c:pt idx="2537">
                        <c:v>253,8</c:v>
                      </c:pt>
                      <c:pt idx="2538">
                        <c:v>253,9</c:v>
                      </c:pt>
                      <c:pt idx="2539">
                        <c:v>254</c:v>
                      </c:pt>
                      <c:pt idx="2540">
                        <c:v>254,1</c:v>
                      </c:pt>
                      <c:pt idx="2541">
                        <c:v>254,2</c:v>
                      </c:pt>
                      <c:pt idx="2542">
                        <c:v>254,3</c:v>
                      </c:pt>
                      <c:pt idx="2543">
                        <c:v>254,4</c:v>
                      </c:pt>
                      <c:pt idx="2544">
                        <c:v>254,5</c:v>
                      </c:pt>
                      <c:pt idx="2545">
                        <c:v>254,6</c:v>
                      </c:pt>
                      <c:pt idx="2546">
                        <c:v>254,7</c:v>
                      </c:pt>
                      <c:pt idx="2547">
                        <c:v>254,8</c:v>
                      </c:pt>
                      <c:pt idx="2548">
                        <c:v>254,9</c:v>
                      </c:pt>
                      <c:pt idx="2549">
                        <c:v>255</c:v>
                      </c:pt>
                      <c:pt idx="2550">
                        <c:v>255,1</c:v>
                      </c:pt>
                      <c:pt idx="2551">
                        <c:v>255,2</c:v>
                      </c:pt>
                      <c:pt idx="2552">
                        <c:v>255,3</c:v>
                      </c:pt>
                      <c:pt idx="2553">
                        <c:v>255,4</c:v>
                      </c:pt>
                      <c:pt idx="2554">
                        <c:v>255,5</c:v>
                      </c:pt>
                      <c:pt idx="2555">
                        <c:v>255,6</c:v>
                      </c:pt>
                      <c:pt idx="2556">
                        <c:v>255,7</c:v>
                      </c:pt>
                      <c:pt idx="2557">
                        <c:v>255,8</c:v>
                      </c:pt>
                      <c:pt idx="2558">
                        <c:v>255,9</c:v>
                      </c:pt>
                      <c:pt idx="2559">
                        <c:v>256</c:v>
                      </c:pt>
                      <c:pt idx="2560">
                        <c:v>256,1</c:v>
                      </c:pt>
                      <c:pt idx="2561">
                        <c:v>256,2</c:v>
                      </c:pt>
                      <c:pt idx="2562">
                        <c:v>256,3</c:v>
                      </c:pt>
                      <c:pt idx="2563">
                        <c:v>256,4</c:v>
                      </c:pt>
                      <c:pt idx="2564">
                        <c:v>256,5</c:v>
                      </c:pt>
                      <c:pt idx="2565">
                        <c:v>256,6</c:v>
                      </c:pt>
                      <c:pt idx="2566">
                        <c:v>256,7</c:v>
                      </c:pt>
                      <c:pt idx="2567">
                        <c:v>256,8</c:v>
                      </c:pt>
                      <c:pt idx="2568">
                        <c:v>256,9</c:v>
                      </c:pt>
                      <c:pt idx="2569">
                        <c:v>257</c:v>
                      </c:pt>
                      <c:pt idx="2570">
                        <c:v>257,1</c:v>
                      </c:pt>
                      <c:pt idx="2571">
                        <c:v>257,2</c:v>
                      </c:pt>
                      <c:pt idx="2572">
                        <c:v>257,3</c:v>
                      </c:pt>
                      <c:pt idx="2573">
                        <c:v>257,4</c:v>
                      </c:pt>
                      <c:pt idx="2574">
                        <c:v>257,5</c:v>
                      </c:pt>
                      <c:pt idx="2575">
                        <c:v>257,6</c:v>
                      </c:pt>
                      <c:pt idx="2576">
                        <c:v>257,7</c:v>
                      </c:pt>
                      <c:pt idx="2577">
                        <c:v>257,8</c:v>
                      </c:pt>
                      <c:pt idx="2578">
                        <c:v>257,9</c:v>
                      </c:pt>
                      <c:pt idx="2579">
                        <c:v>258</c:v>
                      </c:pt>
                      <c:pt idx="2580">
                        <c:v>258,1</c:v>
                      </c:pt>
                      <c:pt idx="2581">
                        <c:v>258,2</c:v>
                      </c:pt>
                      <c:pt idx="2582">
                        <c:v>258,3</c:v>
                      </c:pt>
                      <c:pt idx="2583">
                        <c:v>258,4</c:v>
                      </c:pt>
                      <c:pt idx="2584">
                        <c:v>258,5</c:v>
                      </c:pt>
                      <c:pt idx="2585">
                        <c:v>258,6</c:v>
                      </c:pt>
                      <c:pt idx="2586">
                        <c:v>258,7</c:v>
                      </c:pt>
                      <c:pt idx="2587">
                        <c:v>258,8</c:v>
                      </c:pt>
                      <c:pt idx="2588">
                        <c:v>258,9</c:v>
                      </c:pt>
                      <c:pt idx="2589">
                        <c:v>259</c:v>
                      </c:pt>
                      <c:pt idx="2590">
                        <c:v>259,1</c:v>
                      </c:pt>
                      <c:pt idx="2591">
                        <c:v>259,2</c:v>
                      </c:pt>
                      <c:pt idx="2592">
                        <c:v>259,3</c:v>
                      </c:pt>
                      <c:pt idx="2593">
                        <c:v>259,4</c:v>
                      </c:pt>
                      <c:pt idx="2594">
                        <c:v>259,5</c:v>
                      </c:pt>
                      <c:pt idx="2595">
                        <c:v>259,6</c:v>
                      </c:pt>
                      <c:pt idx="2596">
                        <c:v>259,7</c:v>
                      </c:pt>
                      <c:pt idx="2597">
                        <c:v>259,8</c:v>
                      </c:pt>
                      <c:pt idx="2598">
                        <c:v>259,9</c:v>
                      </c:pt>
                      <c:pt idx="2599">
                        <c:v>260</c:v>
                      </c:pt>
                      <c:pt idx="2600">
                        <c:v>260,1</c:v>
                      </c:pt>
                      <c:pt idx="2601">
                        <c:v>260,2</c:v>
                      </c:pt>
                      <c:pt idx="2602">
                        <c:v>260,3</c:v>
                      </c:pt>
                      <c:pt idx="2603">
                        <c:v>260,4</c:v>
                      </c:pt>
                      <c:pt idx="2604">
                        <c:v>260,5</c:v>
                      </c:pt>
                      <c:pt idx="2605">
                        <c:v>260,6</c:v>
                      </c:pt>
                      <c:pt idx="2606">
                        <c:v>260,7</c:v>
                      </c:pt>
                      <c:pt idx="2607">
                        <c:v>260,8</c:v>
                      </c:pt>
                      <c:pt idx="2608">
                        <c:v>260,9</c:v>
                      </c:pt>
                      <c:pt idx="2609">
                        <c:v>261</c:v>
                      </c:pt>
                      <c:pt idx="2610">
                        <c:v>261,1</c:v>
                      </c:pt>
                      <c:pt idx="2611">
                        <c:v>261,2</c:v>
                      </c:pt>
                      <c:pt idx="2612">
                        <c:v>261,3</c:v>
                      </c:pt>
                      <c:pt idx="2613">
                        <c:v>261,4</c:v>
                      </c:pt>
                      <c:pt idx="2614">
                        <c:v>261,5</c:v>
                      </c:pt>
                      <c:pt idx="2615">
                        <c:v>261,6</c:v>
                      </c:pt>
                      <c:pt idx="2616">
                        <c:v>261,7</c:v>
                      </c:pt>
                      <c:pt idx="2617">
                        <c:v>261,8</c:v>
                      </c:pt>
                      <c:pt idx="2618">
                        <c:v>261,9</c:v>
                      </c:pt>
                      <c:pt idx="2619">
                        <c:v>262</c:v>
                      </c:pt>
                      <c:pt idx="2620">
                        <c:v>262,1</c:v>
                      </c:pt>
                      <c:pt idx="2621">
                        <c:v>262,2</c:v>
                      </c:pt>
                      <c:pt idx="2622">
                        <c:v>262,3</c:v>
                      </c:pt>
                      <c:pt idx="2623">
                        <c:v>262,4</c:v>
                      </c:pt>
                      <c:pt idx="2624">
                        <c:v>262,5</c:v>
                      </c:pt>
                      <c:pt idx="2625">
                        <c:v>262,6</c:v>
                      </c:pt>
                      <c:pt idx="2626">
                        <c:v>262,7</c:v>
                      </c:pt>
                      <c:pt idx="2627">
                        <c:v>262,8</c:v>
                      </c:pt>
                      <c:pt idx="2628">
                        <c:v>262,9</c:v>
                      </c:pt>
                      <c:pt idx="2629">
                        <c:v>263</c:v>
                      </c:pt>
                      <c:pt idx="2630">
                        <c:v>263,1</c:v>
                      </c:pt>
                      <c:pt idx="2631">
                        <c:v>263,2</c:v>
                      </c:pt>
                      <c:pt idx="2632">
                        <c:v>263,3</c:v>
                      </c:pt>
                      <c:pt idx="2633">
                        <c:v>263,4</c:v>
                      </c:pt>
                      <c:pt idx="2634">
                        <c:v>263,5</c:v>
                      </c:pt>
                      <c:pt idx="2635">
                        <c:v>263,6</c:v>
                      </c:pt>
                      <c:pt idx="2636">
                        <c:v>263,7</c:v>
                      </c:pt>
                      <c:pt idx="2637">
                        <c:v>263,8</c:v>
                      </c:pt>
                      <c:pt idx="2638">
                        <c:v>263,9</c:v>
                      </c:pt>
                      <c:pt idx="2639">
                        <c:v>264</c:v>
                      </c:pt>
                      <c:pt idx="2640">
                        <c:v>264,1</c:v>
                      </c:pt>
                      <c:pt idx="2641">
                        <c:v>264,2</c:v>
                      </c:pt>
                      <c:pt idx="2642">
                        <c:v>264,3</c:v>
                      </c:pt>
                      <c:pt idx="2643">
                        <c:v>264,4</c:v>
                      </c:pt>
                      <c:pt idx="2644">
                        <c:v>264,5</c:v>
                      </c:pt>
                      <c:pt idx="2645">
                        <c:v>264,6</c:v>
                      </c:pt>
                      <c:pt idx="2646">
                        <c:v>264,7</c:v>
                      </c:pt>
                      <c:pt idx="2647">
                        <c:v>264,8</c:v>
                      </c:pt>
                      <c:pt idx="2648">
                        <c:v>264,9</c:v>
                      </c:pt>
                      <c:pt idx="2649">
                        <c:v>265</c:v>
                      </c:pt>
                      <c:pt idx="2650">
                        <c:v>265,1</c:v>
                      </c:pt>
                      <c:pt idx="2651">
                        <c:v>265,2</c:v>
                      </c:pt>
                      <c:pt idx="2652">
                        <c:v>265,3</c:v>
                      </c:pt>
                      <c:pt idx="2653">
                        <c:v>265,4</c:v>
                      </c:pt>
                      <c:pt idx="2654">
                        <c:v>265,5</c:v>
                      </c:pt>
                      <c:pt idx="2655">
                        <c:v>265,6</c:v>
                      </c:pt>
                      <c:pt idx="2656">
                        <c:v>265,7</c:v>
                      </c:pt>
                      <c:pt idx="2657">
                        <c:v>265,8</c:v>
                      </c:pt>
                      <c:pt idx="2658">
                        <c:v>265,9</c:v>
                      </c:pt>
                      <c:pt idx="2659">
                        <c:v>266</c:v>
                      </c:pt>
                      <c:pt idx="2660">
                        <c:v>266,1</c:v>
                      </c:pt>
                      <c:pt idx="2661">
                        <c:v>266,2</c:v>
                      </c:pt>
                      <c:pt idx="2662">
                        <c:v>266,3</c:v>
                      </c:pt>
                      <c:pt idx="2663">
                        <c:v>266,4</c:v>
                      </c:pt>
                      <c:pt idx="2664">
                        <c:v>266,5</c:v>
                      </c:pt>
                      <c:pt idx="2665">
                        <c:v>266,6</c:v>
                      </c:pt>
                      <c:pt idx="2666">
                        <c:v>266,7</c:v>
                      </c:pt>
                      <c:pt idx="2667">
                        <c:v>266,8</c:v>
                      </c:pt>
                      <c:pt idx="2668">
                        <c:v>266,9</c:v>
                      </c:pt>
                      <c:pt idx="2669">
                        <c:v>267</c:v>
                      </c:pt>
                      <c:pt idx="2670">
                        <c:v>267,1</c:v>
                      </c:pt>
                      <c:pt idx="2671">
                        <c:v>267,2</c:v>
                      </c:pt>
                      <c:pt idx="2672">
                        <c:v>267,3</c:v>
                      </c:pt>
                      <c:pt idx="2673">
                        <c:v>267,4</c:v>
                      </c:pt>
                      <c:pt idx="2674">
                        <c:v>267,5</c:v>
                      </c:pt>
                      <c:pt idx="2675">
                        <c:v>267,6</c:v>
                      </c:pt>
                      <c:pt idx="2676">
                        <c:v>267,7</c:v>
                      </c:pt>
                      <c:pt idx="2677">
                        <c:v>267,8</c:v>
                      </c:pt>
                      <c:pt idx="2678">
                        <c:v>267,9</c:v>
                      </c:pt>
                      <c:pt idx="2679">
                        <c:v>268</c:v>
                      </c:pt>
                      <c:pt idx="2680">
                        <c:v>268,1</c:v>
                      </c:pt>
                      <c:pt idx="2681">
                        <c:v>268,2</c:v>
                      </c:pt>
                      <c:pt idx="2682">
                        <c:v>268,3</c:v>
                      </c:pt>
                      <c:pt idx="2683">
                        <c:v>268,4</c:v>
                      </c:pt>
                      <c:pt idx="2684">
                        <c:v>268,5</c:v>
                      </c:pt>
                      <c:pt idx="2685">
                        <c:v>268,6</c:v>
                      </c:pt>
                      <c:pt idx="2686">
                        <c:v>268,7</c:v>
                      </c:pt>
                      <c:pt idx="2687">
                        <c:v>268,8</c:v>
                      </c:pt>
                      <c:pt idx="2688">
                        <c:v>268,9</c:v>
                      </c:pt>
                      <c:pt idx="2689">
                        <c:v>269</c:v>
                      </c:pt>
                      <c:pt idx="2690">
                        <c:v>269,1</c:v>
                      </c:pt>
                      <c:pt idx="2691">
                        <c:v>269,2</c:v>
                      </c:pt>
                      <c:pt idx="2692">
                        <c:v>269,3</c:v>
                      </c:pt>
                      <c:pt idx="2693">
                        <c:v>269,4</c:v>
                      </c:pt>
                      <c:pt idx="2694">
                        <c:v>269,5</c:v>
                      </c:pt>
                      <c:pt idx="2695">
                        <c:v>269,6</c:v>
                      </c:pt>
                      <c:pt idx="2696">
                        <c:v>269,7</c:v>
                      </c:pt>
                      <c:pt idx="2697">
                        <c:v>269,8</c:v>
                      </c:pt>
                      <c:pt idx="2698">
                        <c:v>269,9</c:v>
                      </c:pt>
                      <c:pt idx="2699">
                        <c:v>270</c:v>
                      </c:pt>
                      <c:pt idx="2700">
                        <c:v>270,1</c:v>
                      </c:pt>
                      <c:pt idx="2701">
                        <c:v>270,2</c:v>
                      </c:pt>
                      <c:pt idx="2702">
                        <c:v>270,3</c:v>
                      </c:pt>
                      <c:pt idx="2703">
                        <c:v>270,4</c:v>
                      </c:pt>
                      <c:pt idx="2704">
                        <c:v>270,5</c:v>
                      </c:pt>
                      <c:pt idx="2705">
                        <c:v>270,6</c:v>
                      </c:pt>
                      <c:pt idx="2706">
                        <c:v>270,7</c:v>
                      </c:pt>
                      <c:pt idx="2707">
                        <c:v>270,8</c:v>
                      </c:pt>
                      <c:pt idx="2708">
                        <c:v>270,9</c:v>
                      </c:pt>
                      <c:pt idx="2709">
                        <c:v>271</c:v>
                      </c:pt>
                      <c:pt idx="2710">
                        <c:v>271,1</c:v>
                      </c:pt>
                      <c:pt idx="2711">
                        <c:v>271,2</c:v>
                      </c:pt>
                      <c:pt idx="2712">
                        <c:v>271,3</c:v>
                      </c:pt>
                      <c:pt idx="2713">
                        <c:v>271,4</c:v>
                      </c:pt>
                      <c:pt idx="2714">
                        <c:v>271,5</c:v>
                      </c:pt>
                      <c:pt idx="2715">
                        <c:v>271,6</c:v>
                      </c:pt>
                      <c:pt idx="2716">
                        <c:v>271,7</c:v>
                      </c:pt>
                      <c:pt idx="2717">
                        <c:v>271,8</c:v>
                      </c:pt>
                      <c:pt idx="2718">
                        <c:v>271,9</c:v>
                      </c:pt>
                      <c:pt idx="2719">
                        <c:v>272</c:v>
                      </c:pt>
                      <c:pt idx="2720">
                        <c:v>272,1</c:v>
                      </c:pt>
                      <c:pt idx="2721">
                        <c:v>272,2</c:v>
                      </c:pt>
                      <c:pt idx="2722">
                        <c:v>272,3</c:v>
                      </c:pt>
                      <c:pt idx="2723">
                        <c:v>272,4</c:v>
                      </c:pt>
                      <c:pt idx="2724">
                        <c:v>272,5</c:v>
                      </c:pt>
                      <c:pt idx="2725">
                        <c:v>272,6</c:v>
                      </c:pt>
                      <c:pt idx="2726">
                        <c:v>272,7</c:v>
                      </c:pt>
                      <c:pt idx="2727">
                        <c:v>272,8</c:v>
                      </c:pt>
                      <c:pt idx="2728">
                        <c:v>272,9</c:v>
                      </c:pt>
                      <c:pt idx="2729">
                        <c:v>273</c:v>
                      </c:pt>
                      <c:pt idx="2730">
                        <c:v>273,1</c:v>
                      </c:pt>
                      <c:pt idx="2731">
                        <c:v>273,2</c:v>
                      </c:pt>
                      <c:pt idx="2732">
                        <c:v>273,3</c:v>
                      </c:pt>
                      <c:pt idx="2733">
                        <c:v>273,4</c:v>
                      </c:pt>
                      <c:pt idx="2734">
                        <c:v>273,5</c:v>
                      </c:pt>
                      <c:pt idx="2735">
                        <c:v>273,6</c:v>
                      </c:pt>
                      <c:pt idx="2736">
                        <c:v>273,7</c:v>
                      </c:pt>
                      <c:pt idx="2737">
                        <c:v>273,8</c:v>
                      </c:pt>
                      <c:pt idx="2738">
                        <c:v>273,9</c:v>
                      </c:pt>
                      <c:pt idx="2739">
                        <c:v>274</c:v>
                      </c:pt>
                      <c:pt idx="2740">
                        <c:v>274,1</c:v>
                      </c:pt>
                      <c:pt idx="2741">
                        <c:v>274,2</c:v>
                      </c:pt>
                      <c:pt idx="2742">
                        <c:v>274,3</c:v>
                      </c:pt>
                      <c:pt idx="2743">
                        <c:v>274,4</c:v>
                      </c:pt>
                      <c:pt idx="2744">
                        <c:v>274,5</c:v>
                      </c:pt>
                      <c:pt idx="2745">
                        <c:v>274,6</c:v>
                      </c:pt>
                      <c:pt idx="2746">
                        <c:v>274,7</c:v>
                      </c:pt>
                      <c:pt idx="2747">
                        <c:v>274,8</c:v>
                      </c:pt>
                      <c:pt idx="2748">
                        <c:v>274,9</c:v>
                      </c:pt>
                      <c:pt idx="2749">
                        <c:v>275</c:v>
                      </c:pt>
                      <c:pt idx="2750">
                        <c:v>275,1</c:v>
                      </c:pt>
                      <c:pt idx="2751">
                        <c:v>275,2</c:v>
                      </c:pt>
                      <c:pt idx="2752">
                        <c:v>275,3</c:v>
                      </c:pt>
                      <c:pt idx="2753">
                        <c:v>275,4</c:v>
                      </c:pt>
                      <c:pt idx="2754">
                        <c:v>275,5</c:v>
                      </c:pt>
                      <c:pt idx="2755">
                        <c:v>275,6</c:v>
                      </c:pt>
                      <c:pt idx="2756">
                        <c:v>275,7</c:v>
                      </c:pt>
                      <c:pt idx="2757">
                        <c:v>275,8</c:v>
                      </c:pt>
                      <c:pt idx="2758">
                        <c:v>275,9</c:v>
                      </c:pt>
                      <c:pt idx="2759">
                        <c:v>276</c:v>
                      </c:pt>
                      <c:pt idx="2760">
                        <c:v>276,1</c:v>
                      </c:pt>
                      <c:pt idx="2761">
                        <c:v>276,2</c:v>
                      </c:pt>
                      <c:pt idx="2762">
                        <c:v>276,3</c:v>
                      </c:pt>
                      <c:pt idx="2763">
                        <c:v>276,4</c:v>
                      </c:pt>
                      <c:pt idx="2764">
                        <c:v>276,5</c:v>
                      </c:pt>
                      <c:pt idx="2765">
                        <c:v>276,6</c:v>
                      </c:pt>
                      <c:pt idx="2766">
                        <c:v>276,7</c:v>
                      </c:pt>
                      <c:pt idx="2767">
                        <c:v>276,8</c:v>
                      </c:pt>
                      <c:pt idx="2768">
                        <c:v>276,9</c:v>
                      </c:pt>
                      <c:pt idx="2769">
                        <c:v>277</c:v>
                      </c:pt>
                      <c:pt idx="2770">
                        <c:v>277,1</c:v>
                      </c:pt>
                      <c:pt idx="2771">
                        <c:v>277,2</c:v>
                      </c:pt>
                      <c:pt idx="2772">
                        <c:v>277,3</c:v>
                      </c:pt>
                      <c:pt idx="2773">
                        <c:v>277,4</c:v>
                      </c:pt>
                      <c:pt idx="2774">
                        <c:v>277,5</c:v>
                      </c:pt>
                      <c:pt idx="2775">
                        <c:v>277,6</c:v>
                      </c:pt>
                      <c:pt idx="2776">
                        <c:v>277,7</c:v>
                      </c:pt>
                      <c:pt idx="2777">
                        <c:v>277,8</c:v>
                      </c:pt>
                      <c:pt idx="2778">
                        <c:v>277,9</c:v>
                      </c:pt>
                      <c:pt idx="2779">
                        <c:v>278</c:v>
                      </c:pt>
                      <c:pt idx="2780">
                        <c:v>278,1</c:v>
                      </c:pt>
                      <c:pt idx="2781">
                        <c:v>278,2</c:v>
                      </c:pt>
                      <c:pt idx="2782">
                        <c:v>278,3</c:v>
                      </c:pt>
                      <c:pt idx="2783">
                        <c:v>278,4</c:v>
                      </c:pt>
                      <c:pt idx="2784">
                        <c:v>278,5</c:v>
                      </c:pt>
                      <c:pt idx="2785">
                        <c:v>278,6</c:v>
                      </c:pt>
                      <c:pt idx="2786">
                        <c:v>278,7</c:v>
                      </c:pt>
                      <c:pt idx="2787">
                        <c:v>278,8</c:v>
                      </c:pt>
                      <c:pt idx="2788">
                        <c:v>278,9</c:v>
                      </c:pt>
                      <c:pt idx="2789">
                        <c:v>279</c:v>
                      </c:pt>
                      <c:pt idx="2790">
                        <c:v>279,1</c:v>
                      </c:pt>
                      <c:pt idx="2791">
                        <c:v>279,2</c:v>
                      </c:pt>
                      <c:pt idx="2792">
                        <c:v>279,3</c:v>
                      </c:pt>
                      <c:pt idx="2793">
                        <c:v>279,4</c:v>
                      </c:pt>
                      <c:pt idx="2794">
                        <c:v>279,5</c:v>
                      </c:pt>
                      <c:pt idx="2795">
                        <c:v>279,6</c:v>
                      </c:pt>
                      <c:pt idx="2796">
                        <c:v>279,7</c:v>
                      </c:pt>
                      <c:pt idx="2797">
                        <c:v>279,8</c:v>
                      </c:pt>
                      <c:pt idx="2798">
                        <c:v>279,9</c:v>
                      </c:pt>
                      <c:pt idx="2799">
                        <c:v>280</c:v>
                      </c:pt>
                      <c:pt idx="2800">
                        <c:v>280,1</c:v>
                      </c:pt>
                      <c:pt idx="2801">
                        <c:v>280,2</c:v>
                      </c:pt>
                      <c:pt idx="2802">
                        <c:v>280,3</c:v>
                      </c:pt>
                      <c:pt idx="2803">
                        <c:v>280,4</c:v>
                      </c:pt>
                      <c:pt idx="2804">
                        <c:v>280,5</c:v>
                      </c:pt>
                      <c:pt idx="2805">
                        <c:v>280,6</c:v>
                      </c:pt>
                      <c:pt idx="2806">
                        <c:v>280,7</c:v>
                      </c:pt>
                      <c:pt idx="2807">
                        <c:v>280,8</c:v>
                      </c:pt>
                      <c:pt idx="2808">
                        <c:v>280,9</c:v>
                      </c:pt>
                      <c:pt idx="2809">
                        <c:v>281</c:v>
                      </c:pt>
                      <c:pt idx="2810">
                        <c:v>281,1</c:v>
                      </c:pt>
                      <c:pt idx="2811">
                        <c:v>281,2</c:v>
                      </c:pt>
                      <c:pt idx="2812">
                        <c:v>281,3</c:v>
                      </c:pt>
                      <c:pt idx="2813">
                        <c:v>281,4</c:v>
                      </c:pt>
                      <c:pt idx="2814">
                        <c:v>281,5</c:v>
                      </c:pt>
                      <c:pt idx="2815">
                        <c:v>281,6</c:v>
                      </c:pt>
                      <c:pt idx="2816">
                        <c:v>281,7</c:v>
                      </c:pt>
                      <c:pt idx="2817">
                        <c:v>281,8</c:v>
                      </c:pt>
                      <c:pt idx="2818">
                        <c:v>281,9</c:v>
                      </c:pt>
                      <c:pt idx="2819">
                        <c:v>282</c:v>
                      </c:pt>
                      <c:pt idx="2820">
                        <c:v>282,1</c:v>
                      </c:pt>
                      <c:pt idx="2821">
                        <c:v>282,2</c:v>
                      </c:pt>
                      <c:pt idx="2822">
                        <c:v>282,3</c:v>
                      </c:pt>
                      <c:pt idx="2823">
                        <c:v>282,4</c:v>
                      </c:pt>
                      <c:pt idx="2824">
                        <c:v>282,5</c:v>
                      </c:pt>
                      <c:pt idx="2825">
                        <c:v>282,6</c:v>
                      </c:pt>
                      <c:pt idx="2826">
                        <c:v>282,7</c:v>
                      </c:pt>
                      <c:pt idx="2827">
                        <c:v>282,8</c:v>
                      </c:pt>
                      <c:pt idx="2828">
                        <c:v>282,9</c:v>
                      </c:pt>
                      <c:pt idx="2829">
                        <c:v>283</c:v>
                      </c:pt>
                      <c:pt idx="2830">
                        <c:v>283,1</c:v>
                      </c:pt>
                      <c:pt idx="2831">
                        <c:v>283,2</c:v>
                      </c:pt>
                      <c:pt idx="2832">
                        <c:v>283,3</c:v>
                      </c:pt>
                      <c:pt idx="2833">
                        <c:v>283,4</c:v>
                      </c:pt>
                      <c:pt idx="2834">
                        <c:v>283,5</c:v>
                      </c:pt>
                      <c:pt idx="2835">
                        <c:v>283,6</c:v>
                      </c:pt>
                      <c:pt idx="2836">
                        <c:v>283,7</c:v>
                      </c:pt>
                      <c:pt idx="2837">
                        <c:v>283,8</c:v>
                      </c:pt>
                      <c:pt idx="2838">
                        <c:v>283,9</c:v>
                      </c:pt>
                      <c:pt idx="2839">
                        <c:v>284</c:v>
                      </c:pt>
                      <c:pt idx="2840">
                        <c:v>284,1</c:v>
                      </c:pt>
                      <c:pt idx="2841">
                        <c:v>284,2</c:v>
                      </c:pt>
                      <c:pt idx="2842">
                        <c:v>284,3</c:v>
                      </c:pt>
                      <c:pt idx="2843">
                        <c:v>284,4</c:v>
                      </c:pt>
                      <c:pt idx="2844">
                        <c:v>284,5</c:v>
                      </c:pt>
                      <c:pt idx="2845">
                        <c:v>284,6</c:v>
                      </c:pt>
                      <c:pt idx="2846">
                        <c:v>284,7</c:v>
                      </c:pt>
                      <c:pt idx="2847">
                        <c:v>284,8</c:v>
                      </c:pt>
                      <c:pt idx="2848">
                        <c:v>284,9</c:v>
                      </c:pt>
                      <c:pt idx="2849">
                        <c:v>285</c:v>
                      </c:pt>
                      <c:pt idx="2850">
                        <c:v>285,1</c:v>
                      </c:pt>
                      <c:pt idx="2851">
                        <c:v>285,2</c:v>
                      </c:pt>
                      <c:pt idx="2852">
                        <c:v>285,3</c:v>
                      </c:pt>
                      <c:pt idx="2853">
                        <c:v>285,4</c:v>
                      </c:pt>
                      <c:pt idx="2854">
                        <c:v>285,5</c:v>
                      </c:pt>
                      <c:pt idx="2855">
                        <c:v>285,6</c:v>
                      </c:pt>
                      <c:pt idx="2856">
                        <c:v>285,7</c:v>
                      </c:pt>
                      <c:pt idx="2857">
                        <c:v>285,8</c:v>
                      </c:pt>
                      <c:pt idx="2858">
                        <c:v>285,9</c:v>
                      </c:pt>
                      <c:pt idx="2859">
                        <c:v>286</c:v>
                      </c:pt>
                      <c:pt idx="2860">
                        <c:v>286,1</c:v>
                      </c:pt>
                      <c:pt idx="2861">
                        <c:v>286,2</c:v>
                      </c:pt>
                      <c:pt idx="2862">
                        <c:v>286,3</c:v>
                      </c:pt>
                      <c:pt idx="2863">
                        <c:v>286,4</c:v>
                      </c:pt>
                      <c:pt idx="2864">
                        <c:v>286,5</c:v>
                      </c:pt>
                      <c:pt idx="2865">
                        <c:v>286,6</c:v>
                      </c:pt>
                      <c:pt idx="2866">
                        <c:v>286,7</c:v>
                      </c:pt>
                      <c:pt idx="2867">
                        <c:v>286,8</c:v>
                      </c:pt>
                      <c:pt idx="2868">
                        <c:v>286,9</c:v>
                      </c:pt>
                      <c:pt idx="2869">
                        <c:v>287</c:v>
                      </c:pt>
                      <c:pt idx="2870">
                        <c:v>287,1</c:v>
                      </c:pt>
                      <c:pt idx="2871">
                        <c:v>287,2</c:v>
                      </c:pt>
                      <c:pt idx="2872">
                        <c:v>287,3</c:v>
                      </c:pt>
                      <c:pt idx="2873">
                        <c:v>287,4</c:v>
                      </c:pt>
                      <c:pt idx="2874">
                        <c:v>287,5</c:v>
                      </c:pt>
                      <c:pt idx="2875">
                        <c:v>287,6</c:v>
                      </c:pt>
                      <c:pt idx="2876">
                        <c:v>287,7</c:v>
                      </c:pt>
                      <c:pt idx="2877">
                        <c:v>287,8</c:v>
                      </c:pt>
                      <c:pt idx="2878">
                        <c:v>287,9</c:v>
                      </c:pt>
                      <c:pt idx="2879">
                        <c:v>288</c:v>
                      </c:pt>
                      <c:pt idx="2880">
                        <c:v>288,1</c:v>
                      </c:pt>
                      <c:pt idx="2881">
                        <c:v>288,2</c:v>
                      </c:pt>
                      <c:pt idx="2882">
                        <c:v>288,3</c:v>
                      </c:pt>
                      <c:pt idx="2883">
                        <c:v>288,4</c:v>
                      </c:pt>
                      <c:pt idx="2884">
                        <c:v>288,5</c:v>
                      </c:pt>
                      <c:pt idx="2885">
                        <c:v>288,6</c:v>
                      </c:pt>
                      <c:pt idx="2886">
                        <c:v>288,7</c:v>
                      </c:pt>
                      <c:pt idx="2887">
                        <c:v>288,8</c:v>
                      </c:pt>
                      <c:pt idx="2888">
                        <c:v>288,9</c:v>
                      </c:pt>
                      <c:pt idx="2889">
                        <c:v>289</c:v>
                      </c:pt>
                      <c:pt idx="2890">
                        <c:v>289,1</c:v>
                      </c:pt>
                      <c:pt idx="2891">
                        <c:v>289,2</c:v>
                      </c:pt>
                      <c:pt idx="2892">
                        <c:v>289,3</c:v>
                      </c:pt>
                      <c:pt idx="2893">
                        <c:v>289,4</c:v>
                      </c:pt>
                      <c:pt idx="2894">
                        <c:v>289,5</c:v>
                      </c:pt>
                      <c:pt idx="2895">
                        <c:v>289,6</c:v>
                      </c:pt>
                      <c:pt idx="2896">
                        <c:v>289,7</c:v>
                      </c:pt>
                      <c:pt idx="2897">
                        <c:v>289,8</c:v>
                      </c:pt>
                      <c:pt idx="2898">
                        <c:v>289,9</c:v>
                      </c:pt>
                      <c:pt idx="2899">
                        <c:v>290</c:v>
                      </c:pt>
                      <c:pt idx="2900">
                        <c:v>290,1</c:v>
                      </c:pt>
                      <c:pt idx="2901">
                        <c:v>290,2</c:v>
                      </c:pt>
                      <c:pt idx="2902">
                        <c:v>290,3</c:v>
                      </c:pt>
                      <c:pt idx="2903">
                        <c:v>290,4</c:v>
                      </c:pt>
                      <c:pt idx="2904">
                        <c:v>290,5</c:v>
                      </c:pt>
                      <c:pt idx="2905">
                        <c:v>290,6</c:v>
                      </c:pt>
                      <c:pt idx="2906">
                        <c:v>290,7</c:v>
                      </c:pt>
                      <c:pt idx="2907">
                        <c:v>290,8</c:v>
                      </c:pt>
                      <c:pt idx="2908">
                        <c:v>290,9</c:v>
                      </c:pt>
                      <c:pt idx="2909">
                        <c:v>291</c:v>
                      </c:pt>
                      <c:pt idx="2910">
                        <c:v>291,1</c:v>
                      </c:pt>
                      <c:pt idx="2911">
                        <c:v>291,2</c:v>
                      </c:pt>
                      <c:pt idx="2912">
                        <c:v>291,3</c:v>
                      </c:pt>
                      <c:pt idx="2913">
                        <c:v>291,4</c:v>
                      </c:pt>
                      <c:pt idx="2914">
                        <c:v>291,5</c:v>
                      </c:pt>
                      <c:pt idx="2915">
                        <c:v>291,6</c:v>
                      </c:pt>
                      <c:pt idx="2916">
                        <c:v>291,7</c:v>
                      </c:pt>
                      <c:pt idx="2917">
                        <c:v>291,8</c:v>
                      </c:pt>
                      <c:pt idx="2918">
                        <c:v>291,9</c:v>
                      </c:pt>
                      <c:pt idx="2919">
                        <c:v>292</c:v>
                      </c:pt>
                      <c:pt idx="2920">
                        <c:v>292,1</c:v>
                      </c:pt>
                      <c:pt idx="2921">
                        <c:v>292,2</c:v>
                      </c:pt>
                      <c:pt idx="2922">
                        <c:v>292,3</c:v>
                      </c:pt>
                      <c:pt idx="2923">
                        <c:v>292,4</c:v>
                      </c:pt>
                      <c:pt idx="2924">
                        <c:v>292,5</c:v>
                      </c:pt>
                      <c:pt idx="2925">
                        <c:v>292,6</c:v>
                      </c:pt>
                      <c:pt idx="2926">
                        <c:v>292,7</c:v>
                      </c:pt>
                      <c:pt idx="2927">
                        <c:v>292,8</c:v>
                      </c:pt>
                      <c:pt idx="2928">
                        <c:v>292,9</c:v>
                      </c:pt>
                      <c:pt idx="2929">
                        <c:v>293</c:v>
                      </c:pt>
                      <c:pt idx="2930">
                        <c:v>293,1</c:v>
                      </c:pt>
                      <c:pt idx="2931">
                        <c:v>293,2</c:v>
                      </c:pt>
                      <c:pt idx="2932">
                        <c:v>293,3</c:v>
                      </c:pt>
                      <c:pt idx="2933">
                        <c:v>293,4</c:v>
                      </c:pt>
                      <c:pt idx="2934">
                        <c:v>293,5</c:v>
                      </c:pt>
                      <c:pt idx="2935">
                        <c:v>293,6</c:v>
                      </c:pt>
                      <c:pt idx="2936">
                        <c:v>293,7</c:v>
                      </c:pt>
                      <c:pt idx="2937">
                        <c:v>293,8</c:v>
                      </c:pt>
                      <c:pt idx="2938">
                        <c:v>293,9</c:v>
                      </c:pt>
                      <c:pt idx="2939">
                        <c:v>294</c:v>
                      </c:pt>
                      <c:pt idx="2940">
                        <c:v>294,1</c:v>
                      </c:pt>
                      <c:pt idx="2941">
                        <c:v>294,2</c:v>
                      </c:pt>
                      <c:pt idx="2942">
                        <c:v>294,3</c:v>
                      </c:pt>
                      <c:pt idx="2943">
                        <c:v>294,4</c:v>
                      </c:pt>
                      <c:pt idx="2944">
                        <c:v>294,5</c:v>
                      </c:pt>
                      <c:pt idx="2945">
                        <c:v>294,6</c:v>
                      </c:pt>
                      <c:pt idx="2946">
                        <c:v>294,7</c:v>
                      </c:pt>
                      <c:pt idx="2947">
                        <c:v>294,8</c:v>
                      </c:pt>
                      <c:pt idx="2948">
                        <c:v>294,9</c:v>
                      </c:pt>
                      <c:pt idx="2949">
                        <c:v>295</c:v>
                      </c:pt>
                      <c:pt idx="2950">
                        <c:v>295,1</c:v>
                      </c:pt>
                      <c:pt idx="2951">
                        <c:v>295,2</c:v>
                      </c:pt>
                      <c:pt idx="2952">
                        <c:v>295,3</c:v>
                      </c:pt>
                      <c:pt idx="2953">
                        <c:v>295,4</c:v>
                      </c:pt>
                      <c:pt idx="2954">
                        <c:v>295,5</c:v>
                      </c:pt>
                      <c:pt idx="2955">
                        <c:v>295,6</c:v>
                      </c:pt>
                      <c:pt idx="2956">
                        <c:v>295,7</c:v>
                      </c:pt>
                      <c:pt idx="2957">
                        <c:v>295,8</c:v>
                      </c:pt>
                      <c:pt idx="2958">
                        <c:v>295,9</c:v>
                      </c:pt>
                      <c:pt idx="2959">
                        <c:v>296</c:v>
                      </c:pt>
                      <c:pt idx="2960">
                        <c:v>296,1</c:v>
                      </c:pt>
                      <c:pt idx="2961">
                        <c:v>296,2</c:v>
                      </c:pt>
                      <c:pt idx="2962">
                        <c:v>296,3</c:v>
                      </c:pt>
                      <c:pt idx="2963">
                        <c:v>296,4</c:v>
                      </c:pt>
                      <c:pt idx="2964">
                        <c:v>296,5</c:v>
                      </c:pt>
                      <c:pt idx="2965">
                        <c:v>296,6</c:v>
                      </c:pt>
                      <c:pt idx="2966">
                        <c:v>296,7</c:v>
                      </c:pt>
                      <c:pt idx="2967">
                        <c:v>296,8</c:v>
                      </c:pt>
                      <c:pt idx="2968">
                        <c:v>296,9</c:v>
                      </c:pt>
                      <c:pt idx="2969">
                        <c:v>297</c:v>
                      </c:pt>
                      <c:pt idx="2970">
                        <c:v>297,1</c:v>
                      </c:pt>
                      <c:pt idx="2971">
                        <c:v>297,2</c:v>
                      </c:pt>
                      <c:pt idx="2972">
                        <c:v>297,3</c:v>
                      </c:pt>
                      <c:pt idx="2973">
                        <c:v>297,4</c:v>
                      </c:pt>
                      <c:pt idx="2974">
                        <c:v>297,5</c:v>
                      </c:pt>
                      <c:pt idx="2975">
                        <c:v>297,6</c:v>
                      </c:pt>
                      <c:pt idx="2976">
                        <c:v>297,7</c:v>
                      </c:pt>
                      <c:pt idx="2977">
                        <c:v>297,8</c:v>
                      </c:pt>
                      <c:pt idx="2978">
                        <c:v>297,9</c:v>
                      </c:pt>
                      <c:pt idx="2979">
                        <c:v>298</c:v>
                      </c:pt>
                      <c:pt idx="2980">
                        <c:v>298,1</c:v>
                      </c:pt>
                      <c:pt idx="2981">
                        <c:v>298,2</c:v>
                      </c:pt>
                      <c:pt idx="2982">
                        <c:v>298,3</c:v>
                      </c:pt>
                      <c:pt idx="2983">
                        <c:v>298,4</c:v>
                      </c:pt>
                      <c:pt idx="2984">
                        <c:v>298,5</c:v>
                      </c:pt>
                      <c:pt idx="2985">
                        <c:v>298,6</c:v>
                      </c:pt>
                      <c:pt idx="2986">
                        <c:v>298,7</c:v>
                      </c:pt>
                      <c:pt idx="2987">
                        <c:v>298,8</c:v>
                      </c:pt>
                      <c:pt idx="2988">
                        <c:v>298,9</c:v>
                      </c:pt>
                      <c:pt idx="2989">
                        <c:v>299</c:v>
                      </c:pt>
                      <c:pt idx="2990">
                        <c:v>299,1</c:v>
                      </c:pt>
                      <c:pt idx="2991">
                        <c:v>299,2</c:v>
                      </c:pt>
                      <c:pt idx="2992">
                        <c:v>299,3</c:v>
                      </c:pt>
                      <c:pt idx="2993">
                        <c:v>299,4</c:v>
                      </c:pt>
                      <c:pt idx="2994">
                        <c:v>299,5</c:v>
                      </c:pt>
                      <c:pt idx="2995">
                        <c:v>299,6</c:v>
                      </c:pt>
                      <c:pt idx="2996">
                        <c:v>299,7</c:v>
                      </c:pt>
                      <c:pt idx="2997">
                        <c:v>299,8</c:v>
                      </c:pt>
                      <c:pt idx="2998">
                        <c:v>299,9</c:v>
                      </c:pt>
                      <c:pt idx="2999">
                        <c:v>300</c:v>
                      </c:pt>
                      <c:pt idx="3000">
                        <c:v>300,1</c:v>
                      </c:pt>
                      <c:pt idx="3001">
                        <c:v>300,2</c:v>
                      </c:pt>
                      <c:pt idx="3002">
                        <c:v>300,3</c:v>
                      </c:pt>
                      <c:pt idx="3003">
                        <c:v>300,4</c:v>
                      </c:pt>
                      <c:pt idx="3004">
                        <c:v>300,5</c:v>
                      </c:pt>
                      <c:pt idx="3005">
                        <c:v>300,6</c:v>
                      </c:pt>
                      <c:pt idx="3006">
                        <c:v>300,7</c:v>
                      </c:pt>
                      <c:pt idx="3007">
                        <c:v>300,8</c:v>
                      </c:pt>
                      <c:pt idx="3008">
                        <c:v>300,9</c:v>
                      </c:pt>
                      <c:pt idx="3009">
                        <c:v>301</c:v>
                      </c:pt>
                      <c:pt idx="3010">
                        <c:v>301,1</c:v>
                      </c:pt>
                      <c:pt idx="3011">
                        <c:v>301,2</c:v>
                      </c:pt>
                      <c:pt idx="3012">
                        <c:v>301,3</c:v>
                      </c:pt>
                      <c:pt idx="3013">
                        <c:v>301,4</c:v>
                      </c:pt>
                      <c:pt idx="3014">
                        <c:v>301,5</c:v>
                      </c:pt>
                      <c:pt idx="3015">
                        <c:v>301,6</c:v>
                      </c:pt>
                      <c:pt idx="3016">
                        <c:v>301,7</c:v>
                      </c:pt>
                      <c:pt idx="3017">
                        <c:v>301,8</c:v>
                      </c:pt>
                      <c:pt idx="3018">
                        <c:v>301,9</c:v>
                      </c:pt>
                      <c:pt idx="3019">
                        <c:v>302</c:v>
                      </c:pt>
                      <c:pt idx="3020">
                        <c:v>302,1</c:v>
                      </c:pt>
                      <c:pt idx="3021">
                        <c:v>302,2</c:v>
                      </c:pt>
                      <c:pt idx="3022">
                        <c:v>302,3</c:v>
                      </c:pt>
                      <c:pt idx="3023">
                        <c:v>302,4</c:v>
                      </c:pt>
                      <c:pt idx="3024">
                        <c:v>302,5</c:v>
                      </c:pt>
                      <c:pt idx="3025">
                        <c:v>302,6</c:v>
                      </c:pt>
                      <c:pt idx="3026">
                        <c:v>302,7</c:v>
                      </c:pt>
                      <c:pt idx="3027">
                        <c:v>302,8</c:v>
                      </c:pt>
                      <c:pt idx="3028">
                        <c:v>302,9</c:v>
                      </c:pt>
                      <c:pt idx="3029">
                        <c:v>303</c:v>
                      </c:pt>
                      <c:pt idx="3030">
                        <c:v>303,1</c:v>
                      </c:pt>
                      <c:pt idx="3031">
                        <c:v>303,2</c:v>
                      </c:pt>
                      <c:pt idx="3032">
                        <c:v>303,3</c:v>
                      </c:pt>
                      <c:pt idx="3033">
                        <c:v>303,4</c:v>
                      </c:pt>
                      <c:pt idx="3034">
                        <c:v>303,5</c:v>
                      </c:pt>
                      <c:pt idx="3035">
                        <c:v>303,6</c:v>
                      </c:pt>
                      <c:pt idx="3036">
                        <c:v>303,7</c:v>
                      </c:pt>
                      <c:pt idx="3037">
                        <c:v>303,8</c:v>
                      </c:pt>
                      <c:pt idx="3038">
                        <c:v>303,9</c:v>
                      </c:pt>
                      <c:pt idx="3039">
                        <c:v>304</c:v>
                      </c:pt>
                      <c:pt idx="3040">
                        <c:v>304,1</c:v>
                      </c:pt>
                      <c:pt idx="3041">
                        <c:v>304,2</c:v>
                      </c:pt>
                      <c:pt idx="3042">
                        <c:v>304,3</c:v>
                      </c:pt>
                      <c:pt idx="3043">
                        <c:v>304,4</c:v>
                      </c:pt>
                      <c:pt idx="3044">
                        <c:v>304,5</c:v>
                      </c:pt>
                      <c:pt idx="3045">
                        <c:v>304,6</c:v>
                      </c:pt>
                      <c:pt idx="3046">
                        <c:v>304,7</c:v>
                      </c:pt>
                      <c:pt idx="3047">
                        <c:v>304,8</c:v>
                      </c:pt>
                      <c:pt idx="3048">
                        <c:v>304,9</c:v>
                      </c:pt>
                      <c:pt idx="3049">
                        <c:v>305</c:v>
                      </c:pt>
                      <c:pt idx="3050">
                        <c:v>305,1</c:v>
                      </c:pt>
                      <c:pt idx="3051">
                        <c:v>305,2</c:v>
                      </c:pt>
                      <c:pt idx="3052">
                        <c:v>305,3</c:v>
                      </c:pt>
                      <c:pt idx="3053">
                        <c:v>305,4</c:v>
                      </c:pt>
                      <c:pt idx="3054">
                        <c:v>305,5</c:v>
                      </c:pt>
                      <c:pt idx="3055">
                        <c:v>305,6</c:v>
                      </c:pt>
                      <c:pt idx="3056">
                        <c:v>305,7</c:v>
                      </c:pt>
                      <c:pt idx="3057">
                        <c:v>305,8</c:v>
                      </c:pt>
                      <c:pt idx="3058">
                        <c:v>305,9</c:v>
                      </c:pt>
                      <c:pt idx="3059">
                        <c:v>306</c:v>
                      </c:pt>
                      <c:pt idx="3060">
                        <c:v>306,1</c:v>
                      </c:pt>
                      <c:pt idx="3061">
                        <c:v>306,2</c:v>
                      </c:pt>
                      <c:pt idx="3062">
                        <c:v>306,3</c:v>
                      </c:pt>
                      <c:pt idx="3063">
                        <c:v>306,4</c:v>
                      </c:pt>
                      <c:pt idx="3064">
                        <c:v>306,5</c:v>
                      </c:pt>
                      <c:pt idx="3065">
                        <c:v>306,6</c:v>
                      </c:pt>
                      <c:pt idx="3066">
                        <c:v>306,7</c:v>
                      </c:pt>
                      <c:pt idx="3067">
                        <c:v>306,8</c:v>
                      </c:pt>
                      <c:pt idx="3068">
                        <c:v>306,9</c:v>
                      </c:pt>
                      <c:pt idx="3069">
                        <c:v>307</c:v>
                      </c:pt>
                      <c:pt idx="3070">
                        <c:v>307,1</c:v>
                      </c:pt>
                      <c:pt idx="3071">
                        <c:v>307,2</c:v>
                      </c:pt>
                      <c:pt idx="3072">
                        <c:v>307,3</c:v>
                      </c:pt>
                      <c:pt idx="3073">
                        <c:v>307,4</c:v>
                      </c:pt>
                      <c:pt idx="3074">
                        <c:v>307,5</c:v>
                      </c:pt>
                      <c:pt idx="3075">
                        <c:v>307,6</c:v>
                      </c:pt>
                      <c:pt idx="3076">
                        <c:v>307,7</c:v>
                      </c:pt>
                      <c:pt idx="3077">
                        <c:v>307,8</c:v>
                      </c:pt>
                      <c:pt idx="3078">
                        <c:v>307,9</c:v>
                      </c:pt>
                      <c:pt idx="3079">
                        <c:v>308</c:v>
                      </c:pt>
                      <c:pt idx="3080">
                        <c:v>308,1</c:v>
                      </c:pt>
                      <c:pt idx="3081">
                        <c:v>308,2</c:v>
                      </c:pt>
                      <c:pt idx="3082">
                        <c:v>308,3</c:v>
                      </c:pt>
                      <c:pt idx="3083">
                        <c:v>308,4</c:v>
                      </c:pt>
                      <c:pt idx="3084">
                        <c:v>308,5</c:v>
                      </c:pt>
                      <c:pt idx="3085">
                        <c:v>308,6</c:v>
                      </c:pt>
                      <c:pt idx="3086">
                        <c:v>308,7</c:v>
                      </c:pt>
                      <c:pt idx="3087">
                        <c:v>308,8</c:v>
                      </c:pt>
                      <c:pt idx="3088">
                        <c:v>308,9</c:v>
                      </c:pt>
                      <c:pt idx="3089">
                        <c:v>309</c:v>
                      </c:pt>
                      <c:pt idx="3090">
                        <c:v>309,1</c:v>
                      </c:pt>
                      <c:pt idx="3091">
                        <c:v>309,2</c:v>
                      </c:pt>
                      <c:pt idx="3092">
                        <c:v>309,3</c:v>
                      </c:pt>
                      <c:pt idx="3093">
                        <c:v>309,4</c:v>
                      </c:pt>
                      <c:pt idx="3094">
                        <c:v>309,5</c:v>
                      </c:pt>
                      <c:pt idx="3095">
                        <c:v>309,6</c:v>
                      </c:pt>
                      <c:pt idx="3096">
                        <c:v>309,7</c:v>
                      </c:pt>
                      <c:pt idx="3097">
                        <c:v>309,8</c:v>
                      </c:pt>
                      <c:pt idx="3098">
                        <c:v>309,9</c:v>
                      </c:pt>
                      <c:pt idx="3099">
                        <c:v>310</c:v>
                      </c:pt>
                      <c:pt idx="3100">
                        <c:v>310,1</c:v>
                      </c:pt>
                      <c:pt idx="3101">
                        <c:v>310,2</c:v>
                      </c:pt>
                      <c:pt idx="3102">
                        <c:v>310,3</c:v>
                      </c:pt>
                      <c:pt idx="3103">
                        <c:v>310,4</c:v>
                      </c:pt>
                      <c:pt idx="3104">
                        <c:v>310,5</c:v>
                      </c:pt>
                      <c:pt idx="3105">
                        <c:v>310,6</c:v>
                      </c:pt>
                      <c:pt idx="3106">
                        <c:v>310,7</c:v>
                      </c:pt>
                      <c:pt idx="3107">
                        <c:v>310,8</c:v>
                      </c:pt>
                      <c:pt idx="3108">
                        <c:v>310,9</c:v>
                      </c:pt>
                      <c:pt idx="3109">
                        <c:v>311</c:v>
                      </c:pt>
                      <c:pt idx="3110">
                        <c:v>311,1</c:v>
                      </c:pt>
                      <c:pt idx="3111">
                        <c:v>311,2</c:v>
                      </c:pt>
                      <c:pt idx="3112">
                        <c:v>311,3</c:v>
                      </c:pt>
                      <c:pt idx="3113">
                        <c:v>311,4</c:v>
                      </c:pt>
                      <c:pt idx="3114">
                        <c:v>311,5</c:v>
                      </c:pt>
                      <c:pt idx="3115">
                        <c:v>311,6</c:v>
                      </c:pt>
                      <c:pt idx="3116">
                        <c:v>311,7</c:v>
                      </c:pt>
                      <c:pt idx="3117">
                        <c:v>311,8</c:v>
                      </c:pt>
                      <c:pt idx="3118">
                        <c:v>311,9</c:v>
                      </c:pt>
                      <c:pt idx="3119">
                        <c:v>312</c:v>
                      </c:pt>
                      <c:pt idx="3120">
                        <c:v>312,1</c:v>
                      </c:pt>
                      <c:pt idx="3121">
                        <c:v>312,2</c:v>
                      </c:pt>
                      <c:pt idx="3122">
                        <c:v>312,3</c:v>
                      </c:pt>
                      <c:pt idx="3123">
                        <c:v>312,4</c:v>
                      </c:pt>
                      <c:pt idx="3124">
                        <c:v>312,5</c:v>
                      </c:pt>
                      <c:pt idx="3125">
                        <c:v>312,6</c:v>
                      </c:pt>
                      <c:pt idx="3126">
                        <c:v>312,7</c:v>
                      </c:pt>
                      <c:pt idx="3127">
                        <c:v>312,8</c:v>
                      </c:pt>
                      <c:pt idx="3128">
                        <c:v>312,9</c:v>
                      </c:pt>
                      <c:pt idx="3129">
                        <c:v>313</c:v>
                      </c:pt>
                      <c:pt idx="3130">
                        <c:v>313,1</c:v>
                      </c:pt>
                      <c:pt idx="3131">
                        <c:v>313,2</c:v>
                      </c:pt>
                      <c:pt idx="3132">
                        <c:v>313,3</c:v>
                      </c:pt>
                      <c:pt idx="3133">
                        <c:v>313,4</c:v>
                      </c:pt>
                      <c:pt idx="3134">
                        <c:v>313,5</c:v>
                      </c:pt>
                      <c:pt idx="3135">
                        <c:v>313,6</c:v>
                      </c:pt>
                      <c:pt idx="3136">
                        <c:v>313,7</c:v>
                      </c:pt>
                      <c:pt idx="3137">
                        <c:v>313,8</c:v>
                      </c:pt>
                      <c:pt idx="3138">
                        <c:v>313,9</c:v>
                      </c:pt>
                      <c:pt idx="3139">
                        <c:v>314</c:v>
                      </c:pt>
                      <c:pt idx="3140">
                        <c:v>314,1</c:v>
                      </c:pt>
                      <c:pt idx="3141">
                        <c:v>314,2</c:v>
                      </c:pt>
                      <c:pt idx="3142">
                        <c:v>314,3</c:v>
                      </c:pt>
                      <c:pt idx="3143">
                        <c:v>314,4</c:v>
                      </c:pt>
                      <c:pt idx="3144">
                        <c:v>314,5</c:v>
                      </c:pt>
                      <c:pt idx="3145">
                        <c:v>314,6</c:v>
                      </c:pt>
                      <c:pt idx="3146">
                        <c:v>314,7</c:v>
                      </c:pt>
                      <c:pt idx="3147">
                        <c:v>314,8</c:v>
                      </c:pt>
                      <c:pt idx="3148">
                        <c:v>314,9</c:v>
                      </c:pt>
                      <c:pt idx="3149">
                        <c:v>315</c:v>
                      </c:pt>
                      <c:pt idx="3150">
                        <c:v>315,1</c:v>
                      </c:pt>
                      <c:pt idx="3151">
                        <c:v>315,2</c:v>
                      </c:pt>
                      <c:pt idx="3152">
                        <c:v>315,3</c:v>
                      </c:pt>
                      <c:pt idx="3153">
                        <c:v>315,4</c:v>
                      </c:pt>
                      <c:pt idx="3154">
                        <c:v>315,5</c:v>
                      </c:pt>
                      <c:pt idx="3155">
                        <c:v>315,6</c:v>
                      </c:pt>
                      <c:pt idx="3156">
                        <c:v>315,7</c:v>
                      </c:pt>
                      <c:pt idx="3157">
                        <c:v>315,8</c:v>
                      </c:pt>
                      <c:pt idx="3158">
                        <c:v>315,9</c:v>
                      </c:pt>
                      <c:pt idx="3159">
                        <c:v>316</c:v>
                      </c:pt>
                      <c:pt idx="3160">
                        <c:v>316,1</c:v>
                      </c:pt>
                      <c:pt idx="3161">
                        <c:v>316,2</c:v>
                      </c:pt>
                      <c:pt idx="3162">
                        <c:v>316,3</c:v>
                      </c:pt>
                      <c:pt idx="3163">
                        <c:v>316,4</c:v>
                      </c:pt>
                      <c:pt idx="3164">
                        <c:v>316,5</c:v>
                      </c:pt>
                      <c:pt idx="3165">
                        <c:v>316,6</c:v>
                      </c:pt>
                      <c:pt idx="3166">
                        <c:v>316,7</c:v>
                      </c:pt>
                      <c:pt idx="3167">
                        <c:v>316,8</c:v>
                      </c:pt>
                      <c:pt idx="3168">
                        <c:v>316,9</c:v>
                      </c:pt>
                      <c:pt idx="3169">
                        <c:v>317</c:v>
                      </c:pt>
                      <c:pt idx="3170">
                        <c:v>317,1</c:v>
                      </c:pt>
                      <c:pt idx="3171">
                        <c:v>317,2</c:v>
                      </c:pt>
                      <c:pt idx="3172">
                        <c:v>317,3</c:v>
                      </c:pt>
                      <c:pt idx="3173">
                        <c:v>317,4</c:v>
                      </c:pt>
                      <c:pt idx="3174">
                        <c:v>317,5</c:v>
                      </c:pt>
                      <c:pt idx="3175">
                        <c:v>317,6</c:v>
                      </c:pt>
                      <c:pt idx="3176">
                        <c:v>317,7</c:v>
                      </c:pt>
                      <c:pt idx="3177">
                        <c:v>317,8</c:v>
                      </c:pt>
                      <c:pt idx="3178">
                        <c:v>317,9</c:v>
                      </c:pt>
                      <c:pt idx="3179">
                        <c:v>318</c:v>
                      </c:pt>
                      <c:pt idx="3180">
                        <c:v>318,1</c:v>
                      </c:pt>
                      <c:pt idx="3181">
                        <c:v>318,2</c:v>
                      </c:pt>
                      <c:pt idx="3182">
                        <c:v>318,3</c:v>
                      </c:pt>
                      <c:pt idx="3183">
                        <c:v>318,4</c:v>
                      </c:pt>
                      <c:pt idx="3184">
                        <c:v>318,5</c:v>
                      </c:pt>
                      <c:pt idx="3185">
                        <c:v>318,6</c:v>
                      </c:pt>
                      <c:pt idx="3186">
                        <c:v>318,7</c:v>
                      </c:pt>
                      <c:pt idx="3187">
                        <c:v>318,8</c:v>
                      </c:pt>
                      <c:pt idx="3188">
                        <c:v>318,9</c:v>
                      </c:pt>
                      <c:pt idx="3189">
                        <c:v>319</c:v>
                      </c:pt>
                      <c:pt idx="3190">
                        <c:v>319,1</c:v>
                      </c:pt>
                      <c:pt idx="3191">
                        <c:v>319,2</c:v>
                      </c:pt>
                      <c:pt idx="3192">
                        <c:v>319,3</c:v>
                      </c:pt>
                      <c:pt idx="3193">
                        <c:v>319,4</c:v>
                      </c:pt>
                      <c:pt idx="3194">
                        <c:v>319,5</c:v>
                      </c:pt>
                      <c:pt idx="3195">
                        <c:v>319,6</c:v>
                      </c:pt>
                      <c:pt idx="3196">
                        <c:v>319,7</c:v>
                      </c:pt>
                      <c:pt idx="3197">
                        <c:v>319,8</c:v>
                      </c:pt>
                      <c:pt idx="3198">
                        <c:v>319,9</c:v>
                      </c:pt>
                      <c:pt idx="3199">
                        <c:v>320</c:v>
                      </c:pt>
                      <c:pt idx="3200">
                        <c:v>320,1</c:v>
                      </c:pt>
                      <c:pt idx="3201">
                        <c:v>320,2</c:v>
                      </c:pt>
                      <c:pt idx="3202">
                        <c:v>320,3</c:v>
                      </c:pt>
                      <c:pt idx="3203">
                        <c:v>320,4</c:v>
                      </c:pt>
                      <c:pt idx="3204">
                        <c:v>320,5</c:v>
                      </c:pt>
                      <c:pt idx="3205">
                        <c:v>320,6</c:v>
                      </c:pt>
                      <c:pt idx="3206">
                        <c:v>320,7</c:v>
                      </c:pt>
                      <c:pt idx="3207">
                        <c:v>320,8</c:v>
                      </c:pt>
                      <c:pt idx="3208">
                        <c:v>320,9</c:v>
                      </c:pt>
                      <c:pt idx="3209">
                        <c:v>321</c:v>
                      </c:pt>
                      <c:pt idx="3210">
                        <c:v>321,1</c:v>
                      </c:pt>
                      <c:pt idx="3211">
                        <c:v>321,2</c:v>
                      </c:pt>
                      <c:pt idx="3212">
                        <c:v>321,3</c:v>
                      </c:pt>
                      <c:pt idx="3213">
                        <c:v>321,4</c:v>
                      </c:pt>
                      <c:pt idx="3214">
                        <c:v>321,5</c:v>
                      </c:pt>
                      <c:pt idx="3215">
                        <c:v>321,6</c:v>
                      </c:pt>
                      <c:pt idx="3216">
                        <c:v>321,7</c:v>
                      </c:pt>
                      <c:pt idx="3217">
                        <c:v>321,8</c:v>
                      </c:pt>
                      <c:pt idx="3218">
                        <c:v>321,9</c:v>
                      </c:pt>
                      <c:pt idx="3219">
                        <c:v>322</c:v>
                      </c:pt>
                      <c:pt idx="3220">
                        <c:v>322,1</c:v>
                      </c:pt>
                      <c:pt idx="3221">
                        <c:v>322,2</c:v>
                      </c:pt>
                      <c:pt idx="3222">
                        <c:v>322,3</c:v>
                      </c:pt>
                      <c:pt idx="3223">
                        <c:v>322,4</c:v>
                      </c:pt>
                      <c:pt idx="3224">
                        <c:v>322,5</c:v>
                      </c:pt>
                      <c:pt idx="3225">
                        <c:v>322,6</c:v>
                      </c:pt>
                      <c:pt idx="3226">
                        <c:v>322,7</c:v>
                      </c:pt>
                      <c:pt idx="3227">
                        <c:v>322,8</c:v>
                      </c:pt>
                      <c:pt idx="3228">
                        <c:v>322,9</c:v>
                      </c:pt>
                      <c:pt idx="3229">
                        <c:v>323</c:v>
                      </c:pt>
                      <c:pt idx="3230">
                        <c:v>323,1</c:v>
                      </c:pt>
                      <c:pt idx="3231">
                        <c:v>323,2</c:v>
                      </c:pt>
                      <c:pt idx="3232">
                        <c:v>323,3</c:v>
                      </c:pt>
                      <c:pt idx="3233">
                        <c:v>323,4</c:v>
                      </c:pt>
                      <c:pt idx="3234">
                        <c:v>323,5</c:v>
                      </c:pt>
                      <c:pt idx="3235">
                        <c:v>323,6</c:v>
                      </c:pt>
                      <c:pt idx="3236">
                        <c:v>323,7</c:v>
                      </c:pt>
                      <c:pt idx="3237">
                        <c:v>323,8</c:v>
                      </c:pt>
                      <c:pt idx="3238">
                        <c:v>323,9</c:v>
                      </c:pt>
                      <c:pt idx="3239">
                        <c:v>324</c:v>
                      </c:pt>
                      <c:pt idx="3240">
                        <c:v>324,1</c:v>
                      </c:pt>
                      <c:pt idx="3241">
                        <c:v>324,2</c:v>
                      </c:pt>
                      <c:pt idx="3242">
                        <c:v>324,3</c:v>
                      </c:pt>
                      <c:pt idx="3243">
                        <c:v>324,4</c:v>
                      </c:pt>
                      <c:pt idx="3244">
                        <c:v>324,5</c:v>
                      </c:pt>
                      <c:pt idx="3245">
                        <c:v>324,6</c:v>
                      </c:pt>
                      <c:pt idx="3246">
                        <c:v>324,7</c:v>
                      </c:pt>
                      <c:pt idx="3247">
                        <c:v>324,8</c:v>
                      </c:pt>
                      <c:pt idx="3248">
                        <c:v>324,9</c:v>
                      </c:pt>
                      <c:pt idx="3249">
                        <c:v>325</c:v>
                      </c:pt>
                      <c:pt idx="3250">
                        <c:v>325,1</c:v>
                      </c:pt>
                      <c:pt idx="3251">
                        <c:v>325,2</c:v>
                      </c:pt>
                      <c:pt idx="3252">
                        <c:v>325,3</c:v>
                      </c:pt>
                      <c:pt idx="3253">
                        <c:v>325,4</c:v>
                      </c:pt>
                      <c:pt idx="3254">
                        <c:v>325,5</c:v>
                      </c:pt>
                      <c:pt idx="3255">
                        <c:v>325,6</c:v>
                      </c:pt>
                      <c:pt idx="3256">
                        <c:v>325,7</c:v>
                      </c:pt>
                      <c:pt idx="3257">
                        <c:v>325,8</c:v>
                      </c:pt>
                      <c:pt idx="3258">
                        <c:v>325,9</c:v>
                      </c:pt>
                      <c:pt idx="3259">
                        <c:v>326</c:v>
                      </c:pt>
                      <c:pt idx="3260">
                        <c:v>326,1</c:v>
                      </c:pt>
                      <c:pt idx="3261">
                        <c:v>326,2</c:v>
                      </c:pt>
                      <c:pt idx="3262">
                        <c:v>326,3</c:v>
                      </c:pt>
                      <c:pt idx="3263">
                        <c:v>326,4</c:v>
                      </c:pt>
                      <c:pt idx="3264">
                        <c:v>326,5</c:v>
                      </c:pt>
                      <c:pt idx="3265">
                        <c:v>326,6</c:v>
                      </c:pt>
                      <c:pt idx="3266">
                        <c:v>326,7</c:v>
                      </c:pt>
                      <c:pt idx="3267">
                        <c:v>326,8</c:v>
                      </c:pt>
                      <c:pt idx="3268">
                        <c:v>326,9</c:v>
                      </c:pt>
                      <c:pt idx="3269">
                        <c:v>327</c:v>
                      </c:pt>
                      <c:pt idx="3270">
                        <c:v>327,1</c:v>
                      </c:pt>
                      <c:pt idx="3271">
                        <c:v>327,2</c:v>
                      </c:pt>
                      <c:pt idx="3272">
                        <c:v>327,3</c:v>
                      </c:pt>
                      <c:pt idx="3273">
                        <c:v>327,4</c:v>
                      </c:pt>
                      <c:pt idx="3274">
                        <c:v>327,5</c:v>
                      </c:pt>
                      <c:pt idx="3275">
                        <c:v>327,6</c:v>
                      </c:pt>
                      <c:pt idx="3276">
                        <c:v>327,7</c:v>
                      </c:pt>
                      <c:pt idx="3277">
                        <c:v>327,8</c:v>
                      </c:pt>
                      <c:pt idx="3278">
                        <c:v>327,9</c:v>
                      </c:pt>
                      <c:pt idx="3279">
                        <c:v>328</c:v>
                      </c:pt>
                      <c:pt idx="3280">
                        <c:v>328,1</c:v>
                      </c:pt>
                      <c:pt idx="3281">
                        <c:v>328,2</c:v>
                      </c:pt>
                      <c:pt idx="3282">
                        <c:v>328,3</c:v>
                      </c:pt>
                      <c:pt idx="3283">
                        <c:v>328,4</c:v>
                      </c:pt>
                      <c:pt idx="3284">
                        <c:v>328,5</c:v>
                      </c:pt>
                      <c:pt idx="3285">
                        <c:v>328,6</c:v>
                      </c:pt>
                      <c:pt idx="3286">
                        <c:v>328,7</c:v>
                      </c:pt>
                      <c:pt idx="3287">
                        <c:v>328,8</c:v>
                      </c:pt>
                      <c:pt idx="3288">
                        <c:v>328,9</c:v>
                      </c:pt>
                      <c:pt idx="3289">
                        <c:v>329</c:v>
                      </c:pt>
                      <c:pt idx="3290">
                        <c:v>329,1</c:v>
                      </c:pt>
                      <c:pt idx="3291">
                        <c:v>329,2</c:v>
                      </c:pt>
                      <c:pt idx="3292">
                        <c:v>329,3</c:v>
                      </c:pt>
                      <c:pt idx="3293">
                        <c:v>329,4</c:v>
                      </c:pt>
                      <c:pt idx="3294">
                        <c:v>329,5</c:v>
                      </c:pt>
                      <c:pt idx="3295">
                        <c:v>329,6</c:v>
                      </c:pt>
                      <c:pt idx="3296">
                        <c:v>329,7</c:v>
                      </c:pt>
                      <c:pt idx="3297">
                        <c:v>329,8</c:v>
                      </c:pt>
                      <c:pt idx="3298">
                        <c:v>329,9</c:v>
                      </c:pt>
                      <c:pt idx="3299">
                        <c:v>330</c:v>
                      </c:pt>
                      <c:pt idx="3300">
                        <c:v>330,1</c:v>
                      </c:pt>
                      <c:pt idx="3301">
                        <c:v>330,2</c:v>
                      </c:pt>
                      <c:pt idx="3302">
                        <c:v>330,3</c:v>
                      </c:pt>
                      <c:pt idx="3303">
                        <c:v>330,4</c:v>
                      </c:pt>
                      <c:pt idx="3304">
                        <c:v>330,5</c:v>
                      </c:pt>
                      <c:pt idx="3305">
                        <c:v>330,6</c:v>
                      </c:pt>
                      <c:pt idx="3306">
                        <c:v>330,7</c:v>
                      </c:pt>
                      <c:pt idx="3307">
                        <c:v>330,8</c:v>
                      </c:pt>
                      <c:pt idx="3308">
                        <c:v>330,9</c:v>
                      </c:pt>
                      <c:pt idx="3309">
                        <c:v>331</c:v>
                      </c:pt>
                      <c:pt idx="3310">
                        <c:v>331,1</c:v>
                      </c:pt>
                      <c:pt idx="3311">
                        <c:v>331,2</c:v>
                      </c:pt>
                      <c:pt idx="3312">
                        <c:v>331,3</c:v>
                      </c:pt>
                      <c:pt idx="3313">
                        <c:v>331,4</c:v>
                      </c:pt>
                      <c:pt idx="3314">
                        <c:v>331,5</c:v>
                      </c:pt>
                      <c:pt idx="3315">
                        <c:v>331,6</c:v>
                      </c:pt>
                      <c:pt idx="3316">
                        <c:v>331,7</c:v>
                      </c:pt>
                      <c:pt idx="3317">
                        <c:v>331,8</c:v>
                      </c:pt>
                      <c:pt idx="3318">
                        <c:v>331,9</c:v>
                      </c:pt>
                      <c:pt idx="3319">
                        <c:v>332</c:v>
                      </c:pt>
                      <c:pt idx="3320">
                        <c:v>332,1</c:v>
                      </c:pt>
                      <c:pt idx="3321">
                        <c:v>332,2</c:v>
                      </c:pt>
                      <c:pt idx="3322">
                        <c:v>332,3</c:v>
                      </c:pt>
                      <c:pt idx="3323">
                        <c:v>332,4</c:v>
                      </c:pt>
                      <c:pt idx="3324">
                        <c:v>332,5</c:v>
                      </c:pt>
                      <c:pt idx="3325">
                        <c:v>332,6</c:v>
                      </c:pt>
                      <c:pt idx="3326">
                        <c:v>332,7</c:v>
                      </c:pt>
                      <c:pt idx="3327">
                        <c:v>332,8</c:v>
                      </c:pt>
                      <c:pt idx="3328">
                        <c:v>332,9</c:v>
                      </c:pt>
                      <c:pt idx="3329">
                        <c:v>333</c:v>
                      </c:pt>
                      <c:pt idx="3330">
                        <c:v>333,1</c:v>
                      </c:pt>
                      <c:pt idx="3331">
                        <c:v>333,2</c:v>
                      </c:pt>
                      <c:pt idx="3332">
                        <c:v>333,3</c:v>
                      </c:pt>
                      <c:pt idx="3333">
                        <c:v>333,4</c:v>
                      </c:pt>
                      <c:pt idx="3334">
                        <c:v>333,5</c:v>
                      </c:pt>
                      <c:pt idx="3335">
                        <c:v>333,6</c:v>
                      </c:pt>
                      <c:pt idx="3336">
                        <c:v>333,7</c:v>
                      </c:pt>
                      <c:pt idx="3337">
                        <c:v>333,8</c:v>
                      </c:pt>
                      <c:pt idx="3338">
                        <c:v>333,9</c:v>
                      </c:pt>
                      <c:pt idx="3339">
                        <c:v>334</c:v>
                      </c:pt>
                      <c:pt idx="3340">
                        <c:v>334,1</c:v>
                      </c:pt>
                      <c:pt idx="3341">
                        <c:v>334,2</c:v>
                      </c:pt>
                      <c:pt idx="3342">
                        <c:v>334,3</c:v>
                      </c:pt>
                      <c:pt idx="3343">
                        <c:v>334,4</c:v>
                      </c:pt>
                      <c:pt idx="3344">
                        <c:v>334,5</c:v>
                      </c:pt>
                      <c:pt idx="3345">
                        <c:v>334,6</c:v>
                      </c:pt>
                      <c:pt idx="3346">
                        <c:v>334,7</c:v>
                      </c:pt>
                      <c:pt idx="3347">
                        <c:v>334,8</c:v>
                      </c:pt>
                      <c:pt idx="3348">
                        <c:v>334,9</c:v>
                      </c:pt>
                      <c:pt idx="3349">
                        <c:v>335</c:v>
                      </c:pt>
                      <c:pt idx="3350">
                        <c:v>335,1</c:v>
                      </c:pt>
                      <c:pt idx="3351">
                        <c:v>335,2</c:v>
                      </c:pt>
                      <c:pt idx="3352">
                        <c:v>335,3</c:v>
                      </c:pt>
                      <c:pt idx="3353">
                        <c:v>335,4</c:v>
                      </c:pt>
                      <c:pt idx="3354">
                        <c:v>335,5</c:v>
                      </c:pt>
                      <c:pt idx="3355">
                        <c:v>335,6</c:v>
                      </c:pt>
                      <c:pt idx="3356">
                        <c:v>335,7</c:v>
                      </c:pt>
                      <c:pt idx="3357">
                        <c:v>335,8</c:v>
                      </c:pt>
                      <c:pt idx="3358">
                        <c:v>335,9</c:v>
                      </c:pt>
                      <c:pt idx="3359">
                        <c:v>336</c:v>
                      </c:pt>
                      <c:pt idx="3360">
                        <c:v>336,1</c:v>
                      </c:pt>
                      <c:pt idx="3361">
                        <c:v>336,2</c:v>
                      </c:pt>
                      <c:pt idx="3362">
                        <c:v>336,3</c:v>
                      </c:pt>
                      <c:pt idx="3363">
                        <c:v>336,4</c:v>
                      </c:pt>
                      <c:pt idx="3364">
                        <c:v>336,5</c:v>
                      </c:pt>
                      <c:pt idx="3365">
                        <c:v>336,6</c:v>
                      </c:pt>
                      <c:pt idx="3366">
                        <c:v>336,7</c:v>
                      </c:pt>
                      <c:pt idx="3367">
                        <c:v>336,8</c:v>
                      </c:pt>
                      <c:pt idx="3368">
                        <c:v>336,9</c:v>
                      </c:pt>
                      <c:pt idx="3369">
                        <c:v>337</c:v>
                      </c:pt>
                      <c:pt idx="3370">
                        <c:v>337,1</c:v>
                      </c:pt>
                      <c:pt idx="3371">
                        <c:v>337,2</c:v>
                      </c:pt>
                      <c:pt idx="3372">
                        <c:v>337,3</c:v>
                      </c:pt>
                      <c:pt idx="3373">
                        <c:v>337,4</c:v>
                      </c:pt>
                      <c:pt idx="3374">
                        <c:v>337,5</c:v>
                      </c:pt>
                      <c:pt idx="3375">
                        <c:v>337,6</c:v>
                      </c:pt>
                      <c:pt idx="3376">
                        <c:v>337,7</c:v>
                      </c:pt>
                      <c:pt idx="3377">
                        <c:v>337,8</c:v>
                      </c:pt>
                      <c:pt idx="3378">
                        <c:v>337,9</c:v>
                      </c:pt>
                      <c:pt idx="3379">
                        <c:v>338</c:v>
                      </c:pt>
                      <c:pt idx="3380">
                        <c:v>338,1</c:v>
                      </c:pt>
                      <c:pt idx="3381">
                        <c:v>338,2</c:v>
                      </c:pt>
                      <c:pt idx="3382">
                        <c:v>338,3</c:v>
                      </c:pt>
                      <c:pt idx="3383">
                        <c:v>338,4</c:v>
                      </c:pt>
                      <c:pt idx="3384">
                        <c:v>338,5</c:v>
                      </c:pt>
                      <c:pt idx="3385">
                        <c:v>338,6</c:v>
                      </c:pt>
                      <c:pt idx="3386">
                        <c:v>338,7</c:v>
                      </c:pt>
                      <c:pt idx="3387">
                        <c:v>338,8</c:v>
                      </c:pt>
                      <c:pt idx="3388">
                        <c:v>338,9</c:v>
                      </c:pt>
                      <c:pt idx="3389">
                        <c:v>339</c:v>
                      </c:pt>
                      <c:pt idx="3390">
                        <c:v>339,1</c:v>
                      </c:pt>
                      <c:pt idx="3391">
                        <c:v>339,2</c:v>
                      </c:pt>
                      <c:pt idx="3392">
                        <c:v>339,3</c:v>
                      </c:pt>
                      <c:pt idx="3393">
                        <c:v>339,4</c:v>
                      </c:pt>
                      <c:pt idx="3394">
                        <c:v>339,5</c:v>
                      </c:pt>
                      <c:pt idx="3395">
                        <c:v>339,6</c:v>
                      </c:pt>
                      <c:pt idx="3396">
                        <c:v>339,7</c:v>
                      </c:pt>
                      <c:pt idx="3397">
                        <c:v>339,8</c:v>
                      </c:pt>
                      <c:pt idx="3398">
                        <c:v>339,9</c:v>
                      </c:pt>
                      <c:pt idx="3399">
                        <c:v>340</c:v>
                      </c:pt>
                      <c:pt idx="3400">
                        <c:v>340,1</c:v>
                      </c:pt>
                      <c:pt idx="3401">
                        <c:v>340,2</c:v>
                      </c:pt>
                      <c:pt idx="3402">
                        <c:v>340,3</c:v>
                      </c:pt>
                      <c:pt idx="3403">
                        <c:v>340,4</c:v>
                      </c:pt>
                      <c:pt idx="3404">
                        <c:v>340,5</c:v>
                      </c:pt>
                      <c:pt idx="3405">
                        <c:v>340,6</c:v>
                      </c:pt>
                      <c:pt idx="3406">
                        <c:v>340,7</c:v>
                      </c:pt>
                      <c:pt idx="3407">
                        <c:v>340,8</c:v>
                      </c:pt>
                      <c:pt idx="3408">
                        <c:v>340,9</c:v>
                      </c:pt>
                      <c:pt idx="3409">
                        <c:v>341</c:v>
                      </c:pt>
                      <c:pt idx="3410">
                        <c:v>341,1</c:v>
                      </c:pt>
                      <c:pt idx="3411">
                        <c:v>341,2</c:v>
                      </c:pt>
                      <c:pt idx="3412">
                        <c:v>341,3</c:v>
                      </c:pt>
                      <c:pt idx="3413">
                        <c:v>341,4</c:v>
                      </c:pt>
                      <c:pt idx="3414">
                        <c:v>341,5</c:v>
                      </c:pt>
                      <c:pt idx="3415">
                        <c:v>341,6</c:v>
                      </c:pt>
                      <c:pt idx="3416">
                        <c:v>341,7</c:v>
                      </c:pt>
                      <c:pt idx="3417">
                        <c:v>341,8</c:v>
                      </c:pt>
                      <c:pt idx="3418">
                        <c:v>341,9</c:v>
                      </c:pt>
                      <c:pt idx="3419">
                        <c:v>342</c:v>
                      </c:pt>
                      <c:pt idx="3420">
                        <c:v>342,1</c:v>
                      </c:pt>
                      <c:pt idx="3421">
                        <c:v>342,2</c:v>
                      </c:pt>
                      <c:pt idx="3422">
                        <c:v>342,3</c:v>
                      </c:pt>
                      <c:pt idx="3423">
                        <c:v>342,4</c:v>
                      </c:pt>
                      <c:pt idx="3424">
                        <c:v>342,5</c:v>
                      </c:pt>
                      <c:pt idx="3425">
                        <c:v>342,6</c:v>
                      </c:pt>
                      <c:pt idx="3426">
                        <c:v>342,7</c:v>
                      </c:pt>
                      <c:pt idx="3427">
                        <c:v>342,8</c:v>
                      </c:pt>
                      <c:pt idx="3428">
                        <c:v>342,9</c:v>
                      </c:pt>
                      <c:pt idx="3429">
                        <c:v>343</c:v>
                      </c:pt>
                      <c:pt idx="3430">
                        <c:v>343,1</c:v>
                      </c:pt>
                      <c:pt idx="3431">
                        <c:v>343,2</c:v>
                      </c:pt>
                      <c:pt idx="3432">
                        <c:v>343,3</c:v>
                      </c:pt>
                      <c:pt idx="3433">
                        <c:v>343,4</c:v>
                      </c:pt>
                      <c:pt idx="3434">
                        <c:v>343,5</c:v>
                      </c:pt>
                      <c:pt idx="3435">
                        <c:v>343,6</c:v>
                      </c:pt>
                      <c:pt idx="3436">
                        <c:v>343,7</c:v>
                      </c:pt>
                      <c:pt idx="3437">
                        <c:v>343,8</c:v>
                      </c:pt>
                      <c:pt idx="3438">
                        <c:v>343,9</c:v>
                      </c:pt>
                      <c:pt idx="3439">
                        <c:v>344</c:v>
                      </c:pt>
                      <c:pt idx="3440">
                        <c:v>344,1</c:v>
                      </c:pt>
                      <c:pt idx="3441">
                        <c:v>344,2</c:v>
                      </c:pt>
                      <c:pt idx="3442">
                        <c:v>344,3</c:v>
                      </c:pt>
                      <c:pt idx="3443">
                        <c:v>344,4</c:v>
                      </c:pt>
                      <c:pt idx="3444">
                        <c:v>344,5</c:v>
                      </c:pt>
                      <c:pt idx="3445">
                        <c:v>344,6</c:v>
                      </c:pt>
                      <c:pt idx="3446">
                        <c:v>344,7</c:v>
                      </c:pt>
                      <c:pt idx="3447">
                        <c:v>344,8</c:v>
                      </c:pt>
                      <c:pt idx="3448">
                        <c:v>344,9</c:v>
                      </c:pt>
                      <c:pt idx="3449">
                        <c:v>345</c:v>
                      </c:pt>
                      <c:pt idx="3450">
                        <c:v>345,1</c:v>
                      </c:pt>
                      <c:pt idx="3451">
                        <c:v>345,2</c:v>
                      </c:pt>
                      <c:pt idx="3452">
                        <c:v>345,3</c:v>
                      </c:pt>
                      <c:pt idx="3453">
                        <c:v>345,4</c:v>
                      </c:pt>
                      <c:pt idx="3454">
                        <c:v>345,5</c:v>
                      </c:pt>
                      <c:pt idx="3455">
                        <c:v>345,6</c:v>
                      </c:pt>
                      <c:pt idx="3456">
                        <c:v>345,7</c:v>
                      </c:pt>
                      <c:pt idx="3457">
                        <c:v>345,8</c:v>
                      </c:pt>
                      <c:pt idx="3458">
                        <c:v>345,9</c:v>
                      </c:pt>
                      <c:pt idx="3459">
                        <c:v>346</c:v>
                      </c:pt>
                      <c:pt idx="3460">
                        <c:v>346,1</c:v>
                      </c:pt>
                      <c:pt idx="3461">
                        <c:v>346,2</c:v>
                      </c:pt>
                      <c:pt idx="3462">
                        <c:v>346,3</c:v>
                      </c:pt>
                      <c:pt idx="3463">
                        <c:v>346,4</c:v>
                      </c:pt>
                      <c:pt idx="3464">
                        <c:v>346,5</c:v>
                      </c:pt>
                      <c:pt idx="3465">
                        <c:v>346,6</c:v>
                      </c:pt>
                      <c:pt idx="3466">
                        <c:v>346,7</c:v>
                      </c:pt>
                      <c:pt idx="3467">
                        <c:v>346,8</c:v>
                      </c:pt>
                      <c:pt idx="3468">
                        <c:v>346,9</c:v>
                      </c:pt>
                      <c:pt idx="3469">
                        <c:v>347</c:v>
                      </c:pt>
                      <c:pt idx="3470">
                        <c:v>347,1</c:v>
                      </c:pt>
                      <c:pt idx="3471">
                        <c:v>347,2</c:v>
                      </c:pt>
                      <c:pt idx="3472">
                        <c:v>347,3</c:v>
                      </c:pt>
                      <c:pt idx="3473">
                        <c:v>347,4</c:v>
                      </c:pt>
                      <c:pt idx="3474">
                        <c:v>347,5</c:v>
                      </c:pt>
                      <c:pt idx="3475">
                        <c:v>347,6</c:v>
                      </c:pt>
                      <c:pt idx="3476">
                        <c:v>347,7</c:v>
                      </c:pt>
                      <c:pt idx="3477">
                        <c:v>347,8</c:v>
                      </c:pt>
                      <c:pt idx="3478">
                        <c:v>347,9</c:v>
                      </c:pt>
                      <c:pt idx="3479">
                        <c:v>348</c:v>
                      </c:pt>
                      <c:pt idx="3480">
                        <c:v>348,1</c:v>
                      </c:pt>
                      <c:pt idx="3481">
                        <c:v>348,2</c:v>
                      </c:pt>
                      <c:pt idx="3482">
                        <c:v>348,3</c:v>
                      </c:pt>
                      <c:pt idx="3483">
                        <c:v>348,4</c:v>
                      </c:pt>
                      <c:pt idx="3484">
                        <c:v>348,5</c:v>
                      </c:pt>
                      <c:pt idx="3485">
                        <c:v>348,6</c:v>
                      </c:pt>
                      <c:pt idx="3486">
                        <c:v>348,7</c:v>
                      </c:pt>
                      <c:pt idx="3487">
                        <c:v>348,8</c:v>
                      </c:pt>
                      <c:pt idx="3488">
                        <c:v>348,9</c:v>
                      </c:pt>
                      <c:pt idx="3489">
                        <c:v>349</c:v>
                      </c:pt>
                      <c:pt idx="3490">
                        <c:v>349,1</c:v>
                      </c:pt>
                      <c:pt idx="3491">
                        <c:v>349,2</c:v>
                      </c:pt>
                      <c:pt idx="3492">
                        <c:v>349,3</c:v>
                      </c:pt>
                      <c:pt idx="3493">
                        <c:v>349,4</c:v>
                      </c:pt>
                      <c:pt idx="3494">
                        <c:v>349,5</c:v>
                      </c:pt>
                      <c:pt idx="3495">
                        <c:v>349,6</c:v>
                      </c:pt>
                      <c:pt idx="3496">
                        <c:v>349,7</c:v>
                      </c:pt>
                      <c:pt idx="3497">
                        <c:v>349,8</c:v>
                      </c:pt>
                      <c:pt idx="3498">
                        <c:v>349,9</c:v>
                      </c:pt>
                      <c:pt idx="3499">
                        <c:v>350</c:v>
                      </c:pt>
                      <c:pt idx="3500">
                        <c:v>350,1</c:v>
                      </c:pt>
                      <c:pt idx="3501">
                        <c:v>350,2</c:v>
                      </c:pt>
                      <c:pt idx="3502">
                        <c:v>350,3</c:v>
                      </c:pt>
                      <c:pt idx="3503">
                        <c:v>350,4</c:v>
                      </c:pt>
                      <c:pt idx="3504">
                        <c:v>350,5</c:v>
                      </c:pt>
                      <c:pt idx="3505">
                        <c:v>350,6</c:v>
                      </c:pt>
                      <c:pt idx="3506">
                        <c:v>350,7</c:v>
                      </c:pt>
                      <c:pt idx="3507">
                        <c:v>350,8</c:v>
                      </c:pt>
                      <c:pt idx="3508">
                        <c:v>350,9</c:v>
                      </c:pt>
                      <c:pt idx="3509">
                        <c:v>351</c:v>
                      </c:pt>
                      <c:pt idx="3510">
                        <c:v>351,1</c:v>
                      </c:pt>
                      <c:pt idx="3511">
                        <c:v>351,2</c:v>
                      </c:pt>
                      <c:pt idx="3512">
                        <c:v>351,3</c:v>
                      </c:pt>
                      <c:pt idx="3513">
                        <c:v>351,4</c:v>
                      </c:pt>
                      <c:pt idx="3514">
                        <c:v>351,5</c:v>
                      </c:pt>
                      <c:pt idx="3515">
                        <c:v>351,6</c:v>
                      </c:pt>
                      <c:pt idx="3516">
                        <c:v>351,7</c:v>
                      </c:pt>
                      <c:pt idx="3517">
                        <c:v>351,8</c:v>
                      </c:pt>
                      <c:pt idx="3518">
                        <c:v>351,9</c:v>
                      </c:pt>
                      <c:pt idx="3519">
                        <c:v>352</c:v>
                      </c:pt>
                      <c:pt idx="3520">
                        <c:v>352,1</c:v>
                      </c:pt>
                      <c:pt idx="3521">
                        <c:v>352,2</c:v>
                      </c:pt>
                      <c:pt idx="3522">
                        <c:v>352,3</c:v>
                      </c:pt>
                      <c:pt idx="3523">
                        <c:v>352,4</c:v>
                      </c:pt>
                      <c:pt idx="3524">
                        <c:v>352,5</c:v>
                      </c:pt>
                      <c:pt idx="3525">
                        <c:v>352,6</c:v>
                      </c:pt>
                      <c:pt idx="3526">
                        <c:v>352,7</c:v>
                      </c:pt>
                      <c:pt idx="3527">
                        <c:v>352,8</c:v>
                      </c:pt>
                      <c:pt idx="3528">
                        <c:v>352,9</c:v>
                      </c:pt>
                      <c:pt idx="3529">
                        <c:v>353</c:v>
                      </c:pt>
                      <c:pt idx="3530">
                        <c:v>353,1</c:v>
                      </c:pt>
                      <c:pt idx="3531">
                        <c:v>353,2</c:v>
                      </c:pt>
                      <c:pt idx="3532">
                        <c:v>353,3</c:v>
                      </c:pt>
                      <c:pt idx="3533">
                        <c:v>353,4</c:v>
                      </c:pt>
                      <c:pt idx="3534">
                        <c:v>353,5</c:v>
                      </c:pt>
                      <c:pt idx="3535">
                        <c:v>353,6</c:v>
                      </c:pt>
                      <c:pt idx="3536">
                        <c:v>353,7</c:v>
                      </c:pt>
                      <c:pt idx="3537">
                        <c:v>353,8</c:v>
                      </c:pt>
                      <c:pt idx="3538">
                        <c:v>353,9</c:v>
                      </c:pt>
                      <c:pt idx="3539">
                        <c:v>354</c:v>
                      </c:pt>
                      <c:pt idx="3540">
                        <c:v>354,1</c:v>
                      </c:pt>
                      <c:pt idx="3541">
                        <c:v>354,2</c:v>
                      </c:pt>
                      <c:pt idx="3542">
                        <c:v>354,3</c:v>
                      </c:pt>
                      <c:pt idx="3543">
                        <c:v>354,4</c:v>
                      </c:pt>
                      <c:pt idx="3544">
                        <c:v>354,5</c:v>
                      </c:pt>
                      <c:pt idx="3545">
                        <c:v>354,6</c:v>
                      </c:pt>
                      <c:pt idx="3546">
                        <c:v>354,7</c:v>
                      </c:pt>
                      <c:pt idx="3547">
                        <c:v>354,8</c:v>
                      </c:pt>
                      <c:pt idx="3548">
                        <c:v>354,9</c:v>
                      </c:pt>
                      <c:pt idx="3549">
                        <c:v>355</c:v>
                      </c:pt>
                      <c:pt idx="3550">
                        <c:v>355,1</c:v>
                      </c:pt>
                      <c:pt idx="3551">
                        <c:v>355,2</c:v>
                      </c:pt>
                      <c:pt idx="3552">
                        <c:v>355,3</c:v>
                      </c:pt>
                      <c:pt idx="3553">
                        <c:v>355,4</c:v>
                      </c:pt>
                      <c:pt idx="3554">
                        <c:v>355,5</c:v>
                      </c:pt>
                      <c:pt idx="3555">
                        <c:v>355,6</c:v>
                      </c:pt>
                      <c:pt idx="3556">
                        <c:v>355,7</c:v>
                      </c:pt>
                      <c:pt idx="3557">
                        <c:v>355,8</c:v>
                      </c:pt>
                      <c:pt idx="3558">
                        <c:v>355,9</c:v>
                      </c:pt>
                      <c:pt idx="3559">
                        <c:v>356</c:v>
                      </c:pt>
                      <c:pt idx="3560">
                        <c:v>356,1</c:v>
                      </c:pt>
                      <c:pt idx="3561">
                        <c:v>356,2</c:v>
                      </c:pt>
                      <c:pt idx="3562">
                        <c:v>356,3</c:v>
                      </c:pt>
                      <c:pt idx="3563">
                        <c:v>356,4</c:v>
                      </c:pt>
                      <c:pt idx="3564">
                        <c:v>356,5</c:v>
                      </c:pt>
                      <c:pt idx="3565">
                        <c:v>356,6</c:v>
                      </c:pt>
                      <c:pt idx="3566">
                        <c:v>356,7</c:v>
                      </c:pt>
                      <c:pt idx="3567">
                        <c:v>356,8</c:v>
                      </c:pt>
                      <c:pt idx="3568">
                        <c:v>356,9</c:v>
                      </c:pt>
                      <c:pt idx="3569">
                        <c:v>357</c:v>
                      </c:pt>
                      <c:pt idx="3570">
                        <c:v>357,1</c:v>
                      </c:pt>
                      <c:pt idx="3571">
                        <c:v>357,2</c:v>
                      </c:pt>
                      <c:pt idx="3572">
                        <c:v>357,3</c:v>
                      </c:pt>
                      <c:pt idx="3573">
                        <c:v>357,4</c:v>
                      </c:pt>
                      <c:pt idx="3574">
                        <c:v>357,5</c:v>
                      </c:pt>
                      <c:pt idx="3575">
                        <c:v>357,6</c:v>
                      </c:pt>
                      <c:pt idx="3576">
                        <c:v>357,7</c:v>
                      </c:pt>
                      <c:pt idx="3577">
                        <c:v>357,8</c:v>
                      </c:pt>
                      <c:pt idx="3578">
                        <c:v>357,9</c:v>
                      </c:pt>
                      <c:pt idx="3579">
                        <c:v>358</c:v>
                      </c:pt>
                      <c:pt idx="3580">
                        <c:v>358,1</c:v>
                      </c:pt>
                      <c:pt idx="3581">
                        <c:v>358,2</c:v>
                      </c:pt>
                      <c:pt idx="3582">
                        <c:v>358,3</c:v>
                      </c:pt>
                      <c:pt idx="3583">
                        <c:v>358,4</c:v>
                      </c:pt>
                      <c:pt idx="3584">
                        <c:v>358,5</c:v>
                      </c:pt>
                      <c:pt idx="3585">
                        <c:v>358,6</c:v>
                      </c:pt>
                      <c:pt idx="3586">
                        <c:v>358,7</c:v>
                      </c:pt>
                      <c:pt idx="3587">
                        <c:v>358,8</c:v>
                      </c:pt>
                      <c:pt idx="3588">
                        <c:v>358,9</c:v>
                      </c:pt>
                      <c:pt idx="3589">
                        <c:v>359</c:v>
                      </c:pt>
                      <c:pt idx="3590">
                        <c:v>359,1</c:v>
                      </c:pt>
                      <c:pt idx="3591">
                        <c:v>359,2</c:v>
                      </c:pt>
                      <c:pt idx="3592">
                        <c:v>359,3</c:v>
                      </c:pt>
                      <c:pt idx="3593">
                        <c:v>359,4</c:v>
                      </c:pt>
                      <c:pt idx="3594">
                        <c:v>359,5</c:v>
                      </c:pt>
                      <c:pt idx="3595">
                        <c:v>359,6</c:v>
                      </c:pt>
                      <c:pt idx="3596">
                        <c:v>359,7</c:v>
                      </c:pt>
                      <c:pt idx="3597">
                        <c:v>359,8</c:v>
                      </c:pt>
                      <c:pt idx="3598">
                        <c:v>359,9</c:v>
                      </c:pt>
                      <c:pt idx="3599">
                        <c:v>360</c:v>
                      </c:pt>
                      <c:pt idx="3600">
                        <c:v>360,1</c:v>
                      </c:pt>
                      <c:pt idx="3601">
                        <c:v>360,2</c:v>
                      </c:pt>
                      <c:pt idx="3602">
                        <c:v>360,3</c:v>
                      </c:pt>
                      <c:pt idx="3603">
                        <c:v>360,4</c:v>
                      </c:pt>
                      <c:pt idx="3604">
                        <c:v>360,5</c:v>
                      </c:pt>
                      <c:pt idx="3605">
                        <c:v>360,6</c:v>
                      </c:pt>
                      <c:pt idx="3606">
                        <c:v>360,7</c:v>
                      </c:pt>
                      <c:pt idx="3607">
                        <c:v>360,8</c:v>
                      </c:pt>
                      <c:pt idx="3608">
                        <c:v>360,9</c:v>
                      </c:pt>
                      <c:pt idx="3609">
                        <c:v>361</c:v>
                      </c:pt>
                      <c:pt idx="3610">
                        <c:v>361,1</c:v>
                      </c:pt>
                      <c:pt idx="3611">
                        <c:v>361,2</c:v>
                      </c:pt>
                      <c:pt idx="3612">
                        <c:v>361,3</c:v>
                      </c:pt>
                      <c:pt idx="3613">
                        <c:v>361,4</c:v>
                      </c:pt>
                      <c:pt idx="3614">
                        <c:v>361,5</c:v>
                      </c:pt>
                      <c:pt idx="3615">
                        <c:v>361,6</c:v>
                      </c:pt>
                      <c:pt idx="3616">
                        <c:v>361,7</c:v>
                      </c:pt>
                      <c:pt idx="3617">
                        <c:v>361,8</c:v>
                      </c:pt>
                      <c:pt idx="3618">
                        <c:v>361,9</c:v>
                      </c:pt>
                      <c:pt idx="3619">
                        <c:v>362</c:v>
                      </c:pt>
                      <c:pt idx="3620">
                        <c:v>362,1</c:v>
                      </c:pt>
                      <c:pt idx="3621">
                        <c:v>362,2</c:v>
                      </c:pt>
                      <c:pt idx="3622">
                        <c:v>362,3</c:v>
                      </c:pt>
                      <c:pt idx="3623">
                        <c:v>362,4</c:v>
                      </c:pt>
                      <c:pt idx="3624">
                        <c:v>362,5</c:v>
                      </c:pt>
                      <c:pt idx="3625">
                        <c:v>362,6</c:v>
                      </c:pt>
                      <c:pt idx="3626">
                        <c:v>362,7</c:v>
                      </c:pt>
                      <c:pt idx="3627">
                        <c:v>362,8</c:v>
                      </c:pt>
                      <c:pt idx="3628">
                        <c:v>362,9</c:v>
                      </c:pt>
                      <c:pt idx="3629">
                        <c:v>363</c:v>
                      </c:pt>
                      <c:pt idx="3630">
                        <c:v>363,1</c:v>
                      </c:pt>
                      <c:pt idx="3631">
                        <c:v>363,2</c:v>
                      </c:pt>
                      <c:pt idx="3632">
                        <c:v>363,3</c:v>
                      </c:pt>
                      <c:pt idx="3633">
                        <c:v>363,4</c:v>
                      </c:pt>
                      <c:pt idx="3634">
                        <c:v>363,5</c:v>
                      </c:pt>
                      <c:pt idx="3635">
                        <c:v>363,6</c:v>
                      </c:pt>
                      <c:pt idx="3636">
                        <c:v>363,7</c:v>
                      </c:pt>
                      <c:pt idx="3637">
                        <c:v>363,8</c:v>
                      </c:pt>
                      <c:pt idx="3638">
                        <c:v>363,9</c:v>
                      </c:pt>
                      <c:pt idx="3639">
                        <c:v>364</c:v>
                      </c:pt>
                      <c:pt idx="3640">
                        <c:v>364,1</c:v>
                      </c:pt>
                      <c:pt idx="3641">
                        <c:v>364,2</c:v>
                      </c:pt>
                      <c:pt idx="3642">
                        <c:v>364,3</c:v>
                      </c:pt>
                      <c:pt idx="3643">
                        <c:v>364,4</c:v>
                      </c:pt>
                      <c:pt idx="3644">
                        <c:v>364,5</c:v>
                      </c:pt>
                      <c:pt idx="3645">
                        <c:v>364,6</c:v>
                      </c:pt>
                      <c:pt idx="3646">
                        <c:v>364,7</c:v>
                      </c:pt>
                      <c:pt idx="3647">
                        <c:v>364,8</c:v>
                      </c:pt>
                      <c:pt idx="3648">
                        <c:v>364,9</c:v>
                      </c:pt>
                      <c:pt idx="3649">
                        <c:v>365</c:v>
                      </c:pt>
                      <c:pt idx="3650">
                        <c:v>365,1</c:v>
                      </c:pt>
                      <c:pt idx="3651">
                        <c:v>365,2</c:v>
                      </c:pt>
                      <c:pt idx="3652">
                        <c:v>365,3</c:v>
                      </c:pt>
                      <c:pt idx="3653">
                        <c:v>365,4</c:v>
                      </c:pt>
                      <c:pt idx="3654">
                        <c:v>365,5</c:v>
                      </c:pt>
                      <c:pt idx="3655">
                        <c:v>365,6</c:v>
                      </c:pt>
                      <c:pt idx="3656">
                        <c:v>365,7</c:v>
                      </c:pt>
                      <c:pt idx="3657">
                        <c:v>365,8</c:v>
                      </c:pt>
                      <c:pt idx="3658">
                        <c:v>365,9</c:v>
                      </c:pt>
                      <c:pt idx="3659">
                        <c:v>366</c:v>
                      </c:pt>
                      <c:pt idx="3660">
                        <c:v>366,1</c:v>
                      </c:pt>
                      <c:pt idx="3661">
                        <c:v>366,2</c:v>
                      </c:pt>
                      <c:pt idx="3662">
                        <c:v>366,3</c:v>
                      </c:pt>
                      <c:pt idx="3663">
                        <c:v>366,4</c:v>
                      </c:pt>
                      <c:pt idx="3664">
                        <c:v>366,5</c:v>
                      </c:pt>
                      <c:pt idx="3665">
                        <c:v>366,6</c:v>
                      </c:pt>
                      <c:pt idx="3666">
                        <c:v>366,7</c:v>
                      </c:pt>
                      <c:pt idx="3667">
                        <c:v>366,8</c:v>
                      </c:pt>
                      <c:pt idx="3668">
                        <c:v>366,9</c:v>
                      </c:pt>
                      <c:pt idx="3669">
                        <c:v>367</c:v>
                      </c:pt>
                      <c:pt idx="3670">
                        <c:v>367,1</c:v>
                      </c:pt>
                      <c:pt idx="3671">
                        <c:v>367,2</c:v>
                      </c:pt>
                      <c:pt idx="3672">
                        <c:v>367,3</c:v>
                      </c:pt>
                      <c:pt idx="3673">
                        <c:v>367,4</c:v>
                      </c:pt>
                      <c:pt idx="3674">
                        <c:v>367,5</c:v>
                      </c:pt>
                      <c:pt idx="3675">
                        <c:v>367,6</c:v>
                      </c:pt>
                      <c:pt idx="3676">
                        <c:v>367,7</c:v>
                      </c:pt>
                      <c:pt idx="3677">
                        <c:v>367,8</c:v>
                      </c:pt>
                      <c:pt idx="3678">
                        <c:v>367,9</c:v>
                      </c:pt>
                      <c:pt idx="3679">
                        <c:v>368</c:v>
                      </c:pt>
                      <c:pt idx="3680">
                        <c:v>368,1</c:v>
                      </c:pt>
                      <c:pt idx="3681">
                        <c:v>368,2</c:v>
                      </c:pt>
                      <c:pt idx="3682">
                        <c:v>368,3</c:v>
                      </c:pt>
                      <c:pt idx="3683">
                        <c:v>368,4</c:v>
                      </c:pt>
                      <c:pt idx="3684">
                        <c:v>368,5</c:v>
                      </c:pt>
                      <c:pt idx="3685">
                        <c:v>368,6</c:v>
                      </c:pt>
                      <c:pt idx="3686">
                        <c:v>368,7</c:v>
                      </c:pt>
                      <c:pt idx="3687">
                        <c:v>368,8</c:v>
                      </c:pt>
                      <c:pt idx="3688">
                        <c:v>368,9</c:v>
                      </c:pt>
                      <c:pt idx="3689">
                        <c:v>369</c:v>
                      </c:pt>
                      <c:pt idx="3690">
                        <c:v>369,1</c:v>
                      </c:pt>
                      <c:pt idx="3691">
                        <c:v>369,2</c:v>
                      </c:pt>
                      <c:pt idx="3692">
                        <c:v>369,3</c:v>
                      </c:pt>
                      <c:pt idx="3693">
                        <c:v>369,4</c:v>
                      </c:pt>
                      <c:pt idx="3694">
                        <c:v>369,5</c:v>
                      </c:pt>
                      <c:pt idx="3695">
                        <c:v>369,6</c:v>
                      </c:pt>
                      <c:pt idx="3696">
                        <c:v>369,7</c:v>
                      </c:pt>
                      <c:pt idx="3697">
                        <c:v>369,8</c:v>
                      </c:pt>
                      <c:pt idx="3698">
                        <c:v>369,9</c:v>
                      </c:pt>
                      <c:pt idx="3699">
                        <c:v>370</c:v>
                      </c:pt>
                      <c:pt idx="3700">
                        <c:v>370,1</c:v>
                      </c:pt>
                      <c:pt idx="3701">
                        <c:v>370,2</c:v>
                      </c:pt>
                      <c:pt idx="3702">
                        <c:v>370,3</c:v>
                      </c:pt>
                      <c:pt idx="3703">
                        <c:v>370,4</c:v>
                      </c:pt>
                      <c:pt idx="3704">
                        <c:v>370,5</c:v>
                      </c:pt>
                      <c:pt idx="3705">
                        <c:v>370,6</c:v>
                      </c:pt>
                      <c:pt idx="3706">
                        <c:v>370,7</c:v>
                      </c:pt>
                      <c:pt idx="3707">
                        <c:v>370,8</c:v>
                      </c:pt>
                      <c:pt idx="3708">
                        <c:v>370,9</c:v>
                      </c:pt>
                      <c:pt idx="3709">
                        <c:v>371</c:v>
                      </c:pt>
                      <c:pt idx="3710">
                        <c:v>371,1</c:v>
                      </c:pt>
                      <c:pt idx="3711">
                        <c:v>371,2</c:v>
                      </c:pt>
                      <c:pt idx="3712">
                        <c:v>371,3</c:v>
                      </c:pt>
                      <c:pt idx="3713">
                        <c:v>371,4</c:v>
                      </c:pt>
                      <c:pt idx="3714">
                        <c:v>371,5</c:v>
                      </c:pt>
                      <c:pt idx="3715">
                        <c:v>371,6</c:v>
                      </c:pt>
                      <c:pt idx="3716">
                        <c:v>371,7</c:v>
                      </c:pt>
                      <c:pt idx="3717">
                        <c:v>371,8</c:v>
                      </c:pt>
                      <c:pt idx="3718">
                        <c:v>371,9</c:v>
                      </c:pt>
                      <c:pt idx="3719">
                        <c:v>372</c:v>
                      </c:pt>
                      <c:pt idx="3720">
                        <c:v>372,1</c:v>
                      </c:pt>
                      <c:pt idx="3721">
                        <c:v>372,2</c:v>
                      </c:pt>
                      <c:pt idx="3722">
                        <c:v>372,3</c:v>
                      </c:pt>
                      <c:pt idx="3723">
                        <c:v>372,4</c:v>
                      </c:pt>
                      <c:pt idx="3724">
                        <c:v>372,5</c:v>
                      </c:pt>
                      <c:pt idx="3725">
                        <c:v>372,6</c:v>
                      </c:pt>
                      <c:pt idx="3726">
                        <c:v>372,7</c:v>
                      </c:pt>
                      <c:pt idx="3727">
                        <c:v>372,8</c:v>
                      </c:pt>
                      <c:pt idx="3728">
                        <c:v>372,9</c:v>
                      </c:pt>
                      <c:pt idx="3729">
                        <c:v>373</c:v>
                      </c:pt>
                      <c:pt idx="3730">
                        <c:v>373,1</c:v>
                      </c:pt>
                      <c:pt idx="3731">
                        <c:v>373,2</c:v>
                      </c:pt>
                      <c:pt idx="3732">
                        <c:v>373,3</c:v>
                      </c:pt>
                      <c:pt idx="3733">
                        <c:v>373,4</c:v>
                      </c:pt>
                      <c:pt idx="3734">
                        <c:v>373,5</c:v>
                      </c:pt>
                      <c:pt idx="3735">
                        <c:v>373,6</c:v>
                      </c:pt>
                      <c:pt idx="3736">
                        <c:v>373,7</c:v>
                      </c:pt>
                      <c:pt idx="3737">
                        <c:v>373,8</c:v>
                      </c:pt>
                      <c:pt idx="3738">
                        <c:v>373,9</c:v>
                      </c:pt>
                      <c:pt idx="3739">
                        <c:v>374</c:v>
                      </c:pt>
                      <c:pt idx="3740">
                        <c:v>374,1</c:v>
                      </c:pt>
                      <c:pt idx="3741">
                        <c:v>374,2</c:v>
                      </c:pt>
                      <c:pt idx="3742">
                        <c:v>374,3</c:v>
                      </c:pt>
                      <c:pt idx="3743">
                        <c:v>374,4</c:v>
                      </c:pt>
                      <c:pt idx="3744">
                        <c:v>374,5</c:v>
                      </c:pt>
                      <c:pt idx="3745">
                        <c:v>374,6</c:v>
                      </c:pt>
                      <c:pt idx="3746">
                        <c:v>374,7</c:v>
                      </c:pt>
                      <c:pt idx="3747">
                        <c:v>374,8</c:v>
                      </c:pt>
                      <c:pt idx="3748">
                        <c:v>374,9</c:v>
                      </c:pt>
                      <c:pt idx="3749">
                        <c:v>375</c:v>
                      </c:pt>
                      <c:pt idx="3750">
                        <c:v>375,1</c:v>
                      </c:pt>
                      <c:pt idx="3751">
                        <c:v>375,2</c:v>
                      </c:pt>
                      <c:pt idx="3752">
                        <c:v>375,3</c:v>
                      </c:pt>
                      <c:pt idx="3753">
                        <c:v>375,4</c:v>
                      </c:pt>
                      <c:pt idx="3754">
                        <c:v>375,5</c:v>
                      </c:pt>
                      <c:pt idx="3755">
                        <c:v>375,6</c:v>
                      </c:pt>
                      <c:pt idx="3756">
                        <c:v>375,7</c:v>
                      </c:pt>
                      <c:pt idx="3757">
                        <c:v>375,8</c:v>
                      </c:pt>
                      <c:pt idx="3758">
                        <c:v>375,9</c:v>
                      </c:pt>
                      <c:pt idx="3759">
                        <c:v>376</c:v>
                      </c:pt>
                      <c:pt idx="3760">
                        <c:v>376,1</c:v>
                      </c:pt>
                      <c:pt idx="3761">
                        <c:v>376,2</c:v>
                      </c:pt>
                      <c:pt idx="3762">
                        <c:v>376,3</c:v>
                      </c:pt>
                      <c:pt idx="3763">
                        <c:v>376,4</c:v>
                      </c:pt>
                      <c:pt idx="3764">
                        <c:v>376,5</c:v>
                      </c:pt>
                      <c:pt idx="3765">
                        <c:v>376,6</c:v>
                      </c:pt>
                      <c:pt idx="3766">
                        <c:v>376,7</c:v>
                      </c:pt>
                      <c:pt idx="3767">
                        <c:v>376,8</c:v>
                      </c:pt>
                      <c:pt idx="3768">
                        <c:v>376,9</c:v>
                      </c:pt>
                      <c:pt idx="3769">
                        <c:v>377</c:v>
                      </c:pt>
                      <c:pt idx="3770">
                        <c:v>377,1</c:v>
                      </c:pt>
                      <c:pt idx="3771">
                        <c:v>377,2</c:v>
                      </c:pt>
                      <c:pt idx="3772">
                        <c:v>377,3</c:v>
                      </c:pt>
                      <c:pt idx="3773">
                        <c:v>377,4</c:v>
                      </c:pt>
                      <c:pt idx="3774">
                        <c:v>377,5</c:v>
                      </c:pt>
                      <c:pt idx="3775">
                        <c:v>377,6</c:v>
                      </c:pt>
                      <c:pt idx="3776">
                        <c:v>377,7</c:v>
                      </c:pt>
                      <c:pt idx="3777">
                        <c:v>377,8</c:v>
                      </c:pt>
                      <c:pt idx="3778">
                        <c:v>377,9</c:v>
                      </c:pt>
                      <c:pt idx="3779">
                        <c:v>378</c:v>
                      </c:pt>
                      <c:pt idx="3780">
                        <c:v>378,1</c:v>
                      </c:pt>
                      <c:pt idx="3781">
                        <c:v>378,2</c:v>
                      </c:pt>
                      <c:pt idx="3782">
                        <c:v>378,3</c:v>
                      </c:pt>
                      <c:pt idx="3783">
                        <c:v>378,4</c:v>
                      </c:pt>
                      <c:pt idx="3784">
                        <c:v>378,5</c:v>
                      </c:pt>
                      <c:pt idx="3785">
                        <c:v>378,6</c:v>
                      </c:pt>
                      <c:pt idx="3786">
                        <c:v>378,7</c:v>
                      </c:pt>
                      <c:pt idx="3787">
                        <c:v>378,8</c:v>
                      </c:pt>
                      <c:pt idx="3788">
                        <c:v>378,9</c:v>
                      </c:pt>
                      <c:pt idx="3789">
                        <c:v>379</c:v>
                      </c:pt>
                      <c:pt idx="3790">
                        <c:v>379,1</c:v>
                      </c:pt>
                      <c:pt idx="3791">
                        <c:v>379,2</c:v>
                      </c:pt>
                      <c:pt idx="3792">
                        <c:v>379,3</c:v>
                      </c:pt>
                      <c:pt idx="3793">
                        <c:v>379,4</c:v>
                      </c:pt>
                      <c:pt idx="3794">
                        <c:v>379,5</c:v>
                      </c:pt>
                      <c:pt idx="3795">
                        <c:v>379,6</c:v>
                      </c:pt>
                      <c:pt idx="3796">
                        <c:v>379,7</c:v>
                      </c:pt>
                      <c:pt idx="3797">
                        <c:v>379,8</c:v>
                      </c:pt>
                      <c:pt idx="3798">
                        <c:v>379,9</c:v>
                      </c:pt>
                      <c:pt idx="3799">
                        <c:v>380</c:v>
                      </c:pt>
                      <c:pt idx="3800">
                        <c:v>380,1</c:v>
                      </c:pt>
                      <c:pt idx="3801">
                        <c:v>380,2</c:v>
                      </c:pt>
                      <c:pt idx="3802">
                        <c:v>380,3</c:v>
                      </c:pt>
                      <c:pt idx="3803">
                        <c:v>380,4</c:v>
                      </c:pt>
                      <c:pt idx="3804">
                        <c:v>380,5</c:v>
                      </c:pt>
                      <c:pt idx="3805">
                        <c:v>380,6</c:v>
                      </c:pt>
                      <c:pt idx="3806">
                        <c:v>380,7</c:v>
                      </c:pt>
                      <c:pt idx="3807">
                        <c:v>380,8</c:v>
                      </c:pt>
                      <c:pt idx="3808">
                        <c:v>380,9</c:v>
                      </c:pt>
                      <c:pt idx="3809">
                        <c:v>381</c:v>
                      </c:pt>
                      <c:pt idx="3810">
                        <c:v>381,1</c:v>
                      </c:pt>
                      <c:pt idx="3811">
                        <c:v>381,2</c:v>
                      </c:pt>
                      <c:pt idx="3812">
                        <c:v>381,3</c:v>
                      </c:pt>
                      <c:pt idx="3813">
                        <c:v>381,4</c:v>
                      </c:pt>
                      <c:pt idx="3814">
                        <c:v>381,5</c:v>
                      </c:pt>
                      <c:pt idx="3815">
                        <c:v>381,6</c:v>
                      </c:pt>
                      <c:pt idx="3816">
                        <c:v>381,7</c:v>
                      </c:pt>
                      <c:pt idx="3817">
                        <c:v>381,8</c:v>
                      </c:pt>
                      <c:pt idx="3818">
                        <c:v>381,9</c:v>
                      </c:pt>
                      <c:pt idx="3819">
                        <c:v>382</c:v>
                      </c:pt>
                      <c:pt idx="3820">
                        <c:v>382,1</c:v>
                      </c:pt>
                      <c:pt idx="3821">
                        <c:v>382,2</c:v>
                      </c:pt>
                      <c:pt idx="3822">
                        <c:v>382,3</c:v>
                      </c:pt>
                      <c:pt idx="3823">
                        <c:v>382,4</c:v>
                      </c:pt>
                      <c:pt idx="3824">
                        <c:v>382,5</c:v>
                      </c:pt>
                      <c:pt idx="3825">
                        <c:v>382,6</c:v>
                      </c:pt>
                      <c:pt idx="3826">
                        <c:v>382,7</c:v>
                      </c:pt>
                      <c:pt idx="3827">
                        <c:v>382,8</c:v>
                      </c:pt>
                      <c:pt idx="3828">
                        <c:v>382,9</c:v>
                      </c:pt>
                      <c:pt idx="3829">
                        <c:v>383</c:v>
                      </c:pt>
                      <c:pt idx="3830">
                        <c:v>383,1</c:v>
                      </c:pt>
                      <c:pt idx="3831">
                        <c:v>383,2</c:v>
                      </c:pt>
                      <c:pt idx="3832">
                        <c:v>383,3</c:v>
                      </c:pt>
                      <c:pt idx="3833">
                        <c:v>383,4</c:v>
                      </c:pt>
                      <c:pt idx="3834">
                        <c:v>383,5</c:v>
                      </c:pt>
                      <c:pt idx="3835">
                        <c:v>383,6</c:v>
                      </c:pt>
                      <c:pt idx="3836">
                        <c:v>383,7</c:v>
                      </c:pt>
                      <c:pt idx="3837">
                        <c:v>383,8</c:v>
                      </c:pt>
                      <c:pt idx="3838">
                        <c:v>383,9</c:v>
                      </c:pt>
                      <c:pt idx="3839">
                        <c:v>384</c:v>
                      </c:pt>
                      <c:pt idx="3840">
                        <c:v>384,1</c:v>
                      </c:pt>
                      <c:pt idx="3841">
                        <c:v>384,2</c:v>
                      </c:pt>
                      <c:pt idx="3842">
                        <c:v>384,3</c:v>
                      </c:pt>
                      <c:pt idx="3843">
                        <c:v>384,4</c:v>
                      </c:pt>
                      <c:pt idx="3844">
                        <c:v>384,5</c:v>
                      </c:pt>
                      <c:pt idx="3845">
                        <c:v>384,6</c:v>
                      </c:pt>
                      <c:pt idx="3846">
                        <c:v>384,7</c:v>
                      </c:pt>
                      <c:pt idx="3847">
                        <c:v>384,8</c:v>
                      </c:pt>
                      <c:pt idx="3848">
                        <c:v>384,9</c:v>
                      </c:pt>
                      <c:pt idx="3849">
                        <c:v>385</c:v>
                      </c:pt>
                      <c:pt idx="3850">
                        <c:v>385,1</c:v>
                      </c:pt>
                      <c:pt idx="3851">
                        <c:v>385,2</c:v>
                      </c:pt>
                      <c:pt idx="3852">
                        <c:v>385,3</c:v>
                      </c:pt>
                      <c:pt idx="3853">
                        <c:v>385,4</c:v>
                      </c:pt>
                      <c:pt idx="3854">
                        <c:v>385,5</c:v>
                      </c:pt>
                      <c:pt idx="3855">
                        <c:v>385,6</c:v>
                      </c:pt>
                      <c:pt idx="3856">
                        <c:v>385,7</c:v>
                      </c:pt>
                      <c:pt idx="3857">
                        <c:v>385,8</c:v>
                      </c:pt>
                      <c:pt idx="3858">
                        <c:v>385,9</c:v>
                      </c:pt>
                      <c:pt idx="3859">
                        <c:v>386</c:v>
                      </c:pt>
                      <c:pt idx="3860">
                        <c:v>386,1</c:v>
                      </c:pt>
                      <c:pt idx="3861">
                        <c:v>386,2</c:v>
                      </c:pt>
                      <c:pt idx="3862">
                        <c:v>386,3</c:v>
                      </c:pt>
                      <c:pt idx="3863">
                        <c:v>386,4</c:v>
                      </c:pt>
                      <c:pt idx="3864">
                        <c:v>386,5</c:v>
                      </c:pt>
                      <c:pt idx="3865">
                        <c:v>386,6</c:v>
                      </c:pt>
                      <c:pt idx="3866">
                        <c:v>386,7</c:v>
                      </c:pt>
                      <c:pt idx="3867">
                        <c:v>386,8</c:v>
                      </c:pt>
                      <c:pt idx="3868">
                        <c:v>386,9</c:v>
                      </c:pt>
                      <c:pt idx="3869">
                        <c:v>387</c:v>
                      </c:pt>
                      <c:pt idx="3870">
                        <c:v>387,1</c:v>
                      </c:pt>
                      <c:pt idx="3871">
                        <c:v>387,2</c:v>
                      </c:pt>
                      <c:pt idx="3872">
                        <c:v>387,3</c:v>
                      </c:pt>
                      <c:pt idx="3873">
                        <c:v>387,4</c:v>
                      </c:pt>
                      <c:pt idx="3874">
                        <c:v>387,5</c:v>
                      </c:pt>
                      <c:pt idx="3875">
                        <c:v>387,6</c:v>
                      </c:pt>
                      <c:pt idx="3876">
                        <c:v>387,7</c:v>
                      </c:pt>
                      <c:pt idx="3877">
                        <c:v>387,8</c:v>
                      </c:pt>
                      <c:pt idx="3878">
                        <c:v>387,9</c:v>
                      </c:pt>
                      <c:pt idx="3879">
                        <c:v>388</c:v>
                      </c:pt>
                      <c:pt idx="3880">
                        <c:v>388,1</c:v>
                      </c:pt>
                      <c:pt idx="3881">
                        <c:v>388,2</c:v>
                      </c:pt>
                      <c:pt idx="3882">
                        <c:v>388,3</c:v>
                      </c:pt>
                      <c:pt idx="3883">
                        <c:v>388,4</c:v>
                      </c:pt>
                      <c:pt idx="3884">
                        <c:v>388,5</c:v>
                      </c:pt>
                      <c:pt idx="3885">
                        <c:v>388,6</c:v>
                      </c:pt>
                      <c:pt idx="3886">
                        <c:v>388,7</c:v>
                      </c:pt>
                      <c:pt idx="3887">
                        <c:v>388,8</c:v>
                      </c:pt>
                      <c:pt idx="3888">
                        <c:v>388,9</c:v>
                      </c:pt>
                      <c:pt idx="3889">
                        <c:v>389</c:v>
                      </c:pt>
                      <c:pt idx="3890">
                        <c:v>389,1</c:v>
                      </c:pt>
                      <c:pt idx="3891">
                        <c:v>389,2</c:v>
                      </c:pt>
                      <c:pt idx="3892">
                        <c:v>389,3</c:v>
                      </c:pt>
                      <c:pt idx="3893">
                        <c:v>389,4</c:v>
                      </c:pt>
                      <c:pt idx="3894">
                        <c:v>389,5</c:v>
                      </c:pt>
                      <c:pt idx="3895">
                        <c:v>389,6</c:v>
                      </c:pt>
                      <c:pt idx="3896">
                        <c:v>389,7</c:v>
                      </c:pt>
                      <c:pt idx="3897">
                        <c:v>389,8</c:v>
                      </c:pt>
                      <c:pt idx="3898">
                        <c:v>389,9</c:v>
                      </c:pt>
                      <c:pt idx="3899">
                        <c:v>390</c:v>
                      </c:pt>
                      <c:pt idx="3900">
                        <c:v>390,1</c:v>
                      </c:pt>
                      <c:pt idx="3901">
                        <c:v>390,2</c:v>
                      </c:pt>
                      <c:pt idx="3902">
                        <c:v>390,3</c:v>
                      </c:pt>
                      <c:pt idx="3903">
                        <c:v>390,4</c:v>
                      </c:pt>
                      <c:pt idx="3904">
                        <c:v>390,5</c:v>
                      </c:pt>
                      <c:pt idx="3905">
                        <c:v>390,6</c:v>
                      </c:pt>
                      <c:pt idx="3906">
                        <c:v>390,7</c:v>
                      </c:pt>
                      <c:pt idx="3907">
                        <c:v>390,8</c:v>
                      </c:pt>
                      <c:pt idx="3908">
                        <c:v>390,9</c:v>
                      </c:pt>
                      <c:pt idx="3909">
                        <c:v>391</c:v>
                      </c:pt>
                      <c:pt idx="3910">
                        <c:v>391,1</c:v>
                      </c:pt>
                      <c:pt idx="3911">
                        <c:v>391,2</c:v>
                      </c:pt>
                      <c:pt idx="3912">
                        <c:v>391,3</c:v>
                      </c:pt>
                      <c:pt idx="3913">
                        <c:v>391,4</c:v>
                      </c:pt>
                      <c:pt idx="3914">
                        <c:v>391,5</c:v>
                      </c:pt>
                      <c:pt idx="3915">
                        <c:v>391,6</c:v>
                      </c:pt>
                      <c:pt idx="3916">
                        <c:v>391,7</c:v>
                      </c:pt>
                      <c:pt idx="3917">
                        <c:v>391,8</c:v>
                      </c:pt>
                      <c:pt idx="3918">
                        <c:v>391,9</c:v>
                      </c:pt>
                      <c:pt idx="3919">
                        <c:v>392</c:v>
                      </c:pt>
                      <c:pt idx="3920">
                        <c:v>392,1</c:v>
                      </c:pt>
                      <c:pt idx="3921">
                        <c:v>392,2</c:v>
                      </c:pt>
                      <c:pt idx="3922">
                        <c:v>392,3</c:v>
                      </c:pt>
                      <c:pt idx="3923">
                        <c:v>392,4</c:v>
                      </c:pt>
                      <c:pt idx="3924">
                        <c:v>392,5</c:v>
                      </c:pt>
                      <c:pt idx="3925">
                        <c:v>392,6</c:v>
                      </c:pt>
                      <c:pt idx="3926">
                        <c:v>392,7</c:v>
                      </c:pt>
                      <c:pt idx="3927">
                        <c:v>392,8</c:v>
                      </c:pt>
                      <c:pt idx="3928">
                        <c:v>392,9</c:v>
                      </c:pt>
                      <c:pt idx="3929">
                        <c:v>393</c:v>
                      </c:pt>
                      <c:pt idx="3930">
                        <c:v>393,1</c:v>
                      </c:pt>
                      <c:pt idx="3931">
                        <c:v>393,2</c:v>
                      </c:pt>
                      <c:pt idx="3932">
                        <c:v>393,3</c:v>
                      </c:pt>
                      <c:pt idx="3933">
                        <c:v>393,4</c:v>
                      </c:pt>
                      <c:pt idx="3934">
                        <c:v>393,5</c:v>
                      </c:pt>
                      <c:pt idx="3935">
                        <c:v>393,6</c:v>
                      </c:pt>
                      <c:pt idx="3936">
                        <c:v>393,7</c:v>
                      </c:pt>
                      <c:pt idx="3937">
                        <c:v>393,8</c:v>
                      </c:pt>
                      <c:pt idx="3938">
                        <c:v>393,9</c:v>
                      </c:pt>
                      <c:pt idx="3939">
                        <c:v>394</c:v>
                      </c:pt>
                      <c:pt idx="3940">
                        <c:v>394,1</c:v>
                      </c:pt>
                      <c:pt idx="3941">
                        <c:v>394,2</c:v>
                      </c:pt>
                      <c:pt idx="3942">
                        <c:v>394,3</c:v>
                      </c:pt>
                      <c:pt idx="3943">
                        <c:v>394,4</c:v>
                      </c:pt>
                      <c:pt idx="3944">
                        <c:v>394,5</c:v>
                      </c:pt>
                      <c:pt idx="3945">
                        <c:v>394,6</c:v>
                      </c:pt>
                      <c:pt idx="3946">
                        <c:v>394,7</c:v>
                      </c:pt>
                      <c:pt idx="3947">
                        <c:v>394,8</c:v>
                      </c:pt>
                      <c:pt idx="3948">
                        <c:v>394,9</c:v>
                      </c:pt>
                      <c:pt idx="3949">
                        <c:v>395</c:v>
                      </c:pt>
                      <c:pt idx="3950">
                        <c:v>395,1</c:v>
                      </c:pt>
                      <c:pt idx="3951">
                        <c:v>395,2</c:v>
                      </c:pt>
                      <c:pt idx="3952">
                        <c:v>395,3</c:v>
                      </c:pt>
                      <c:pt idx="3953">
                        <c:v>395,4</c:v>
                      </c:pt>
                      <c:pt idx="3954">
                        <c:v>395,5</c:v>
                      </c:pt>
                      <c:pt idx="3955">
                        <c:v>395,6</c:v>
                      </c:pt>
                      <c:pt idx="3956">
                        <c:v>395,7</c:v>
                      </c:pt>
                      <c:pt idx="3957">
                        <c:v>395,8</c:v>
                      </c:pt>
                      <c:pt idx="3958">
                        <c:v>395,9</c:v>
                      </c:pt>
                      <c:pt idx="3959">
                        <c:v>396</c:v>
                      </c:pt>
                      <c:pt idx="3960">
                        <c:v>396,1</c:v>
                      </c:pt>
                      <c:pt idx="3961">
                        <c:v>396,2</c:v>
                      </c:pt>
                      <c:pt idx="3962">
                        <c:v>396,3</c:v>
                      </c:pt>
                      <c:pt idx="3963">
                        <c:v>396,4</c:v>
                      </c:pt>
                      <c:pt idx="3964">
                        <c:v>396,5</c:v>
                      </c:pt>
                      <c:pt idx="3965">
                        <c:v>396,6</c:v>
                      </c:pt>
                      <c:pt idx="3966">
                        <c:v>396,7</c:v>
                      </c:pt>
                      <c:pt idx="3967">
                        <c:v>396,8</c:v>
                      </c:pt>
                      <c:pt idx="3968">
                        <c:v>396,9</c:v>
                      </c:pt>
                      <c:pt idx="3969">
                        <c:v>397</c:v>
                      </c:pt>
                      <c:pt idx="3970">
                        <c:v>397,1</c:v>
                      </c:pt>
                      <c:pt idx="3971">
                        <c:v>397,2</c:v>
                      </c:pt>
                      <c:pt idx="3972">
                        <c:v>397,3</c:v>
                      </c:pt>
                      <c:pt idx="3973">
                        <c:v>397,4</c:v>
                      </c:pt>
                      <c:pt idx="3974">
                        <c:v>397,5</c:v>
                      </c:pt>
                      <c:pt idx="3975">
                        <c:v>397,6</c:v>
                      </c:pt>
                      <c:pt idx="3976">
                        <c:v>397,7</c:v>
                      </c:pt>
                      <c:pt idx="3977">
                        <c:v>397,8</c:v>
                      </c:pt>
                      <c:pt idx="3978">
                        <c:v>397,9</c:v>
                      </c:pt>
                      <c:pt idx="3979">
                        <c:v>398</c:v>
                      </c:pt>
                      <c:pt idx="3980">
                        <c:v>398,1</c:v>
                      </c:pt>
                      <c:pt idx="3981">
                        <c:v>398,2</c:v>
                      </c:pt>
                      <c:pt idx="3982">
                        <c:v>398,3</c:v>
                      </c:pt>
                      <c:pt idx="3983">
                        <c:v>398,4</c:v>
                      </c:pt>
                      <c:pt idx="3984">
                        <c:v>398,5</c:v>
                      </c:pt>
                      <c:pt idx="3985">
                        <c:v>398,6</c:v>
                      </c:pt>
                      <c:pt idx="3986">
                        <c:v>398,7</c:v>
                      </c:pt>
                      <c:pt idx="3987">
                        <c:v>398,8</c:v>
                      </c:pt>
                      <c:pt idx="3988">
                        <c:v>398,9</c:v>
                      </c:pt>
                      <c:pt idx="3989">
                        <c:v>399</c:v>
                      </c:pt>
                      <c:pt idx="3990">
                        <c:v>399,1</c:v>
                      </c:pt>
                      <c:pt idx="3991">
                        <c:v>399,2</c:v>
                      </c:pt>
                      <c:pt idx="3992">
                        <c:v>399,3</c:v>
                      </c:pt>
                      <c:pt idx="3993">
                        <c:v>399,4</c:v>
                      </c:pt>
                      <c:pt idx="3994">
                        <c:v>399,5</c:v>
                      </c:pt>
                      <c:pt idx="3995">
                        <c:v>399,6</c:v>
                      </c:pt>
                      <c:pt idx="3996">
                        <c:v>399,7</c:v>
                      </c:pt>
                      <c:pt idx="3997">
                        <c:v>399,8</c:v>
                      </c:pt>
                      <c:pt idx="3998">
                        <c:v>399,9</c:v>
                      </c:pt>
                      <c:pt idx="3999">
                        <c:v>400</c:v>
                      </c:pt>
                      <c:pt idx="4000">
                        <c:v>400,1</c:v>
                      </c:pt>
                      <c:pt idx="4001">
                        <c:v>400,2</c:v>
                      </c:pt>
                      <c:pt idx="4002">
                        <c:v>400,3</c:v>
                      </c:pt>
                      <c:pt idx="4003">
                        <c:v>400,4</c:v>
                      </c:pt>
                      <c:pt idx="4004">
                        <c:v>400,5</c:v>
                      </c:pt>
                      <c:pt idx="4005">
                        <c:v>400,6</c:v>
                      </c:pt>
                      <c:pt idx="4006">
                        <c:v>400,7</c:v>
                      </c:pt>
                      <c:pt idx="4007">
                        <c:v>400,8</c:v>
                      </c:pt>
                      <c:pt idx="4008">
                        <c:v>400,9</c:v>
                      </c:pt>
                      <c:pt idx="4009">
                        <c:v>401</c:v>
                      </c:pt>
                      <c:pt idx="4010">
                        <c:v>401,1</c:v>
                      </c:pt>
                      <c:pt idx="4011">
                        <c:v>401,2</c:v>
                      </c:pt>
                      <c:pt idx="4012">
                        <c:v>401,3</c:v>
                      </c:pt>
                      <c:pt idx="4013">
                        <c:v>401,4</c:v>
                      </c:pt>
                      <c:pt idx="4014">
                        <c:v>401,5</c:v>
                      </c:pt>
                      <c:pt idx="4015">
                        <c:v>401,6</c:v>
                      </c:pt>
                      <c:pt idx="4016">
                        <c:v>401,7</c:v>
                      </c:pt>
                      <c:pt idx="4017">
                        <c:v>401,8</c:v>
                      </c:pt>
                      <c:pt idx="4018">
                        <c:v>401,9</c:v>
                      </c:pt>
                      <c:pt idx="4019">
                        <c:v>402</c:v>
                      </c:pt>
                      <c:pt idx="4020">
                        <c:v>402,1</c:v>
                      </c:pt>
                      <c:pt idx="4021">
                        <c:v>402,2</c:v>
                      </c:pt>
                      <c:pt idx="4022">
                        <c:v>402,3</c:v>
                      </c:pt>
                      <c:pt idx="4023">
                        <c:v>402,4</c:v>
                      </c:pt>
                      <c:pt idx="4024">
                        <c:v>402,5</c:v>
                      </c:pt>
                      <c:pt idx="4025">
                        <c:v>402,6</c:v>
                      </c:pt>
                      <c:pt idx="4026">
                        <c:v>402,7</c:v>
                      </c:pt>
                      <c:pt idx="4027">
                        <c:v>402,8</c:v>
                      </c:pt>
                      <c:pt idx="4028">
                        <c:v>402,9</c:v>
                      </c:pt>
                      <c:pt idx="4029">
                        <c:v>403</c:v>
                      </c:pt>
                      <c:pt idx="4030">
                        <c:v>403,1</c:v>
                      </c:pt>
                      <c:pt idx="4031">
                        <c:v>403,2</c:v>
                      </c:pt>
                      <c:pt idx="4032">
                        <c:v>403,3</c:v>
                      </c:pt>
                      <c:pt idx="4033">
                        <c:v>403,4</c:v>
                      </c:pt>
                      <c:pt idx="4034">
                        <c:v>403,5</c:v>
                      </c:pt>
                      <c:pt idx="4035">
                        <c:v>403,6</c:v>
                      </c:pt>
                      <c:pt idx="4036">
                        <c:v>403,7</c:v>
                      </c:pt>
                      <c:pt idx="4037">
                        <c:v>403,8</c:v>
                      </c:pt>
                      <c:pt idx="4038">
                        <c:v>403,9</c:v>
                      </c:pt>
                      <c:pt idx="4039">
                        <c:v>404</c:v>
                      </c:pt>
                      <c:pt idx="4040">
                        <c:v>404,1</c:v>
                      </c:pt>
                      <c:pt idx="4041">
                        <c:v>404,2</c:v>
                      </c:pt>
                      <c:pt idx="4042">
                        <c:v>404,3</c:v>
                      </c:pt>
                      <c:pt idx="4043">
                        <c:v>404,4</c:v>
                      </c:pt>
                      <c:pt idx="4044">
                        <c:v>404,5</c:v>
                      </c:pt>
                      <c:pt idx="4045">
                        <c:v>404,6</c:v>
                      </c:pt>
                      <c:pt idx="4046">
                        <c:v>404,7</c:v>
                      </c:pt>
                      <c:pt idx="4047">
                        <c:v>404,8</c:v>
                      </c:pt>
                      <c:pt idx="4048">
                        <c:v>404,9</c:v>
                      </c:pt>
                      <c:pt idx="4049">
                        <c:v>405</c:v>
                      </c:pt>
                      <c:pt idx="4050">
                        <c:v>405,1</c:v>
                      </c:pt>
                      <c:pt idx="4051">
                        <c:v>405,2</c:v>
                      </c:pt>
                      <c:pt idx="4052">
                        <c:v>405,3</c:v>
                      </c:pt>
                      <c:pt idx="4053">
                        <c:v>405,4</c:v>
                      </c:pt>
                      <c:pt idx="4054">
                        <c:v>405,5</c:v>
                      </c:pt>
                      <c:pt idx="4055">
                        <c:v>405,6</c:v>
                      </c:pt>
                      <c:pt idx="4056">
                        <c:v>405,7</c:v>
                      </c:pt>
                      <c:pt idx="4057">
                        <c:v>405,8</c:v>
                      </c:pt>
                      <c:pt idx="4058">
                        <c:v>405,9</c:v>
                      </c:pt>
                      <c:pt idx="4059">
                        <c:v>406</c:v>
                      </c:pt>
                      <c:pt idx="4060">
                        <c:v>406,1</c:v>
                      </c:pt>
                      <c:pt idx="4061">
                        <c:v>406,2</c:v>
                      </c:pt>
                      <c:pt idx="4062">
                        <c:v>406,3</c:v>
                      </c:pt>
                      <c:pt idx="4063">
                        <c:v>406,4</c:v>
                      </c:pt>
                      <c:pt idx="4064">
                        <c:v>406,5</c:v>
                      </c:pt>
                      <c:pt idx="4065">
                        <c:v>406,6</c:v>
                      </c:pt>
                      <c:pt idx="4066">
                        <c:v>406,7</c:v>
                      </c:pt>
                      <c:pt idx="4067">
                        <c:v>406,8</c:v>
                      </c:pt>
                      <c:pt idx="4068">
                        <c:v>406,9</c:v>
                      </c:pt>
                      <c:pt idx="4069">
                        <c:v>407</c:v>
                      </c:pt>
                      <c:pt idx="4070">
                        <c:v>407,1</c:v>
                      </c:pt>
                      <c:pt idx="4071">
                        <c:v>407,2</c:v>
                      </c:pt>
                      <c:pt idx="4072">
                        <c:v>407,3</c:v>
                      </c:pt>
                      <c:pt idx="4073">
                        <c:v>407,4</c:v>
                      </c:pt>
                      <c:pt idx="4074">
                        <c:v>407,5</c:v>
                      </c:pt>
                      <c:pt idx="4075">
                        <c:v>407,6</c:v>
                      </c:pt>
                      <c:pt idx="4076">
                        <c:v>407,7</c:v>
                      </c:pt>
                      <c:pt idx="4077">
                        <c:v>407,8</c:v>
                      </c:pt>
                      <c:pt idx="4078">
                        <c:v>407,9</c:v>
                      </c:pt>
                      <c:pt idx="4079">
                        <c:v>408</c:v>
                      </c:pt>
                      <c:pt idx="4080">
                        <c:v>408,1</c:v>
                      </c:pt>
                      <c:pt idx="4081">
                        <c:v>408,2</c:v>
                      </c:pt>
                      <c:pt idx="4082">
                        <c:v>408,3</c:v>
                      </c:pt>
                      <c:pt idx="4083">
                        <c:v>408,4</c:v>
                      </c:pt>
                      <c:pt idx="4084">
                        <c:v>408,5</c:v>
                      </c:pt>
                      <c:pt idx="4085">
                        <c:v>408,6</c:v>
                      </c:pt>
                      <c:pt idx="4086">
                        <c:v>408,7</c:v>
                      </c:pt>
                      <c:pt idx="4087">
                        <c:v>408,8</c:v>
                      </c:pt>
                      <c:pt idx="4088">
                        <c:v>408,9</c:v>
                      </c:pt>
                      <c:pt idx="4089">
                        <c:v>409</c:v>
                      </c:pt>
                      <c:pt idx="4090">
                        <c:v>409,1</c:v>
                      </c:pt>
                      <c:pt idx="4091">
                        <c:v>409,2</c:v>
                      </c:pt>
                      <c:pt idx="4092">
                        <c:v>409,3</c:v>
                      </c:pt>
                      <c:pt idx="4093">
                        <c:v>409,4</c:v>
                      </c:pt>
                      <c:pt idx="4094">
                        <c:v>409,5</c:v>
                      </c:pt>
                      <c:pt idx="4095">
                        <c:v>409,6</c:v>
                      </c:pt>
                      <c:pt idx="4096">
                        <c:v>409,7</c:v>
                      </c:pt>
                      <c:pt idx="4097">
                        <c:v>409,8</c:v>
                      </c:pt>
                      <c:pt idx="4098">
                        <c:v>409,9</c:v>
                      </c:pt>
                      <c:pt idx="4099">
                        <c:v>410</c:v>
                      </c:pt>
                      <c:pt idx="4100">
                        <c:v>410,1</c:v>
                      </c:pt>
                      <c:pt idx="4101">
                        <c:v>410,2</c:v>
                      </c:pt>
                      <c:pt idx="4102">
                        <c:v>410,3</c:v>
                      </c:pt>
                      <c:pt idx="4103">
                        <c:v>410,4</c:v>
                      </c:pt>
                      <c:pt idx="4104">
                        <c:v>410,5</c:v>
                      </c:pt>
                      <c:pt idx="4105">
                        <c:v>410,6</c:v>
                      </c:pt>
                      <c:pt idx="4106">
                        <c:v>410,7</c:v>
                      </c:pt>
                      <c:pt idx="4107">
                        <c:v>410,8</c:v>
                      </c:pt>
                      <c:pt idx="4108">
                        <c:v>410,9</c:v>
                      </c:pt>
                      <c:pt idx="4109">
                        <c:v>411</c:v>
                      </c:pt>
                      <c:pt idx="4110">
                        <c:v>411,1</c:v>
                      </c:pt>
                      <c:pt idx="4111">
                        <c:v>411,2</c:v>
                      </c:pt>
                      <c:pt idx="4112">
                        <c:v>411,3</c:v>
                      </c:pt>
                      <c:pt idx="4113">
                        <c:v>411,4</c:v>
                      </c:pt>
                      <c:pt idx="4114">
                        <c:v>411,5</c:v>
                      </c:pt>
                      <c:pt idx="4115">
                        <c:v>411,6</c:v>
                      </c:pt>
                      <c:pt idx="4116">
                        <c:v>411,7</c:v>
                      </c:pt>
                      <c:pt idx="4117">
                        <c:v>411,8</c:v>
                      </c:pt>
                      <c:pt idx="4118">
                        <c:v>411,9</c:v>
                      </c:pt>
                      <c:pt idx="4119">
                        <c:v>412</c:v>
                      </c:pt>
                      <c:pt idx="4120">
                        <c:v>412,1</c:v>
                      </c:pt>
                      <c:pt idx="4121">
                        <c:v>412,2</c:v>
                      </c:pt>
                      <c:pt idx="4122">
                        <c:v>412,3</c:v>
                      </c:pt>
                      <c:pt idx="4123">
                        <c:v>412,4</c:v>
                      </c:pt>
                      <c:pt idx="4124">
                        <c:v>412,5</c:v>
                      </c:pt>
                      <c:pt idx="4125">
                        <c:v>412,6</c:v>
                      </c:pt>
                      <c:pt idx="4126">
                        <c:v>412,7</c:v>
                      </c:pt>
                      <c:pt idx="4127">
                        <c:v>412,8</c:v>
                      </c:pt>
                      <c:pt idx="4128">
                        <c:v>412,9</c:v>
                      </c:pt>
                      <c:pt idx="4129">
                        <c:v>413</c:v>
                      </c:pt>
                      <c:pt idx="4130">
                        <c:v>413,1</c:v>
                      </c:pt>
                      <c:pt idx="4131">
                        <c:v>413,2</c:v>
                      </c:pt>
                      <c:pt idx="4132">
                        <c:v>413,3</c:v>
                      </c:pt>
                      <c:pt idx="4133">
                        <c:v>413,4</c:v>
                      </c:pt>
                      <c:pt idx="4134">
                        <c:v>413,5</c:v>
                      </c:pt>
                      <c:pt idx="4135">
                        <c:v>413,6</c:v>
                      </c:pt>
                      <c:pt idx="4136">
                        <c:v>413,7</c:v>
                      </c:pt>
                      <c:pt idx="4137">
                        <c:v>413,8</c:v>
                      </c:pt>
                      <c:pt idx="4138">
                        <c:v>413,9</c:v>
                      </c:pt>
                      <c:pt idx="4139">
                        <c:v>414</c:v>
                      </c:pt>
                      <c:pt idx="4140">
                        <c:v>414,1</c:v>
                      </c:pt>
                      <c:pt idx="4141">
                        <c:v>414,2</c:v>
                      </c:pt>
                      <c:pt idx="4142">
                        <c:v>414,3</c:v>
                      </c:pt>
                      <c:pt idx="4143">
                        <c:v>414,4</c:v>
                      </c:pt>
                      <c:pt idx="4144">
                        <c:v>414,5</c:v>
                      </c:pt>
                      <c:pt idx="4145">
                        <c:v>414,6</c:v>
                      </c:pt>
                      <c:pt idx="4146">
                        <c:v>414,7</c:v>
                      </c:pt>
                      <c:pt idx="4147">
                        <c:v>414,8</c:v>
                      </c:pt>
                      <c:pt idx="4148">
                        <c:v>414,9</c:v>
                      </c:pt>
                      <c:pt idx="4149">
                        <c:v>415</c:v>
                      </c:pt>
                      <c:pt idx="4150">
                        <c:v>415,1</c:v>
                      </c:pt>
                      <c:pt idx="4151">
                        <c:v>415,2</c:v>
                      </c:pt>
                      <c:pt idx="4152">
                        <c:v>415,3</c:v>
                      </c:pt>
                      <c:pt idx="4153">
                        <c:v>415,4</c:v>
                      </c:pt>
                      <c:pt idx="4154">
                        <c:v>415,5</c:v>
                      </c:pt>
                      <c:pt idx="4155">
                        <c:v>415,6</c:v>
                      </c:pt>
                      <c:pt idx="4156">
                        <c:v>415,7</c:v>
                      </c:pt>
                      <c:pt idx="4157">
                        <c:v>415,8</c:v>
                      </c:pt>
                      <c:pt idx="4158">
                        <c:v>415,9</c:v>
                      </c:pt>
                      <c:pt idx="4159">
                        <c:v>416</c:v>
                      </c:pt>
                      <c:pt idx="4160">
                        <c:v>416,1</c:v>
                      </c:pt>
                      <c:pt idx="4161">
                        <c:v>416,2</c:v>
                      </c:pt>
                      <c:pt idx="4162">
                        <c:v>416,3</c:v>
                      </c:pt>
                      <c:pt idx="4163">
                        <c:v>416,4</c:v>
                      </c:pt>
                      <c:pt idx="4164">
                        <c:v>416,5</c:v>
                      </c:pt>
                      <c:pt idx="4165">
                        <c:v>416,6</c:v>
                      </c:pt>
                      <c:pt idx="4166">
                        <c:v>416,7</c:v>
                      </c:pt>
                      <c:pt idx="4167">
                        <c:v>416,8</c:v>
                      </c:pt>
                      <c:pt idx="4168">
                        <c:v>416,9</c:v>
                      </c:pt>
                      <c:pt idx="4169">
                        <c:v>417</c:v>
                      </c:pt>
                      <c:pt idx="4170">
                        <c:v>417,1</c:v>
                      </c:pt>
                      <c:pt idx="4171">
                        <c:v>417,2</c:v>
                      </c:pt>
                      <c:pt idx="4172">
                        <c:v>417,3</c:v>
                      </c:pt>
                      <c:pt idx="4173">
                        <c:v>417,4</c:v>
                      </c:pt>
                      <c:pt idx="4174">
                        <c:v>417,5</c:v>
                      </c:pt>
                      <c:pt idx="4175">
                        <c:v>417,6</c:v>
                      </c:pt>
                      <c:pt idx="4176">
                        <c:v>417,7</c:v>
                      </c:pt>
                      <c:pt idx="4177">
                        <c:v>417,8</c:v>
                      </c:pt>
                      <c:pt idx="4178">
                        <c:v>417,9</c:v>
                      </c:pt>
                      <c:pt idx="4179">
                        <c:v>418</c:v>
                      </c:pt>
                      <c:pt idx="4180">
                        <c:v>418,1</c:v>
                      </c:pt>
                      <c:pt idx="4181">
                        <c:v>418,2</c:v>
                      </c:pt>
                      <c:pt idx="4182">
                        <c:v>418,3</c:v>
                      </c:pt>
                      <c:pt idx="4183">
                        <c:v>418,4</c:v>
                      </c:pt>
                      <c:pt idx="4184">
                        <c:v>418,5</c:v>
                      </c:pt>
                      <c:pt idx="4185">
                        <c:v>418,6</c:v>
                      </c:pt>
                      <c:pt idx="4186">
                        <c:v>418,7</c:v>
                      </c:pt>
                      <c:pt idx="4187">
                        <c:v>418,8</c:v>
                      </c:pt>
                      <c:pt idx="4188">
                        <c:v>418,9</c:v>
                      </c:pt>
                      <c:pt idx="4189">
                        <c:v>419</c:v>
                      </c:pt>
                      <c:pt idx="4190">
                        <c:v>419,1</c:v>
                      </c:pt>
                      <c:pt idx="4191">
                        <c:v>419,2</c:v>
                      </c:pt>
                      <c:pt idx="4192">
                        <c:v>419,3</c:v>
                      </c:pt>
                      <c:pt idx="4193">
                        <c:v>419,4</c:v>
                      </c:pt>
                      <c:pt idx="4194">
                        <c:v>419,5</c:v>
                      </c:pt>
                      <c:pt idx="4195">
                        <c:v>419,6</c:v>
                      </c:pt>
                      <c:pt idx="4196">
                        <c:v>419,7</c:v>
                      </c:pt>
                      <c:pt idx="4197">
                        <c:v>419,8</c:v>
                      </c:pt>
                      <c:pt idx="4198">
                        <c:v>419,9</c:v>
                      </c:pt>
                      <c:pt idx="4199">
                        <c:v>420</c:v>
                      </c:pt>
                      <c:pt idx="4200">
                        <c:v>420,1</c:v>
                      </c:pt>
                      <c:pt idx="4201">
                        <c:v>420,2</c:v>
                      </c:pt>
                      <c:pt idx="4202">
                        <c:v>420,3</c:v>
                      </c:pt>
                      <c:pt idx="4203">
                        <c:v>420,4</c:v>
                      </c:pt>
                      <c:pt idx="4204">
                        <c:v>420,5</c:v>
                      </c:pt>
                      <c:pt idx="4205">
                        <c:v>420,6</c:v>
                      </c:pt>
                      <c:pt idx="4206">
                        <c:v>420,7</c:v>
                      </c:pt>
                      <c:pt idx="4207">
                        <c:v>420,8</c:v>
                      </c:pt>
                      <c:pt idx="4208">
                        <c:v>420,9</c:v>
                      </c:pt>
                      <c:pt idx="4209">
                        <c:v>421</c:v>
                      </c:pt>
                      <c:pt idx="4210">
                        <c:v>421,1</c:v>
                      </c:pt>
                      <c:pt idx="4211">
                        <c:v>421,2</c:v>
                      </c:pt>
                      <c:pt idx="4212">
                        <c:v>421,3</c:v>
                      </c:pt>
                      <c:pt idx="4213">
                        <c:v>421,4</c:v>
                      </c:pt>
                      <c:pt idx="4214">
                        <c:v>421,5</c:v>
                      </c:pt>
                      <c:pt idx="4215">
                        <c:v>421,6</c:v>
                      </c:pt>
                      <c:pt idx="4216">
                        <c:v>421,7</c:v>
                      </c:pt>
                      <c:pt idx="4217">
                        <c:v>421,8</c:v>
                      </c:pt>
                      <c:pt idx="4218">
                        <c:v>421,9</c:v>
                      </c:pt>
                      <c:pt idx="4219">
                        <c:v>422</c:v>
                      </c:pt>
                      <c:pt idx="4220">
                        <c:v>422,1</c:v>
                      </c:pt>
                      <c:pt idx="4221">
                        <c:v>422,2</c:v>
                      </c:pt>
                      <c:pt idx="4222">
                        <c:v>422,3</c:v>
                      </c:pt>
                      <c:pt idx="4223">
                        <c:v>422,4</c:v>
                      </c:pt>
                      <c:pt idx="4224">
                        <c:v>422,5</c:v>
                      </c:pt>
                      <c:pt idx="4225">
                        <c:v>422,6</c:v>
                      </c:pt>
                      <c:pt idx="4226">
                        <c:v>422,7</c:v>
                      </c:pt>
                      <c:pt idx="4227">
                        <c:v>422,8</c:v>
                      </c:pt>
                      <c:pt idx="4228">
                        <c:v>422,9</c:v>
                      </c:pt>
                      <c:pt idx="4229">
                        <c:v>423</c:v>
                      </c:pt>
                      <c:pt idx="4230">
                        <c:v>423,1</c:v>
                      </c:pt>
                      <c:pt idx="4231">
                        <c:v>423,2</c:v>
                      </c:pt>
                      <c:pt idx="4232">
                        <c:v>423,3</c:v>
                      </c:pt>
                      <c:pt idx="4233">
                        <c:v>423,4</c:v>
                      </c:pt>
                      <c:pt idx="4234">
                        <c:v>423,5</c:v>
                      </c:pt>
                      <c:pt idx="4235">
                        <c:v>423,6</c:v>
                      </c:pt>
                      <c:pt idx="4236">
                        <c:v>423,7</c:v>
                      </c:pt>
                      <c:pt idx="4237">
                        <c:v>423,8</c:v>
                      </c:pt>
                      <c:pt idx="4238">
                        <c:v>423,9</c:v>
                      </c:pt>
                      <c:pt idx="4239">
                        <c:v>424</c:v>
                      </c:pt>
                      <c:pt idx="4240">
                        <c:v>424,1</c:v>
                      </c:pt>
                      <c:pt idx="4241">
                        <c:v>424,2</c:v>
                      </c:pt>
                      <c:pt idx="4242">
                        <c:v>424,3</c:v>
                      </c:pt>
                      <c:pt idx="4243">
                        <c:v>424,4</c:v>
                      </c:pt>
                      <c:pt idx="4244">
                        <c:v>424,5</c:v>
                      </c:pt>
                      <c:pt idx="4245">
                        <c:v>424,6</c:v>
                      </c:pt>
                      <c:pt idx="4246">
                        <c:v>424,7</c:v>
                      </c:pt>
                      <c:pt idx="4247">
                        <c:v>424,8</c:v>
                      </c:pt>
                      <c:pt idx="4248">
                        <c:v>424,9</c:v>
                      </c:pt>
                      <c:pt idx="4249">
                        <c:v>425</c:v>
                      </c:pt>
                      <c:pt idx="4250">
                        <c:v>425,1</c:v>
                      </c:pt>
                      <c:pt idx="4251">
                        <c:v>425,2</c:v>
                      </c:pt>
                      <c:pt idx="4252">
                        <c:v>425,3</c:v>
                      </c:pt>
                      <c:pt idx="4253">
                        <c:v>425,4</c:v>
                      </c:pt>
                      <c:pt idx="4254">
                        <c:v>425,5</c:v>
                      </c:pt>
                      <c:pt idx="4255">
                        <c:v>425,6</c:v>
                      </c:pt>
                      <c:pt idx="4256">
                        <c:v>425,7</c:v>
                      </c:pt>
                      <c:pt idx="4257">
                        <c:v>425,8</c:v>
                      </c:pt>
                      <c:pt idx="4258">
                        <c:v>425,9</c:v>
                      </c:pt>
                      <c:pt idx="4259">
                        <c:v>426</c:v>
                      </c:pt>
                      <c:pt idx="4260">
                        <c:v>426,1</c:v>
                      </c:pt>
                      <c:pt idx="4261">
                        <c:v>426,2</c:v>
                      </c:pt>
                      <c:pt idx="4262">
                        <c:v>426,3</c:v>
                      </c:pt>
                      <c:pt idx="4263">
                        <c:v>426,4</c:v>
                      </c:pt>
                      <c:pt idx="4264">
                        <c:v>426,5</c:v>
                      </c:pt>
                      <c:pt idx="4265">
                        <c:v>426,6</c:v>
                      </c:pt>
                      <c:pt idx="4266">
                        <c:v>426,7</c:v>
                      </c:pt>
                      <c:pt idx="4267">
                        <c:v>426,8</c:v>
                      </c:pt>
                      <c:pt idx="4268">
                        <c:v>426,9</c:v>
                      </c:pt>
                      <c:pt idx="4269">
                        <c:v>427</c:v>
                      </c:pt>
                      <c:pt idx="4270">
                        <c:v>427,1</c:v>
                      </c:pt>
                      <c:pt idx="4271">
                        <c:v>427,2</c:v>
                      </c:pt>
                      <c:pt idx="4272">
                        <c:v>427,3</c:v>
                      </c:pt>
                      <c:pt idx="4273">
                        <c:v>427,4</c:v>
                      </c:pt>
                      <c:pt idx="4274">
                        <c:v>427,5</c:v>
                      </c:pt>
                      <c:pt idx="4275">
                        <c:v>427,6</c:v>
                      </c:pt>
                      <c:pt idx="4276">
                        <c:v>427,7</c:v>
                      </c:pt>
                      <c:pt idx="4277">
                        <c:v>427,8</c:v>
                      </c:pt>
                      <c:pt idx="4278">
                        <c:v>427,9</c:v>
                      </c:pt>
                      <c:pt idx="4279">
                        <c:v>428</c:v>
                      </c:pt>
                      <c:pt idx="4280">
                        <c:v>428,1</c:v>
                      </c:pt>
                      <c:pt idx="4281">
                        <c:v>428,2</c:v>
                      </c:pt>
                      <c:pt idx="4282">
                        <c:v>428,3</c:v>
                      </c:pt>
                      <c:pt idx="4283">
                        <c:v>428,4</c:v>
                      </c:pt>
                      <c:pt idx="4284">
                        <c:v>428,5</c:v>
                      </c:pt>
                      <c:pt idx="4285">
                        <c:v>428,6</c:v>
                      </c:pt>
                      <c:pt idx="4286">
                        <c:v>428,7</c:v>
                      </c:pt>
                      <c:pt idx="4287">
                        <c:v>428,8</c:v>
                      </c:pt>
                      <c:pt idx="4288">
                        <c:v>428,9</c:v>
                      </c:pt>
                      <c:pt idx="4289">
                        <c:v>429</c:v>
                      </c:pt>
                      <c:pt idx="4290">
                        <c:v>429,1</c:v>
                      </c:pt>
                      <c:pt idx="4291">
                        <c:v>429,2</c:v>
                      </c:pt>
                      <c:pt idx="4292">
                        <c:v>429,3</c:v>
                      </c:pt>
                      <c:pt idx="4293">
                        <c:v>429,4</c:v>
                      </c:pt>
                      <c:pt idx="4294">
                        <c:v>429,5</c:v>
                      </c:pt>
                      <c:pt idx="4295">
                        <c:v>429,6</c:v>
                      </c:pt>
                      <c:pt idx="4296">
                        <c:v>429,7</c:v>
                      </c:pt>
                      <c:pt idx="4297">
                        <c:v>429,8</c:v>
                      </c:pt>
                      <c:pt idx="4298">
                        <c:v>429,9</c:v>
                      </c:pt>
                      <c:pt idx="4299">
                        <c:v>430</c:v>
                      </c:pt>
                      <c:pt idx="4300">
                        <c:v>430,1</c:v>
                      </c:pt>
                      <c:pt idx="4301">
                        <c:v>430,2</c:v>
                      </c:pt>
                      <c:pt idx="4302">
                        <c:v>430,3</c:v>
                      </c:pt>
                      <c:pt idx="4303">
                        <c:v>430,4</c:v>
                      </c:pt>
                      <c:pt idx="4304">
                        <c:v>430,5</c:v>
                      </c:pt>
                      <c:pt idx="4305">
                        <c:v>430,6</c:v>
                      </c:pt>
                      <c:pt idx="4306">
                        <c:v>430,7</c:v>
                      </c:pt>
                      <c:pt idx="4307">
                        <c:v>430,8</c:v>
                      </c:pt>
                      <c:pt idx="4308">
                        <c:v>430,9</c:v>
                      </c:pt>
                      <c:pt idx="4309">
                        <c:v>431</c:v>
                      </c:pt>
                      <c:pt idx="4310">
                        <c:v>431,1</c:v>
                      </c:pt>
                      <c:pt idx="4311">
                        <c:v>431,2</c:v>
                      </c:pt>
                      <c:pt idx="4312">
                        <c:v>431,3</c:v>
                      </c:pt>
                      <c:pt idx="4313">
                        <c:v>431,4</c:v>
                      </c:pt>
                      <c:pt idx="4314">
                        <c:v>431,5</c:v>
                      </c:pt>
                      <c:pt idx="4315">
                        <c:v>431,6</c:v>
                      </c:pt>
                      <c:pt idx="4316">
                        <c:v>431,7</c:v>
                      </c:pt>
                      <c:pt idx="4317">
                        <c:v>431,8</c:v>
                      </c:pt>
                      <c:pt idx="4318">
                        <c:v>431,9</c:v>
                      </c:pt>
                      <c:pt idx="4319">
                        <c:v>432</c:v>
                      </c:pt>
                      <c:pt idx="4320">
                        <c:v>432,1</c:v>
                      </c:pt>
                      <c:pt idx="4321">
                        <c:v>432,2</c:v>
                      </c:pt>
                      <c:pt idx="4322">
                        <c:v>432,3</c:v>
                      </c:pt>
                      <c:pt idx="4323">
                        <c:v>432,4</c:v>
                      </c:pt>
                      <c:pt idx="4324">
                        <c:v>432,5</c:v>
                      </c:pt>
                      <c:pt idx="4325">
                        <c:v>432,6</c:v>
                      </c:pt>
                      <c:pt idx="4326">
                        <c:v>432,7</c:v>
                      </c:pt>
                      <c:pt idx="4327">
                        <c:v>432,8</c:v>
                      </c:pt>
                      <c:pt idx="4328">
                        <c:v>432,9</c:v>
                      </c:pt>
                      <c:pt idx="4329">
                        <c:v>433</c:v>
                      </c:pt>
                      <c:pt idx="4330">
                        <c:v>433,1</c:v>
                      </c:pt>
                      <c:pt idx="4331">
                        <c:v>433,2</c:v>
                      </c:pt>
                      <c:pt idx="4332">
                        <c:v>433,3</c:v>
                      </c:pt>
                      <c:pt idx="4333">
                        <c:v>433,4</c:v>
                      </c:pt>
                      <c:pt idx="4334">
                        <c:v>433,5</c:v>
                      </c:pt>
                      <c:pt idx="4335">
                        <c:v>433,6</c:v>
                      </c:pt>
                      <c:pt idx="4336">
                        <c:v>433,7</c:v>
                      </c:pt>
                      <c:pt idx="4337">
                        <c:v>433,8</c:v>
                      </c:pt>
                      <c:pt idx="4338">
                        <c:v>433,9</c:v>
                      </c:pt>
                      <c:pt idx="4339">
                        <c:v>434</c:v>
                      </c:pt>
                      <c:pt idx="4340">
                        <c:v>434,1</c:v>
                      </c:pt>
                      <c:pt idx="4341">
                        <c:v>434,2</c:v>
                      </c:pt>
                      <c:pt idx="4342">
                        <c:v>434,3</c:v>
                      </c:pt>
                      <c:pt idx="4343">
                        <c:v>434,4</c:v>
                      </c:pt>
                      <c:pt idx="4344">
                        <c:v>434,5</c:v>
                      </c:pt>
                      <c:pt idx="4345">
                        <c:v>434,6</c:v>
                      </c:pt>
                      <c:pt idx="4346">
                        <c:v>434,7</c:v>
                      </c:pt>
                      <c:pt idx="4347">
                        <c:v>434,8</c:v>
                      </c:pt>
                      <c:pt idx="4348">
                        <c:v>434,9</c:v>
                      </c:pt>
                      <c:pt idx="4349">
                        <c:v>435</c:v>
                      </c:pt>
                      <c:pt idx="4350">
                        <c:v>435,1</c:v>
                      </c:pt>
                      <c:pt idx="4351">
                        <c:v>435,2</c:v>
                      </c:pt>
                      <c:pt idx="4352">
                        <c:v>435,3</c:v>
                      </c:pt>
                      <c:pt idx="4353">
                        <c:v>435,4</c:v>
                      </c:pt>
                      <c:pt idx="4354">
                        <c:v>435,5</c:v>
                      </c:pt>
                      <c:pt idx="4355">
                        <c:v>435,6</c:v>
                      </c:pt>
                      <c:pt idx="4356">
                        <c:v>435,7</c:v>
                      </c:pt>
                      <c:pt idx="4357">
                        <c:v>435,8</c:v>
                      </c:pt>
                      <c:pt idx="4358">
                        <c:v>435,9</c:v>
                      </c:pt>
                      <c:pt idx="4359">
                        <c:v>436</c:v>
                      </c:pt>
                      <c:pt idx="4360">
                        <c:v>436,1</c:v>
                      </c:pt>
                      <c:pt idx="4361">
                        <c:v>436,2</c:v>
                      </c:pt>
                      <c:pt idx="4362">
                        <c:v>436,3</c:v>
                      </c:pt>
                      <c:pt idx="4363">
                        <c:v>436,4</c:v>
                      </c:pt>
                      <c:pt idx="4364">
                        <c:v>436,5</c:v>
                      </c:pt>
                      <c:pt idx="4365">
                        <c:v>436,6</c:v>
                      </c:pt>
                      <c:pt idx="4366">
                        <c:v>436,7</c:v>
                      </c:pt>
                      <c:pt idx="4367">
                        <c:v>436,8</c:v>
                      </c:pt>
                      <c:pt idx="4368">
                        <c:v>436,9</c:v>
                      </c:pt>
                      <c:pt idx="4369">
                        <c:v>437</c:v>
                      </c:pt>
                      <c:pt idx="4370">
                        <c:v>437,1</c:v>
                      </c:pt>
                      <c:pt idx="4371">
                        <c:v>437,2</c:v>
                      </c:pt>
                      <c:pt idx="4372">
                        <c:v>437,3</c:v>
                      </c:pt>
                      <c:pt idx="4373">
                        <c:v>437,4</c:v>
                      </c:pt>
                      <c:pt idx="4374">
                        <c:v>437,5</c:v>
                      </c:pt>
                      <c:pt idx="4375">
                        <c:v>437,6</c:v>
                      </c:pt>
                      <c:pt idx="4376">
                        <c:v>437,7</c:v>
                      </c:pt>
                      <c:pt idx="4377">
                        <c:v>437,8</c:v>
                      </c:pt>
                      <c:pt idx="4378">
                        <c:v>437,9</c:v>
                      </c:pt>
                      <c:pt idx="4379">
                        <c:v>438</c:v>
                      </c:pt>
                      <c:pt idx="4380">
                        <c:v>438,1</c:v>
                      </c:pt>
                      <c:pt idx="4381">
                        <c:v>438,2</c:v>
                      </c:pt>
                      <c:pt idx="4382">
                        <c:v>438,3</c:v>
                      </c:pt>
                      <c:pt idx="4383">
                        <c:v>438,4</c:v>
                      </c:pt>
                      <c:pt idx="4384">
                        <c:v>438,5</c:v>
                      </c:pt>
                      <c:pt idx="4385">
                        <c:v>438,6</c:v>
                      </c:pt>
                      <c:pt idx="4386">
                        <c:v>438,7</c:v>
                      </c:pt>
                      <c:pt idx="4387">
                        <c:v>438,8</c:v>
                      </c:pt>
                      <c:pt idx="4388">
                        <c:v>438,9</c:v>
                      </c:pt>
                      <c:pt idx="4389">
                        <c:v>439</c:v>
                      </c:pt>
                      <c:pt idx="4390">
                        <c:v>439,1</c:v>
                      </c:pt>
                      <c:pt idx="4391">
                        <c:v>439,2</c:v>
                      </c:pt>
                      <c:pt idx="4392">
                        <c:v>439,3</c:v>
                      </c:pt>
                      <c:pt idx="4393">
                        <c:v>439,4</c:v>
                      </c:pt>
                      <c:pt idx="4394">
                        <c:v>439,5</c:v>
                      </c:pt>
                      <c:pt idx="4395">
                        <c:v>439,6</c:v>
                      </c:pt>
                      <c:pt idx="4396">
                        <c:v>439,7</c:v>
                      </c:pt>
                      <c:pt idx="4397">
                        <c:v>439,8</c:v>
                      </c:pt>
                      <c:pt idx="4398">
                        <c:v>439,9</c:v>
                      </c:pt>
                      <c:pt idx="4399">
                        <c:v>440</c:v>
                      </c:pt>
                      <c:pt idx="4400">
                        <c:v>440,1</c:v>
                      </c:pt>
                      <c:pt idx="4401">
                        <c:v>440,2</c:v>
                      </c:pt>
                      <c:pt idx="4402">
                        <c:v>440,3</c:v>
                      </c:pt>
                      <c:pt idx="4403">
                        <c:v>440,4</c:v>
                      </c:pt>
                      <c:pt idx="4404">
                        <c:v>440,5</c:v>
                      </c:pt>
                      <c:pt idx="4405">
                        <c:v>440,6</c:v>
                      </c:pt>
                      <c:pt idx="4406">
                        <c:v>440,7</c:v>
                      </c:pt>
                      <c:pt idx="4407">
                        <c:v>440,8</c:v>
                      </c:pt>
                      <c:pt idx="4408">
                        <c:v>440,9</c:v>
                      </c:pt>
                      <c:pt idx="4409">
                        <c:v>441</c:v>
                      </c:pt>
                      <c:pt idx="4410">
                        <c:v>441,1</c:v>
                      </c:pt>
                      <c:pt idx="4411">
                        <c:v>441,2</c:v>
                      </c:pt>
                      <c:pt idx="4412">
                        <c:v>441,3</c:v>
                      </c:pt>
                      <c:pt idx="4413">
                        <c:v>441,4</c:v>
                      </c:pt>
                      <c:pt idx="4414">
                        <c:v>441,5</c:v>
                      </c:pt>
                      <c:pt idx="4415">
                        <c:v>441,6</c:v>
                      </c:pt>
                      <c:pt idx="4416">
                        <c:v>441,7</c:v>
                      </c:pt>
                      <c:pt idx="4417">
                        <c:v>441,8</c:v>
                      </c:pt>
                      <c:pt idx="4418">
                        <c:v>441,9</c:v>
                      </c:pt>
                      <c:pt idx="4419">
                        <c:v>442</c:v>
                      </c:pt>
                      <c:pt idx="4420">
                        <c:v>442,1</c:v>
                      </c:pt>
                      <c:pt idx="4421">
                        <c:v>442,2</c:v>
                      </c:pt>
                      <c:pt idx="4422">
                        <c:v>442,3</c:v>
                      </c:pt>
                      <c:pt idx="4423">
                        <c:v>442,4</c:v>
                      </c:pt>
                      <c:pt idx="4424">
                        <c:v>442,5</c:v>
                      </c:pt>
                      <c:pt idx="4425">
                        <c:v>442,6</c:v>
                      </c:pt>
                      <c:pt idx="4426">
                        <c:v>442,7</c:v>
                      </c:pt>
                      <c:pt idx="4427">
                        <c:v>442,8</c:v>
                      </c:pt>
                      <c:pt idx="4428">
                        <c:v>442,9</c:v>
                      </c:pt>
                      <c:pt idx="4429">
                        <c:v>443</c:v>
                      </c:pt>
                      <c:pt idx="4430">
                        <c:v>443,1</c:v>
                      </c:pt>
                      <c:pt idx="4431">
                        <c:v>443,2</c:v>
                      </c:pt>
                      <c:pt idx="4432">
                        <c:v>443,3</c:v>
                      </c:pt>
                      <c:pt idx="4433">
                        <c:v>443,4</c:v>
                      </c:pt>
                      <c:pt idx="4434">
                        <c:v>443,5</c:v>
                      </c:pt>
                      <c:pt idx="4435">
                        <c:v>443,6</c:v>
                      </c:pt>
                      <c:pt idx="4436">
                        <c:v>443,7</c:v>
                      </c:pt>
                      <c:pt idx="4437">
                        <c:v>443,8</c:v>
                      </c:pt>
                      <c:pt idx="4438">
                        <c:v>443,9</c:v>
                      </c:pt>
                      <c:pt idx="4439">
                        <c:v>444</c:v>
                      </c:pt>
                      <c:pt idx="4440">
                        <c:v>444,1</c:v>
                      </c:pt>
                      <c:pt idx="4441">
                        <c:v>444,2</c:v>
                      </c:pt>
                      <c:pt idx="4442">
                        <c:v>444,3</c:v>
                      </c:pt>
                      <c:pt idx="4443">
                        <c:v>444,4</c:v>
                      </c:pt>
                      <c:pt idx="4444">
                        <c:v>444,5</c:v>
                      </c:pt>
                      <c:pt idx="4445">
                        <c:v>444,6</c:v>
                      </c:pt>
                      <c:pt idx="4446">
                        <c:v>444,7</c:v>
                      </c:pt>
                      <c:pt idx="4447">
                        <c:v>444,8</c:v>
                      </c:pt>
                      <c:pt idx="4448">
                        <c:v>444,9</c:v>
                      </c:pt>
                      <c:pt idx="4449">
                        <c:v>445</c:v>
                      </c:pt>
                      <c:pt idx="4450">
                        <c:v>445,1</c:v>
                      </c:pt>
                      <c:pt idx="4451">
                        <c:v>445,2</c:v>
                      </c:pt>
                      <c:pt idx="4452">
                        <c:v>445,3</c:v>
                      </c:pt>
                      <c:pt idx="4453">
                        <c:v>445,4</c:v>
                      </c:pt>
                      <c:pt idx="4454">
                        <c:v>445,5</c:v>
                      </c:pt>
                      <c:pt idx="4455">
                        <c:v>445,6</c:v>
                      </c:pt>
                      <c:pt idx="4456">
                        <c:v>445,7</c:v>
                      </c:pt>
                      <c:pt idx="4457">
                        <c:v>445,8</c:v>
                      </c:pt>
                      <c:pt idx="4458">
                        <c:v>445,9</c:v>
                      </c:pt>
                      <c:pt idx="4459">
                        <c:v>446</c:v>
                      </c:pt>
                      <c:pt idx="4460">
                        <c:v>446,1</c:v>
                      </c:pt>
                      <c:pt idx="4461">
                        <c:v>446,2</c:v>
                      </c:pt>
                      <c:pt idx="4462">
                        <c:v>446,3</c:v>
                      </c:pt>
                      <c:pt idx="4463">
                        <c:v>446,4</c:v>
                      </c:pt>
                      <c:pt idx="4464">
                        <c:v>446,5</c:v>
                      </c:pt>
                      <c:pt idx="4465">
                        <c:v>446,6</c:v>
                      </c:pt>
                      <c:pt idx="4466">
                        <c:v>446,7</c:v>
                      </c:pt>
                      <c:pt idx="4467">
                        <c:v>446,8</c:v>
                      </c:pt>
                      <c:pt idx="4468">
                        <c:v>446,9</c:v>
                      </c:pt>
                      <c:pt idx="4469">
                        <c:v>447</c:v>
                      </c:pt>
                      <c:pt idx="4470">
                        <c:v>447,1</c:v>
                      </c:pt>
                      <c:pt idx="4471">
                        <c:v>447,2</c:v>
                      </c:pt>
                      <c:pt idx="4472">
                        <c:v>447,3</c:v>
                      </c:pt>
                      <c:pt idx="4473">
                        <c:v>447,4</c:v>
                      </c:pt>
                      <c:pt idx="4474">
                        <c:v>447,5</c:v>
                      </c:pt>
                      <c:pt idx="4475">
                        <c:v>447,6</c:v>
                      </c:pt>
                      <c:pt idx="4476">
                        <c:v>447,7</c:v>
                      </c:pt>
                      <c:pt idx="4477">
                        <c:v>447,8</c:v>
                      </c:pt>
                      <c:pt idx="4478">
                        <c:v>447,9</c:v>
                      </c:pt>
                      <c:pt idx="4479">
                        <c:v>448</c:v>
                      </c:pt>
                      <c:pt idx="4480">
                        <c:v>448,1</c:v>
                      </c:pt>
                      <c:pt idx="4481">
                        <c:v>448,2</c:v>
                      </c:pt>
                      <c:pt idx="4482">
                        <c:v>448,3</c:v>
                      </c:pt>
                      <c:pt idx="4483">
                        <c:v>448,4</c:v>
                      </c:pt>
                      <c:pt idx="4484">
                        <c:v>448,5</c:v>
                      </c:pt>
                      <c:pt idx="4485">
                        <c:v>448,6</c:v>
                      </c:pt>
                      <c:pt idx="4486">
                        <c:v>448,7</c:v>
                      </c:pt>
                      <c:pt idx="4487">
                        <c:v>448,8</c:v>
                      </c:pt>
                      <c:pt idx="4488">
                        <c:v>448,9</c:v>
                      </c:pt>
                      <c:pt idx="4489">
                        <c:v>449</c:v>
                      </c:pt>
                      <c:pt idx="4490">
                        <c:v>449,1</c:v>
                      </c:pt>
                      <c:pt idx="4491">
                        <c:v>449,2</c:v>
                      </c:pt>
                      <c:pt idx="4492">
                        <c:v>449,3</c:v>
                      </c:pt>
                      <c:pt idx="4493">
                        <c:v>449,4</c:v>
                      </c:pt>
                      <c:pt idx="4494">
                        <c:v>449,5</c:v>
                      </c:pt>
                      <c:pt idx="4495">
                        <c:v>449,6</c:v>
                      </c:pt>
                      <c:pt idx="4496">
                        <c:v>449,7</c:v>
                      </c:pt>
                      <c:pt idx="4497">
                        <c:v>449,8</c:v>
                      </c:pt>
                      <c:pt idx="4498">
                        <c:v>449,9</c:v>
                      </c:pt>
                      <c:pt idx="4499">
                        <c:v>450</c:v>
                      </c:pt>
                      <c:pt idx="4500">
                        <c:v>450,1</c:v>
                      </c:pt>
                      <c:pt idx="4501">
                        <c:v>450,2</c:v>
                      </c:pt>
                      <c:pt idx="4502">
                        <c:v>450,3</c:v>
                      </c:pt>
                      <c:pt idx="4503">
                        <c:v>450,4</c:v>
                      </c:pt>
                      <c:pt idx="4504">
                        <c:v>450,5</c:v>
                      </c:pt>
                      <c:pt idx="4505">
                        <c:v>450,6</c:v>
                      </c:pt>
                      <c:pt idx="4506">
                        <c:v>450,7</c:v>
                      </c:pt>
                      <c:pt idx="4507">
                        <c:v>450,8</c:v>
                      </c:pt>
                      <c:pt idx="4508">
                        <c:v>450,9</c:v>
                      </c:pt>
                      <c:pt idx="4509">
                        <c:v>451</c:v>
                      </c:pt>
                      <c:pt idx="4510">
                        <c:v>451,1</c:v>
                      </c:pt>
                      <c:pt idx="4511">
                        <c:v>451,2</c:v>
                      </c:pt>
                      <c:pt idx="4512">
                        <c:v>451,3</c:v>
                      </c:pt>
                      <c:pt idx="4513">
                        <c:v>451,4</c:v>
                      </c:pt>
                      <c:pt idx="4514">
                        <c:v>451,5</c:v>
                      </c:pt>
                      <c:pt idx="4515">
                        <c:v>451,6</c:v>
                      </c:pt>
                      <c:pt idx="4516">
                        <c:v>451,7</c:v>
                      </c:pt>
                      <c:pt idx="4517">
                        <c:v>451,8</c:v>
                      </c:pt>
                      <c:pt idx="4518">
                        <c:v>451,9</c:v>
                      </c:pt>
                      <c:pt idx="4519">
                        <c:v>452</c:v>
                      </c:pt>
                      <c:pt idx="4520">
                        <c:v>452,1</c:v>
                      </c:pt>
                      <c:pt idx="4521">
                        <c:v>452,2</c:v>
                      </c:pt>
                      <c:pt idx="4522">
                        <c:v>452,3</c:v>
                      </c:pt>
                      <c:pt idx="4523">
                        <c:v>452,4</c:v>
                      </c:pt>
                      <c:pt idx="4524">
                        <c:v>452,5</c:v>
                      </c:pt>
                      <c:pt idx="4525">
                        <c:v>452,6</c:v>
                      </c:pt>
                      <c:pt idx="4526">
                        <c:v>452,7</c:v>
                      </c:pt>
                      <c:pt idx="4527">
                        <c:v>452,8</c:v>
                      </c:pt>
                      <c:pt idx="4528">
                        <c:v>452,9</c:v>
                      </c:pt>
                      <c:pt idx="4529">
                        <c:v>453</c:v>
                      </c:pt>
                      <c:pt idx="4530">
                        <c:v>453,1</c:v>
                      </c:pt>
                      <c:pt idx="4531">
                        <c:v>453,2</c:v>
                      </c:pt>
                      <c:pt idx="4532">
                        <c:v>453,3</c:v>
                      </c:pt>
                      <c:pt idx="4533">
                        <c:v>453,4</c:v>
                      </c:pt>
                      <c:pt idx="4534">
                        <c:v>453,5</c:v>
                      </c:pt>
                      <c:pt idx="4535">
                        <c:v>453,6</c:v>
                      </c:pt>
                      <c:pt idx="4536">
                        <c:v>453,7</c:v>
                      </c:pt>
                      <c:pt idx="4537">
                        <c:v>453,8</c:v>
                      </c:pt>
                      <c:pt idx="4538">
                        <c:v>453,9</c:v>
                      </c:pt>
                      <c:pt idx="4539">
                        <c:v>454</c:v>
                      </c:pt>
                      <c:pt idx="4540">
                        <c:v>454,1</c:v>
                      </c:pt>
                      <c:pt idx="4541">
                        <c:v>454,2</c:v>
                      </c:pt>
                      <c:pt idx="4542">
                        <c:v>454,3</c:v>
                      </c:pt>
                      <c:pt idx="4543">
                        <c:v>454,4</c:v>
                      </c:pt>
                      <c:pt idx="4544">
                        <c:v>454,5</c:v>
                      </c:pt>
                      <c:pt idx="4545">
                        <c:v>454,6</c:v>
                      </c:pt>
                      <c:pt idx="4546">
                        <c:v>454,7</c:v>
                      </c:pt>
                      <c:pt idx="4547">
                        <c:v>454,8</c:v>
                      </c:pt>
                      <c:pt idx="4548">
                        <c:v>454,9</c:v>
                      </c:pt>
                      <c:pt idx="4549">
                        <c:v>455</c:v>
                      </c:pt>
                      <c:pt idx="4550">
                        <c:v>455,1</c:v>
                      </c:pt>
                      <c:pt idx="4551">
                        <c:v>455,2</c:v>
                      </c:pt>
                      <c:pt idx="4552">
                        <c:v>455,3</c:v>
                      </c:pt>
                      <c:pt idx="4553">
                        <c:v>455,4</c:v>
                      </c:pt>
                      <c:pt idx="4554">
                        <c:v>455,5</c:v>
                      </c:pt>
                      <c:pt idx="4555">
                        <c:v>455,6</c:v>
                      </c:pt>
                      <c:pt idx="4556">
                        <c:v>455,7</c:v>
                      </c:pt>
                      <c:pt idx="4557">
                        <c:v>455,8</c:v>
                      </c:pt>
                      <c:pt idx="4558">
                        <c:v>455,9</c:v>
                      </c:pt>
                      <c:pt idx="4559">
                        <c:v>456</c:v>
                      </c:pt>
                      <c:pt idx="4560">
                        <c:v>456,1</c:v>
                      </c:pt>
                      <c:pt idx="4561">
                        <c:v>456,2</c:v>
                      </c:pt>
                      <c:pt idx="4562">
                        <c:v>456,3</c:v>
                      </c:pt>
                      <c:pt idx="4563">
                        <c:v>456,4</c:v>
                      </c:pt>
                      <c:pt idx="4564">
                        <c:v>456,5</c:v>
                      </c:pt>
                      <c:pt idx="4565">
                        <c:v>456,6</c:v>
                      </c:pt>
                      <c:pt idx="4566">
                        <c:v>456,7</c:v>
                      </c:pt>
                      <c:pt idx="4567">
                        <c:v>456,8</c:v>
                      </c:pt>
                      <c:pt idx="4568">
                        <c:v>456,9</c:v>
                      </c:pt>
                      <c:pt idx="4569">
                        <c:v>457</c:v>
                      </c:pt>
                      <c:pt idx="4570">
                        <c:v>457,1</c:v>
                      </c:pt>
                      <c:pt idx="4571">
                        <c:v>457,2</c:v>
                      </c:pt>
                      <c:pt idx="4572">
                        <c:v>457,3</c:v>
                      </c:pt>
                      <c:pt idx="4573">
                        <c:v>457,4</c:v>
                      </c:pt>
                      <c:pt idx="4574">
                        <c:v>457,5</c:v>
                      </c:pt>
                      <c:pt idx="4575">
                        <c:v>457,6</c:v>
                      </c:pt>
                      <c:pt idx="4576">
                        <c:v>457,7</c:v>
                      </c:pt>
                      <c:pt idx="4577">
                        <c:v>457,8</c:v>
                      </c:pt>
                      <c:pt idx="4578">
                        <c:v>457,9</c:v>
                      </c:pt>
                      <c:pt idx="4579">
                        <c:v>458</c:v>
                      </c:pt>
                      <c:pt idx="4580">
                        <c:v>458,1</c:v>
                      </c:pt>
                      <c:pt idx="4581">
                        <c:v>458,2</c:v>
                      </c:pt>
                      <c:pt idx="4582">
                        <c:v>458,3</c:v>
                      </c:pt>
                      <c:pt idx="4583">
                        <c:v>458,4</c:v>
                      </c:pt>
                      <c:pt idx="4584">
                        <c:v>458,5</c:v>
                      </c:pt>
                      <c:pt idx="4585">
                        <c:v>458,6</c:v>
                      </c:pt>
                      <c:pt idx="4586">
                        <c:v>458,7</c:v>
                      </c:pt>
                      <c:pt idx="4587">
                        <c:v>458,8</c:v>
                      </c:pt>
                      <c:pt idx="4588">
                        <c:v>458,9</c:v>
                      </c:pt>
                      <c:pt idx="4589">
                        <c:v>459</c:v>
                      </c:pt>
                      <c:pt idx="4590">
                        <c:v>459,1</c:v>
                      </c:pt>
                      <c:pt idx="4591">
                        <c:v>459,2</c:v>
                      </c:pt>
                      <c:pt idx="4592">
                        <c:v>459,3</c:v>
                      </c:pt>
                      <c:pt idx="4593">
                        <c:v>459,4</c:v>
                      </c:pt>
                      <c:pt idx="4594">
                        <c:v>459,5</c:v>
                      </c:pt>
                      <c:pt idx="4595">
                        <c:v>459,6</c:v>
                      </c:pt>
                      <c:pt idx="4596">
                        <c:v>459,7</c:v>
                      </c:pt>
                      <c:pt idx="4597">
                        <c:v>459,8</c:v>
                      </c:pt>
                      <c:pt idx="4598">
                        <c:v>459,9</c:v>
                      </c:pt>
                      <c:pt idx="4599">
                        <c:v>460</c:v>
                      </c:pt>
                      <c:pt idx="4600">
                        <c:v>460,1</c:v>
                      </c:pt>
                      <c:pt idx="4601">
                        <c:v>460,2</c:v>
                      </c:pt>
                      <c:pt idx="4602">
                        <c:v>460,3</c:v>
                      </c:pt>
                      <c:pt idx="4603">
                        <c:v>460,4</c:v>
                      </c:pt>
                      <c:pt idx="4604">
                        <c:v>460,5</c:v>
                      </c:pt>
                      <c:pt idx="4605">
                        <c:v>460,6</c:v>
                      </c:pt>
                      <c:pt idx="4606">
                        <c:v>460,7</c:v>
                      </c:pt>
                      <c:pt idx="4607">
                        <c:v>460,8</c:v>
                      </c:pt>
                      <c:pt idx="4608">
                        <c:v>460,9</c:v>
                      </c:pt>
                      <c:pt idx="4609">
                        <c:v>461</c:v>
                      </c:pt>
                      <c:pt idx="4610">
                        <c:v>461,1</c:v>
                      </c:pt>
                      <c:pt idx="4611">
                        <c:v>461,2</c:v>
                      </c:pt>
                      <c:pt idx="4612">
                        <c:v>461,3</c:v>
                      </c:pt>
                      <c:pt idx="4613">
                        <c:v>461,4</c:v>
                      </c:pt>
                      <c:pt idx="4614">
                        <c:v>461,5</c:v>
                      </c:pt>
                      <c:pt idx="4615">
                        <c:v>461,6</c:v>
                      </c:pt>
                      <c:pt idx="4616">
                        <c:v>461,7</c:v>
                      </c:pt>
                      <c:pt idx="4617">
                        <c:v>461,8</c:v>
                      </c:pt>
                      <c:pt idx="4618">
                        <c:v>461,9</c:v>
                      </c:pt>
                      <c:pt idx="4619">
                        <c:v>462</c:v>
                      </c:pt>
                      <c:pt idx="4620">
                        <c:v>462,1</c:v>
                      </c:pt>
                      <c:pt idx="4621">
                        <c:v>462,2</c:v>
                      </c:pt>
                      <c:pt idx="4622">
                        <c:v>462,3</c:v>
                      </c:pt>
                      <c:pt idx="4623">
                        <c:v>462,4</c:v>
                      </c:pt>
                      <c:pt idx="4624">
                        <c:v>462,5</c:v>
                      </c:pt>
                      <c:pt idx="4625">
                        <c:v>462,6</c:v>
                      </c:pt>
                      <c:pt idx="4626">
                        <c:v>462,7</c:v>
                      </c:pt>
                      <c:pt idx="4627">
                        <c:v>462,8</c:v>
                      </c:pt>
                      <c:pt idx="4628">
                        <c:v>462,9</c:v>
                      </c:pt>
                      <c:pt idx="4629">
                        <c:v>463</c:v>
                      </c:pt>
                      <c:pt idx="4630">
                        <c:v>463,1</c:v>
                      </c:pt>
                      <c:pt idx="4631">
                        <c:v>463,2</c:v>
                      </c:pt>
                      <c:pt idx="4632">
                        <c:v>463,3</c:v>
                      </c:pt>
                      <c:pt idx="4633">
                        <c:v>463,4</c:v>
                      </c:pt>
                      <c:pt idx="4634">
                        <c:v>463,5</c:v>
                      </c:pt>
                      <c:pt idx="4635">
                        <c:v>463,6</c:v>
                      </c:pt>
                      <c:pt idx="4636">
                        <c:v>463,7</c:v>
                      </c:pt>
                      <c:pt idx="4637">
                        <c:v>463,8</c:v>
                      </c:pt>
                      <c:pt idx="4638">
                        <c:v>463,9</c:v>
                      </c:pt>
                      <c:pt idx="4639">
                        <c:v>464</c:v>
                      </c:pt>
                      <c:pt idx="4640">
                        <c:v>464,1</c:v>
                      </c:pt>
                      <c:pt idx="4641">
                        <c:v>464,2</c:v>
                      </c:pt>
                      <c:pt idx="4642">
                        <c:v>464,3</c:v>
                      </c:pt>
                      <c:pt idx="4643">
                        <c:v>464,4</c:v>
                      </c:pt>
                      <c:pt idx="4644">
                        <c:v>464,5</c:v>
                      </c:pt>
                      <c:pt idx="4645">
                        <c:v>464,6</c:v>
                      </c:pt>
                      <c:pt idx="4646">
                        <c:v>464,7</c:v>
                      </c:pt>
                      <c:pt idx="4647">
                        <c:v>464,8</c:v>
                      </c:pt>
                      <c:pt idx="4648">
                        <c:v>464,9</c:v>
                      </c:pt>
                      <c:pt idx="4649">
                        <c:v>465</c:v>
                      </c:pt>
                      <c:pt idx="4650">
                        <c:v>465,1</c:v>
                      </c:pt>
                      <c:pt idx="4651">
                        <c:v>465,2</c:v>
                      </c:pt>
                      <c:pt idx="4652">
                        <c:v>465,3</c:v>
                      </c:pt>
                      <c:pt idx="4653">
                        <c:v>465,4</c:v>
                      </c:pt>
                      <c:pt idx="4654">
                        <c:v>465,5</c:v>
                      </c:pt>
                      <c:pt idx="4655">
                        <c:v>465,6</c:v>
                      </c:pt>
                      <c:pt idx="4656">
                        <c:v>465,7</c:v>
                      </c:pt>
                      <c:pt idx="4657">
                        <c:v>465,8</c:v>
                      </c:pt>
                      <c:pt idx="4658">
                        <c:v>465,9</c:v>
                      </c:pt>
                      <c:pt idx="4659">
                        <c:v>466</c:v>
                      </c:pt>
                      <c:pt idx="4660">
                        <c:v>466,1</c:v>
                      </c:pt>
                      <c:pt idx="4661">
                        <c:v>466,2</c:v>
                      </c:pt>
                      <c:pt idx="4662">
                        <c:v>466,3</c:v>
                      </c:pt>
                      <c:pt idx="4663">
                        <c:v>466,4</c:v>
                      </c:pt>
                      <c:pt idx="4664">
                        <c:v>466,5</c:v>
                      </c:pt>
                      <c:pt idx="4665">
                        <c:v>466,6</c:v>
                      </c:pt>
                      <c:pt idx="4666">
                        <c:v>466,7</c:v>
                      </c:pt>
                      <c:pt idx="4667">
                        <c:v>466,8</c:v>
                      </c:pt>
                      <c:pt idx="4668">
                        <c:v>466,9</c:v>
                      </c:pt>
                      <c:pt idx="4669">
                        <c:v>467</c:v>
                      </c:pt>
                      <c:pt idx="4670">
                        <c:v>467,1</c:v>
                      </c:pt>
                      <c:pt idx="4671">
                        <c:v>467,2</c:v>
                      </c:pt>
                      <c:pt idx="4672">
                        <c:v>467,3</c:v>
                      </c:pt>
                      <c:pt idx="4673">
                        <c:v>467,4</c:v>
                      </c:pt>
                      <c:pt idx="4674">
                        <c:v>467,5</c:v>
                      </c:pt>
                      <c:pt idx="4675">
                        <c:v>467,6</c:v>
                      </c:pt>
                      <c:pt idx="4676">
                        <c:v>467,7</c:v>
                      </c:pt>
                      <c:pt idx="4677">
                        <c:v>467,8</c:v>
                      </c:pt>
                      <c:pt idx="4678">
                        <c:v>467,9</c:v>
                      </c:pt>
                      <c:pt idx="4679">
                        <c:v>468</c:v>
                      </c:pt>
                      <c:pt idx="4680">
                        <c:v>468,1</c:v>
                      </c:pt>
                      <c:pt idx="4681">
                        <c:v>468,2</c:v>
                      </c:pt>
                      <c:pt idx="4682">
                        <c:v>468,3</c:v>
                      </c:pt>
                      <c:pt idx="4683">
                        <c:v>468,4</c:v>
                      </c:pt>
                      <c:pt idx="4684">
                        <c:v>468,5</c:v>
                      </c:pt>
                      <c:pt idx="4685">
                        <c:v>468,6</c:v>
                      </c:pt>
                      <c:pt idx="4686">
                        <c:v>468,7</c:v>
                      </c:pt>
                      <c:pt idx="4687">
                        <c:v>468,8</c:v>
                      </c:pt>
                      <c:pt idx="4688">
                        <c:v>468,9</c:v>
                      </c:pt>
                      <c:pt idx="4689">
                        <c:v>469</c:v>
                      </c:pt>
                      <c:pt idx="4690">
                        <c:v>469,1</c:v>
                      </c:pt>
                      <c:pt idx="4691">
                        <c:v>469,2</c:v>
                      </c:pt>
                      <c:pt idx="4692">
                        <c:v>469,3</c:v>
                      </c:pt>
                      <c:pt idx="4693">
                        <c:v>469,4</c:v>
                      </c:pt>
                      <c:pt idx="4694">
                        <c:v>469,5</c:v>
                      </c:pt>
                      <c:pt idx="4695">
                        <c:v>469,6</c:v>
                      </c:pt>
                      <c:pt idx="4696">
                        <c:v>469,7</c:v>
                      </c:pt>
                      <c:pt idx="4697">
                        <c:v>469,8</c:v>
                      </c:pt>
                      <c:pt idx="4698">
                        <c:v>469,9</c:v>
                      </c:pt>
                      <c:pt idx="4699">
                        <c:v>470</c:v>
                      </c:pt>
                      <c:pt idx="4700">
                        <c:v>470,1</c:v>
                      </c:pt>
                      <c:pt idx="4701">
                        <c:v>470,2</c:v>
                      </c:pt>
                      <c:pt idx="4702">
                        <c:v>470,3</c:v>
                      </c:pt>
                      <c:pt idx="4703">
                        <c:v>470,4</c:v>
                      </c:pt>
                      <c:pt idx="4704">
                        <c:v>470,5</c:v>
                      </c:pt>
                      <c:pt idx="4705">
                        <c:v>470,6</c:v>
                      </c:pt>
                      <c:pt idx="4706">
                        <c:v>470,7</c:v>
                      </c:pt>
                      <c:pt idx="4707">
                        <c:v>470,8</c:v>
                      </c:pt>
                      <c:pt idx="4708">
                        <c:v>470,9</c:v>
                      </c:pt>
                      <c:pt idx="4709">
                        <c:v>471</c:v>
                      </c:pt>
                      <c:pt idx="4710">
                        <c:v>471,1</c:v>
                      </c:pt>
                      <c:pt idx="4711">
                        <c:v>471,2</c:v>
                      </c:pt>
                      <c:pt idx="4712">
                        <c:v>471,3</c:v>
                      </c:pt>
                      <c:pt idx="4713">
                        <c:v>471,4</c:v>
                      </c:pt>
                      <c:pt idx="4714">
                        <c:v>471,5</c:v>
                      </c:pt>
                      <c:pt idx="4715">
                        <c:v>471,6</c:v>
                      </c:pt>
                      <c:pt idx="4716">
                        <c:v>471,7</c:v>
                      </c:pt>
                      <c:pt idx="4717">
                        <c:v>471,8</c:v>
                      </c:pt>
                      <c:pt idx="4718">
                        <c:v>471,9</c:v>
                      </c:pt>
                      <c:pt idx="4719">
                        <c:v>472</c:v>
                      </c:pt>
                      <c:pt idx="4720">
                        <c:v>472,1</c:v>
                      </c:pt>
                      <c:pt idx="4721">
                        <c:v>472,2</c:v>
                      </c:pt>
                      <c:pt idx="4722">
                        <c:v>472,3</c:v>
                      </c:pt>
                      <c:pt idx="4723">
                        <c:v>472,4</c:v>
                      </c:pt>
                      <c:pt idx="4724">
                        <c:v>472,5</c:v>
                      </c:pt>
                      <c:pt idx="4725">
                        <c:v>472,6</c:v>
                      </c:pt>
                      <c:pt idx="4726">
                        <c:v>472,7</c:v>
                      </c:pt>
                      <c:pt idx="4727">
                        <c:v>472,8</c:v>
                      </c:pt>
                      <c:pt idx="4728">
                        <c:v>472,9</c:v>
                      </c:pt>
                      <c:pt idx="4729">
                        <c:v>473</c:v>
                      </c:pt>
                      <c:pt idx="4730">
                        <c:v>473,1</c:v>
                      </c:pt>
                      <c:pt idx="4731">
                        <c:v>473,2</c:v>
                      </c:pt>
                      <c:pt idx="4732">
                        <c:v>473,3</c:v>
                      </c:pt>
                      <c:pt idx="4733">
                        <c:v>473,4</c:v>
                      </c:pt>
                      <c:pt idx="4734">
                        <c:v>473,5</c:v>
                      </c:pt>
                      <c:pt idx="4735">
                        <c:v>473,6</c:v>
                      </c:pt>
                      <c:pt idx="4736">
                        <c:v>473,7</c:v>
                      </c:pt>
                      <c:pt idx="4737">
                        <c:v>473,8</c:v>
                      </c:pt>
                      <c:pt idx="4738">
                        <c:v>473,9</c:v>
                      </c:pt>
                      <c:pt idx="4739">
                        <c:v>474</c:v>
                      </c:pt>
                      <c:pt idx="4740">
                        <c:v>474,1</c:v>
                      </c:pt>
                      <c:pt idx="4741">
                        <c:v>474,2</c:v>
                      </c:pt>
                      <c:pt idx="4742">
                        <c:v>474,3</c:v>
                      </c:pt>
                      <c:pt idx="4743">
                        <c:v>474,4</c:v>
                      </c:pt>
                      <c:pt idx="4744">
                        <c:v>474,5</c:v>
                      </c:pt>
                      <c:pt idx="4745">
                        <c:v>474,6</c:v>
                      </c:pt>
                      <c:pt idx="4746">
                        <c:v>474,7</c:v>
                      </c:pt>
                      <c:pt idx="4747">
                        <c:v>474,8</c:v>
                      </c:pt>
                      <c:pt idx="4748">
                        <c:v>474,9</c:v>
                      </c:pt>
                      <c:pt idx="4749">
                        <c:v>475</c:v>
                      </c:pt>
                      <c:pt idx="4750">
                        <c:v>475,1</c:v>
                      </c:pt>
                      <c:pt idx="4751">
                        <c:v>475,2</c:v>
                      </c:pt>
                      <c:pt idx="4752">
                        <c:v>475,3</c:v>
                      </c:pt>
                      <c:pt idx="4753">
                        <c:v>475,4</c:v>
                      </c:pt>
                      <c:pt idx="4754">
                        <c:v>475,5</c:v>
                      </c:pt>
                      <c:pt idx="4755">
                        <c:v>475,6</c:v>
                      </c:pt>
                      <c:pt idx="4756">
                        <c:v>475,7</c:v>
                      </c:pt>
                      <c:pt idx="4757">
                        <c:v>475,8</c:v>
                      </c:pt>
                      <c:pt idx="4758">
                        <c:v>475,9</c:v>
                      </c:pt>
                      <c:pt idx="4759">
                        <c:v>476</c:v>
                      </c:pt>
                      <c:pt idx="4760">
                        <c:v>476,1</c:v>
                      </c:pt>
                      <c:pt idx="4761">
                        <c:v>476,2</c:v>
                      </c:pt>
                      <c:pt idx="4762">
                        <c:v>476,3</c:v>
                      </c:pt>
                      <c:pt idx="4763">
                        <c:v>476,4</c:v>
                      </c:pt>
                      <c:pt idx="4764">
                        <c:v>476,5</c:v>
                      </c:pt>
                      <c:pt idx="4765">
                        <c:v>476,6</c:v>
                      </c:pt>
                      <c:pt idx="4766">
                        <c:v>476,7</c:v>
                      </c:pt>
                      <c:pt idx="4767">
                        <c:v>476,8</c:v>
                      </c:pt>
                      <c:pt idx="4768">
                        <c:v>476,9</c:v>
                      </c:pt>
                      <c:pt idx="4769">
                        <c:v>477</c:v>
                      </c:pt>
                      <c:pt idx="4770">
                        <c:v>477,1</c:v>
                      </c:pt>
                      <c:pt idx="4771">
                        <c:v>477,2</c:v>
                      </c:pt>
                      <c:pt idx="4772">
                        <c:v>477,3</c:v>
                      </c:pt>
                      <c:pt idx="4773">
                        <c:v>477,4</c:v>
                      </c:pt>
                      <c:pt idx="4774">
                        <c:v>477,5</c:v>
                      </c:pt>
                      <c:pt idx="4775">
                        <c:v>477,6</c:v>
                      </c:pt>
                      <c:pt idx="4776">
                        <c:v>477,7</c:v>
                      </c:pt>
                      <c:pt idx="4777">
                        <c:v>477,8</c:v>
                      </c:pt>
                      <c:pt idx="4778">
                        <c:v>477,9</c:v>
                      </c:pt>
                      <c:pt idx="4779">
                        <c:v>478</c:v>
                      </c:pt>
                      <c:pt idx="4780">
                        <c:v>478,1</c:v>
                      </c:pt>
                      <c:pt idx="4781">
                        <c:v>478,2</c:v>
                      </c:pt>
                      <c:pt idx="4782">
                        <c:v>478,3</c:v>
                      </c:pt>
                      <c:pt idx="4783">
                        <c:v>478,4</c:v>
                      </c:pt>
                      <c:pt idx="4784">
                        <c:v>478,5</c:v>
                      </c:pt>
                      <c:pt idx="4785">
                        <c:v>478,6</c:v>
                      </c:pt>
                      <c:pt idx="4786">
                        <c:v>478,7</c:v>
                      </c:pt>
                      <c:pt idx="4787">
                        <c:v>478,8</c:v>
                      </c:pt>
                      <c:pt idx="4788">
                        <c:v>478,9</c:v>
                      </c:pt>
                      <c:pt idx="4789">
                        <c:v>479</c:v>
                      </c:pt>
                      <c:pt idx="4790">
                        <c:v>479,1</c:v>
                      </c:pt>
                      <c:pt idx="4791">
                        <c:v>479,2</c:v>
                      </c:pt>
                      <c:pt idx="4792">
                        <c:v>479,3</c:v>
                      </c:pt>
                      <c:pt idx="4793">
                        <c:v>479,4</c:v>
                      </c:pt>
                      <c:pt idx="4794">
                        <c:v>479,5</c:v>
                      </c:pt>
                      <c:pt idx="4795">
                        <c:v>479,6</c:v>
                      </c:pt>
                      <c:pt idx="4796">
                        <c:v>479,7</c:v>
                      </c:pt>
                      <c:pt idx="4797">
                        <c:v>479,8</c:v>
                      </c:pt>
                      <c:pt idx="4798">
                        <c:v>479,9</c:v>
                      </c:pt>
                      <c:pt idx="4799">
                        <c:v>480</c:v>
                      </c:pt>
                      <c:pt idx="4800">
                        <c:v>480,1</c:v>
                      </c:pt>
                      <c:pt idx="4801">
                        <c:v>480,2</c:v>
                      </c:pt>
                      <c:pt idx="4802">
                        <c:v>480,3</c:v>
                      </c:pt>
                      <c:pt idx="4803">
                        <c:v>480,4</c:v>
                      </c:pt>
                      <c:pt idx="4804">
                        <c:v>480,5</c:v>
                      </c:pt>
                      <c:pt idx="4805">
                        <c:v>480,6</c:v>
                      </c:pt>
                      <c:pt idx="4806">
                        <c:v>480,7</c:v>
                      </c:pt>
                      <c:pt idx="4807">
                        <c:v>480,8</c:v>
                      </c:pt>
                      <c:pt idx="4808">
                        <c:v>480,9</c:v>
                      </c:pt>
                      <c:pt idx="4809">
                        <c:v>481</c:v>
                      </c:pt>
                      <c:pt idx="4810">
                        <c:v>481,1</c:v>
                      </c:pt>
                      <c:pt idx="4811">
                        <c:v>481,2</c:v>
                      </c:pt>
                      <c:pt idx="4812">
                        <c:v>481,3</c:v>
                      </c:pt>
                      <c:pt idx="4813">
                        <c:v>481,4</c:v>
                      </c:pt>
                      <c:pt idx="4814">
                        <c:v>481,5</c:v>
                      </c:pt>
                      <c:pt idx="4815">
                        <c:v>481,6</c:v>
                      </c:pt>
                      <c:pt idx="4816">
                        <c:v>481,7</c:v>
                      </c:pt>
                      <c:pt idx="4817">
                        <c:v>481,8</c:v>
                      </c:pt>
                      <c:pt idx="4818">
                        <c:v>481,9</c:v>
                      </c:pt>
                      <c:pt idx="4819">
                        <c:v>482</c:v>
                      </c:pt>
                      <c:pt idx="4820">
                        <c:v>482,1</c:v>
                      </c:pt>
                      <c:pt idx="4821">
                        <c:v>482,2</c:v>
                      </c:pt>
                      <c:pt idx="4822">
                        <c:v>482,3</c:v>
                      </c:pt>
                      <c:pt idx="4823">
                        <c:v>482,4</c:v>
                      </c:pt>
                      <c:pt idx="4824">
                        <c:v>482,5</c:v>
                      </c:pt>
                      <c:pt idx="4825">
                        <c:v>482,6</c:v>
                      </c:pt>
                      <c:pt idx="4826">
                        <c:v>482,7</c:v>
                      </c:pt>
                      <c:pt idx="4827">
                        <c:v>482,8</c:v>
                      </c:pt>
                      <c:pt idx="4828">
                        <c:v>482,9</c:v>
                      </c:pt>
                      <c:pt idx="4829">
                        <c:v>483</c:v>
                      </c:pt>
                      <c:pt idx="4830">
                        <c:v>483,1</c:v>
                      </c:pt>
                      <c:pt idx="4831">
                        <c:v>483,2</c:v>
                      </c:pt>
                      <c:pt idx="4832">
                        <c:v>483,3</c:v>
                      </c:pt>
                      <c:pt idx="4833">
                        <c:v>483,4</c:v>
                      </c:pt>
                      <c:pt idx="4834">
                        <c:v>483,5</c:v>
                      </c:pt>
                      <c:pt idx="4835">
                        <c:v>483,6</c:v>
                      </c:pt>
                      <c:pt idx="4836">
                        <c:v>483,7</c:v>
                      </c:pt>
                      <c:pt idx="4837">
                        <c:v>483,8</c:v>
                      </c:pt>
                      <c:pt idx="4838">
                        <c:v>483,9</c:v>
                      </c:pt>
                      <c:pt idx="4839">
                        <c:v>484</c:v>
                      </c:pt>
                      <c:pt idx="4840">
                        <c:v>484,1</c:v>
                      </c:pt>
                      <c:pt idx="4841">
                        <c:v>484,2</c:v>
                      </c:pt>
                      <c:pt idx="4842">
                        <c:v>484,3</c:v>
                      </c:pt>
                      <c:pt idx="4843">
                        <c:v>484,4</c:v>
                      </c:pt>
                      <c:pt idx="4844">
                        <c:v>484,5</c:v>
                      </c:pt>
                      <c:pt idx="4845">
                        <c:v>484,6</c:v>
                      </c:pt>
                      <c:pt idx="4846">
                        <c:v>484,7</c:v>
                      </c:pt>
                      <c:pt idx="4847">
                        <c:v>484,8</c:v>
                      </c:pt>
                      <c:pt idx="4848">
                        <c:v>484,9</c:v>
                      </c:pt>
                      <c:pt idx="4849">
                        <c:v>485</c:v>
                      </c:pt>
                      <c:pt idx="4850">
                        <c:v>485,1</c:v>
                      </c:pt>
                      <c:pt idx="4851">
                        <c:v>485,2</c:v>
                      </c:pt>
                      <c:pt idx="4852">
                        <c:v>485,3</c:v>
                      </c:pt>
                      <c:pt idx="4853">
                        <c:v>485,4</c:v>
                      </c:pt>
                      <c:pt idx="4854">
                        <c:v>485,5</c:v>
                      </c:pt>
                      <c:pt idx="4855">
                        <c:v>485,6</c:v>
                      </c:pt>
                      <c:pt idx="4856">
                        <c:v>485,7</c:v>
                      </c:pt>
                      <c:pt idx="4857">
                        <c:v>485,8</c:v>
                      </c:pt>
                      <c:pt idx="4858">
                        <c:v>485,9</c:v>
                      </c:pt>
                      <c:pt idx="4859">
                        <c:v>486</c:v>
                      </c:pt>
                      <c:pt idx="4860">
                        <c:v>486,1</c:v>
                      </c:pt>
                      <c:pt idx="4861">
                        <c:v>486,2</c:v>
                      </c:pt>
                      <c:pt idx="4862">
                        <c:v>486,3</c:v>
                      </c:pt>
                      <c:pt idx="4863">
                        <c:v>486,4</c:v>
                      </c:pt>
                      <c:pt idx="4864">
                        <c:v>486,5</c:v>
                      </c:pt>
                      <c:pt idx="4865">
                        <c:v>486,6</c:v>
                      </c:pt>
                      <c:pt idx="4866">
                        <c:v>486,7</c:v>
                      </c:pt>
                      <c:pt idx="4867">
                        <c:v>486,8</c:v>
                      </c:pt>
                      <c:pt idx="4868">
                        <c:v>486,9</c:v>
                      </c:pt>
                      <c:pt idx="4869">
                        <c:v>487</c:v>
                      </c:pt>
                      <c:pt idx="4870">
                        <c:v>487,1</c:v>
                      </c:pt>
                      <c:pt idx="4871">
                        <c:v>487,2</c:v>
                      </c:pt>
                      <c:pt idx="4872">
                        <c:v>487,3</c:v>
                      </c:pt>
                      <c:pt idx="4873">
                        <c:v>487,4</c:v>
                      </c:pt>
                      <c:pt idx="4874">
                        <c:v>487,5</c:v>
                      </c:pt>
                      <c:pt idx="4875">
                        <c:v>487,6</c:v>
                      </c:pt>
                      <c:pt idx="4876">
                        <c:v>487,7</c:v>
                      </c:pt>
                      <c:pt idx="4877">
                        <c:v>487,8</c:v>
                      </c:pt>
                      <c:pt idx="4878">
                        <c:v>487,9</c:v>
                      </c:pt>
                      <c:pt idx="4879">
                        <c:v>488</c:v>
                      </c:pt>
                      <c:pt idx="4880">
                        <c:v>488,1</c:v>
                      </c:pt>
                      <c:pt idx="4881">
                        <c:v>488,2</c:v>
                      </c:pt>
                      <c:pt idx="4882">
                        <c:v>488,3</c:v>
                      </c:pt>
                      <c:pt idx="4883">
                        <c:v>488,4</c:v>
                      </c:pt>
                      <c:pt idx="4884">
                        <c:v>488,5</c:v>
                      </c:pt>
                      <c:pt idx="4885">
                        <c:v>488,6</c:v>
                      </c:pt>
                      <c:pt idx="4886">
                        <c:v>488,7</c:v>
                      </c:pt>
                      <c:pt idx="4887">
                        <c:v>488,8</c:v>
                      </c:pt>
                      <c:pt idx="4888">
                        <c:v>488,9</c:v>
                      </c:pt>
                      <c:pt idx="4889">
                        <c:v>489</c:v>
                      </c:pt>
                      <c:pt idx="4890">
                        <c:v>489,1</c:v>
                      </c:pt>
                      <c:pt idx="4891">
                        <c:v>489,2</c:v>
                      </c:pt>
                      <c:pt idx="4892">
                        <c:v>489,3</c:v>
                      </c:pt>
                      <c:pt idx="4893">
                        <c:v>489,4</c:v>
                      </c:pt>
                      <c:pt idx="4894">
                        <c:v>489,5</c:v>
                      </c:pt>
                      <c:pt idx="4895">
                        <c:v>489,6</c:v>
                      </c:pt>
                      <c:pt idx="4896">
                        <c:v>489,7</c:v>
                      </c:pt>
                      <c:pt idx="4897">
                        <c:v>489,8</c:v>
                      </c:pt>
                      <c:pt idx="4898">
                        <c:v>489,9</c:v>
                      </c:pt>
                      <c:pt idx="4899">
                        <c:v>490</c:v>
                      </c:pt>
                      <c:pt idx="4900">
                        <c:v>490,1</c:v>
                      </c:pt>
                      <c:pt idx="4901">
                        <c:v>490,2</c:v>
                      </c:pt>
                      <c:pt idx="4902">
                        <c:v>490,3</c:v>
                      </c:pt>
                      <c:pt idx="4903">
                        <c:v>490,4</c:v>
                      </c:pt>
                      <c:pt idx="4904">
                        <c:v>490,5</c:v>
                      </c:pt>
                      <c:pt idx="4905">
                        <c:v>490,6</c:v>
                      </c:pt>
                      <c:pt idx="4906">
                        <c:v>490,7</c:v>
                      </c:pt>
                      <c:pt idx="4907">
                        <c:v>490,8</c:v>
                      </c:pt>
                      <c:pt idx="4908">
                        <c:v>490,9</c:v>
                      </c:pt>
                      <c:pt idx="4909">
                        <c:v>491</c:v>
                      </c:pt>
                      <c:pt idx="4910">
                        <c:v>491,1</c:v>
                      </c:pt>
                      <c:pt idx="4911">
                        <c:v>491,2</c:v>
                      </c:pt>
                      <c:pt idx="4912">
                        <c:v>491,3</c:v>
                      </c:pt>
                      <c:pt idx="4913">
                        <c:v>491,4</c:v>
                      </c:pt>
                      <c:pt idx="4914">
                        <c:v>491,5</c:v>
                      </c:pt>
                      <c:pt idx="4915">
                        <c:v>491,6</c:v>
                      </c:pt>
                      <c:pt idx="4916">
                        <c:v>491,7</c:v>
                      </c:pt>
                      <c:pt idx="4917">
                        <c:v>491,8</c:v>
                      </c:pt>
                      <c:pt idx="4918">
                        <c:v>491,9</c:v>
                      </c:pt>
                      <c:pt idx="4919">
                        <c:v>492</c:v>
                      </c:pt>
                      <c:pt idx="4920">
                        <c:v>492,1</c:v>
                      </c:pt>
                      <c:pt idx="4921">
                        <c:v>492,2</c:v>
                      </c:pt>
                      <c:pt idx="4922">
                        <c:v>492,3</c:v>
                      </c:pt>
                      <c:pt idx="4923">
                        <c:v>492,4</c:v>
                      </c:pt>
                      <c:pt idx="4924">
                        <c:v>492,5</c:v>
                      </c:pt>
                      <c:pt idx="4925">
                        <c:v>492,6</c:v>
                      </c:pt>
                      <c:pt idx="4926">
                        <c:v>492,7</c:v>
                      </c:pt>
                      <c:pt idx="4927">
                        <c:v>492,8</c:v>
                      </c:pt>
                      <c:pt idx="4928">
                        <c:v>492,9</c:v>
                      </c:pt>
                      <c:pt idx="4929">
                        <c:v>493</c:v>
                      </c:pt>
                      <c:pt idx="4930">
                        <c:v>493,1</c:v>
                      </c:pt>
                      <c:pt idx="4931">
                        <c:v>493,2</c:v>
                      </c:pt>
                      <c:pt idx="4932">
                        <c:v>493,3</c:v>
                      </c:pt>
                      <c:pt idx="4933">
                        <c:v>493,4</c:v>
                      </c:pt>
                      <c:pt idx="4934">
                        <c:v>493,5</c:v>
                      </c:pt>
                      <c:pt idx="4935">
                        <c:v>493,6</c:v>
                      </c:pt>
                      <c:pt idx="4936">
                        <c:v>493,7</c:v>
                      </c:pt>
                      <c:pt idx="4937">
                        <c:v>493,8</c:v>
                      </c:pt>
                      <c:pt idx="4938">
                        <c:v>493,9</c:v>
                      </c:pt>
                      <c:pt idx="4939">
                        <c:v>494</c:v>
                      </c:pt>
                      <c:pt idx="4940">
                        <c:v>494,1</c:v>
                      </c:pt>
                      <c:pt idx="4941">
                        <c:v>494,2</c:v>
                      </c:pt>
                      <c:pt idx="4942">
                        <c:v>494,3</c:v>
                      </c:pt>
                      <c:pt idx="4943">
                        <c:v>494,4</c:v>
                      </c:pt>
                      <c:pt idx="4944">
                        <c:v>494,5</c:v>
                      </c:pt>
                      <c:pt idx="4945">
                        <c:v>494,6</c:v>
                      </c:pt>
                      <c:pt idx="4946">
                        <c:v>494,7</c:v>
                      </c:pt>
                      <c:pt idx="4947">
                        <c:v>494,8</c:v>
                      </c:pt>
                      <c:pt idx="4948">
                        <c:v>494,9</c:v>
                      </c:pt>
                      <c:pt idx="4949">
                        <c:v>495</c:v>
                      </c:pt>
                      <c:pt idx="4950">
                        <c:v>495,1</c:v>
                      </c:pt>
                      <c:pt idx="4951">
                        <c:v>495,2</c:v>
                      </c:pt>
                      <c:pt idx="4952">
                        <c:v>495,3</c:v>
                      </c:pt>
                      <c:pt idx="4953">
                        <c:v>495,4</c:v>
                      </c:pt>
                      <c:pt idx="4954">
                        <c:v>495,5</c:v>
                      </c:pt>
                      <c:pt idx="4955">
                        <c:v>495,6</c:v>
                      </c:pt>
                      <c:pt idx="4956">
                        <c:v>495,7</c:v>
                      </c:pt>
                      <c:pt idx="4957">
                        <c:v>495,8</c:v>
                      </c:pt>
                      <c:pt idx="4958">
                        <c:v>495,9</c:v>
                      </c:pt>
                      <c:pt idx="4959">
                        <c:v>496</c:v>
                      </c:pt>
                      <c:pt idx="4960">
                        <c:v>496,1</c:v>
                      </c:pt>
                      <c:pt idx="4961">
                        <c:v>496,2</c:v>
                      </c:pt>
                      <c:pt idx="4962">
                        <c:v>496,3</c:v>
                      </c:pt>
                      <c:pt idx="4963">
                        <c:v>496,4</c:v>
                      </c:pt>
                      <c:pt idx="4964">
                        <c:v>496,5</c:v>
                      </c:pt>
                      <c:pt idx="4965">
                        <c:v>496,6</c:v>
                      </c:pt>
                      <c:pt idx="4966">
                        <c:v>496,7</c:v>
                      </c:pt>
                      <c:pt idx="4967">
                        <c:v>496,8</c:v>
                      </c:pt>
                      <c:pt idx="4968">
                        <c:v>496,9</c:v>
                      </c:pt>
                      <c:pt idx="4969">
                        <c:v>497</c:v>
                      </c:pt>
                      <c:pt idx="4970">
                        <c:v>497,1</c:v>
                      </c:pt>
                      <c:pt idx="4971">
                        <c:v>497,2</c:v>
                      </c:pt>
                      <c:pt idx="4972">
                        <c:v>497,3</c:v>
                      </c:pt>
                      <c:pt idx="4973">
                        <c:v>497,4</c:v>
                      </c:pt>
                      <c:pt idx="4974">
                        <c:v>497,5</c:v>
                      </c:pt>
                      <c:pt idx="4975">
                        <c:v>497,6</c:v>
                      </c:pt>
                      <c:pt idx="4976">
                        <c:v>497,7</c:v>
                      </c:pt>
                      <c:pt idx="4977">
                        <c:v>497,8</c:v>
                      </c:pt>
                      <c:pt idx="4978">
                        <c:v>497,9</c:v>
                      </c:pt>
                      <c:pt idx="4979">
                        <c:v>498</c:v>
                      </c:pt>
                      <c:pt idx="4980">
                        <c:v>498,1</c:v>
                      </c:pt>
                      <c:pt idx="4981">
                        <c:v>498,2</c:v>
                      </c:pt>
                      <c:pt idx="4982">
                        <c:v>498,3</c:v>
                      </c:pt>
                      <c:pt idx="4983">
                        <c:v>498,4</c:v>
                      </c:pt>
                      <c:pt idx="4984">
                        <c:v>498,5</c:v>
                      </c:pt>
                      <c:pt idx="4985">
                        <c:v>498,6</c:v>
                      </c:pt>
                      <c:pt idx="4986">
                        <c:v>498,7</c:v>
                      </c:pt>
                      <c:pt idx="4987">
                        <c:v>498,8</c:v>
                      </c:pt>
                      <c:pt idx="4988">
                        <c:v>498,9</c:v>
                      </c:pt>
                      <c:pt idx="4989">
                        <c:v>499</c:v>
                      </c:pt>
                      <c:pt idx="4990">
                        <c:v>499,1</c:v>
                      </c:pt>
                      <c:pt idx="4991">
                        <c:v>499,2</c:v>
                      </c:pt>
                      <c:pt idx="4992">
                        <c:v>499,3</c:v>
                      </c:pt>
                      <c:pt idx="4993">
                        <c:v>499,4</c:v>
                      </c:pt>
                      <c:pt idx="4994">
                        <c:v>499,5</c:v>
                      </c:pt>
                      <c:pt idx="4995">
                        <c:v>499,6</c:v>
                      </c:pt>
                      <c:pt idx="4996">
                        <c:v>499,7</c:v>
                      </c:pt>
                      <c:pt idx="4997">
                        <c:v>499,8</c:v>
                      </c:pt>
                      <c:pt idx="4998">
                        <c:v>499,9</c:v>
                      </c:pt>
                      <c:pt idx="4999">
                        <c:v>500</c:v>
                      </c:pt>
                      <c:pt idx="5000">
                        <c:v>500,1</c:v>
                      </c:pt>
                      <c:pt idx="5001">
                        <c:v>500,2</c:v>
                      </c:pt>
                      <c:pt idx="5002">
                        <c:v>500,3</c:v>
                      </c:pt>
                      <c:pt idx="5003">
                        <c:v>500,4</c:v>
                      </c:pt>
                      <c:pt idx="5004">
                        <c:v>500,5</c:v>
                      </c:pt>
                      <c:pt idx="5005">
                        <c:v>500,6</c:v>
                      </c:pt>
                      <c:pt idx="5006">
                        <c:v>500,7</c:v>
                      </c:pt>
                      <c:pt idx="5007">
                        <c:v>500,8</c:v>
                      </c:pt>
                      <c:pt idx="5008">
                        <c:v>500,9</c:v>
                      </c:pt>
                      <c:pt idx="5009">
                        <c:v>501</c:v>
                      </c:pt>
                      <c:pt idx="5010">
                        <c:v>501,1</c:v>
                      </c:pt>
                      <c:pt idx="5011">
                        <c:v>501,2</c:v>
                      </c:pt>
                      <c:pt idx="5012">
                        <c:v>501,3</c:v>
                      </c:pt>
                      <c:pt idx="5013">
                        <c:v>501,4</c:v>
                      </c:pt>
                      <c:pt idx="5014">
                        <c:v>501,5</c:v>
                      </c:pt>
                      <c:pt idx="5015">
                        <c:v>501,6</c:v>
                      </c:pt>
                      <c:pt idx="5016">
                        <c:v>501,7</c:v>
                      </c:pt>
                      <c:pt idx="5017">
                        <c:v>501,8</c:v>
                      </c:pt>
                      <c:pt idx="5018">
                        <c:v>501,9</c:v>
                      </c:pt>
                      <c:pt idx="5019">
                        <c:v>502</c:v>
                      </c:pt>
                      <c:pt idx="5020">
                        <c:v>502,1</c:v>
                      </c:pt>
                      <c:pt idx="5021">
                        <c:v>502,2</c:v>
                      </c:pt>
                      <c:pt idx="5022">
                        <c:v>502,3</c:v>
                      </c:pt>
                      <c:pt idx="5023">
                        <c:v>502,4</c:v>
                      </c:pt>
                      <c:pt idx="5024">
                        <c:v>502,5</c:v>
                      </c:pt>
                      <c:pt idx="5025">
                        <c:v>502,6</c:v>
                      </c:pt>
                      <c:pt idx="5026">
                        <c:v>502,7</c:v>
                      </c:pt>
                      <c:pt idx="5027">
                        <c:v>502,8</c:v>
                      </c:pt>
                      <c:pt idx="5028">
                        <c:v>502,9</c:v>
                      </c:pt>
                      <c:pt idx="5029">
                        <c:v>503</c:v>
                      </c:pt>
                      <c:pt idx="5030">
                        <c:v>503,1</c:v>
                      </c:pt>
                      <c:pt idx="5031">
                        <c:v>503,2</c:v>
                      </c:pt>
                      <c:pt idx="5032">
                        <c:v>503,3</c:v>
                      </c:pt>
                      <c:pt idx="5033">
                        <c:v>503,4</c:v>
                      </c:pt>
                      <c:pt idx="5034">
                        <c:v>503,5</c:v>
                      </c:pt>
                      <c:pt idx="5035">
                        <c:v>503,6</c:v>
                      </c:pt>
                      <c:pt idx="5036">
                        <c:v>503,7</c:v>
                      </c:pt>
                      <c:pt idx="5037">
                        <c:v>503,8</c:v>
                      </c:pt>
                      <c:pt idx="5038">
                        <c:v>503,9</c:v>
                      </c:pt>
                      <c:pt idx="5039">
                        <c:v>504</c:v>
                      </c:pt>
                      <c:pt idx="5040">
                        <c:v>504,1</c:v>
                      </c:pt>
                      <c:pt idx="5041">
                        <c:v>504,2</c:v>
                      </c:pt>
                      <c:pt idx="5042">
                        <c:v>504,3</c:v>
                      </c:pt>
                      <c:pt idx="5043">
                        <c:v>504,4</c:v>
                      </c:pt>
                      <c:pt idx="5044">
                        <c:v>504,5</c:v>
                      </c:pt>
                      <c:pt idx="5045">
                        <c:v>504,6</c:v>
                      </c:pt>
                      <c:pt idx="5046">
                        <c:v>504,7</c:v>
                      </c:pt>
                      <c:pt idx="5047">
                        <c:v>504,8</c:v>
                      </c:pt>
                      <c:pt idx="5048">
                        <c:v>504,9</c:v>
                      </c:pt>
                      <c:pt idx="5049">
                        <c:v>505</c:v>
                      </c:pt>
                      <c:pt idx="5050">
                        <c:v>505,1</c:v>
                      </c:pt>
                      <c:pt idx="5051">
                        <c:v>505,2</c:v>
                      </c:pt>
                      <c:pt idx="5052">
                        <c:v>505,3</c:v>
                      </c:pt>
                      <c:pt idx="5053">
                        <c:v>505,4</c:v>
                      </c:pt>
                      <c:pt idx="5054">
                        <c:v>505,5</c:v>
                      </c:pt>
                      <c:pt idx="5055">
                        <c:v>505,6</c:v>
                      </c:pt>
                      <c:pt idx="5056">
                        <c:v>505,7</c:v>
                      </c:pt>
                      <c:pt idx="5057">
                        <c:v>505,8</c:v>
                      </c:pt>
                      <c:pt idx="5058">
                        <c:v>505,9</c:v>
                      </c:pt>
                      <c:pt idx="5059">
                        <c:v>506</c:v>
                      </c:pt>
                      <c:pt idx="5060">
                        <c:v>506,1</c:v>
                      </c:pt>
                      <c:pt idx="5061">
                        <c:v>506,2</c:v>
                      </c:pt>
                      <c:pt idx="5062">
                        <c:v>506,3</c:v>
                      </c:pt>
                      <c:pt idx="5063">
                        <c:v>506,4</c:v>
                      </c:pt>
                      <c:pt idx="5064">
                        <c:v>506,5</c:v>
                      </c:pt>
                      <c:pt idx="5065">
                        <c:v>506,6</c:v>
                      </c:pt>
                      <c:pt idx="5066">
                        <c:v>506,7</c:v>
                      </c:pt>
                      <c:pt idx="5067">
                        <c:v>506,8</c:v>
                      </c:pt>
                      <c:pt idx="5068">
                        <c:v>506,9</c:v>
                      </c:pt>
                      <c:pt idx="5069">
                        <c:v>507</c:v>
                      </c:pt>
                      <c:pt idx="5070">
                        <c:v>507,1</c:v>
                      </c:pt>
                      <c:pt idx="5071">
                        <c:v>507,2</c:v>
                      </c:pt>
                      <c:pt idx="5072">
                        <c:v>507,3</c:v>
                      </c:pt>
                      <c:pt idx="5073">
                        <c:v>507,4</c:v>
                      </c:pt>
                      <c:pt idx="5074">
                        <c:v>507,5</c:v>
                      </c:pt>
                      <c:pt idx="5075">
                        <c:v>507,6</c:v>
                      </c:pt>
                      <c:pt idx="5076">
                        <c:v>507,7</c:v>
                      </c:pt>
                      <c:pt idx="5077">
                        <c:v>507,8</c:v>
                      </c:pt>
                      <c:pt idx="5078">
                        <c:v>507,9</c:v>
                      </c:pt>
                      <c:pt idx="5079">
                        <c:v>508</c:v>
                      </c:pt>
                      <c:pt idx="5080">
                        <c:v>508,1</c:v>
                      </c:pt>
                      <c:pt idx="5081">
                        <c:v>508,2</c:v>
                      </c:pt>
                      <c:pt idx="5082">
                        <c:v>508,3</c:v>
                      </c:pt>
                      <c:pt idx="5083">
                        <c:v>508,4</c:v>
                      </c:pt>
                      <c:pt idx="5084">
                        <c:v>508,5</c:v>
                      </c:pt>
                      <c:pt idx="5085">
                        <c:v>508,6</c:v>
                      </c:pt>
                      <c:pt idx="5086">
                        <c:v>508,7</c:v>
                      </c:pt>
                      <c:pt idx="5087">
                        <c:v>508,8</c:v>
                      </c:pt>
                      <c:pt idx="5088">
                        <c:v>508,9</c:v>
                      </c:pt>
                      <c:pt idx="5089">
                        <c:v>509</c:v>
                      </c:pt>
                      <c:pt idx="5090">
                        <c:v>509,1</c:v>
                      </c:pt>
                      <c:pt idx="5091">
                        <c:v>509,2</c:v>
                      </c:pt>
                      <c:pt idx="5092">
                        <c:v>509,3</c:v>
                      </c:pt>
                      <c:pt idx="5093">
                        <c:v>509,4</c:v>
                      </c:pt>
                      <c:pt idx="5094">
                        <c:v>509,5</c:v>
                      </c:pt>
                      <c:pt idx="5095">
                        <c:v>509,6</c:v>
                      </c:pt>
                      <c:pt idx="5096">
                        <c:v>509,7</c:v>
                      </c:pt>
                      <c:pt idx="5097">
                        <c:v>509,8</c:v>
                      </c:pt>
                      <c:pt idx="5098">
                        <c:v>509,9</c:v>
                      </c:pt>
                      <c:pt idx="5099">
                        <c:v>510</c:v>
                      </c:pt>
                      <c:pt idx="5100">
                        <c:v>510,1</c:v>
                      </c:pt>
                      <c:pt idx="5101">
                        <c:v>510,2</c:v>
                      </c:pt>
                      <c:pt idx="5102">
                        <c:v>510,3</c:v>
                      </c:pt>
                      <c:pt idx="5103">
                        <c:v>510,4</c:v>
                      </c:pt>
                      <c:pt idx="5104">
                        <c:v>510,5</c:v>
                      </c:pt>
                      <c:pt idx="5105">
                        <c:v>510,6</c:v>
                      </c:pt>
                      <c:pt idx="5106">
                        <c:v>510,7</c:v>
                      </c:pt>
                      <c:pt idx="5107">
                        <c:v>510,8</c:v>
                      </c:pt>
                      <c:pt idx="5108">
                        <c:v>510,9</c:v>
                      </c:pt>
                      <c:pt idx="5109">
                        <c:v>511</c:v>
                      </c:pt>
                      <c:pt idx="5110">
                        <c:v>511,1</c:v>
                      </c:pt>
                      <c:pt idx="5111">
                        <c:v>511,2</c:v>
                      </c:pt>
                      <c:pt idx="5112">
                        <c:v>511,3</c:v>
                      </c:pt>
                      <c:pt idx="5113">
                        <c:v>511,4</c:v>
                      </c:pt>
                      <c:pt idx="5114">
                        <c:v>511,5</c:v>
                      </c:pt>
                      <c:pt idx="5115">
                        <c:v>511,6</c:v>
                      </c:pt>
                      <c:pt idx="5116">
                        <c:v>511,7</c:v>
                      </c:pt>
                      <c:pt idx="5117">
                        <c:v>511,8</c:v>
                      </c:pt>
                      <c:pt idx="5118">
                        <c:v>511,9</c:v>
                      </c:pt>
                      <c:pt idx="5119">
                        <c:v>512</c:v>
                      </c:pt>
                      <c:pt idx="5120">
                        <c:v>512,1</c:v>
                      </c:pt>
                      <c:pt idx="5121">
                        <c:v>512,2</c:v>
                      </c:pt>
                      <c:pt idx="5122">
                        <c:v>512,3</c:v>
                      </c:pt>
                      <c:pt idx="5123">
                        <c:v>512,4</c:v>
                      </c:pt>
                      <c:pt idx="5124">
                        <c:v>512,5</c:v>
                      </c:pt>
                      <c:pt idx="5125">
                        <c:v>512,6</c:v>
                      </c:pt>
                      <c:pt idx="5126">
                        <c:v>512,7</c:v>
                      </c:pt>
                      <c:pt idx="5127">
                        <c:v>512,8</c:v>
                      </c:pt>
                      <c:pt idx="5128">
                        <c:v>512,9</c:v>
                      </c:pt>
                      <c:pt idx="5129">
                        <c:v>513</c:v>
                      </c:pt>
                      <c:pt idx="5130">
                        <c:v>513,1</c:v>
                      </c:pt>
                      <c:pt idx="5131">
                        <c:v>513,2</c:v>
                      </c:pt>
                      <c:pt idx="5132">
                        <c:v>513,3</c:v>
                      </c:pt>
                      <c:pt idx="5133">
                        <c:v>513,4</c:v>
                      </c:pt>
                      <c:pt idx="5134">
                        <c:v>513,5</c:v>
                      </c:pt>
                      <c:pt idx="5135">
                        <c:v>513,6</c:v>
                      </c:pt>
                      <c:pt idx="5136">
                        <c:v>513,7</c:v>
                      </c:pt>
                      <c:pt idx="5137">
                        <c:v>513,8</c:v>
                      </c:pt>
                      <c:pt idx="5138">
                        <c:v>513,9</c:v>
                      </c:pt>
                      <c:pt idx="5139">
                        <c:v>514</c:v>
                      </c:pt>
                      <c:pt idx="5140">
                        <c:v>514,1</c:v>
                      </c:pt>
                      <c:pt idx="5141">
                        <c:v>514,2</c:v>
                      </c:pt>
                      <c:pt idx="5142">
                        <c:v>514,3</c:v>
                      </c:pt>
                      <c:pt idx="5143">
                        <c:v>514,4</c:v>
                      </c:pt>
                      <c:pt idx="5144">
                        <c:v>514,5</c:v>
                      </c:pt>
                      <c:pt idx="5145">
                        <c:v>514,6</c:v>
                      </c:pt>
                      <c:pt idx="5146">
                        <c:v>514,7</c:v>
                      </c:pt>
                      <c:pt idx="5147">
                        <c:v>514,8</c:v>
                      </c:pt>
                      <c:pt idx="5148">
                        <c:v>514,9</c:v>
                      </c:pt>
                      <c:pt idx="5149">
                        <c:v>515</c:v>
                      </c:pt>
                      <c:pt idx="5150">
                        <c:v>515,1</c:v>
                      </c:pt>
                      <c:pt idx="5151">
                        <c:v>515,2</c:v>
                      </c:pt>
                      <c:pt idx="5152">
                        <c:v>515,3</c:v>
                      </c:pt>
                      <c:pt idx="5153">
                        <c:v>515,4</c:v>
                      </c:pt>
                      <c:pt idx="5154">
                        <c:v>515,5</c:v>
                      </c:pt>
                      <c:pt idx="5155">
                        <c:v>515,6</c:v>
                      </c:pt>
                      <c:pt idx="5156">
                        <c:v>515,7</c:v>
                      </c:pt>
                      <c:pt idx="5157">
                        <c:v>515,8</c:v>
                      </c:pt>
                      <c:pt idx="5158">
                        <c:v>515,9</c:v>
                      </c:pt>
                      <c:pt idx="5159">
                        <c:v>516</c:v>
                      </c:pt>
                      <c:pt idx="5160">
                        <c:v>516,1</c:v>
                      </c:pt>
                      <c:pt idx="5161">
                        <c:v>516,2</c:v>
                      </c:pt>
                      <c:pt idx="5162">
                        <c:v>516,3</c:v>
                      </c:pt>
                      <c:pt idx="5163">
                        <c:v>516,4</c:v>
                      </c:pt>
                      <c:pt idx="5164">
                        <c:v>516,5</c:v>
                      </c:pt>
                      <c:pt idx="5165">
                        <c:v>516,6</c:v>
                      </c:pt>
                      <c:pt idx="5166">
                        <c:v>516,7</c:v>
                      </c:pt>
                      <c:pt idx="5167">
                        <c:v>516,8</c:v>
                      </c:pt>
                      <c:pt idx="5168">
                        <c:v>516,9</c:v>
                      </c:pt>
                      <c:pt idx="5169">
                        <c:v>517</c:v>
                      </c:pt>
                      <c:pt idx="5170">
                        <c:v>517,1</c:v>
                      </c:pt>
                      <c:pt idx="5171">
                        <c:v>517,2</c:v>
                      </c:pt>
                      <c:pt idx="5172">
                        <c:v>517,3</c:v>
                      </c:pt>
                      <c:pt idx="5173">
                        <c:v>517,4</c:v>
                      </c:pt>
                      <c:pt idx="5174">
                        <c:v>517,5</c:v>
                      </c:pt>
                      <c:pt idx="5175">
                        <c:v>517,6</c:v>
                      </c:pt>
                      <c:pt idx="5176">
                        <c:v>517,7</c:v>
                      </c:pt>
                      <c:pt idx="5177">
                        <c:v>517,8</c:v>
                      </c:pt>
                      <c:pt idx="5178">
                        <c:v>517,9</c:v>
                      </c:pt>
                      <c:pt idx="5179">
                        <c:v>518</c:v>
                      </c:pt>
                      <c:pt idx="5180">
                        <c:v>518,1</c:v>
                      </c:pt>
                      <c:pt idx="5181">
                        <c:v>518,2</c:v>
                      </c:pt>
                      <c:pt idx="5182">
                        <c:v>518,3</c:v>
                      </c:pt>
                      <c:pt idx="5183">
                        <c:v>518,4</c:v>
                      </c:pt>
                      <c:pt idx="5184">
                        <c:v>518,5</c:v>
                      </c:pt>
                      <c:pt idx="5185">
                        <c:v>518,6</c:v>
                      </c:pt>
                      <c:pt idx="5186">
                        <c:v>518,7</c:v>
                      </c:pt>
                      <c:pt idx="5187">
                        <c:v>518,8</c:v>
                      </c:pt>
                      <c:pt idx="5188">
                        <c:v>518,9</c:v>
                      </c:pt>
                      <c:pt idx="5189">
                        <c:v>519</c:v>
                      </c:pt>
                      <c:pt idx="5190">
                        <c:v>519,1</c:v>
                      </c:pt>
                      <c:pt idx="5191">
                        <c:v>519,2</c:v>
                      </c:pt>
                      <c:pt idx="5192">
                        <c:v>519,3</c:v>
                      </c:pt>
                      <c:pt idx="5193">
                        <c:v>519,4</c:v>
                      </c:pt>
                      <c:pt idx="5194">
                        <c:v>519,5</c:v>
                      </c:pt>
                      <c:pt idx="5195">
                        <c:v>519,6</c:v>
                      </c:pt>
                      <c:pt idx="5196">
                        <c:v>519,7</c:v>
                      </c:pt>
                      <c:pt idx="5197">
                        <c:v>519,8</c:v>
                      </c:pt>
                      <c:pt idx="5198">
                        <c:v>519,9</c:v>
                      </c:pt>
                      <c:pt idx="5199">
                        <c:v>520</c:v>
                      </c:pt>
                      <c:pt idx="5200">
                        <c:v>520,1</c:v>
                      </c:pt>
                      <c:pt idx="5201">
                        <c:v>520,2</c:v>
                      </c:pt>
                      <c:pt idx="5202">
                        <c:v>520,3</c:v>
                      </c:pt>
                      <c:pt idx="5203">
                        <c:v>520,4</c:v>
                      </c:pt>
                      <c:pt idx="5204">
                        <c:v>520,5</c:v>
                      </c:pt>
                      <c:pt idx="5205">
                        <c:v>520,6</c:v>
                      </c:pt>
                      <c:pt idx="5206">
                        <c:v>520,7</c:v>
                      </c:pt>
                      <c:pt idx="5207">
                        <c:v>520,8</c:v>
                      </c:pt>
                      <c:pt idx="5208">
                        <c:v>520,9</c:v>
                      </c:pt>
                      <c:pt idx="5209">
                        <c:v>521</c:v>
                      </c:pt>
                      <c:pt idx="5210">
                        <c:v>521,1</c:v>
                      </c:pt>
                      <c:pt idx="5211">
                        <c:v>521,2</c:v>
                      </c:pt>
                      <c:pt idx="5212">
                        <c:v>521,3</c:v>
                      </c:pt>
                      <c:pt idx="5213">
                        <c:v>521,4</c:v>
                      </c:pt>
                      <c:pt idx="5214">
                        <c:v>521,5</c:v>
                      </c:pt>
                      <c:pt idx="5215">
                        <c:v>521,6</c:v>
                      </c:pt>
                      <c:pt idx="5216">
                        <c:v>521,7</c:v>
                      </c:pt>
                      <c:pt idx="5217">
                        <c:v>521,8</c:v>
                      </c:pt>
                      <c:pt idx="5218">
                        <c:v>521,9</c:v>
                      </c:pt>
                      <c:pt idx="5219">
                        <c:v>522</c:v>
                      </c:pt>
                      <c:pt idx="5220">
                        <c:v>522,1</c:v>
                      </c:pt>
                      <c:pt idx="5221">
                        <c:v>522,2</c:v>
                      </c:pt>
                      <c:pt idx="5222">
                        <c:v>522,3</c:v>
                      </c:pt>
                      <c:pt idx="5223">
                        <c:v>522,4</c:v>
                      </c:pt>
                      <c:pt idx="5224">
                        <c:v>522,5</c:v>
                      </c:pt>
                      <c:pt idx="5225">
                        <c:v>522,6</c:v>
                      </c:pt>
                      <c:pt idx="5226">
                        <c:v>522,7</c:v>
                      </c:pt>
                      <c:pt idx="5227">
                        <c:v>522,8</c:v>
                      </c:pt>
                      <c:pt idx="5228">
                        <c:v>522,9</c:v>
                      </c:pt>
                      <c:pt idx="5229">
                        <c:v>523</c:v>
                      </c:pt>
                      <c:pt idx="5230">
                        <c:v>523,1</c:v>
                      </c:pt>
                      <c:pt idx="5231">
                        <c:v>523,2</c:v>
                      </c:pt>
                      <c:pt idx="5232">
                        <c:v>523,3</c:v>
                      </c:pt>
                      <c:pt idx="5233">
                        <c:v>523,4</c:v>
                      </c:pt>
                      <c:pt idx="5234">
                        <c:v>523,5</c:v>
                      </c:pt>
                      <c:pt idx="5235">
                        <c:v>523,6</c:v>
                      </c:pt>
                      <c:pt idx="5236">
                        <c:v>523,7</c:v>
                      </c:pt>
                      <c:pt idx="5237">
                        <c:v>523,8</c:v>
                      </c:pt>
                      <c:pt idx="5238">
                        <c:v>523,9</c:v>
                      </c:pt>
                      <c:pt idx="5239">
                        <c:v>524</c:v>
                      </c:pt>
                      <c:pt idx="5240">
                        <c:v>524,1</c:v>
                      </c:pt>
                      <c:pt idx="5241">
                        <c:v>524,2</c:v>
                      </c:pt>
                      <c:pt idx="5242">
                        <c:v>524,3</c:v>
                      </c:pt>
                      <c:pt idx="5243">
                        <c:v>524,4</c:v>
                      </c:pt>
                      <c:pt idx="5244">
                        <c:v>524,5</c:v>
                      </c:pt>
                      <c:pt idx="5245">
                        <c:v>524,6</c:v>
                      </c:pt>
                      <c:pt idx="5246">
                        <c:v>524,7</c:v>
                      </c:pt>
                      <c:pt idx="5247">
                        <c:v>524,8</c:v>
                      </c:pt>
                      <c:pt idx="5248">
                        <c:v>524,9</c:v>
                      </c:pt>
                      <c:pt idx="5249">
                        <c:v>525</c:v>
                      </c:pt>
                      <c:pt idx="5250">
                        <c:v>525,1</c:v>
                      </c:pt>
                      <c:pt idx="5251">
                        <c:v>525,2</c:v>
                      </c:pt>
                      <c:pt idx="5252">
                        <c:v>525,3</c:v>
                      </c:pt>
                      <c:pt idx="5253">
                        <c:v>525,4</c:v>
                      </c:pt>
                      <c:pt idx="5254">
                        <c:v>525,5</c:v>
                      </c:pt>
                      <c:pt idx="5255">
                        <c:v>525,6</c:v>
                      </c:pt>
                      <c:pt idx="5256">
                        <c:v>525,7</c:v>
                      </c:pt>
                      <c:pt idx="5257">
                        <c:v>525,8</c:v>
                      </c:pt>
                      <c:pt idx="5258">
                        <c:v>525,9</c:v>
                      </c:pt>
                      <c:pt idx="5259">
                        <c:v>526</c:v>
                      </c:pt>
                      <c:pt idx="5260">
                        <c:v>526,1</c:v>
                      </c:pt>
                      <c:pt idx="5261">
                        <c:v>526,2</c:v>
                      </c:pt>
                      <c:pt idx="5262">
                        <c:v>526,3</c:v>
                      </c:pt>
                      <c:pt idx="5263">
                        <c:v>526,4</c:v>
                      </c:pt>
                      <c:pt idx="5264">
                        <c:v>526,5</c:v>
                      </c:pt>
                      <c:pt idx="5265">
                        <c:v>526,6</c:v>
                      </c:pt>
                      <c:pt idx="5266">
                        <c:v>526,7</c:v>
                      </c:pt>
                      <c:pt idx="5267">
                        <c:v>526,8</c:v>
                      </c:pt>
                      <c:pt idx="5268">
                        <c:v>526,9</c:v>
                      </c:pt>
                      <c:pt idx="5269">
                        <c:v>527</c:v>
                      </c:pt>
                      <c:pt idx="5270">
                        <c:v>527,1</c:v>
                      </c:pt>
                      <c:pt idx="5271">
                        <c:v>527,2</c:v>
                      </c:pt>
                      <c:pt idx="5272">
                        <c:v>527,3</c:v>
                      </c:pt>
                      <c:pt idx="5273">
                        <c:v>527,4</c:v>
                      </c:pt>
                      <c:pt idx="5274">
                        <c:v>527,5</c:v>
                      </c:pt>
                      <c:pt idx="5275">
                        <c:v>527,6</c:v>
                      </c:pt>
                      <c:pt idx="5276">
                        <c:v>527,7</c:v>
                      </c:pt>
                      <c:pt idx="5277">
                        <c:v>527,8</c:v>
                      </c:pt>
                      <c:pt idx="5278">
                        <c:v>527,9</c:v>
                      </c:pt>
                      <c:pt idx="5279">
                        <c:v>528</c:v>
                      </c:pt>
                      <c:pt idx="5280">
                        <c:v>528,1</c:v>
                      </c:pt>
                      <c:pt idx="5281">
                        <c:v>528,2</c:v>
                      </c:pt>
                      <c:pt idx="5282">
                        <c:v>528,3</c:v>
                      </c:pt>
                      <c:pt idx="5283">
                        <c:v>528,4</c:v>
                      </c:pt>
                      <c:pt idx="5284">
                        <c:v>528,5</c:v>
                      </c:pt>
                      <c:pt idx="5285">
                        <c:v>528,6</c:v>
                      </c:pt>
                      <c:pt idx="5286">
                        <c:v>528,7</c:v>
                      </c:pt>
                      <c:pt idx="5287">
                        <c:v>528,8</c:v>
                      </c:pt>
                      <c:pt idx="5288">
                        <c:v>528,9</c:v>
                      </c:pt>
                      <c:pt idx="5289">
                        <c:v>529</c:v>
                      </c:pt>
                      <c:pt idx="5290">
                        <c:v>529,1</c:v>
                      </c:pt>
                      <c:pt idx="5291">
                        <c:v>529,2</c:v>
                      </c:pt>
                      <c:pt idx="5292">
                        <c:v>529,3</c:v>
                      </c:pt>
                      <c:pt idx="5293">
                        <c:v>529,4</c:v>
                      </c:pt>
                      <c:pt idx="5294">
                        <c:v>529,5</c:v>
                      </c:pt>
                      <c:pt idx="5295">
                        <c:v>529,6</c:v>
                      </c:pt>
                      <c:pt idx="5296">
                        <c:v>529,7</c:v>
                      </c:pt>
                      <c:pt idx="5297">
                        <c:v>529,8</c:v>
                      </c:pt>
                      <c:pt idx="5298">
                        <c:v>529,9</c:v>
                      </c:pt>
                      <c:pt idx="5299">
                        <c:v>530</c:v>
                      </c:pt>
                      <c:pt idx="5300">
                        <c:v>530,1</c:v>
                      </c:pt>
                      <c:pt idx="5301">
                        <c:v>530,2</c:v>
                      </c:pt>
                      <c:pt idx="5302">
                        <c:v>530,3</c:v>
                      </c:pt>
                      <c:pt idx="5303">
                        <c:v>530,4</c:v>
                      </c:pt>
                      <c:pt idx="5304">
                        <c:v>530,5</c:v>
                      </c:pt>
                      <c:pt idx="5305">
                        <c:v>530,6</c:v>
                      </c:pt>
                      <c:pt idx="5306">
                        <c:v>530,7</c:v>
                      </c:pt>
                      <c:pt idx="5307">
                        <c:v>530,8</c:v>
                      </c:pt>
                      <c:pt idx="5308">
                        <c:v>530,9</c:v>
                      </c:pt>
                      <c:pt idx="5309">
                        <c:v>531</c:v>
                      </c:pt>
                      <c:pt idx="5310">
                        <c:v>531,1</c:v>
                      </c:pt>
                      <c:pt idx="5311">
                        <c:v>531,2</c:v>
                      </c:pt>
                      <c:pt idx="5312">
                        <c:v>531,3</c:v>
                      </c:pt>
                      <c:pt idx="5313">
                        <c:v>531,4</c:v>
                      </c:pt>
                      <c:pt idx="5314">
                        <c:v>531,5</c:v>
                      </c:pt>
                      <c:pt idx="5315">
                        <c:v>531,6</c:v>
                      </c:pt>
                      <c:pt idx="5316">
                        <c:v>531,7</c:v>
                      </c:pt>
                      <c:pt idx="5317">
                        <c:v>531,8</c:v>
                      </c:pt>
                      <c:pt idx="5318">
                        <c:v>531,9</c:v>
                      </c:pt>
                      <c:pt idx="5319">
                        <c:v>532</c:v>
                      </c:pt>
                      <c:pt idx="5320">
                        <c:v>532,1</c:v>
                      </c:pt>
                      <c:pt idx="5321">
                        <c:v>532,2</c:v>
                      </c:pt>
                      <c:pt idx="5322">
                        <c:v>532,3</c:v>
                      </c:pt>
                      <c:pt idx="5323">
                        <c:v>532,4</c:v>
                      </c:pt>
                      <c:pt idx="5324">
                        <c:v>532,5</c:v>
                      </c:pt>
                      <c:pt idx="5325">
                        <c:v>532,6</c:v>
                      </c:pt>
                      <c:pt idx="5326">
                        <c:v>532,7</c:v>
                      </c:pt>
                      <c:pt idx="5327">
                        <c:v>532,8</c:v>
                      </c:pt>
                      <c:pt idx="5328">
                        <c:v>532,9</c:v>
                      </c:pt>
                      <c:pt idx="5329">
                        <c:v>533</c:v>
                      </c:pt>
                      <c:pt idx="5330">
                        <c:v>533,1</c:v>
                      </c:pt>
                      <c:pt idx="5331">
                        <c:v>533,2</c:v>
                      </c:pt>
                      <c:pt idx="5332">
                        <c:v>533,3</c:v>
                      </c:pt>
                      <c:pt idx="5333">
                        <c:v>533,4</c:v>
                      </c:pt>
                      <c:pt idx="5334">
                        <c:v>533,5</c:v>
                      </c:pt>
                      <c:pt idx="5335">
                        <c:v>533,6</c:v>
                      </c:pt>
                      <c:pt idx="5336">
                        <c:v>533,7</c:v>
                      </c:pt>
                      <c:pt idx="5337">
                        <c:v>533,8</c:v>
                      </c:pt>
                      <c:pt idx="5338">
                        <c:v>533,9</c:v>
                      </c:pt>
                      <c:pt idx="5339">
                        <c:v>534</c:v>
                      </c:pt>
                      <c:pt idx="5340">
                        <c:v>534,1</c:v>
                      </c:pt>
                      <c:pt idx="5341">
                        <c:v>534,2</c:v>
                      </c:pt>
                      <c:pt idx="5342">
                        <c:v>534,3</c:v>
                      </c:pt>
                      <c:pt idx="5343">
                        <c:v>534,4</c:v>
                      </c:pt>
                      <c:pt idx="5344">
                        <c:v>534,5</c:v>
                      </c:pt>
                      <c:pt idx="5345">
                        <c:v>534,6</c:v>
                      </c:pt>
                      <c:pt idx="5346">
                        <c:v>534,7</c:v>
                      </c:pt>
                      <c:pt idx="5347">
                        <c:v>534,8</c:v>
                      </c:pt>
                      <c:pt idx="5348">
                        <c:v>534,9</c:v>
                      </c:pt>
                      <c:pt idx="5349">
                        <c:v>535</c:v>
                      </c:pt>
                      <c:pt idx="5350">
                        <c:v>535,1</c:v>
                      </c:pt>
                      <c:pt idx="5351">
                        <c:v>535,2</c:v>
                      </c:pt>
                      <c:pt idx="5352">
                        <c:v>535,3</c:v>
                      </c:pt>
                      <c:pt idx="5353">
                        <c:v>535,4</c:v>
                      </c:pt>
                      <c:pt idx="5354">
                        <c:v>535,5</c:v>
                      </c:pt>
                      <c:pt idx="5355">
                        <c:v>535,6</c:v>
                      </c:pt>
                      <c:pt idx="5356">
                        <c:v>535,7</c:v>
                      </c:pt>
                      <c:pt idx="5357">
                        <c:v>535,8</c:v>
                      </c:pt>
                      <c:pt idx="5358">
                        <c:v>535,9</c:v>
                      </c:pt>
                      <c:pt idx="5359">
                        <c:v>536</c:v>
                      </c:pt>
                      <c:pt idx="5360">
                        <c:v>536,1</c:v>
                      </c:pt>
                      <c:pt idx="5361">
                        <c:v>536,2</c:v>
                      </c:pt>
                      <c:pt idx="5362">
                        <c:v>536,3</c:v>
                      </c:pt>
                      <c:pt idx="5363">
                        <c:v>536,4</c:v>
                      </c:pt>
                      <c:pt idx="5364">
                        <c:v>536,5</c:v>
                      </c:pt>
                      <c:pt idx="5365">
                        <c:v>536,6</c:v>
                      </c:pt>
                      <c:pt idx="5366">
                        <c:v>536,7</c:v>
                      </c:pt>
                      <c:pt idx="5367">
                        <c:v>536,8</c:v>
                      </c:pt>
                      <c:pt idx="5368">
                        <c:v>536,9</c:v>
                      </c:pt>
                      <c:pt idx="5369">
                        <c:v>537</c:v>
                      </c:pt>
                      <c:pt idx="5370">
                        <c:v>537,1</c:v>
                      </c:pt>
                      <c:pt idx="5371">
                        <c:v>537,2</c:v>
                      </c:pt>
                      <c:pt idx="5372">
                        <c:v>537,3</c:v>
                      </c:pt>
                      <c:pt idx="5373">
                        <c:v>537,4</c:v>
                      </c:pt>
                      <c:pt idx="5374">
                        <c:v>537,5</c:v>
                      </c:pt>
                      <c:pt idx="5375">
                        <c:v>537,6</c:v>
                      </c:pt>
                      <c:pt idx="5376">
                        <c:v>537,7</c:v>
                      </c:pt>
                      <c:pt idx="5377">
                        <c:v>537,8</c:v>
                      </c:pt>
                      <c:pt idx="5378">
                        <c:v>537,9</c:v>
                      </c:pt>
                      <c:pt idx="5379">
                        <c:v>538</c:v>
                      </c:pt>
                      <c:pt idx="5380">
                        <c:v>538,1</c:v>
                      </c:pt>
                      <c:pt idx="5381">
                        <c:v>538,2</c:v>
                      </c:pt>
                      <c:pt idx="5382">
                        <c:v>538,3</c:v>
                      </c:pt>
                      <c:pt idx="5383">
                        <c:v>538,4</c:v>
                      </c:pt>
                      <c:pt idx="5384">
                        <c:v>538,5</c:v>
                      </c:pt>
                      <c:pt idx="5385">
                        <c:v>538,6</c:v>
                      </c:pt>
                      <c:pt idx="5386">
                        <c:v>538,7</c:v>
                      </c:pt>
                      <c:pt idx="5387">
                        <c:v>538,8</c:v>
                      </c:pt>
                      <c:pt idx="5388">
                        <c:v>538,9</c:v>
                      </c:pt>
                      <c:pt idx="5389">
                        <c:v>539</c:v>
                      </c:pt>
                      <c:pt idx="5390">
                        <c:v>539,1</c:v>
                      </c:pt>
                      <c:pt idx="5391">
                        <c:v>539,2</c:v>
                      </c:pt>
                      <c:pt idx="5392">
                        <c:v>539,3</c:v>
                      </c:pt>
                      <c:pt idx="5393">
                        <c:v>539,4</c:v>
                      </c:pt>
                      <c:pt idx="5394">
                        <c:v>539,5</c:v>
                      </c:pt>
                      <c:pt idx="5395">
                        <c:v>539,6</c:v>
                      </c:pt>
                      <c:pt idx="5396">
                        <c:v>539,7</c:v>
                      </c:pt>
                      <c:pt idx="5397">
                        <c:v>539,8</c:v>
                      </c:pt>
                      <c:pt idx="5398">
                        <c:v>539,9</c:v>
                      </c:pt>
                      <c:pt idx="5399">
                        <c:v>540</c:v>
                      </c:pt>
                      <c:pt idx="5400">
                        <c:v>540,1</c:v>
                      </c:pt>
                      <c:pt idx="5401">
                        <c:v>540,2</c:v>
                      </c:pt>
                      <c:pt idx="5402">
                        <c:v>540,3</c:v>
                      </c:pt>
                      <c:pt idx="5403">
                        <c:v>540,4</c:v>
                      </c:pt>
                      <c:pt idx="5404">
                        <c:v>540,5</c:v>
                      </c:pt>
                      <c:pt idx="5405">
                        <c:v>540,6</c:v>
                      </c:pt>
                      <c:pt idx="5406">
                        <c:v>540,7</c:v>
                      </c:pt>
                      <c:pt idx="5407">
                        <c:v>540,8</c:v>
                      </c:pt>
                      <c:pt idx="5408">
                        <c:v>540,9</c:v>
                      </c:pt>
                      <c:pt idx="5409">
                        <c:v>541</c:v>
                      </c:pt>
                      <c:pt idx="5410">
                        <c:v>541,1</c:v>
                      </c:pt>
                      <c:pt idx="5411">
                        <c:v>541,2</c:v>
                      </c:pt>
                      <c:pt idx="5412">
                        <c:v>541,3</c:v>
                      </c:pt>
                      <c:pt idx="5413">
                        <c:v>541,4</c:v>
                      </c:pt>
                      <c:pt idx="5414">
                        <c:v>541,5</c:v>
                      </c:pt>
                      <c:pt idx="5415">
                        <c:v>541,6</c:v>
                      </c:pt>
                      <c:pt idx="5416">
                        <c:v>541,7</c:v>
                      </c:pt>
                      <c:pt idx="5417">
                        <c:v>541,8</c:v>
                      </c:pt>
                      <c:pt idx="5418">
                        <c:v>541,9</c:v>
                      </c:pt>
                      <c:pt idx="5419">
                        <c:v>542</c:v>
                      </c:pt>
                      <c:pt idx="5420">
                        <c:v>542,1</c:v>
                      </c:pt>
                      <c:pt idx="5421">
                        <c:v>542,2</c:v>
                      </c:pt>
                      <c:pt idx="5422">
                        <c:v>542,3</c:v>
                      </c:pt>
                      <c:pt idx="5423">
                        <c:v>542,4</c:v>
                      </c:pt>
                      <c:pt idx="5424">
                        <c:v>542,5</c:v>
                      </c:pt>
                      <c:pt idx="5425">
                        <c:v>542,6</c:v>
                      </c:pt>
                      <c:pt idx="5426">
                        <c:v>542,7</c:v>
                      </c:pt>
                      <c:pt idx="5427">
                        <c:v>542,8</c:v>
                      </c:pt>
                      <c:pt idx="5428">
                        <c:v>542,9</c:v>
                      </c:pt>
                      <c:pt idx="5429">
                        <c:v>543</c:v>
                      </c:pt>
                      <c:pt idx="5430">
                        <c:v>543,1</c:v>
                      </c:pt>
                      <c:pt idx="5431">
                        <c:v>543,2</c:v>
                      </c:pt>
                      <c:pt idx="5432">
                        <c:v>543,3</c:v>
                      </c:pt>
                      <c:pt idx="5433">
                        <c:v>543,4</c:v>
                      </c:pt>
                      <c:pt idx="5434">
                        <c:v>543,5</c:v>
                      </c:pt>
                      <c:pt idx="5435">
                        <c:v>543,6</c:v>
                      </c:pt>
                      <c:pt idx="5436">
                        <c:v>543,7</c:v>
                      </c:pt>
                      <c:pt idx="5437">
                        <c:v>543,8</c:v>
                      </c:pt>
                      <c:pt idx="5438">
                        <c:v>543,9</c:v>
                      </c:pt>
                      <c:pt idx="5439">
                        <c:v>544</c:v>
                      </c:pt>
                      <c:pt idx="5440">
                        <c:v>544,1</c:v>
                      </c:pt>
                      <c:pt idx="5441">
                        <c:v>544,2</c:v>
                      </c:pt>
                      <c:pt idx="5442">
                        <c:v>544,3</c:v>
                      </c:pt>
                      <c:pt idx="5443">
                        <c:v>544,4</c:v>
                      </c:pt>
                      <c:pt idx="5444">
                        <c:v>544,5</c:v>
                      </c:pt>
                      <c:pt idx="5445">
                        <c:v>544,6</c:v>
                      </c:pt>
                      <c:pt idx="5446">
                        <c:v>544,7</c:v>
                      </c:pt>
                      <c:pt idx="5447">
                        <c:v>544,8</c:v>
                      </c:pt>
                      <c:pt idx="5448">
                        <c:v>544,9</c:v>
                      </c:pt>
                      <c:pt idx="5449">
                        <c:v>545</c:v>
                      </c:pt>
                      <c:pt idx="5450">
                        <c:v>545,1</c:v>
                      </c:pt>
                      <c:pt idx="5451">
                        <c:v>545,2</c:v>
                      </c:pt>
                      <c:pt idx="5452">
                        <c:v>545,3</c:v>
                      </c:pt>
                      <c:pt idx="5453">
                        <c:v>545,4</c:v>
                      </c:pt>
                      <c:pt idx="5454">
                        <c:v>545,5</c:v>
                      </c:pt>
                      <c:pt idx="5455">
                        <c:v>545,6</c:v>
                      </c:pt>
                      <c:pt idx="5456">
                        <c:v>545,7</c:v>
                      </c:pt>
                      <c:pt idx="5457">
                        <c:v>545,8</c:v>
                      </c:pt>
                      <c:pt idx="5458">
                        <c:v>545,9</c:v>
                      </c:pt>
                      <c:pt idx="5459">
                        <c:v>546</c:v>
                      </c:pt>
                      <c:pt idx="5460">
                        <c:v>546,1</c:v>
                      </c:pt>
                      <c:pt idx="5461">
                        <c:v>546,2</c:v>
                      </c:pt>
                      <c:pt idx="5462">
                        <c:v>546,3</c:v>
                      </c:pt>
                      <c:pt idx="5463">
                        <c:v>546,4</c:v>
                      </c:pt>
                      <c:pt idx="5464">
                        <c:v>546,5</c:v>
                      </c:pt>
                      <c:pt idx="5465">
                        <c:v>546,6</c:v>
                      </c:pt>
                      <c:pt idx="5466">
                        <c:v>546,7</c:v>
                      </c:pt>
                      <c:pt idx="5467">
                        <c:v>546,8</c:v>
                      </c:pt>
                      <c:pt idx="5468">
                        <c:v>546,9</c:v>
                      </c:pt>
                      <c:pt idx="5469">
                        <c:v>547</c:v>
                      </c:pt>
                      <c:pt idx="5470">
                        <c:v>547,1</c:v>
                      </c:pt>
                      <c:pt idx="5471">
                        <c:v>547,2</c:v>
                      </c:pt>
                      <c:pt idx="5472">
                        <c:v>547,3</c:v>
                      </c:pt>
                      <c:pt idx="5473">
                        <c:v>547,4</c:v>
                      </c:pt>
                      <c:pt idx="5474">
                        <c:v>547,5</c:v>
                      </c:pt>
                      <c:pt idx="5475">
                        <c:v>547,6</c:v>
                      </c:pt>
                      <c:pt idx="5476">
                        <c:v>547,7</c:v>
                      </c:pt>
                      <c:pt idx="5477">
                        <c:v>547,8</c:v>
                      </c:pt>
                      <c:pt idx="5478">
                        <c:v>547,9</c:v>
                      </c:pt>
                      <c:pt idx="5479">
                        <c:v>548</c:v>
                      </c:pt>
                      <c:pt idx="5480">
                        <c:v>548,1</c:v>
                      </c:pt>
                      <c:pt idx="5481">
                        <c:v>548,2</c:v>
                      </c:pt>
                      <c:pt idx="5482">
                        <c:v>548,3</c:v>
                      </c:pt>
                      <c:pt idx="5483">
                        <c:v>548,4</c:v>
                      </c:pt>
                      <c:pt idx="5484">
                        <c:v>548,5</c:v>
                      </c:pt>
                      <c:pt idx="5485">
                        <c:v>548,6</c:v>
                      </c:pt>
                      <c:pt idx="5486">
                        <c:v>548,7</c:v>
                      </c:pt>
                      <c:pt idx="5487">
                        <c:v>548,8</c:v>
                      </c:pt>
                      <c:pt idx="5488">
                        <c:v>548,9</c:v>
                      </c:pt>
                      <c:pt idx="5489">
                        <c:v>549</c:v>
                      </c:pt>
                      <c:pt idx="5490">
                        <c:v>549,1</c:v>
                      </c:pt>
                      <c:pt idx="5491">
                        <c:v>549,2</c:v>
                      </c:pt>
                      <c:pt idx="5492">
                        <c:v>549,3</c:v>
                      </c:pt>
                      <c:pt idx="5493">
                        <c:v>549,4</c:v>
                      </c:pt>
                      <c:pt idx="5494">
                        <c:v>549,5</c:v>
                      </c:pt>
                      <c:pt idx="5495">
                        <c:v>549,6</c:v>
                      </c:pt>
                      <c:pt idx="5496">
                        <c:v>549,7</c:v>
                      </c:pt>
                      <c:pt idx="5497">
                        <c:v>549,8</c:v>
                      </c:pt>
                      <c:pt idx="5498">
                        <c:v>549,9</c:v>
                      </c:pt>
                      <c:pt idx="5499">
                        <c:v>550</c:v>
                      </c:pt>
                      <c:pt idx="5500">
                        <c:v>550,1</c:v>
                      </c:pt>
                      <c:pt idx="5501">
                        <c:v>550,2</c:v>
                      </c:pt>
                      <c:pt idx="5502">
                        <c:v>550,3</c:v>
                      </c:pt>
                      <c:pt idx="5503">
                        <c:v>550,4</c:v>
                      </c:pt>
                      <c:pt idx="5504">
                        <c:v>550,5</c:v>
                      </c:pt>
                      <c:pt idx="5505">
                        <c:v>550,6</c:v>
                      </c:pt>
                      <c:pt idx="5506">
                        <c:v>550,7</c:v>
                      </c:pt>
                      <c:pt idx="5507">
                        <c:v>550,8</c:v>
                      </c:pt>
                      <c:pt idx="5508">
                        <c:v>550,9</c:v>
                      </c:pt>
                      <c:pt idx="5509">
                        <c:v>551</c:v>
                      </c:pt>
                      <c:pt idx="5510">
                        <c:v>551,1</c:v>
                      </c:pt>
                      <c:pt idx="5511">
                        <c:v>551,2</c:v>
                      </c:pt>
                      <c:pt idx="5512">
                        <c:v>551,3</c:v>
                      </c:pt>
                      <c:pt idx="5513">
                        <c:v>551,4</c:v>
                      </c:pt>
                      <c:pt idx="5514">
                        <c:v>551,5</c:v>
                      </c:pt>
                      <c:pt idx="5515">
                        <c:v>551,6</c:v>
                      </c:pt>
                      <c:pt idx="5516">
                        <c:v>551,7</c:v>
                      </c:pt>
                      <c:pt idx="5517">
                        <c:v>551,8</c:v>
                      </c:pt>
                      <c:pt idx="5518">
                        <c:v>551,9</c:v>
                      </c:pt>
                      <c:pt idx="5519">
                        <c:v>552</c:v>
                      </c:pt>
                      <c:pt idx="5520">
                        <c:v>552,1</c:v>
                      </c:pt>
                      <c:pt idx="5521">
                        <c:v>552,2</c:v>
                      </c:pt>
                      <c:pt idx="5522">
                        <c:v>552,3</c:v>
                      </c:pt>
                      <c:pt idx="5523">
                        <c:v>552,4</c:v>
                      </c:pt>
                      <c:pt idx="5524">
                        <c:v>552,5</c:v>
                      </c:pt>
                      <c:pt idx="5525">
                        <c:v>552,6</c:v>
                      </c:pt>
                      <c:pt idx="5526">
                        <c:v>552,7</c:v>
                      </c:pt>
                      <c:pt idx="5527">
                        <c:v>552,8</c:v>
                      </c:pt>
                      <c:pt idx="5528">
                        <c:v>552,9</c:v>
                      </c:pt>
                      <c:pt idx="5529">
                        <c:v>553</c:v>
                      </c:pt>
                      <c:pt idx="5530">
                        <c:v>553,1</c:v>
                      </c:pt>
                      <c:pt idx="5531">
                        <c:v>553,2</c:v>
                      </c:pt>
                      <c:pt idx="5532">
                        <c:v>553,3</c:v>
                      </c:pt>
                      <c:pt idx="5533">
                        <c:v>553,4</c:v>
                      </c:pt>
                      <c:pt idx="5534">
                        <c:v>553,5</c:v>
                      </c:pt>
                      <c:pt idx="5535">
                        <c:v>553,6</c:v>
                      </c:pt>
                      <c:pt idx="5536">
                        <c:v>553,7</c:v>
                      </c:pt>
                      <c:pt idx="5537">
                        <c:v>553,8</c:v>
                      </c:pt>
                      <c:pt idx="5538">
                        <c:v>553,9</c:v>
                      </c:pt>
                      <c:pt idx="5539">
                        <c:v>554</c:v>
                      </c:pt>
                      <c:pt idx="5540">
                        <c:v>554,1</c:v>
                      </c:pt>
                      <c:pt idx="5541">
                        <c:v>554,2</c:v>
                      </c:pt>
                      <c:pt idx="5542">
                        <c:v>554,3</c:v>
                      </c:pt>
                      <c:pt idx="5543">
                        <c:v>554,4</c:v>
                      </c:pt>
                      <c:pt idx="5544">
                        <c:v>554,5</c:v>
                      </c:pt>
                      <c:pt idx="5545">
                        <c:v>554,6</c:v>
                      </c:pt>
                      <c:pt idx="5546">
                        <c:v>554,7</c:v>
                      </c:pt>
                      <c:pt idx="5547">
                        <c:v>554,8</c:v>
                      </c:pt>
                      <c:pt idx="5548">
                        <c:v>554,9</c:v>
                      </c:pt>
                      <c:pt idx="5549">
                        <c:v>555</c:v>
                      </c:pt>
                      <c:pt idx="5550">
                        <c:v>555,1</c:v>
                      </c:pt>
                      <c:pt idx="5551">
                        <c:v>555,2</c:v>
                      </c:pt>
                      <c:pt idx="5552">
                        <c:v>555,3</c:v>
                      </c:pt>
                      <c:pt idx="5553">
                        <c:v>555,4</c:v>
                      </c:pt>
                      <c:pt idx="5554">
                        <c:v>555,5</c:v>
                      </c:pt>
                      <c:pt idx="5555">
                        <c:v>555,6</c:v>
                      </c:pt>
                      <c:pt idx="5556">
                        <c:v>555,7</c:v>
                      </c:pt>
                      <c:pt idx="5557">
                        <c:v>555,8</c:v>
                      </c:pt>
                      <c:pt idx="5558">
                        <c:v>555,9</c:v>
                      </c:pt>
                      <c:pt idx="5559">
                        <c:v>556</c:v>
                      </c:pt>
                      <c:pt idx="5560">
                        <c:v>556,1</c:v>
                      </c:pt>
                      <c:pt idx="5561">
                        <c:v>556,2</c:v>
                      </c:pt>
                      <c:pt idx="5562">
                        <c:v>556,3</c:v>
                      </c:pt>
                      <c:pt idx="5563">
                        <c:v>556,4</c:v>
                      </c:pt>
                      <c:pt idx="5564">
                        <c:v>556,5</c:v>
                      </c:pt>
                      <c:pt idx="5565">
                        <c:v>556,6</c:v>
                      </c:pt>
                      <c:pt idx="5566">
                        <c:v>556,7</c:v>
                      </c:pt>
                      <c:pt idx="5567">
                        <c:v>556,8</c:v>
                      </c:pt>
                      <c:pt idx="5568">
                        <c:v>556,9</c:v>
                      </c:pt>
                      <c:pt idx="5569">
                        <c:v>557</c:v>
                      </c:pt>
                      <c:pt idx="5570">
                        <c:v>557,1</c:v>
                      </c:pt>
                      <c:pt idx="5571">
                        <c:v>557,2</c:v>
                      </c:pt>
                      <c:pt idx="5572">
                        <c:v>557,3</c:v>
                      </c:pt>
                      <c:pt idx="5573">
                        <c:v>557,4</c:v>
                      </c:pt>
                      <c:pt idx="5574">
                        <c:v>557,5</c:v>
                      </c:pt>
                      <c:pt idx="5575">
                        <c:v>557,6</c:v>
                      </c:pt>
                      <c:pt idx="5576">
                        <c:v>557,7</c:v>
                      </c:pt>
                      <c:pt idx="5577">
                        <c:v>557,8</c:v>
                      </c:pt>
                      <c:pt idx="5578">
                        <c:v>557,9</c:v>
                      </c:pt>
                      <c:pt idx="5579">
                        <c:v>558</c:v>
                      </c:pt>
                      <c:pt idx="5580">
                        <c:v>558,1</c:v>
                      </c:pt>
                      <c:pt idx="5581">
                        <c:v>558,2</c:v>
                      </c:pt>
                      <c:pt idx="5582">
                        <c:v>558,3</c:v>
                      </c:pt>
                      <c:pt idx="5583">
                        <c:v>558,4</c:v>
                      </c:pt>
                      <c:pt idx="5584">
                        <c:v>558,5</c:v>
                      </c:pt>
                      <c:pt idx="5585">
                        <c:v>558,6</c:v>
                      </c:pt>
                      <c:pt idx="5586">
                        <c:v>558,7</c:v>
                      </c:pt>
                      <c:pt idx="5587">
                        <c:v>558,8</c:v>
                      </c:pt>
                      <c:pt idx="5588">
                        <c:v>558,9</c:v>
                      </c:pt>
                      <c:pt idx="5589">
                        <c:v>559</c:v>
                      </c:pt>
                      <c:pt idx="5590">
                        <c:v>559,1</c:v>
                      </c:pt>
                      <c:pt idx="5591">
                        <c:v>559,2</c:v>
                      </c:pt>
                      <c:pt idx="5592">
                        <c:v>559,3</c:v>
                      </c:pt>
                      <c:pt idx="5593">
                        <c:v>559,4</c:v>
                      </c:pt>
                      <c:pt idx="5594">
                        <c:v>559,5</c:v>
                      </c:pt>
                      <c:pt idx="5595">
                        <c:v>559,6</c:v>
                      </c:pt>
                      <c:pt idx="5596">
                        <c:v>559,7</c:v>
                      </c:pt>
                      <c:pt idx="5597">
                        <c:v>559,8</c:v>
                      </c:pt>
                      <c:pt idx="5598">
                        <c:v>559,9</c:v>
                      </c:pt>
                      <c:pt idx="5599">
                        <c:v>560</c:v>
                      </c:pt>
                      <c:pt idx="5600">
                        <c:v>560,1</c:v>
                      </c:pt>
                      <c:pt idx="5601">
                        <c:v>560,2</c:v>
                      </c:pt>
                      <c:pt idx="5602">
                        <c:v>560,3</c:v>
                      </c:pt>
                      <c:pt idx="5603">
                        <c:v>560,4</c:v>
                      </c:pt>
                      <c:pt idx="5604">
                        <c:v>560,5</c:v>
                      </c:pt>
                      <c:pt idx="5605">
                        <c:v>560,6</c:v>
                      </c:pt>
                      <c:pt idx="5606">
                        <c:v>560,7</c:v>
                      </c:pt>
                      <c:pt idx="5607">
                        <c:v>560,8</c:v>
                      </c:pt>
                      <c:pt idx="5608">
                        <c:v>560,9</c:v>
                      </c:pt>
                      <c:pt idx="5609">
                        <c:v>561</c:v>
                      </c:pt>
                      <c:pt idx="5610">
                        <c:v>561,1</c:v>
                      </c:pt>
                      <c:pt idx="5611">
                        <c:v>561,2</c:v>
                      </c:pt>
                      <c:pt idx="5612">
                        <c:v>561,3</c:v>
                      </c:pt>
                      <c:pt idx="5613">
                        <c:v>561,4</c:v>
                      </c:pt>
                      <c:pt idx="5614">
                        <c:v>561,5</c:v>
                      </c:pt>
                      <c:pt idx="5615">
                        <c:v>561,6</c:v>
                      </c:pt>
                      <c:pt idx="5616">
                        <c:v>561,7</c:v>
                      </c:pt>
                      <c:pt idx="5617">
                        <c:v>561,8</c:v>
                      </c:pt>
                      <c:pt idx="5618">
                        <c:v>561,9</c:v>
                      </c:pt>
                      <c:pt idx="5619">
                        <c:v>562</c:v>
                      </c:pt>
                      <c:pt idx="5620">
                        <c:v>562,1</c:v>
                      </c:pt>
                      <c:pt idx="5621">
                        <c:v>562,2</c:v>
                      </c:pt>
                      <c:pt idx="5622">
                        <c:v>562,3</c:v>
                      </c:pt>
                      <c:pt idx="5623">
                        <c:v>562,4</c:v>
                      </c:pt>
                      <c:pt idx="5624">
                        <c:v>562,5</c:v>
                      </c:pt>
                      <c:pt idx="5625">
                        <c:v>562,6</c:v>
                      </c:pt>
                      <c:pt idx="5626">
                        <c:v>562,7</c:v>
                      </c:pt>
                      <c:pt idx="5627">
                        <c:v>562,8</c:v>
                      </c:pt>
                      <c:pt idx="5628">
                        <c:v>562,9</c:v>
                      </c:pt>
                      <c:pt idx="5629">
                        <c:v>563</c:v>
                      </c:pt>
                      <c:pt idx="5630">
                        <c:v>563,1</c:v>
                      </c:pt>
                      <c:pt idx="5631">
                        <c:v>563,2</c:v>
                      </c:pt>
                      <c:pt idx="5632">
                        <c:v>563,3</c:v>
                      </c:pt>
                      <c:pt idx="5633">
                        <c:v>563,4</c:v>
                      </c:pt>
                      <c:pt idx="5634">
                        <c:v>563,5</c:v>
                      </c:pt>
                      <c:pt idx="5635">
                        <c:v>563,6</c:v>
                      </c:pt>
                      <c:pt idx="5636">
                        <c:v>563,7</c:v>
                      </c:pt>
                      <c:pt idx="5637">
                        <c:v>563,8</c:v>
                      </c:pt>
                      <c:pt idx="5638">
                        <c:v>563,9</c:v>
                      </c:pt>
                      <c:pt idx="5639">
                        <c:v>564</c:v>
                      </c:pt>
                      <c:pt idx="5640">
                        <c:v>564,1</c:v>
                      </c:pt>
                      <c:pt idx="5641">
                        <c:v>564,2</c:v>
                      </c:pt>
                      <c:pt idx="5642">
                        <c:v>564,3</c:v>
                      </c:pt>
                      <c:pt idx="5643">
                        <c:v>564,4</c:v>
                      </c:pt>
                      <c:pt idx="5644">
                        <c:v>564,5</c:v>
                      </c:pt>
                      <c:pt idx="5645">
                        <c:v>564,6</c:v>
                      </c:pt>
                      <c:pt idx="5646">
                        <c:v>564,7</c:v>
                      </c:pt>
                      <c:pt idx="5647">
                        <c:v>564,8</c:v>
                      </c:pt>
                      <c:pt idx="5648">
                        <c:v>564,9</c:v>
                      </c:pt>
                      <c:pt idx="5649">
                        <c:v>565</c:v>
                      </c:pt>
                      <c:pt idx="5650">
                        <c:v>565,1</c:v>
                      </c:pt>
                      <c:pt idx="5651">
                        <c:v>565,2</c:v>
                      </c:pt>
                      <c:pt idx="5652">
                        <c:v>565,3</c:v>
                      </c:pt>
                      <c:pt idx="5653">
                        <c:v>565,4</c:v>
                      </c:pt>
                      <c:pt idx="5654">
                        <c:v>565,5</c:v>
                      </c:pt>
                      <c:pt idx="5655">
                        <c:v>565,6</c:v>
                      </c:pt>
                      <c:pt idx="5656">
                        <c:v>565,7</c:v>
                      </c:pt>
                      <c:pt idx="5657">
                        <c:v>565,8</c:v>
                      </c:pt>
                      <c:pt idx="5658">
                        <c:v>565,9</c:v>
                      </c:pt>
                      <c:pt idx="5659">
                        <c:v>566</c:v>
                      </c:pt>
                      <c:pt idx="5660">
                        <c:v>566,1</c:v>
                      </c:pt>
                      <c:pt idx="5661">
                        <c:v>566,2</c:v>
                      </c:pt>
                      <c:pt idx="5662">
                        <c:v>566,3</c:v>
                      </c:pt>
                      <c:pt idx="5663">
                        <c:v>566,4</c:v>
                      </c:pt>
                      <c:pt idx="5664">
                        <c:v>566,5</c:v>
                      </c:pt>
                      <c:pt idx="5665">
                        <c:v>566,6</c:v>
                      </c:pt>
                      <c:pt idx="5666">
                        <c:v>566,7</c:v>
                      </c:pt>
                      <c:pt idx="5667">
                        <c:v>566,8</c:v>
                      </c:pt>
                      <c:pt idx="5668">
                        <c:v>566,9</c:v>
                      </c:pt>
                      <c:pt idx="5669">
                        <c:v>567</c:v>
                      </c:pt>
                      <c:pt idx="5670">
                        <c:v>567,1</c:v>
                      </c:pt>
                      <c:pt idx="5671">
                        <c:v>567,2</c:v>
                      </c:pt>
                      <c:pt idx="5672">
                        <c:v>567,3</c:v>
                      </c:pt>
                      <c:pt idx="5673">
                        <c:v>567,4</c:v>
                      </c:pt>
                      <c:pt idx="5674">
                        <c:v>567,5</c:v>
                      </c:pt>
                      <c:pt idx="5675">
                        <c:v>567,6</c:v>
                      </c:pt>
                      <c:pt idx="5676">
                        <c:v>567,7</c:v>
                      </c:pt>
                      <c:pt idx="5677">
                        <c:v>567,8</c:v>
                      </c:pt>
                      <c:pt idx="5678">
                        <c:v>567,9</c:v>
                      </c:pt>
                      <c:pt idx="5679">
                        <c:v>568</c:v>
                      </c:pt>
                      <c:pt idx="5680">
                        <c:v>568,1</c:v>
                      </c:pt>
                      <c:pt idx="5681">
                        <c:v>568,2</c:v>
                      </c:pt>
                      <c:pt idx="5682">
                        <c:v>568,3</c:v>
                      </c:pt>
                      <c:pt idx="5683">
                        <c:v>568,4</c:v>
                      </c:pt>
                      <c:pt idx="5684">
                        <c:v>568,5</c:v>
                      </c:pt>
                      <c:pt idx="5685">
                        <c:v>568,6</c:v>
                      </c:pt>
                      <c:pt idx="5686">
                        <c:v>568,7</c:v>
                      </c:pt>
                      <c:pt idx="5687">
                        <c:v>568,8</c:v>
                      </c:pt>
                      <c:pt idx="5688">
                        <c:v>568,9</c:v>
                      </c:pt>
                      <c:pt idx="5689">
                        <c:v>569</c:v>
                      </c:pt>
                      <c:pt idx="5690">
                        <c:v>569,1</c:v>
                      </c:pt>
                      <c:pt idx="5691">
                        <c:v>569,2</c:v>
                      </c:pt>
                      <c:pt idx="5692">
                        <c:v>569,3</c:v>
                      </c:pt>
                      <c:pt idx="5693">
                        <c:v>569,4</c:v>
                      </c:pt>
                      <c:pt idx="5694">
                        <c:v>569,5</c:v>
                      </c:pt>
                      <c:pt idx="5695">
                        <c:v>569,6</c:v>
                      </c:pt>
                      <c:pt idx="5696">
                        <c:v>569,7</c:v>
                      </c:pt>
                      <c:pt idx="5697">
                        <c:v>569,8</c:v>
                      </c:pt>
                      <c:pt idx="5698">
                        <c:v>569,9</c:v>
                      </c:pt>
                      <c:pt idx="5699">
                        <c:v>570</c:v>
                      </c:pt>
                      <c:pt idx="5700">
                        <c:v>570,1</c:v>
                      </c:pt>
                      <c:pt idx="5701">
                        <c:v>570,2</c:v>
                      </c:pt>
                      <c:pt idx="5702">
                        <c:v>570,3</c:v>
                      </c:pt>
                      <c:pt idx="5703">
                        <c:v>570,4</c:v>
                      </c:pt>
                      <c:pt idx="5704">
                        <c:v>570,5</c:v>
                      </c:pt>
                      <c:pt idx="5705">
                        <c:v>570,6</c:v>
                      </c:pt>
                      <c:pt idx="5706">
                        <c:v>570,7</c:v>
                      </c:pt>
                      <c:pt idx="5707">
                        <c:v>570,8</c:v>
                      </c:pt>
                      <c:pt idx="5708">
                        <c:v>570,9</c:v>
                      </c:pt>
                      <c:pt idx="5709">
                        <c:v>571</c:v>
                      </c:pt>
                      <c:pt idx="5710">
                        <c:v>571,1</c:v>
                      </c:pt>
                      <c:pt idx="5711">
                        <c:v>571,2</c:v>
                      </c:pt>
                      <c:pt idx="5712">
                        <c:v>571,3</c:v>
                      </c:pt>
                      <c:pt idx="5713">
                        <c:v>571,4</c:v>
                      </c:pt>
                      <c:pt idx="5714">
                        <c:v>571,5</c:v>
                      </c:pt>
                      <c:pt idx="5715">
                        <c:v>571,6</c:v>
                      </c:pt>
                      <c:pt idx="5716">
                        <c:v>571,7</c:v>
                      </c:pt>
                      <c:pt idx="5717">
                        <c:v>571,8</c:v>
                      </c:pt>
                      <c:pt idx="5718">
                        <c:v>571,9</c:v>
                      </c:pt>
                      <c:pt idx="5719">
                        <c:v>572</c:v>
                      </c:pt>
                      <c:pt idx="5720">
                        <c:v>572,1</c:v>
                      </c:pt>
                      <c:pt idx="5721">
                        <c:v>572,2</c:v>
                      </c:pt>
                      <c:pt idx="5722">
                        <c:v>572,3</c:v>
                      </c:pt>
                      <c:pt idx="5723">
                        <c:v>572,4</c:v>
                      </c:pt>
                      <c:pt idx="5724">
                        <c:v>572,5</c:v>
                      </c:pt>
                      <c:pt idx="5725">
                        <c:v>572,6</c:v>
                      </c:pt>
                      <c:pt idx="5726">
                        <c:v>572,7</c:v>
                      </c:pt>
                      <c:pt idx="5727">
                        <c:v>572,8</c:v>
                      </c:pt>
                      <c:pt idx="5728">
                        <c:v>572,9</c:v>
                      </c:pt>
                      <c:pt idx="5729">
                        <c:v>573</c:v>
                      </c:pt>
                      <c:pt idx="5730">
                        <c:v>573,1</c:v>
                      </c:pt>
                      <c:pt idx="5731">
                        <c:v>573,2</c:v>
                      </c:pt>
                      <c:pt idx="5732">
                        <c:v>573,3</c:v>
                      </c:pt>
                      <c:pt idx="5733">
                        <c:v>573,4</c:v>
                      </c:pt>
                      <c:pt idx="5734">
                        <c:v>573,5</c:v>
                      </c:pt>
                      <c:pt idx="5735">
                        <c:v>573,6</c:v>
                      </c:pt>
                      <c:pt idx="5736">
                        <c:v>573,7</c:v>
                      </c:pt>
                      <c:pt idx="5737">
                        <c:v>573,8</c:v>
                      </c:pt>
                      <c:pt idx="5738">
                        <c:v>573,9</c:v>
                      </c:pt>
                      <c:pt idx="5739">
                        <c:v>574</c:v>
                      </c:pt>
                      <c:pt idx="5740">
                        <c:v>574,1</c:v>
                      </c:pt>
                      <c:pt idx="5741">
                        <c:v>574,2</c:v>
                      </c:pt>
                      <c:pt idx="5742">
                        <c:v>574,3</c:v>
                      </c:pt>
                      <c:pt idx="5743">
                        <c:v>574,4</c:v>
                      </c:pt>
                      <c:pt idx="5744">
                        <c:v>574,5</c:v>
                      </c:pt>
                      <c:pt idx="5745">
                        <c:v>574,6</c:v>
                      </c:pt>
                      <c:pt idx="5746">
                        <c:v>574,7</c:v>
                      </c:pt>
                      <c:pt idx="5747">
                        <c:v>574,8</c:v>
                      </c:pt>
                      <c:pt idx="5748">
                        <c:v>574,9</c:v>
                      </c:pt>
                      <c:pt idx="5749">
                        <c:v>575</c:v>
                      </c:pt>
                      <c:pt idx="5750">
                        <c:v>575,1</c:v>
                      </c:pt>
                      <c:pt idx="5751">
                        <c:v>575,2</c:v>
                      </c:pt>
                      <c:pt idx="5752">
                        <c:v>575,3</c:v>
                      </c:pt>
                      <c:pt idx="5753">
                        <c:v>575,4</c:v>
                      </c:pt>
                      <c:pt idx="5754">
                        <c:v>575,5</c:v>
                      </c:pt>
                      <c:pt idx="5755">
                        <c:v>575,6</c:v>
                      </c:pt>
                      <c:pt idx="5756">
                        <c:v>575,7</c:v>
                      </c:pt>
                      <c:pt idx="5757">
                        <c:v>575,8</c:v>
                      </c:pt>
                      <c:pt idx="5758">
                        <c:v>575,9</c:v>
                      </c:pt>
                      <c:pt idx="5759">
                        <c:v>576</c:v>
                      </c:pt>
                      <c:pt idx="5760">
                        <c:v>576,1</c:v>
                      </c:pt>
                      <c:pt idx="5761">
                        <c:v>576,2</c:v>
                      </c:pt>
                      <c:pt idx="5762">
                        <c:v>576,3</c:v>
                      </c:pt>
                      <c:pt idx="5763">
                        <c:v>576,4</c:v>
                      </c:pt>
                      <c:pt idx="5764">
                        <c:v>576,5</c:v>
                      </c:pt>
                      <c:pt idx="5765">
                        <c:v>576,6</c:v>
                      </c:pt>
                      <c:pt idx="5766">
                        <c:v>576,7</c:v>
                      </c:pt>
                      <c:pt idx="5767">
                        <c:v>576,8</c:v>
                      </c:pt>
                      <c:pt idx="5768">
                        <c:v>576,9</c:v>
                      </c:pt>
                      <c:pt idx="5769">
                        <c:v>577</c:v>
                      </c:pt>
                      <c:pt idx="5770">
                        <c:v>577,1</c:v>
                      </c:pt>
                      <c:pt idx="5771">
                        <c:v>577,2</c:v>
                      </c:pt>
                      <c:pt idx="5772">
                        <c:v>577,3</c:v>
                      </c:pt>
                      <c:pt idx="5773">
                        <c:v>577,4</c:v>
                      </c:pt>
                      <c:pt idx="5774">
                        <c:v>577,5</c:v>
                      </c:pt>
                      <c:pt idx="5775">
                        <c:v>577,6</c:v>
                      </c:pt>
                      <c:pt idx="5776">
                        <c:v>577,7</c:v>
                      </c:pt>
                      <c:pt idx="5777">
                        <c:v>577,8</c:v>
                      </c:pt>
                      <c:pt idx="5778">
                        <c:v>577,9</c:v>
                      </c:pt>
                      <c:pt idx="5779">
                        <c:v>578</c:v>
                      </c:pt>
                      <c:pt idx="5780">
                        <c:v>578,1</c:v>
                      </c:pt>
                      <c:pt idx="5781">
                        <c:v>578,2</c:v>
                      </c:pt>
                      <c:pt idx="5782">
                        <c:v>578,3</c:v>
                      </c:pt>
                      <c:pt idx="5783">
                        <c:v>578,4</c:v>
                      </c:pt>
                      <c:pt idx="5784">
                        <c:v>578,5</c:v>
                      </c:pt>
                      <c:pt idx="5785">
                        <c:v>578,6</c:v>
                      </c:pt>
                      <c:pt idx="5786">
                        <c:v>578,7</c:v>
                      </c:pt>
                      <c:pt idx="5787">
                        <c:v>578,8</c:v>
                      </c:pt>
                      <c:pt idx="5788">
                        <c:v>578,9</c:v>
                      </c:pt>
                      <c:pt idx="5789">
                        <c:v>579</c:v>
                      </c:pt>
                      <c:pt idx="5790">
                        <c:v>579,1</c:v>
                      </c:pt>
                      <c:pt idx="5791">
                        <c:v>579,2</c:v>
                      </c:pt>
                      <c:pt idx="5792">
                        <c:v>579,3</c:v>
                      </c:pt>
                      <c:pt idx="5793">
                        <c:v>579,4</c:v>
                      </c:pt>
                      <c:pt idx="5794">
                        <c:v>579,5</c:v>
                      </c:pt>
                      <c:pt idx="5795">
                        <c:v>579,6</c:v>
                      </c:pt>
                      <c:pt idx="5796">
                        <c:v>579,7</c:v>
                      </c:pt>
                      <c:pt idx="5797">
                        <c:v>579,8</c:v>
                      </c:pt>
                      <c:pt idx="5798">
                        <c:v>579,9</c:v>
                      </c:pt>
                      <c:pt idx="5799">
                        <c:v>580</c:v>
                      </c:pt>
                      <c:pt idx="5800">
                        <c:v>580,1</c:v>
                      </c:pt>
                      <c:pt idx="5801">
                        <c:v>580,2</c:v>
                      </c:pt>
                      <c:pt idx="5802">
                        <c:v>580,3</c:v>
                      </c:pt>
                      <c:pt idx="5803">
                        <c:v>580,4</c:v>
                      </c:pt>
                      <c:pt idx="5804">
                        <c:v>580,5</c:v>
                      </c:pt>
                      <c:pt idx="5805">
                        <c:v>580,6</c:v>
                      </c:pt>
                      <c:pt idx="5806">
                        <c:v>580,7</c:v>
                      </c:pt>
                      <c:pt idx="5807">
                        <c:v>580,8</c:v>
                      </c:pt>
                      <c:pt idx="5808">
                        <c:v>580,9</c:v>
                      </c:pt>
                      <c:pt idx="5809">
                        <c:v>581</c:v>
                      </c:pt>
                      <c:pt idx="5810">
                        <c:v>581,1</c:v>
                      </c:pt>
                      <c:pt idx="5811">
                        <c:v>581,2</c:v>
                      </c:pt>
                      <c:pt idx="5812">
                        <c:v>581,3</c:v>
                      </c:pt>
                      <c:pt idx="5813">
                        <c:v>581,4</c:v>
                      </c:pt>
                      <c:pt idx="5814">
                        <c:v>581,5</c:v>
                      </c:pt>
                      <c:pt idx="5815">
                        <c:v>581,6</c:v>
                      </c:pt>
                      <c:pt idx="5816">
                        <c:v>581,7</c:v>
                      </c:pt>
                      <c:pt idx="5817">
                        <c:v>581,8</c:v>
                      </c:pt>
                      <c:pt idx="5818">
                        <c:v>581,9</c:v>
                      </c:pt>
                      <c:pt idx="5819">
                        <c:v>582</c:v>
                      </c:pt>
                      <c:pt idx="5820">
                        <c:v>582,1</c:v>
                      </c:pt>
                      <c:pt idx="5821">
                        <c:v>582,2</c:v>
                      </c:pt>
                      <c:pt idx="5822">
                        <c:v>582,3</c:v>
                      </c:pt>
                      <c:pt idx="5823">
                        <c:v>582,4</c:v>
                      </c:pt>
                      <c:pt idx="5824">
                        <c:v>582,5</c:v>
                      </c:pt>
                      <c:pt idx="5825">
                        <c:v>582,6</c:v>
                      </c:pt>
                      <c:pt idx="5826">
                        <c:v>582,7</c:v>
                      </c:pt>
                      <c:pt idx="5827">
                        <c:v>582,8</c:v>
                      </c:pt>
                      <c:pt idx="5828">
                        <c:v>582,9</c:v>
                      </c:pt>
                      <c:pt idx="5829">
                        <c:v>583</c:v>
                      </c:pt>
                      <c:pt idx="5830">
                        <c:v>583,1</c:v>
                      </c:pt>
                      <c:pt idx="5831">
                        <c:v>583,2</c:v>
                      </c:pt>
                      <c:pt idx="5832">
                        <c:v>583,3</c:v>
                      </c:pt>
                      <c:pt idx="5833">
                        <c:v>583,4</c:v>
                      </c:pt>
                      <c:pt idx="5834">
                        <c:v>583,5</c:v>
                      </c:pt>
                      <c:pt idx="5835">
                        <c:v>583,6</c:v>
                      </c:pt>
                      <c:pt idx="5836">
                        <c:v>583,7</c:v>
                      </c:pt>
                      <c:pt idx="5837">
                        <c:v>583,8</c:v>
                      </c:pt>
                      <c:pt idx="5838">
                        <c:v>583,9</c:v>
                      </c:pt>
                      <c:pt idx="5839">
                        <c:v>584</c:v>
                      </c:pt>
                      <c:pt idx="5840">
                        <c:v>584,1</c:v>
                      </c:pt>
                      <c:pt idx="5841">
                        <c:v>584,2</c:v>
                      </c:pt>
                      <c:pt idx="5842">
                        <c:v>584,3</c:v>
                      </c:pt>
                      <c:pt idx="5843">
                        <c:v>584,4</c:v>
                      </c:pt>
                      <c:pt idx="5844">
                        <c:v>584,5</c:v>
                      </c:pt>
                      <c:pt idx="5845">
                        <c:v>584,6</c:v>
                      </c:pt>
                      <c:pt idx="5846">
                        <c:v>584,7</c:v>
                      </c:pt>
                      <c:pt idx="5847">
                        <c:v>584,8</c:v>
                      </c:pt>
                      <c:pt idx="5848">
                        <c:v>584,9</c:v>
                      </c:pt>
                      <c:pt idx="5849">
                        <c:v>585</c:v>
                      </c:pt>
                      <c:pt idx="5850">
                        <c:v>585,1</c:v>
                      </c:pt>
                      <c:pt idx="5851">
                        <c:v>585,2</c:v>
                      </c:pt>
                      <c:pt idx="5852">
                        <c:v>585,3</c:v>
                      </c:pt>
                      <c:pt idx="5853">
                        <c:v>585,4</c:v>
                      </c:pt>
                      <c:pt idx="5854">
                        <c:v>585,5</c:v>
                      </c:pt>
                      <c:pt idx="5855">
                        <c:v>585,6</c:v>
                      </c:pt>
                      <c:pt idx="5856">
                        <c:v>585,7</c:v>
                      </c:pt>
                      <c:pt idx="5857">
                        <c:v>585,8</c:v>
                      </c:pt>
                      <c:pt idx="5858">
                        <c:v>585,9</c:v>
                      </c:pt>
                      <c:pt idx="5859">
                        <c:v>586</c:v>
                      </c:pt>
                      <c:pt idx="5860">
                        <c:v>586,1</c:v>
                      </c:pt>
                      <c:pt idx="5861">
                        <c:v>586,2</c:v>
                      </c:pt>
                      <c:pt idx="5862">
                        <c:v>586,3</c:v>
                      </c:pt>
                      <c:pt idx="5863">
                        <c:v>586,4</c:v>
                      </c:pt>
                      <c:pt idx="5864">
                        <c:v>586,5</c:v>
                      </c:pt>
                      <c:pt idx="5865">
                        <c:v>586,6</c:v>
                      </c:pt>
                      <c:pt idx="5866">
                        <c:v>586,7</c:v>
                      </c:pt>
                      <c:pt idx="5867">
                        <c:v>586,8</c:v>
                      </c:pt>
                      <c:pt idx="5868">
                        <c:v>586,9</c:v>
                      </c:pt>
                      <c:pt idx="5869">
                        <c:v>587</c:v>
                      </c:pt>
                      <c:pt idx="5870">
                        <c:v>587,1</c:v>
                      </c:pt>
                      <c:pt idx="5871">
                        <c:v>587,2</c:v>
                      </c:pt>
                      <c:pt idx="5872">
                        <c:v>587,3</c:v>
                      </c:pt>
                      <c:pt idx="5873">
                        <c:v>587,4</c:v>
                      </c:pt>
                      <c:pt idx="5874">
                        <c:v>587,5</c:v>
                      </c:pt>
                      <c:pt idx="5875">
                        <c:v>587,6</c:v>
                      </c:pt>
                      <c:pt idx="5876">
                        <c:v>587,7</c:v>
                      </c:pt>
                      <c:pt idx="5877">
                        <c:v>587,8</c:v>
                      </c:pt>
                      <c:pt idx="5878">
                        <c:v>587,9</c:v>
                      </c:pt>
                      <c:pt idx="5879">
                        <c:v>588</c:v>
                      </c:pt>
                      <c:pt idx="5880">
                        <c:v>588,1</c:v>
                      </c:pt>
                      <c:pt idx="5881">
                        <c:v>588,2</c:v>
                      </c:pt>
                      <c:pt idx="5882">
                        <c:v>588,3</c:v>
                      </c:pt>
                      <c:pt idx="5883">
                        <c:v>588,4</c:v>
                      </c:pt>
                      <c:pt idx="5884">
                        <c:v>588,5</c:v>
                      </c:pt>
                      <c:pt idx="5885">
                        <c:v>588,6</c:v>
                      </c:pt>
                      <c:pt idx="5886">
                        <c:v>588,7</c:v>
                      </c:pt>
                      <c:pt idx="5887">
                        <c:v>588,8</c:v>
                      </c:pt>
                      <c:pt idx="5888">
                        <c:v>588,9</c:v>
                      </c:pt>
                      <c:pt idx="5889">
                        <c:v>589</c:v>
                      </c:pt>
                      <c:pt idx="5890">
                        <c:v>589,1</c:v>
                      </c:pt>
                      <c:pt idx="5891">
                        <c:v>589,2</c:v>
                      </c:pt>
                      <c:pt idx="5892">
                        <c:v>589,3</c:v>
                      </c:pt>
                      <c:pt idx="5893">
                        <c:v>589,4</c:v>
                      </c:pt>
                      <c:pt idx="5894">
                        <c:v>589,5</c:v>
                      </c:pt>
                      <c:pt idx="5895">
                        <c:v>589,6</c:v>
                      </c:pt>
                      <c:pt idx="5896">
                        <c:v>589,7</c:v>
                      </c:pt>
                      <c:pt idx="5897">
                        <c:v>589,8</c:v>
                      </c:pt>
                      <c:pt idx="5898">
                        <c:v>589,9</c:v>
                      </c:pt>
                      <c:pt idx="5899">
                        <c:v>590</c:v>
                      </c:pt>
                      <c:pt idx="5900">
                        <c:v>590,1</c:v>
                      </c:pt>
                      <c:pt idx="5901">
                        <c:v>590,2</c:v>
                      </c:pt>
                      <c:pt idx="5902">
                        <c:v>590,3</c:v>
                      </c:pt>
                      <c:pt idx="5903">
                        <c:v>590,4</c:v>
                      </c:pt>
                      <c:pt idx="5904">
                        <c:v>590,5</c:v>
                      </c:pt>
                      <c:pt idx="5905">
                        <c:v>590,6</c:v>
                      </c:pt>
                      <c:pt idx="5906">
                        <c:v>590,7</c:v>
                      </c:pt>
                      <c:pt idx="5907">
                        <c:v>590,8</c:v>
                      </c:pt>
                      <c:pt idx="5908">
                        <c:v>590,9</c:v>
                      </c:pt>
                      <c:pt idx="5909">
                        <c:v>591</c:v>
                      </c:pt>
                      <c:pt idx="5910">
                        <c:v>591,1</c:v>
                      </c:pt>
                      <c:pt idx="5911">
                        <c:v>591,2</c:v>
                      </c:pt>
                      <c:pt idx="5912">
                        <c:v>591,3</c:v>
                      </c:pt>
                      <c:pt idx="5913">
                        <c:v>591,4</c:v>
                      </c:pt>
                      <c:pt idx="5914">
                        <c:v>591,5</c:v>
                      </c:pt>
                      <c:pt idx="5915">
                        <c:v>591,6</c:v>
                      </c:pt>
                      <c:pt idx="5916">
                        <c:v>591,7</c:v>
                      </c:pt>
                      <c:pt idx="5917">
                        <c:v>591,8</c:v>
                      </c:pt>
                      <c:pt idx="5918">
                        <c:v>591,9</c:v>
                      </c:pt>
                      <c:pt idx="5919">
                        <c:v>592</c:v>
                      </c:pt>
                      <c:pt idx="5920">
                        <c:v>592,1</c:v>
                      </c:pt>
                      <c:pt idx="5921">
                        <c:v>592,2</c:v>
                      </c:pt>
                      <c:pt idx="5922">
                        <c:v>592,3</c:v>
                      </c:pt>
                      <c:pt idx="5923">
                        <c:v>592,4</c:v>
                      </c:pt>
                      <c:pt idx="5924">
                        <c:v>592,5</c:v>
                      </c:pt>
                      <c:pt idx="5925">
                        <c:v>592,6</c:v>
                      </c:pt>
                      <c:pt idx="5926">
                        <c:v>592,7</c:v>
                      </c:pt>
                      <c:pt idx="5927">
                        <c:v>592,8</c:v>
                      </c:pt>
                      <c:pt idx="5928">
                        <c:v>592,9</c:v>
                      </c:pt>
                      <c:pt idx="5929">
                        <c:v>593</c:v>
                      </c:pt>
                      <c:pt idx="5930">
                        <c:v>593,1</c:v>
                      </c:pt>
                      <c:pt idx="5931">
                        <c:v>593,2</c:v>
                      </c:pt>
                      <c:pt idx="5932">
                        <c:v>593,3</c:v>
                      </c:pt>
                      <c:pt idx="5933">
                        <c:v>593,4</c:v>
                      </c:pt>
                      <c:pt idx="5934">
                        <c:v>593,5</c:v>
                      </c:pt>
                      <c:pt idx="5935">
                        <c:v>593,6</c:v>
                      </c:pt>
                      <c:pt idx="5936">
                        <c:v>593,7</c:v>
                      </c:pt>
                      <c:pt idx="5937">
                        <c:v>593,8</c:v>
                      </c:pt>
                      <c:pt idx="5938">
                        <c:v>593,9</c:v>
                      </c:pt>
                      <c:pt idx="5939">
                        <c:v>594</c:v>
                      </c:pt>
                      <c:pt idx="5940">
                        <c:v>594,1</c:v>
                      </c:pt>
                      <c:pt idx="5941">
                        <c:v>594,2</c:v>
                      </c:pt>
                      <c:pt idx="5942">
                        <c:v>594,3</c:v>
                      </c:pt>
                      <c:pt idx="5943">
                        <c:v>594,4</c:v>
                      </c:pt>
                      <c:pt idx="5944">
                        <c:v>594,5</c:v>
                      </c:pt>
                      <c:pt idx="5945">
                        <c:v>594,6</c:v>
                      </c:pt>
                      <c:pt idx="5946">
                        <c:v>594,7</c:v>
                      </c:pt>
                      <c:pt idx="5947">
                        <c:v>594,8</c:v>
                      </c:pt>
                      <c:pt idx="5948">
                        <c:v>594,9</c:v>
                      </c:pt>
                      <c:pt idx="5949">
                        <c:v>595</c:v>
                      </c:pt>
                      <c:pt idx="5950">
                        <c:v>595,1</c:v>
                      </c:pt>
                      <c:pt idx="5951">
                        <c:v>595,2</c:v>
                      </c:pt>
                      <c:pt idx="5952">
                        <c:v>595,3</c:v>
                      </c:pt>
                      <c:pt idx="5953">
                        <c:v>595,4</c:v>
                      </c:pt>
                      <c:pt idx="5954">
                        <c:v>595,5</c:v>
                      </c:pt>
                      <c:pt idx="5955">
                        <c:v>595,6</c:v>
                      </c:pt>
                      <c:pt idx="5956">
                        <c:v>595,7</c:v>
                      </c:pt>
                      <c:pt idx="5957">
                        <c:v>595,8</c:v>
                      </c:pt>
                      <c:pt idx="5958">
                        <c:v>595,9</c:v>
                      </c:pt>
                      <c:pt idx="5959">
                        <c:v>596</c:v>
                      </c:pt>
                      <c:pt idx="5960">
                        <c:v>596,1</c:v>
                      </c:pt>
                      <c:pt idx="5961">
                        <c:v>596,2</c:v>
                      </c:pt>
                      <c:pt idx="5962">
                        <c:v>596,3</c:v>
                      </c:pt>
                      <c:pt idx="5963">
                        <c:v>596,4</c:v>
                      </c:pt>
                      <c:pt idx="5964">
                        <c:v>596,5</c:v>
                      </c:pt>
                      <c:pt idx="5965">
                        <c:v>596,6</c:v>
                      </c:pt>
                      <c:pt idx="5966">
                        <c:v>596,7</c:v>
                      </c:pt>
                      <c:pt idx="5967">
                        <c:v>596,8</c:v>
                      </c:pt>
                      <c:pt idx="5968">
                        <c:v>596,9</c:v>
                      </c:pt>
                      <c:pt idx="5969">
                        <c:v>597</c:v>
                      </c:pt>
                      <c:pt idx="5970">
                        <c:v>597,1</c:v>
                      </c:pt>
                      <c:pt idx="5971">
                        <c:v>597,2</c:v>
                      </c:pt>
                      <c:pt idx="5972">
                        <c:v>597,3</c:v>
                      </c:pt>
                      <c:pt idx="5973">
                        <c:v>597,4</c:v>
                      </c:pt>
                      <c:pt idx="5974">
                        <c:v>597,5</c:v>
                      </c:pt>
                      <c:pt idx="5975">
                        <c:v>597,6</c:v>
                      </c:pt>
                      <c:pt idx="5976">
                        <c:v>597,7</c:v>
                      </c:pt>
                      <c:pt idx="5977">
                        <c:v>597,8</c:v>
                      </c:pt>
                      <c:pt idx="5978">
                        <c:v>597,9</c:v>
                      </c:pt>
                      <c:pt idx="5979">
                        <c:v>598</c:v>
                      </c:pt>
                      <c:pt idx="5980">
                        <c:v>598,1</c:v>
                      </c:pt>
                      <c:pt idx="5981">
                        <c:v>598,2</c:v>
                      </c:pt>
                      <c:pt idx="5982">
                        <c:v>598,3</c:v>
                      </c:pt>
                      <c:pt idx="5983">
                        <c:v>598,4</c:v>
                      </c:pt>
                      <c:pt idx="5984">
                        <c:v>598,5</c:v>
                      </c:pt>
                      <c:pt idx="5985">
                        <c:v>598,6</c:v>
                      </c:pt>
                      <c:pt idx="5986">
                        <c:v>598,7</c:v>
                      </c:pt>
                      <c:pt idx="5987">
                        <c:v>598,8</c:v>
                      </c:pt>
                      <c:pt idx="5988">
                        <c:v>598,9</c:v>
                      </c:pt>
                      <c:pt idx="5989">
                        <c:v>599</c:v>
                      </c:pt>
                      <c:pt idx="5990">
                        <c:v>599,1</c:v>
                      </c:pt>
                      <c:pt idx="5991">
                        <c:v>599,2</c:v>
                      </c:pt>
                      <c:pt idx="5992">
                        <c:v>599,3</c:v>
                      </c:pt>
                      <c:pt idx="5993">
                        <c:v>599,4</c:v>
                      </c:pt>
                      <c:pt idx="5994">
                        <c:v>599,5</c:v>
                      </c:pt>
                      <c:pt idx="5995">
                        <c:v>599,6</c:v>
                      </c:pt>
                      <c:pt idx="5996">
                        <c:v>599,7</c:v>
                      </c:pt>
                      <c:pt idx="5997">
                        <c:v>599,8</c:v>
                      </c:pt>
                      <c:pt idx="5998">
                        <c:v>599,9</c:v>
                      </c:pt>
                      <c:pt idx="5999">
                        <c:v>600</c:v>
                      </c:pt>
                      <c:pt idx="6000">
                        <c:v>600,1</c:v>
                      </c:pt>
                      <c:pt idx="6001">
                        <c:v>600,2</c:v>
                      </c:pt>
                      <c:pt idx="6002">
                        <c:v>600,3</c:v>
                      </c:pt>
                      <c:pt idx="6003">
                        <c:v>600,4</c:v>
                      </c:pt>
                      <c:pt idx="6004">
                        <c:v>600,5</c:v>
                      </c:pt>
                      <c:pt idx="6005">
                        <c:v>600,6</c:v>
                      </c:pt>
                      <c:pt idx="6006">
                        <c:v>600,7</c:v>
                      </c:pt>
                      <c:pt idx="6007">
                        <c:v>600,8</c:v>
                      </c:pt>
                      <c:pt idx="6008">
                        <c:v>600,9</c:v>
                      </c:pt>
                      <c:pt idx="6009">
                        <c:v>601</c:v>
                      </c:pt>
                      <c:pt idx="6010">
                        <c:v>601,1</c:v>
                      </c:pt>
                      <c:pt idx="6011">
                        <c:v>601,2</c:v>
                      </c:pt>
                      <c:pt idx="6012">
                        <c:v>601,3</c:v>
                      </c:pt>
                      <c:pt idx="6013">
                        <c:v>601,4</c:v>
                      </c:pt>
                      <c:pt idx="6014">
                        <c:v>601,5</c:v>
                      </c:pt>
                      <c:pt idx="6015">
                        <c:v>601,6</c:v>
                      </c:pt>
                      <c:pt idx="6016">
                        <c:v>601,7</c:v>
                      </c:pt>
                      <c:pt idx="6017">
                        <c:v>601,8</c:v>
                      </c:pt>
                      <c:pt idx="6018">
                        <c:v>601,9</c:v>
                      </c:pt>
                      <c:pt idx="6019">
                        <c:v>602</c:v>
                      </c:pt>
                      <c:pt idx="6020">
                        <c:v>602,1</c:v>
                      </c:pt>
                      <c:pt idx="6021">
                        <c:v>602,2</c:v>
                      </c:pt>
                      <c:pt idx="6022">
                        <c:v>602,3</c:v>
                      </c:pt>
                      <c:pt idx="6023">
                        <c:v>602,4</c:v>
                      </c:pt>
                      <c:pt idx="6024">
                        <c:v>602,5</c:v>
                      </c:pt>
                      <c:pt idx="6025">
                        <c:v>602,6</c:v>
                      </c:pt>
                      <c:pt idx="6026">
                        <c:v>602,7</c:v>
                      </c:pt>
                      <c:pt idx="6027">
                        <c:v>602,8</c:v>
                      </c:pt>
                      <c:pt idx="6028">
                        <c:v>602,9</c:v>
                      </c:pt>
                      <c:pt idx="6029">
                        <c:v>603</c:v>
                      </c:pt>
                      <c:pt idx="6030">
                        <c:v>603,1</c:v>
                      </c:pt>
                      <c:pt idx="6031">
                        <c:v>603,2</c:v>
                      </c:pt>
                      <c:pt idx="6032">
                        <c:v>603,3</c:v>
                      </c:pt>
                      <c:pt idx="6033">
                        <c:v>603,4</c:v>
                      </c:pt>
                      <c:pt idx="6034">
                        <c:v>603,5</c:v>
                      </c:pt>
                      <c:pt idx="6035">
                        <c:v>603,6</c:v>
                      </c:pt>
                      <c:pt idx="6036">
                        <c:v>603,7</c:v>
                      </c:pt>
                      <c:pt idx="6037">
                        <c:v>603,8</c:v>
                      </c:pt>
                      <c:pt idx="6038">
                        <c:v>603,9</c:v>
                      </c:pt>
                      <c:pt idx="6039">
                        <c:v>604</c:v>
                      </c:pt>
                      <c:pt idx="6040">
                        <c:v>604,1</c:v>
                      </c:pt>
                      <c:pt idx="6041">
                        <c:v>604,2</c:v>
                      </c:pt>
                      <c:pt idx="6042">
                        <c:v>604,3</c:v>
                      </c:pt>
                      <c:pt idx="6043">
                        <c:v>604,4</c:v>
                      </c:pt>
                      <c:pt idx="6044">
                        <c:v>604,5</c:v>
                      </c:pt>
                      <c:pt idx="6045">
                        <c:v>604,6</c:v>
                      </c:pt>
                      <c:pt idx="6046">
                        <c:v>604,7</c:v>
                      </c:pt>
                      <c:pt idx="6047">
                        <c:v>604,8</c:v>
                      </c:pt>
                      <c:pt idx="6048">
                        <c:v>604,9</c:v>
                      </c:pt>
                      <c:pt idx="6049">
                        <c:v>605</c:v>
                      </c:pt>
                      <c:pt idx="6050">
                        <c:v>605,1</c:v>
                      </c:pt>
                      <c:pt idx="6051">
                        <c:v>605,2</c:v>
                      </c:pt>
                      <c:pt idx="6052">
                        <c:v>605,3</c:v>
                      </c:pt>
                      <c:pt idx="6053">
                        <c:v>605,4</c:v>
                      </c:pt>
                      <c:pt idx="6054">
                        <c:v>605,5</c:v>
                      </c:pt>
                      <c:pt idx="6055">
                        <c:v>605,6</c:v>
                      </c:pt>
                      <c:pt idx="6056">
                        <c:v>605,7</c:v>
                      </c:pt>
                      <c:pt idx="6057">
                        <c:v>605,8</c:v>
                      </c:pt>
                      <c:pt idx="6058">
                        <c:v>605,9</c:v>
                      </c:pt>
                      <c:pt idx="6059">
                        <c:v>606</c:v>
                      </c:pt>
                      <c:pt idx="6060">
                        <c:v>606,1</c:v>
                      </c:pt>
                      <c:pt idx="6061">
                        <c:v>606,2</c:v>
                      </c:pt>
                      <c:pt idx="6062">
                        <c:v>606,3</c:v>
                      </c:pt>
                      <c:pt idx="6063">
                        <c:v>606,4</c:v>
                      </c:pt>
                      <c:pt idx="6064">
                        <c:v>606,5</c:v>
                      </c:pt>
                      <c:pt idx="6065">
                        <c:v>606,6</c:v>
                      </c:pt>
                      <c:pt idx="6066">
                        <c:v>606,7</c:v>
                      </c:pt>
                      <c:pt idx="6067">
                        <c:v>606,8</c:v>
                      </c:pt>
                      <c:pt idx="6068">
                        <c:v>606,9</c:v>
                      </c:pt>
                      <c:pt idx="6069">
                        <c:v>607</c:v>
                      </c:pt>
                      <c:pt idx="6070">
                        <c:v>607,1</c:v>
                      </c:pt>
                      <c:pt idx="6071">
                        <c:v>607,2</c:v>
                      </c:pt>
                      <c:pt idx="6072">
                        <c:v>607,3</c:v>
                      </c:pt>
                      <c:pt idx="6073">
                        <c:v>607,4</c:v>
                      </c:pt>
                      <c:pt idx="6074">
                        <c:v>607,5</c:v>
                      </c:pt>
                      <c:pt idx="6075">
                        <c:v>607,6</c:v>
                      </c:pt>
                      <c:pt idx="6076">
                        <c:v>607,7</c:v>
                      </c:pt>
                      <c:pt idx="6077">
                        <c:v>607,8</c:v>
                      </c:pt>
                      <c:pt idx="6078">
                        <c:v>607,9</c:v>
                      </c:pt>
                      <c:pt idx="6079">
                        <c:v>608</c:v>
                      </c:pt>
                      <c:pt idx="6080">
                        <c:v>608,1</c:v>
                      </c:pt>
                      <c:pt idx="6081">
                        <c:v>608,2</c:v>
                      </c:pt>
                      <c:pt idx="6082">
                        <c:v>608,3</c:v>
                      </c:pt>
                      <c:pt idx="6083">
                        <c:v>608,4</c:v>
                      </c:pt>
                      <c:pt idx="6084">
                        <c:v>608,5</c:v>
                      </c:pt>
                      <c:pt idx="6085">
                        <c:v>608,6</c:v>
                      </c:pt>
                      <c:pt idx="6086">
                        <c:v>608,7</c:v>
                      </c:pt>
                      <c:pt idx="6087">
                        <c:v>608,8</c:v>
                      </c:pt>
                      <c:pt idx="6088">
                        <c:v>608,9</c:v>
                      </c:pt>
                      <c:pt idx="6089">
                        <c:v>609</c:v>
                      </c:pt>
                      <c:pt idx="6090">
                        <c:v>609,1</c:v>
                      </c:pt>
                      <c:pt idx="6091">
                        <c:v>609,2</c:v>
                      </c:pt>
                      <c:pt idx="6092">
                        <c:v>609,3</c:v>
                      </c:pt>
                      <c:pt idx="6093">
                        <c:v>609,4</c:v>
                      </c:pt>
                      <c:pt idx="6094">
                        <c:v>609,5</c:v>
                      </c:pt>
                      <c:pt idx="6095">
                        <c:v>609,6</c:v>
                      </c:pt>
                      <c:pt idx="6096">
                        <c:v>609,7</c:v>
                      </c:pt>
                      <c:pt idx="6097">
                        <c:v>609,8</c:v>
                      </c:pt>
                      <c:pt idx="6098">
                        <c:v>609,9</c:v>
                      </c:pt>
                      <c:pt idx="6099">
                        <c:v>610</c:v>
                      </c:pt>
                      <c:pt idx="6100">
                        <c:v>610,1</c:v>
                      </c:pt>
                      <c:pt idx="6101">
                        <c:v>610,2</c:v>
                      </c:pt>
                      <c:pt idx="6102">
                        <c:v>610,3</c:v>
                      </c:pt>
                      <c:pt idx="6103">
                        <c:v>610,4</c:v>
                      </c:pt>
                      <c:pt idx="6104">
                        <c:v>610,5</c:v>
                      </c:pt>
                      <c:pt idx="6105">
                        <c:v>610,6</c:v>
                      </c:pt>
                      <c:pt idx="6106">
                        <c:v>610,7</c:v>
                      </c:pt>
                      <c:pt idx="6107">
                        <c:v>610,8</c:v>
                      </c:pt>
                      <c:pt idx="6108">
                        <c:v>610,9</c:v>
                      </c:pt>
                      <c:pt idx="6109">
                        <c:v>611</c:v>
                      </c:pt>
                      <c:pt idx="6110">
                        <c:v>611,1</c:v>
                      </c:pt>
                      <c:pt idx="6111">
                        <c:v>611,2</c:v>
                      </c:pt>
                      <c:pt idx="6112">
                        <c:v>611,3</c:v>
                      </c:pt>
                      <c:pt idx="6113">
                        <c:v>611,4</c:v>
                      </c:pt>
                      <c:pt idx="6114">
                        <c:v>611,5</c:v>
                      </c:pt>
                      <c:pt idx="6115">
                        <c:v>611,6</c:v>
                      </c:pt>
                      <c:pt idx="6116">
                        <c:v>611,7</c:v>
                      </c:pt>
                      <c:pt idx="6117">
                        <c:v>611,8</c:v>
                      </c:pt>
                      <c:pt idx="6118">
                        <c:v>611,9</c:v>
                      </c:pt>
                      <c:pt idx="6119">
                        <c:v>612</c:v>
                      </c:pt>
                      <c:pt idx="6120">
                        <c:v>612,1</c:v>
                      </c:pt>
                      <c:pt idx="6121">
                        <c:v>612,2</c:v>
                      </c:pt>
                      <c:pt idx="6122">
                        <c:v>612,3</c:v>
                      </c:pt>
                      <c:pt idx="6123">
                        <c:v>612,4</c:v>
                      </c:pt>
                      <c:pt idx="6124">
                        <c:v>612,5</c:v>
                      </c:pt>
                      <c:pt idx="6125">
                        <c:v>612,6</c:v>
                      </c:pt>
                      <c:pt idx="6126">
                        <c:v>612,7</c:v>
                      </c:pt>
                      <c:pt idx="6127">
                        <c:v>612,8</c:v>
                      </c:pt>
                      <c:pt idx="6128">
                        <c:v>612,9</c:v>
                      </c:pt>
                      <c:pt idx="6129">
                        <c:v>613</c:v>
                      </c:pt>
                      <c:pt idx="6130">
                        <c:v>613,1</c:v>
                      </c:pt>
                      <c:pt idx="6131">
                        <c:v>613,2</c:v>
                      </c:pt>
                      <c:pt idx="6132">
                        <c:v>613,3</c:v>
                      </c:pt>
                      <c:pt idx="6133">
                        <c:v>613,4</c:v>
                      </c:pt>
                      <c:pt idx="6134">
                        <c:v>613,5</c:v>
                      </c:pt>
                      <c:pt idx="6135">
                        <c:v>613,6</c:v>
                      </c:pt>
                      <c:pt idx="6136">
                        <c:v>613,7</c:v>
                      </c:pt>
                      <c:pt idx="6137">
                        <c:v>613,8</c:v>
                      </c:pt>
                      <c:pt idx="6138">
                        <c:v>613,9</c:v>
                      </c:pt>
                      <c:pt idx="6139">
                        <c:v>614</c:v>
                      </c:pt>
                      <c:pt idx="6140">
                        <c:v>614,1</c:v>
                      </c:pt>
                      <c:pt idx="6141">
                        <c:v>614,2</c:v>
                      </c:pt>
                      <c:pt idx="6142">
                        <c:v>614,3</c:v>
                      </c:pt>
                      <c:pt idx="6143">
                        <c:v>614,4</c:v>
                      </c:pt>
                      <c:pt idx="6144">
                        <c:v>614,5</c:v>
                      </c:pt>
                      <c:pt idx="6145">
                        <c:v>614,6</c:v>
                      </c:pt>
                      <c:pt idx="6146">
                        <c:v>614,7</c:v>
                      </c:pt>
                      <c:pt idx="6147">
                        <c:v>614,8</c:v>
                      </c:pt>
                      <c:pt idx="6148">
                        <c:v>614,9</c:v>
                      </c:pt>
                      <c:pt idx="6149">
                        <c:v>615</c:v>
                      </c:pt>
                      <c:pt idx="6150">
                        <c:v>615,1</c:v>
                      </c:pt>
                      <c:pt idx="6151">
                        <c:v>615,2</c:v>
                      </c:pt>
                      <c:pt idx="6152">
                        <c:v>615,3</c:v>
                      </c:pt>
                      <c:pt idx="6153">
                        <c:v>615,4</c:v>
                      </c:pt>
                      <c:pt idx="6154">
                        <c:v>615,5</c:v>
                      </c:pt>
                      <c:pt idx="6155">
                        <c:v>615,6</c:v>
                      </c:pt>
                      <c:pt idx="6156">
                        <c:v>615,7</c:v>
                      </c:pt>
                      <c:pt idx="6157">
                        <c:v>615,8</c:v>
                      </c:pt>
                      <c:pt idx="6158">
                        <c:v>615,9</c:v>
                      </c:pt>
                      <c:pt idx="6159">
                        <c:v>616</c:v>
                      </c:pt>
                      <c:pt idx="6160">
                        <c:v>616,1</c:v>
                      </c:pt>
                      <c:pt idx="6161">
                        <c:v>616,2</c:v>
                      </c:pt>
                      <c:pt idx="6162">
                        <c:v>616,3</c:v>
                      </c:pt>
                      <c:pt idx="6163">
                        <c:v>616,4</c:v>
                      </c:pt>
                      <c:pt idx="6164">
                        <c:v>616,5</c:v>
                      </c:pt>
                      <c:pt idx="6165">
                        <c:v>616,6</c:v>
                      </c:pt>
                      <c:pt idx="6166">
                        <c:v>616,7</c:v>
                      </c:pt>
                      <c:pt idx="6167">
                        <c:v>616,8</c:v>
                      </c:pt>
                      <c:pt idx="6168">
                        <c:v>616,9</c:v>
                      </c:pt>
                      <c:pt idx="6169">
                        <c:v>617</c:v>
                      </c:pt>
                      <c:pt idx="6170">
                        <c:v>617,1</c:v>
                      </c:pt>
                      <c:pt idx="6171">
                        <c:v>617,2</c:v>
                      </c:pt>
                      <c:pt idx="6172">
                        <c:v>617,3</c:v>
                      </c:pt>
                      <c:pt idx="6173">
                        <c:v>617,4</c:v>
                      </c:pt>
                      <c:pt idx="6174">
                        <c:v>617,5</c:v>
                      </c:pt>
                      <c:pt idx="6175">
                        <c:v>617,6</c:v>
                      </c:pt>
                      <c:pt idx="6176">
                        <c:v>617,7</c:v>
                      </c:pt>
                      <c:pt idx="6177">
                        <c:v>617,8</c:v>
                      </c:pt>
                      <c:pt idx="6178">
                        <c:v>617,9</c:v>
                      </c:pt>
                      <c:pt idx="6179">
                        <c:v>618</c:v>
                      </c:pt>
                      <c:pt idx="6180">
                        <c:v>618,1</c:v>
                      </c:pt>
                      <c:pt idx="6181">
                        <c:v>618,2</c:v>
                      </c:pt>
                      <c:pt idx="6182">
                        <c:v>618,3</c:v>
                      </c:pt>
                      <c:pt idx="6183">
                        <c:v>618,4</c:v>
                      </c:pt>
                      <c:pt idx="6184">
                        <c:v>618,5</c:v>
                      </c:pt>
                      <c:pt idx="6185">
                        <c:v>618,6</c:v>
                      </c:pt>
                      <c:pt idx="6186">
                        <c:v>618,7</c:v>
                      </c:pt>
                      <c:pt idx="6187">
                        <c:v>618,8</c:v>
                      </c:pt>
                      <c:pt idx="6188">
                        <c:v>618,9</c:v>
                      </c:pt>
                      <c:pt idx="6189">
                        <c:v>619</c:v>
                      </c:pt>
                      <c:pt idx="6190">
                        <c:v>619,1</c:v>
                      </c:pt>
                      <c:pt idx="6191">
                        <c:v>619,2</c:v>
                      </c:pt>
                      <c:pt idx="6192">
                        <c:v>619,3</c:v>
                      </c:pt>
                      <c:pt idx="6193">
                        <c:v>619,4</c:v>
                      </c:pt>
                      <c:pt idx="6194">
                        <c:v>619,5</c:v>
                      </c:pt>
                      <c:pt idx="6195">
                        <c:v>619,6</c:v>
                      </c:pt>
                      <c:pt idx="6196">
                        <c:v>619,7</c:v>
                      </c:pt>
                      <c:pt idx="6197">
                        <c:v>619,8</c:v>
                      </c:pt>
                      <c:pt idx="6198">
                        <c:v>619,9</c:v>
                      </c:pt>
                      <c:pt idx="6199">
                        <c:v>620</c:v>
                      </c:pt>
                      <c:pt idx="6200">
                        <c:v>620,1</c:v>
                      </c:pt>
                      <c:pt idx="6201">
                        <c:v>620,2</c:v>
                      </c:pt>
                      <c:pt idx="6202">
                        <c:v>620,3</c:v>
                      </c:pt>
                      <c:pt idx="6203">
                        <c:v>620,4</c:v>
                      </c:pt>
                      <c:pt idx="6204">
                        <c:v>620,5</c:v>
                      </c:pt>
                      <c:pt idx="6205">
                        <c:v>620,6</c:v>
                      </c:pt>
                      <c:pt idx="6206">
                        <c:v>620,7</c:v>
                      </c:pt>
                      <c:pt idx="6207">
                        <c:v>620,8</c:v>
                      </c:pt>
                      <c:pt idx="6208">
                        <c:v>620,9</c:v>
                      </c:pt>
                      <c:pt idx="6209">
                        <c:v>621</c:v>
                      </c:pt>
                      <c:pt idx="6210">
                        <c:v>621,1</c:v>
                      </c:pt>
                      <c:pt idx="6211">
                        <c:v>621,2</c:v>
                      </c:pt>
                      <c:pt idx="6212">
                        <c:v>621,3</c:v>
                      </c:pt>
                      <c:pt idx="6213">
                        <c:v>621,4</c:v>
                      </c:pt>
                      <c:pt idx="6214">
                        <c:v>621,5</c:v>
                      </c:pt>
                      <c:pt idx="6215">
                        <c:v>621,6</c:v>
                      </c:pt>
                      <c:pt idx="6216">
                        <c:v>621,7</c:v>
                      </c:pt>
                      <c:pt idx="6217">
                        <c:v>621,8</c:v>
                      </c:pt>
                      <c:pt idx="6218">
                        <c:v>621,9</c:v>
                      </c:pt>
                      <c:pt idx="6219">
                        <c:v>622</c:v>
                      </c:pt>
                      <c:pt idx="6220">
                        <c:v>622,1</c:v>
                      </c:pt>
                      <c:pt idx="6221">
                        <c:v>622,2</c:v>
                      </c:pt>
                      <c:pt idx="6222">
                        <c:v>622,3</c:v>
                      </c:pt>
                      <c:pt idx="6223">
                        <c:v>622,4</c:v>
                      </c:pt>
                      <c:pt idx="6224">
                        <c:v>622,5</c:v>
                      </c:pt>
                      <c:pt idx="6225">
                        <c:v>622,6</c:v>
                      </c:pt>
                      <c:pt idx="6226">
                        <c:v>622,7</c:v>
                      </c:pt>
                      <c:pt idx="6227">
                        <c:v>622,8</c:v>
                      </c:pt>
                      <c:pt idx="6228">
                        <c:v>622,9</c:v>
                      </c:pt>
                      <c:pt idx="6229">
                        <c:v>623</c:v>
                      </c:pt>
                      <c:pt idx="6230">
                        <c:v>623,1</c:v>
                      </c:pt>
                      <c:pt idx="6231">
                        <c:v>623,2</c:v>
                      </c:pt>
                      <c:pt idx="6232">
                        <c:v>623,3</c:v>
                      </c:pt>
                      <c:pt idx="6233">
                        <c:v>623,4</c:v>
                      </c:pt>
                      <c:pt idx="6234">
                        <c:v>623,5</c:v>
                      </c:pt>
                      <c:pt idx="6235">
                        <c:v>623,6</c:v>
                      </c:pt>
                      <c:pt idx="6236">
                        <c:v>623,7</c:v>
                      </c:pt>
                      <c:pt idx="6237">
                        <c:v>623,8</c:v>
                      </c:pt>
                      <c:pt idx="6238">
                        <c:v>623,9</c:v>
                      </c:pt>
                      <c:pt idx="6239">
                        <c:v>624</c:v>
                      </c:pt>
                      <c:pt idx="6240">
                        <c:v>624,1</c:v>
                      </c:pt>
                      <c:pt idx="6241">
                        <c:v>624,2</c:v>
                      </c:pt>
                      <c:pt idx="6242">
                        <c:v>624,3</c:v>
                      </c:pt>
                      <c:pt idx="6243">
                        <c:v>624,4</c:v>
                      </c:pt>
                      <c:pt idx="6244">
                        <c:v>624,5</c:v>
                      </c:pt>
                      <c:pt idx="6245">
                        <c:v>624,6</c:v>
                      </c:pt>
                      <c:pt idx="6246">
                        <c:v>624,7</c:v>
                      </c:pt>
                      <c:pt idx="6247">
                        <c:v>624,8</c:v>
                      </c:pt>
                      <c:pt idx="6248">
                        <c:v>624,9</c:v>
                      </c:pt>
                      <c:pt idx="6249">
                        <c:v>625</c:v>
                      </c:pt>
                      <c:pt idx="6250">
                        <c:v>625,1</c:v>
                      </c:pt>
                      <c:pt idx="6251">
                        <c:v>625,2</c:v>
                      </c:pt>
                      <c:pt idx="6252">
                        <c:v>625,3</c:v>
                      </c:pt>
                      <c:pt idx="6253">
                        <c:v>625,4</c:v>
                      </c:pt>
                      <c:pt idx="6254">
                        <c:v>625,5</c:v>
                      </c:pt>
                      <c:pt idx="6255">
                        <c:v>625,6</c:v>
                      </c:pt>
                      <c:pt idx="6256">
                        <c:v>625,7</c:v>
                      </c:pt>
                      <c:pt idx="6257">
                        <c:v>625,8</c:v>
                      </c:pt>
                      <c:pt idx="6258">
                        <c:v>625,9</c:v>
                      </c:pt>
                      <c:pt idx="6259">
                        <c:v>626</c:v>
                      </c:pt>
                      <c:pt idx="6260">
                        <c:v>626,1</c:v>
                      </c:pt>
                      <c:pt idx="6261">
                        <c:v>626,2</c:v>
                      </c:pt>
                      <c:pt idx="6262">
                        <c:v>626,3</c:v>
                      </c:pt>
                      <c:pt idx="6263">
                        <c:v>626,4</c:v>
                      </c:pt>
                      <c:pt idx="6264">
                        <c:v>626,5</c:v>
                      </c:pt>
                      <c:pt idx="6265">
                        <c:v>626,6</c:v>
                      </c:pt>
                      <c:pt idx="6266">
                        <c:v>626,7</c:v>
                      </c:pt>
                      <c:pt idx="6267">
                        <c:v>626,8</c:v>
                      </c:pt>
                      <c:pt idx="6268">
                        <c:v>626,9</c:v>
                      </c:pt>
                      <c:pt idx="6269">
                        <c:v>627</c:v>
                      </c:pt>
                      <c:pt idx="6270">
                        <c:v>627,1</c:v>
                      </c:pt>
                      <c:pt idx="6271">
                        <c:v>627,2</c:v>
                      </c:pt>
                      <c:pt idx="6272">
                        <c:v>627,3</c:v>
                      </c:pt>
                      <c:pt idx="6273">
                        <c:v>627,4</c:v>
                      </c:pt>
                      <c:pt idx="6274">
                        <c:v>627,5</c:v>
                      </c:pt>
                      <c:pt idx="6275">
                        <c:v>627,6</c:v>
                      </c:pt>
                      <c:pt idx="6276">
                        <c:v>627,7</c:v>
                      </c:pt>
                      <c:pt idx="6277">
                        <c:v>627,8</c:v>
                      </c:pt>
                      <c:pt idx="6278">
                        <c:v>627,9</c:v>
                      </c:pt>
                      <c:pt idx="6279">
                        <c:v>628</c:v>
                      </c:pt>
                      <c:pt idx="6280">
                        <c:v>628,1</c:v>
                      </c:pt>
                      <c:pt idx="6281">
                        <c:v>628,2</c:v>
                      </c:pt>
                      <c:pt idx="6282">
                        <c:v>628,3</c:v>
                      </c:pt>
                      <c:pt idx="6283">
                        <c:v>628,4</c:v>
                      </c:pt>
                      <c:pt idx="6284">
                        <c:v>628,5</c:v>
                      </c:pt>
                      <c:pt idx="6285">
                        <c:v>628,6</c:v>
                      </c:pt>
                      <c:pt idx="6286">
                        <c:v>628,7</c:v>
                      </c:pt>
                      <c:pt idx="6287">
                        <c:v>628,8</c:v>
                      </c:pt>
                      <c:pt idx="6288">
                        <c:v>628,9</c:v>
                      </c:pt>
                      <c:pt idx="6289">
                        <c:v>629</c:v>
                      </c:pt>
                      <c:pt idx="6290">
                        <c:v>629,1</c:v>
                      </c:pt>
                      <c:pt idx="6291">
                        <c:v>629,2</c:v>
                      </c:pt>
                      <c:pt idx="6292">
                        <c:v>629,3</c:v>
                      </c:pt>
                      <c:pt idx="6293">
                        <c:v>629,4</c:v>
                      </c:pt>
                      <c:pt idx="6294">
                        <c:v>629,5</c:v>
                      </c:pt>
                      <c:pt idx="6295">
                        <c:v>629,6</c:v>
                      </c:pt>
                      <c:pt idx="6296">
                        <c:v>629,7</c:v>
                      </c:pt>
                      <c:pt idx="6297">
                        <c:v>629,8</c:v>
                      </c:pt>
                      <c:pt idx="6298">
                        <c:v>629,9</c:v>
                      </c:pt>
                      <c:pt idx="6299">
                        <c:v>630</c:v>
                      </c:pt>
                      <c:pt idx="6300">
                        <c:v>630,1</c:v>
                      </c:pt>
                      <c:pt idx="6301">
                        <c:v>630,2</c:v>
                      </c:pt>
                      <c:pt idx="6302">
                        <c:v>630,3</c:v>
                      </c:pt>
                      <c:pt idx="6303">
                        <c:v>630,4</c:v>
                      </c:pt>
                      <c:pt idx="6304">
                        <c:v>630,5</c:v>
                      </c:pt>
                      <c:pt idx="6305">
                        <c:v>630,6</c:v>
                      </c:pt>
                      <c:pt idx="6306">
                        <c:v>630,7</c:v>
                      </c:pt>
                      <c:pt idx="6307">
                        <c:v>630,8</c:v>
                      </c:pt>
                      <c:pt idx="6308">
                        <c:v>630,9</c:v>
                      </c:pt>
                      <c:pt idx="6309">
                        <c:v>631</c:v>
                      </c:pt>
                      <c:pt idx="6310">
                        <c:v>631,1</c:v>
                      </c:pt>
                      <c:pt idx="6311">
                        <c:v>631,2</c:v>
                      </c:pt>
                      <c:pt idx="6312">
                        <c:v>631,3</c:v>
                      </c:pt>
                      <c:pt idx="6313">
                        <c:v>631,4</c:v>
                      </c:pt>
                      <c:pt idx="6314">
                        <c:v>631,5</c:v>
                      </c:pt>
                      <c:pt idx="6315">
                        <c:v>631,6</c:v>
                      </c:pt>
                      <c:pt idx="6316">
                        <c:v>631,7</c:v>
                      </c:pt>
                      <c:pt idx="6317">
                        <c:v>631,8</c:v>
                      </c:pt>
                      <c:pt idx="6318">
                        <c:v>631,9</c:v>
                      </c:pt>
                      <c:pt idx="6319">
                        <c:v>632</c:v>
                      </c:pt>
                      <c:pt idx="6320">
                        <c:v>632,1</c:v>
                      </c:pt>
                      <c:pt idx="6321">
                        <c:v>632,2</c:v>
                      </c:pt>
                      <c:pt idx="6322">
                        <c:v>632,3</c:v>
                      </c:pt>
                      <c:pt idx="6323">
                        <c:v>632,4</c:v>
                      </c:pt>
                      <c:pt idx="6324">
                        <c:v>632,5</c:v>
                      </c:pt>
                      <c:pt idx="6325">
                        <c:v>632,6</c:v>
                      </c:pt>
                      <c:pt idx="6326">
                        <c:v>632,7</c:v>
                      </c:pt>
                      <c:pt idx="6327">
                        <c:v>632,8</c:v>
                      </c:pt>
                      <c:pt idx="6328">
                        <c:v>632,9</c:v>
                      </c:pt>
                      <c:pt idx="6329">
                        <c:v>633</c:v>
                      </c:pt>
                      <c:pt idx="6330">
                        <c:v>633,1</c:v>
                      </c:pt>
                      <c:pt idx="6331">
                        <c:v>633,2</c:v>
                      </c:pt>
                      <c:pt idx="6332">
                        <c:v>633,3</c:v>
                      </c:pt>
                      <c:pt idx="6333">
                        <c:v>633,4</c:v>
                      </c:pt>
                      <c:pt idx="6334">
                        <c:v>633,5</c:v>
                      </c:pt>
                      <c:pt idx="6335">
                        <c:v>633,6</c:v>
                      </c:pt>
                      <c:pt idx="6336">
                        <c:v>633,7</c:v>
                      </c:pt>
                      <c:pt idx="6337">
                        <c:v>633,8</c:v>
                      </c:pt>
                      <c:pt idx="6338">
                        <c:v>633,9</c:v>
                      </c:pt>
                      <c:pt idx="6339">
                        <c:v>634</c:v>
                      </c:pt>
                      <c:pt idx="6340">
                        <c:v>634,1</c:v>
                      </c:pt>
                      <c:pt idx="6341">
                        <c:v>634,2</c:v>
                      </c:pt>
                      <c:pt idx="6342">
                        <c:v>634,3</c:v>
                      </c:pt>
                      <c:pt idx="6343">
                        <c:v>634,4</c:v>
                      </c:pt>
                      <c:pt idx="6344">
                        <c:v>634,5</c:v>
                      </c:pt>
                      <c:pt idx="6345">
                        <c:v>634,6</c:v>
                      </c:pt>
                      <c:pt idx="6346">
                        <c:v>634,7</c:v>
                      </c:pt>
                      <c:pt idx="6347">
                        <c:v>634,8</c:v>
                      </c:pt>
                      <c:pt idx="6348">
                        <c:v>634,9</c:v>
                      </c:pt>
                      <c:pt idx="6349">
                        <c:v>635</c:v>
                      </c:pt>
                      <c:pt idx="6350">
                        <c:v>635,1</c:v>
                      </c:pt>
                      <c:pt idx="6351">
                        <c:v>635,2</c:v>
                      </c:pt>
                      <c:pt idx="6352">
                        <c:v>635,3</c:v>
                      </c:pt>
                      <c:pt idx="6353">
                        <c:v>635,4</c:v>
                      </c:pt>
                      <c:pt idx="6354">
                        <c:v>635,5</c:v>
                      </c:pt>
                      <c:pt idx="6355">
                        <c:v>635,6</c:v>
                      </c:pt>
                      <c:pt idx="6356">
                        <c:v>635,7</c:v>
                      </c:pt>
                      <c:pt idx="6357">
                        <c:v>635,8</c:v>
                      </c:pt>
                      <c:pt idx="6358">
                        <c:v>635,9</c:v>
                      </c:pt>
                      <c:pt idx="6359">
                        <c:v>636</c:v>
                      </c:pt>
                      <c:pt idx="6360">
                        <c:v>636,1</c:v>
                      </c:pt>
                      <c:pt idx="6361">
                        <c:v>636,2</c:v>
                      </c:pt>
                      <c:pt idx="6362">
                        <c:v>636,3</c:v>
                      </c:pt>
                      <c:pt idx="6363">
                        <c:v>636,4</c:v>
                      </c:pt>
                      <c:pt idx="6364">
                        <c:v>636,5</c:v>
                      </c:pt>
                      <c:pt idx="6365">
                        <c:v>636,6</c:v>
                      </c:pt>
                      <c:pt idx="6366">
                        <c:v>636,7</c:v>
                      </c:pt>
                      <c:pt idx="6367">
                        <c:v>636,8</c:v>
                      </c:pt>
                      <c:pt idx="6368">
                        <c:v>636,9</c:v>
                      </c:pt>
                      <c:pt idx="6369">
                        <c:v>637</c:v>
                      </c:pt>
                      <c:pt idx="6370">
                        <c:v>637,1</c:v>
                      </c:pt>
                      <c:pt idx="6371">
                        <c:v>637,2</c:v>
                      </c:pt>
                      <c:pt idx="6372">
                        <c:v>637,3</c:v>
                      </c:pt>
                      <c:pt idx="6373">
                        <c:v>637,4</c:v>
                      </c:pt>
                      <c:pt idx="6374">
                        <c:v>637,5</c:v>
                      </c:pt>
                      <c:pt idx="6375">
                        <c:v>637,6</c:v>
                      </c:pt>
                      <c:pt idx="6376">
                        <c:v>637,7</c:v>
                      </c:pt>
                      <c:pt idx="6377">
                        <c:v>637,8</c:v>
                      </c:pt>
                      <c:pt idx="6378">
                        <c:v>637,9</c:v>
                      </c:pt>
                      <c:pt idx="6379">
                        <c:v>638</c:v>
                      </c:pt>
                      <c:pt idx="6380">
                        <c:v>638,1</c:v>
                      </c:pt>
                      <c:pt idx="6381">
                        <c:v>638,2</c:v>
                      </c:pt>
                      <c:pt idx="6382">
                        <c:v>638,3</c:v>
                      </c:pt>
                      <c:pt idx="6383">
                        <c:v>638,4</c:v>
                      </c:pt>
                      <c:pt idx="6384">
                        <c:v>638,5</c:v>
                      </c:pt>
                      <c:pt idx="6385">
                        <c:v>638,6</c:v>
                      </c:pt>
                      <c:pt idx="6386">
                        <c:v>638,7</c:v>
                      </c:pt>
                      <c:pt idx="6387">
                        <c:v>638,8</c:v>
                      </c:pt>
                      <c:pt idx="6388">
                        <c:v>638,9</c:v>
                      </c:pt>
                      <c:pt idx="6389">
                        <c:v>639</c:v>
                      </c:pt>
                      <c:pt idx="6390">
                        <c:v>639,1</c:v>
                      </c:pt>
                      <c:pt idx="6391">
                        <c:v>639,2</c:v>
                      </c:pt>
                      <c:pt idx="6392">
                        <c:v>639,3</c:v>
                      </c:pt>
                      <c:pt idx="6393">
                        <c:v>639,4</c:v>
                      </c:pt>
                      <c:pt idx="6394">
                        <c:v>639,5</c:v>
                      </c:pt>
                      <c:pt idx="6395">
                        <c:v>639,6</c:v>
                      </c:pt>
                      <c:pt idx="6396">
                        <c:v>639,7</c:v>
                      </c:pt>
                      <c:pt idx="6397">
                        <c:v>639,8</c:v>
                      </c:pt>
                      <c:pt idx="6398">
                        <c:v>639,9</c:v>
                      </c:pt>
                      <c:pt idx="6399">
                        <c:v>640</c:v>
                      </c:pt>
                      <c:pt idx="6400">
                        <c:v>640,1</c:v>
                      </c:pt>
                      <c:pt idx="6401">
                        <c:v>640,2</c:v>
                      </c:pt>
                      <c:pt idx="6402">
                        <c:v>640,3</c:v>
                      </c:pt>
                      <c:pt idx="6403">
                        <c:v>640,4</c:v>
                      </c:pt>
                      <c:pt idx="6404">
                        <c:v>640,5</c:v>
                      </c:pt>
                      <c:pt idx="6405">
                        <c:v>640,6</c:v>
                      </c:pt>
                      <c:pt idx="6406">
                        <c:v>640,7</c:v>
                      </c:pt>
                      <c:pt idx="6407">
                        <c:v>640,8</c:v>
                      </c:pt>
                      <c:pt idx="6408">
                        <c:v>640,9</c:v>
                      </c:pt>
                      <c:pt idx="6409">
                        <c:v>641</c:v>
                      </c:pt>
                      <c:pt idx="6410">
                        <c:v>641,1</c:v>
                      </c:pt>
                      <c:pt idx="6411">
                        <c:v>641,2</c:v>
                      </c:pt>
                      <c:pt idx="6412">
                        <c:v>641,3</c:v>
                      </c:pt>
                      <c:pt idx="6413">
                        <c:v>641,4</c:v>
                      </c:pt>
                      <c:pt idx="6414">
                        <c:v>641,5</c:v>
                      </c:pt>
                      <c:pt idx="6415">
                        <c:v>641,6</c:v>
                      </c:pt>
                      <c:pt idx="6416">
                        <c:v>641,7</c:v>
                      </c:pt>
                      <c:pt idx="6417">
                        <c:v>641,8</c:v>
                      </c:pt>
                      <c:pt idx="6418">
                        <c:v>641,9</c:v>
                      </c:pt>
                      <c:pt idx="6419">
                        <c:v>642</c:v>
                      </c:pt>
                      <c:pt idx="6420">
                        <c:v>642,1</c:v>
                      </c:pt>
                      <c:pt idx="6421">
                        <c:v>642,2</c:v>
                      </c:pt>
                      <c:pt idx="6422">
                        <c:v>642,3</c:v>
                      </c:pt>
                      <c:pt idx="6423">
                        <c:v>642,4</c:v>
                      </c:pt>
                      <c:pt idx="6424">
                        <c:v>642,5</c:v>
                      </c:pt>
                      <c:pt idx="6425">
                        <c:v>642,6</c:v>
                      </c:pt>
                      <c:pt idx="6426">
                        <c:v>642,7</c:v>
                      </c:pt>
                      <c:pt idx="6427">
                        <c:v>642,8</c:v>
                      </c:pt>
                      <c:pt idx="6428">
                        <c:v>642,9</c:v>
                      </c:pt>
                      <c:pt idx="6429">
                        <c:v>643</c:v>
                      </c:pt>
                      <c:pt idx="6430">
                        <c:v>643,1</c:v>
                      </c:pt>
                      <c:pt idx="6431">
                        <c:v>643,2</c:v>
                      </c:pt>
                      <c:pt idx="6432">
                        <c:v>643,3</c:v>
                      </c:pt>
                      <c:pt idx="6433">
                        <c:v>643,4</c:v>
                      </c:pt>
                      <c:pt idx="6434">
                        <c:v>643,5</c:v>
                      </c:pt>
                      <c:pt idx="6435">
                        <c:v>643,6</c:v>
                      </c:pt>
                      <c:pt idx="6436">
                        <c:v>643,7</c:v>
                      </c:pt>
                      <c:pt idx="6437">
                        <c:v>643,8</c:v>
                      </c:pt>
                      <c:pt idx="6438">
                        <c:v>643,9</c:v>
                      </c:pt>
                      <c:pt idx="6439">
                        <c:v>644</c:v>
                      </c:pt>
                      <c:pt idx="6440">
                        <c:v>644,1</c:v>
                      </c:pt>
                      <c:pt idx="6441">
                        <c:v>644,2</c:v>
                      </c:pt>
                      <c:pt idx="6442">
                        <c:v>644,3</c:v>
                      </c:pt>
                      <c:pt idx="6443">
                        <c:v>644,4</c:v>
                      </c:pt>
                      <c:pt idx="6444">
                        <c:v>644,5</c:v>
                      </c:pt>
                      <c:pt idx="6445">
                        <c:v>644,6</c:v>
                      </c:pt>
                      <c:pt idx="6446">
                        <c:v>644,7</c:v>
                      </c:pt>
                      <c:pt idx="6447">
                        <c:v>644,8</c:v>
                      </c:pt>
                      <c:pt idx="6448">
                        <c:v>644,9</c:v>
                      </c:pt>
                      <c:pt idx="6449">
                        <c:v>645</c:v>
                      </c:pt>
                      <c:pt idx="6450">
                        <c:v>645,1</c:v>
                      </c:pt>
                      <c:pt idx="6451">
                        <c:v>645,2</c:v>
                      </c:pt>
                      <c:pt idx="6452">
                        <c:v>645,3</c:v>
                      </c:pt>
                      <c:pt idx="6453">
                        <c:v>645,4</c:v>
                      </c:pt>
                      <c:pt idx="6454">
                        <c:v>645,5</c:v>
                      </c:pt>
                      <c:pt idx="6455">
                        <c:v>645,6</c:v>
                      </c:pt>
                      <c:pt idx="6456">
                        <c:v>645,7</c:v>
                      </c:pt>
                      <c:pt idx="6457">
                        <c:v>645,8</c:v>
                      </c:pt>
                      <c:pt idx="6458">
                        <c:v>645,9</c:v>
                      </c:pt>
                      <c:pt idx="6459">
                        <c:v>646</c:v>
                      </c:pt>
                      <c:pt idx="6460">
                        <c:v>646,1</c:v>
                      </c:pt>
                      <c:pt idx="6461">
                        <c:v>646,2</c:v>
                      </c:pt>
                      <c:pt idx="6462">
                        <c:v>646,3</c:v>
                      </c:pt>
                      <c:pt idx="6463">
                        <c:v>646,4</c:v>
                      </c:pt>
                      <c:pt idx="6464">
                        <c:v>646,5</c:v>
                      </c:pt>
                      <c:pt idx="6465">
                        <c:v>646,6</c:v>
                      </c:pt>
                      <c:pt idx="6466">
                        <c:v>646,7</c:v>
                      </c:pt>
                      <c:pt idx="6467">
                        <c:v>646,8</c:v>
                      </c:pt>
                      <c:pt idx="6468">
                        <c:v>646,9</c:v>
                      </c:pt>
                      <c:pt idx="6469">
                        <c:v>647</c:v>
                      </c:pt>
                      <c:pt idx="6470">
                        <c:v>647,1</c:v>
                      </c:pt>
                      <c:pt idx="6471">
                        <c:v>647,2</c:v>
                      </c:pt>
                      <c:pt idx="6472">
                        <c:v>647,3</c:v>
                      </c:pt>
                      <c:pt idx="6473">
                        <c:v>647,4</c:v>
                      </c:pt>
                      <c:pt idx="6474">
                        <c:v>647,5</c:v>
                      </c:pt>
                      <c:pt idx="6475">
                        <c:v>647,6</c:v>
                      </c:pt>
                      <c:pt idx="6476">
                        <c:v>647,7</c:v>
                      </c:pt>
                      <c:pt idx="6477">
                        <c:v>647,8</c:v>
                      </c:pt>
                      <c:pt idx="6478">
                        <c:v>647,9</c:v>
                      </c:pt>
                      <c:pt idx="6479">
                        <c:v>648</c:v>
                      </c:pt>
                      <c:pt idx="6480">
                        <c:v>648,1</c:v>
                      </c:pt>
                      <c:pt idx="6481">
                        <c:v>648,2</c:v>
                      </c:pt>
                      <c:pt idx="6482">
                        <c:v>648,3</c:v>
                      </c:pt>
                      <c:pt idx="6483">
                        <c:v>648,4</c:v>
                      </c:pt>
                      <c:pt idx="6484">
                        <c:v>648,5</c:v>
                      </c:pt>
                      <c:pt idx="6485">
                        <c:v>648,6</c:v>
                      </c:pt>
                      <c:pt idx="6486">
                        <c:v>648,7</c:v>
                      </c:pt>
                      <c:pt idx="6487">
                        <c:v>648,8</c:v>
                      </c:pt>
                      <c:pt idx="6488">
                        <c:v>648,9</c:v>
                      </c:pt>
                      <c:pt idx="6489">
                        <c:v>649</c:v>
                      </c:pt>
                      <c:pt idx="6490">
                        <c:v>649,1</c:v>
                      </c:pt>
                      <c:pt idx="6491">
                        <c:v>649,2</c:v>
                      </c:pt>
                      <c:pt idx="6492">
                        <c:v>649,3</c:v>
                      </c:pt>
                      <c:pt idx="6493">
                        <c:v>649,4</c:v>
                      </c:pt>
                      <c:pt idx="6494">
                        <c:v>649,5</c:v>
                      </c:pt>
                      <c:pt idx="6495">
                        <c:v>649,6</c:v>
                      </c:pt>
                      <c:pt idx="6496">
                        <c:v>649,7</c:v>
                      </c:pt>
                      <c:pt idx="6497">
                        <c:v>649,8</c:v>
                      </c:pt>
                      <c:pt idx="6498">
                        <c:v>649,9</c:v>
                      </c:pt>
                      <c:pt idx="6499">
                        <c:v>650</c:v>
                      </c:pt>
                      <c:pt idx="6500">
                        <c:v>650,1</c:v>
                      </c:pt>
                      <c:pt idx="6501">
                        <c:v>650,2</c:v>
                      </c:pt>
                      <c:pt idx="6502">
                        <c:v>650,3</c:v>
                      </c:pt>
                      <c:pt idx="6503">
                        <c:v>650,4</c:v>
                      </c:pt>
                      <c:pt idx="6504">
                        <c:v>650,5</c:v>
                      </c:pt>
                      <c:pt idx="6505">
                        <c:v>650,6</c:v>
                      </c:pt>
                      <c:pt idx="6506">
                        <c:v>650,7</c:v>
                      </c:pt>
                      <c:pt idx="6507">
                        <c:v>650,8</c:v>
                      </c:pt>
                      <c:pt idx="6508">
                        <c:v>650,9</c:v>
                      </c:pt>
                      <c:pt idx="6509">
                        <c:v>651</c:v>
                      </c:pt>
                      <c:pt idx="6510">
                        <c:v>651,1</c:v>
                      </c:pt>
                      <c:pt idx="6511">
                        <c:v>651,2</c:v>
                      </c:pt>
                      <c:pt idx="6512">
                        <c:v>651,3</c:v>
                      </c:pt>
                      <c:pt idx="6513">
                        <c:v>651,4</c:v>
                      </c:pt>
                      <c:pt idx="6514">
                        <c:v>651,5</c:v>
                      </c:pt>
                      <c:pt idx="6515">
                        <c:v>651,6</c:v>
                      </c:pt>
                      <c:pt idx="6516">
                        <c:v>651,7</c:v>
                      </c:pt>
                      <c:pt idx="6517">
                        <c:v>651,8</c:v>
                      </c:pt>
                      <c:pt idx="6518">
                        <c:v>651,9</c:v>
                      </c:pt>
                      <c:pt idx="6519">
                        <c:v>652</c:v>
                      </c:pt>
                      <c:pt idx="6520">
                        <c:v>652,1</c:v>
                      </c:pt>
                      <c:pt idx="6521">
                        <c:v>652,2</c:v>
                      </c:pt>
                      <c:pt idx="6522">
                        <c:v>652,3</c:v>
                      </c:pt>
                      <c:pt idx="6523">
                        <c:v>652,4</c:v>
                      </c:pt>
                      <c:pt idx="6524">
                        <c:v>652,5</c:v>
                      </c:pt>
                      <c:pt idx="6525">
                        <c:v>652,6</c:v>
                      </c:pt>
                      <c:pt idx="6526">
                        <c:v>652,7</c:v>
                      </c:pt>
                      <c:pt idx="6527">
                        <c:v>652,8</c:v>
                      </c:pt>
                      <c:pt idx="6528">
                        <c:v>652,9</c:v>
                      </c:pt>
                      <c:pt idx="6529">
                        <c:v>653</c:v>
                      </c:pt>
                      <c:pt idx="6530">
                        <c:v>653,1</c:v>
                      </c:pt>
                      <c:pt idx="6531">
                        <c:v>653,2</c:v>
                      </c:pt>
                      <c:pt idx="6532">
                        <c:v>653,3</c:v>
                      </c:pt>
                      <c:pt idx="6533">
                        <c:v>653,4</c:v>
                      </c:pt>
                      <c:pt idx="6534">
                        <c:v>653,5</c:v>
                      </c:pt>
                      <c:pt idx="6535">
                        <c:v>653,6</c:v>
                      </c:pt>
                      <c:pt idx="6536">
                        <c:v>653,7</c:v>
                      </c:pt>
                      <c:pt idx="6537">
                        <c:v>653,8</c:v>
                      </c:pt>
                      <c:pt idx="6538">
                        <c:v>653,9</c:v>
                      </c:pt>
                      <c:pt idx="6539">
                        <c:v>654</c:v>
                      </c:pt>
                      <c:pt idx="6540">
                        <c:v>654,1</c:v>
                      </c:pt>
                      <c:pt idx="6541">
                        <c:v>654,2</c:v>
                      </c:pt>
                      <c:pt idx="6542">
                        <c:v>654,3</c:v>
                      </c:pt>
                      <c:pt idx="6543">
                        <c:v>654,4</c:v>
                      </c:pt>
                      <c:pt idx="6544">
                        <c:v>654,5</c:v>
                      </c:pt>
                      <c:pt idx="6545">
                        <c:v>654,6</c:v>
                      </c:pt>
                      <c:pt idx="6546">
                        <c:v>654,7</c:v>
                      </c:pt>
                      <c:pt idx="6547">
                        <c:v>654,8</c:v>
                      </c:pt>
                      <c:pt idx="6548">
                        <c:v>654,9</c:v>
                      </c:pt>
                      <c:pt idx="6549">
                        <c:v>655</c:v>
                      </c:pt>
                      <c:pt idx="6550">
                        <c:v>655,1</c:v>
                      </c:pt>
                      <c:pt idx="6551">
                        <c:v>655,2</c:v>
                      </c:pt>
                      <c:pt idx="6552">
                        <c:v>655,3</c:v>
                      </c:pt>
                      <c:pt idx="6553">
                        <c:v>655,4</c:v>
                      </c:pt>
                      <c:pt idx="6554">
                        <c:v>655,5</c:v>
                      </c:pt>
                      <c:pt idx="6555">
                        <c:v>655,6</c:v>
                      </c:pt>
                      <c:pt idx="6556">
                        <c:v>655,7</c:v>
                      </c:pt>
                      <c:pt idx="6557">
                        <c:v>655,8</c:v>
                      </c:pt>
                      <c:pt idx="6558">
                        <c:v>655,9</c:v>
                      </c:pt>
                      <c:pt idx="6559">
                        <c:v>656</c:v>
                      </c:pt>
                      <c:pt idx="6560">
                        <c:v>656,1</c:v>
                      </c:pt>
                      <c:pt idx="6561">
                        <c:v>656,2</c:v>
                      </c:pt>
                      <c:pt idx="6562">
                        <c:v>656,3</c:v>
                      </c:pt>
                      <c:pt idx="6563">
                        <c:v>656,4</c:v>
                      </c:pt>
                      <c:pt idx="6564">
                        <c:v>656,5</c:v>
                      </c:pt>
                      <c:pt idx="6565">
                        <c:v>656,6</c:v>
                      </c:pt>
                      <c:pt idx="6566">
                        <c:v>656,7</c:v>
                      </c:pt>
                      <c:pt idx="6567">
                        <c:v>656,8</c:v>
                      </c:pt>
                      <c:pt idx="6568">
                        <c:v>656,9</c:v>
                      </c:pt>
                      <c:pt idx="6569">
                        <c:v>657</c:v>
                      </c:pt>
                      <c:pt idx="6570">
                        <c:v>657,1</c:v>
                      </c:pt>
                      <c:pt idx="6571">
                        <c:v>657,2</c:v>
                      </c:pt>
                      <c:pt idx="6572">
                        <c:v>657,3</c:v>
                      </c:pt>
                      <c:pt idx="6573">
                        <c:v>657,4</c:v>
                      </c:pt>
                      <c:pt idx="6574">
                        <c:v>657,5</c:v>
                      </c:pt>
                      <c:pt idx="6575">
                        <c:v>657,6</c:v>
                      </c:pt>
                      <c:pt idx="6576">
                        <c:v>657,7</c:v>
                      </c:pt>
                      <c:pt idx="6577">
                        <c:v>657,8</c:v>
                      </c:pt>
                      <c:pt idx="6578">
                        <c:v>657,9</c:v>
                      </c:pt>
                      <c:pt idx="6579">
                        <c:v>658</c:v>
                      </c:pt>
                      <c:pt idx="6580">
                        <c:v>658,1</c:v>
                      </c:pt>
                      <c:pt idx="6581">
                        <c:v>658,2</c:v>
                      </c:pt>
                      <c:pt idx="6582">
                        <c:v>658,3</c:v>
                      </c:pt>
                      <c:pt idx="6583">
                        <c:v>658,4</c:v>
                      </c:pt>
                      <c:pt idx="6584">
                        <c:v>658,5</c:v>
                      </c:pt>
                      <c:pt idx="6585">
                        <c:v>658,6</c:v>
                      </c:pt>
                      <c:pt idx="6586">
                        <c:v>658,7</c:v>
                      </c:pt>
                      <c:pt idx="6587">
                        <c:v>658,8</c:v>
                      </c:pt>
                      <c:pt idx="6588">
                        <c:v>658,9</c:v>
                      </c:pt>
                      <c:pt idx="6589">
                        <c:v>659</c:v>
                      </c:pt>
                      <c:pt idx="6590">
                        <c:v>659,1</c:v>
                      </c:pt>
                      <c:pt idx="6591">
                        <c:v>659,2</c:v>
                      </c:pt>
                      <c:pt idx="6592">
                        <c:v>659,3</c:v>
                      </c:pt>
                      <c:pt idx="6593">
                        <c:v>659,4</c:v>
                      </c:pt>
                      <c:pt idx="6594">
                        <c:v>659,5</c:v>
                      </c:pt>
                      <c:pt idx="6595">
                        <c:v>659,6</c:v>
                      </c:pt>
                      <c:pt idx="6596">
                        <c:v>659,7</c:v>
                      </c:pt>
                      <c:pt idx="6597">
                        <c:v>659,8</c:v>
                      </c:pt>
                      <c:pt idx="6598">
                        <c:v>659,9</c:v>
                      </c:pt>
                      <c:pt idx="6599">
                        <c:v>660</c:v>
                      </c:pt>
                      <c:pt idx="6600">
                        <c:v>660,1</c:v>
                      </c:pt>
                      <c:pt idx="6601">
                        <c:v>660,2</c:v>
                      </c:pt>
                      <c:pt idx="6602">
                        <c:v>660,3</c:v>
                      </c:pt>
                      <c:pt idx="6603">
                        <c:v>660,4</c:v>
                      </c:pt>
                      <c:pt idx="6604">
                        <c:v>660,5</c:v>
                      </c:pt>
                      <c:pt idx="6605">
                        <c:v>660,6</c:v>
                      </c:pt>
                      <c:pt idx="6606">
                        <c:v>660,7</c:v>
                      </c:pt>
                      <c:pt idx="6607">
                        <c:v>660,8</c:v>
                      </c:pt>
                      <c:pt idx="6608">
                        <c:v>660,9</c:v>
                      </c:pt>
                      <c:pt idx="6609">
                        <c:v>661</c:v>
                      </c:pt>
                      <c:pt idx="6610">
                        <c:v>661,1</c:v>
                      </c:pt>
                      <c:pt idx="6611">
                        <c:v>661,2</c:v>
                      </c:pt>
                      <c:pt idx="6612">
                        <c:v>661,3</c:v>
                      </c:pt>
                      <c:pt idx="6613">
                        <c:v>661,4</c:v>
                      </c:pt>
                      <c:pt idx="6614">
                        <c:v>661,5</c:v>
                      </c:pt>
                      <c:pt idx="6615">
                        <c:v>661,6</c:v>
                      </c:pt>
                      <c:pt idx="6616">
                        <c:v>661,7</c:v>
                      </c:pt>
                      <c:pt idx="6617">
                        <c:v>661,8</c:v>
                      </c:pt>
                      <c:pt idx="6618">
                        <c:v>661,9</c:v>
                      </c:pt>
                      <c:pt idx="6619">
                        <c:v>662</c:v>
                      </c:pt>
                      <c:pt idx="6620">
                        <c:v>662,1</c:v>
                      </c:pt>
                      <c:pt idx="6621">
                        <c:v>662,2</c:v>
                      </c:pt>
                      <c:pt idx="6622">
                        <c:v>662,3</c:v>
                      </c:pt>
                      <c:pt idx="6623">
                        <c:v>662,4</c:v>
                      </c:pt>
                      <c:pt idx="6624">
                        <c:v>662,5</c:v>
                      </c:pt>
                      <c:pt idx="6625">
                        <c:v>662,6</c:v>
                      </c:pt>
                      <c:pt idx="6626">
                        <c:v>662,7</c:v>
                      </c:pt>
                      <c:pt idx="6627">
                        <c:v>662,8</c:v>
                      </c:pt>
                      <c:pt idx="6628">
                        <c:v>662,9</c:v>
                      </c:pt>
                      <c:pt idx="6629">
                        <c:v>663</c:v>
                      </c:pt>
                      <c:pt idx="6630">
                        <c:v>663,1</c:v>
                      </c:pt>
                      <c:pt idx="6631">
                        <c:v>663,2</c:v>
                      </c:pt>
                      <c:pt idx="6632">
                        <c:v>663,3</c:v>
                      </c:pt>
                      <c:pt idx="6633">
                        <c:v>663,4</c:v>
                      </c:pt>
                      <c:pt idx="6634">
                        <c:v>663,5</c:v>
                      </c:pt>
                      <c:pt idx="6635">
                        <c:v>663,6</c:v>
                      </c:pt>
                      <c:pt idx="6636">
                        <c:v>663,7</c:v>
                      </c:pt>
                      <c:pt idx="6637">
                        <c:v>663,8</c:v>
                      </c:pt>
                      <c:pt idx="6638">
                        <c:v>663,9</c:v>
                      </c:pt>
                      <c:pt idx="6639">
                        <c:v>664</c:v>
                      </c:pt>
                      <c:pt idx="6640">
                        <c:v>664,1</c:v>
                      </c:pt>
                      <c:pt idx="6641">
                        <c:v>664,2</c:v>
                      </c:pt>
                      <c:pt idx="6642">
                        <c:v>664,3</c:v>
                      </c:pt>
                      <c:pt idx="6643">
                        <c:v>664,4</c:v>
                      </c:pt>
                      <c:pt idx="6644">
                        <c:v>664,5</c:v>
                      </c:pt>
                      <c:pt idx="6645">
                        <c:v>664,6</c:v>
                      </c:pt>
                      <c:pt idx="6646">
                        <c:v>664,7</c:v>
                      </c:pt>
                      <c:pt idx="6647">
                        <c:v>664,8</c:v>
                      </c:pt>
                      <c:pt idx="6648">
                        <c:v>664,9</c:v>
                      </c:pt>
                      <c:pt idx="6649">
                        <c:v>665</c:v>
                      </c:pt>
                      <c:pt idx="6650">
                        <c:v>665,1</c:v>
                      </c:pt>
                      <c:pt idx="6651">
                        <c:v>665,2</c:v>
                      </c:pt>
                      <c:pt idx="6652">
                        <c:v>665,3</c:v>
                      </c:pt>
                      <c:pt idx="6653">
                        <c:v>665,4</c:v>
                      </c:pt>
                      <c:pt idx="6654">
                        <c:v>665,5</c:v>
                      </c:pt>
                      <c:pt idx="6655">
                        <c:v>665,6</c:v>
                      </c:pt>
                      <c:pt idx="6656">
                        <c:v>665,7</c:v>
                      </c:pt>
                      <c:pt idx="6657">
                        <c:v>665,8</c:v>
                      </c:pt>
                      <c:pt idx="6658">
                        <c:v>665,9</c:v>
                      </c:pt>
                      <c:pt idx="6659">
                        <c:v>666</c:v>
                      </c:pt>
                      <c:pt idx="6660">
                        <c:v>666,1</c:v>
                      </c:pt>
                      <c:pt idx="6661">
                        <c:v>666,2</c:v>
                      </c:pt>
                      <c:pt idx="6662">
                        <c:v>666,3</c:v>
                      </c:pt>
                      <c:pt idx="6663">
                        <c:v>666,4</c:v>
                      </c:pt>
                      <c:pt idx="6664">
                        <c:v>666,5</c:v>
                      </c:pt>
                      <c:pt idx="6665">
                        <c:v>666,6</c:v>
                      </c:pt>
                      <c:pt idx="6666">
                        <c:v>666,7</c:v>
                      </c:pt>
                      <c:pt idx="6667">
                        <c:v>666,8</c:v>
                      </c:pt>
                      <c:pt idx="6668">
                        <c:v>666,9</c:v>
                      </c:pt>
                      <c:pt idx="6669">
                        <c:v>667</c:v>
                      </c:pt>
                      <c:pt idx="6670">
                        <c:v>667,1</c:v>
                      </c:pt>
                      <c:pt idx="6671">
                        <c:v>667,2</c:v>
                      </c:pt>
                      <c:pt idx="6672">
                        <c:v>667,3</c:v>
                      </c:pt>
                      <c:pt idx="6673">
                        <c:v>667,4</c:v>
                      </c:pt>
                      <c:pt idx="6674">
                        <c:v>667,5</c:v>
                      </c:pt>
                      <c:pt idx="6675">
                        <c:v>667,6</c:v>
                      </c:pt>
                      <c:pt idx="6676">
                        <c:v>667,7</c:v>
                      </c:pt>
                      <c:pt idx="6677">
                        <c:v>667,8</c:v>
                      </c:pt>
                      <c:pt idx="6678">
                        <c:v>667,9</c:v>
                      </c:pt>
                      <c:pt idx="6679">
                        <c:v>668</c:v>
                      </c:pt>
                      <c:pt idx="6680">
                        <c:v>668,1</c:v>
                      </c:pt>
                      <c:pt idx="6681">
                        <c:v>668,2</c:v>
                      </c:pt>
                      <c:pt idx="6682">
                        <c:v>668,3</c:v>
                      </c:pt>
                      <c:pt idx="6683">
                        <c:v>668,4</c:v>
                      </c:pt>
                      <c:pt idx="6684">
                        <c:v>668,5</c:v>
                      </c:pt>
                      <c:pt idx="6685">
                        <c:v>668,6</c:v>
                      </c:pt>
                      <c:pt idx="6686">
                        <c:v>668,7</c:v>
                      </c:pt>
                      <c:pt idx="6687">
                        <c:v>668,8</c:v>
                      </c:pt>
                      <c:pt idx="6688">
                        <c:v>668,9</c:v>
                      </c:pt>
                      <c:pt idx="6689">
                        <c:v>669</c:v>
                      </c:pt>
                      <c:pt idx="6690">
                        <c:v>669,1</c:v>
                      </c:pt>
                      <c:pt idx="6691">
                        <c:v>669,2</c:v>
                      </c:pt>
                      <c:pt idx="6692">
                        <c:v>669,3</c:v>
                      </c:pt>
                      <c:pt idx="6693">
                        <c:v>669,4</c:v>
                      </c:pt>
                      <c:pt idx="6694">
                        <c:v>669,5</c:v>
                      </c:pt>
                      <c:pt idx="6695">
                        <c:v>669,6</c:v>
                      </c:pt>
                      <c:pt idx="6696">
                        <c:v>669,7</c:v>
                      </c:pt>
                      <c:pt idx="6697">
                        <c:v>669,8</c:v>
                      </c:pt>
                      <c:pt idx="6698">
                        <c:v>669,9</c:v>
                      </c:pt>
                      <c:pt idx="6699">
                        <c:v>670</c:v>
                      </c:pt>
                      <c:pt idx="6700">
                        <c:v>670,1</c:v>
                      </c:pt>
                      <c:pt idx="6701">
                        <c:v>670,2</c:v>
                      </c:pt>
                      <c:pt idx="6702">
                        <c:v>670,3</c:v>
                      </c:pt>
                      <c:pt idx="6703">
                        <c:v>670,4</c:v>
                      </c:pt>
                      <c:pt idx="6704">
                        <c:v>670,5</c:v>
                      </c:pt>
                      <c:pt idx="6705">
                        <c:v>670,6</c:v>
                      </c:pt>
                      <c:pt idx="6706">
                        <c:v>670,7</c:v>
                      </c:pt>
                      <c:pt idx="6707">
                        <c:v>670,8</c:v>
                      </c:pt>
                      <c:pt idx="6708">
                        <c:v>670,9</c:v>
                      </c:pt>
                      <c:pt idx="6709">
                        <c:v>671</c:v>
                      </c:pt>
                      <c:pt idx="6710">
                        <c:v>671,1</c:v>
                      </c:pt>
                      <c:pt idx="6711">
                        <c:v>671,2</c:v>
                      </c:pt>
                      <c:pt idx="6712">
                        <c:v>671,3</c:v>
                      </c:pt>
                      <c:pt idx="6713">
                        <c:v>671,4</c:v>
                      </c:pt>
                      <c:pt idx="6714">
                        <c:v>671,5</c:v>
                      </c:pt>
                      <c:pt idx="6715">
                        <c:v>671,6</c:v>
                      </c:pt>
                      <c:pt idx="6716">
                        <c:v>671,7</c:v>
                      </c:pt>
                      <c:pt idx="6717">
                        <c:v>671,8</c:v>
                      </c:pt>
                      <c:pt idx="6718">
                        <c:v>671,9</c:v>
                      </c:pt>
                      <c:pt idx="6719">
                        <c:v>672</c:v>
                      </c:pt>
                      <c:pt idx="6720">
                        <c:v>672,1</c:v>
                      </c:pt>
                      <c:pt idx="6721">
                        <c:v>672,2</c:v>
                      </c:pt>
                      <c:pt idx="6722">
                        <c:v>672,3</c:v>
                      </c:pt>
                      <c:pt idx="6723">
                        <c:v>672,4</c:v>
                      </c:pt>
                      <c:pt idx="6724">
                        <c:v>672,5</c:v>
                      </c:pt>
                      <c:pt idx="6725">
                        <c:v>672,6</c:v>
                      </c:pt>
                      <c:pt idx="6726">
                        <c:v>672,7</c:v>
                      </c:pt>
                      <c:pt idx="6727">
                        <c:v>672,8</c:v>
                      </c:pt>
                      <c:pt idx="6728">
                        <c:v>672,9</c:v>
                      </c:pt>
                      <c:pt idx="6729">
                        <c:v>673</c:v>
                      </c:pt>
                      <c:pt idx="6730">
                        <c:v>673,1</c:v>
                      </c:pt>
                      <c:pt idx="6731">
                        <c:v>673,2</c:v>
                      </c:pt>
                      <c:pt idx="6732">
                        <c:v>673,3</c:v>
                      </c:pt>
                      <c:pt idx="6733">
                        <c:v>673,4</c:v>
                      </c:pt>
                      <c:pt idx="6734">
                        <c:v>673,5</c:v>
                      </c:pt>
                      <c:pt idx="6735">
                        <c:v>673,6</c:v>
                      </c:pt>
                      <c:pt idx="6736">
                        <c:v>673,7</c:v>
                      </c:pt>
                      <c:pt idx="6737">
                        <c:v>673,8</c:v>
                      </c:pt>
                      <c:pt idx="6738">
                        <c:v>673,9</c:v>
                      </c:pt>
                      <c:pt idx="6739">
                        <c:v>674</c:v>
                      </c:pt>
                      <c:pt idx="6740">
                        <c:v>674,1</c:v>
                      </c:pt>
                      <c:pt idx="6741">
                        <c:v>674,2</c:v>
                      </c:pt>
                      <c:pt idx="6742">
                        <c:v>674,3</c:v>
                      </c:pt>
                      <c:pt idx="6743">
                        <c:v>674,4</c:v>
                      </c:pt>
                      <c:pt idx="6744">
                        <c:v>674,5</c:v>
                      </c:pt>
                      <c:pt idx="6745">
                        <c:v>674,6</c:v>
                      </c:pt>
                      <c:pt idx="6746">
                        <c:v>674,7</c:v>
                      </c:pt>
                      <c:pt idx="6747">
                        <c:v>674,8</c:v>
                      </c:pt>
                      <c:pt idx="6748">
                        <c:v>674,9</c:v>
                      </c:pt>
                      <c:pt idx="6749">
                        <c:v>675</c:v>
                      </c:pt>
                      <c:pt idx="6750">
                        <c:v>675,1</c:v>
                      </c:pt>
                      <c:pt idx="6751">
                        <c:v>675,2</c:v>
                      </c:pt>
                      <c:pt idx="6752">
                        <c:v>675,3</c:v>
                      </c:pt>
                      <c:pt idx="6753">
                        <c:v>675,4</c:v>
                      </c:pt>
                      <c:pt idx="6754">
                        <c:v>675,5</c:v>
                      </c:pt>
                      <c:pt idx="6755">
                        <c:v>675,6</c:v>
                      </c:pt>
                      <c:pt idx="6756">
                        <c:v>675,7</c:v>
                      </c:pt>
                      <c:pt idx="6757">
                        <c:v>675,8</c:v>
                      </c:pt>
                      <c:pt idx="6758">
                        <c:v>675,9</c:v>
                      </c:pt>
                      <c:pt idx="6759">
                        <c:v>676</c:v>
                      </c:pt>
                      <c:pt idx="6760">
                        <c:v>676,1</c:v>
                      </c:pt>
                      <c:pt idx="6761">
                        <c:v>676,2</c:v>
                      </c:pt>
                      <c:pt idx="6762">
                        <c:v>676,3</c:v>
                      </c:pt>
                      <c:pt idx="6763">
                        <c:v>676,4</c:v>
                      </c:pt>
                      <c:pt idx="6764">
                        <c:v>676,5</c:v>
                      </c:pt>
                      <c:pt idx="6765">
                        <c:v>676,6</c:v>
                      </c:pt>
                      <c:pt idx="6766">
                        <c:v>676,7</c:v>
                      </c:pt>
                      <c:pt idx="6767">
                        <c:v>676,8</c:v>
                      </c:pt>
                      <c:pt idx="6768">
                        <c:v>676,9</c:v>
                      </c:pt>
                      <c:pt idx="6769">
                        <c:v>677</c:v>
                      </c:pt>
                      <c:pt idx="6770">
                        <c:v>677,1</c:v>
                      </c:pt>
                      <c:pt idx="6771">
                        <c:v>677,2</c:v>
                      </c:pt>
                      <c:pt idx="6772">
                        <c:v>677,3</c:v>
                      </c:pt>
                      <c:pt idx="6773">
                        <c:v>677,4</c:v>
                      </c:pt>
                      <c:pt idx="6774">
                        <c:v>677,5</c:v>
                      </c:pt>
                      <c:pt idx="6775">
                        <c:v>677,6</c:v>
                      </c:pt>
                      <c:pt idx="6776">
                        <c:v>677,7</c:v>
                      </c:pt>
                      <c:pt idx="6777">
                        <c:v>677,8</c:v>
                      </c:pt>
                      <c:pt idx="6778">
                        <c:v>677,9</c:v>
                      </c:pt>
                      <c:pt idx="6779">
                        <c:v>678</c:v>
                      </c:pt>
                      <c:pt idx="6780">
                        <c:v>678,1</c:v>
                      </c:pt>
                      <c:pt idx="6781">
                        <c:v>678,2</c:v>
                      </c:pt>
                      <c:pt idx="6782">
                        <c:v>678,3</c:v>
                      </c:pt>
                      <c:pt idx="6783">
                        <c:v>678,4</c:v>
                      </c:pt>
                      <c:pt idx="6784">
                        <c:v>678,5</c:v>
                      </c:pt>
                      <c:pt idx="6785">
                        <c:v>678,6</c:v>
                      </c:pt>
                      <c:pt idx="6786">
                        <c:v>678,7</c:v>
                      </c:pt>
                      <c:pt idx="6787">
                        <c:v>678,8</c:v>
                      </c:pt>
                      <c:pt idx="6788">
                        <c:v>678,9</c:v>
                      </c:pt>
                      <c:pt idx="6789">
                        <c:v>679</c:v>
                      </c:pt>
                      <c:pt idx="6790">
                        <c:v>679,1</c:v>
                      </c:pt>
                      <c:pt idx="6791">
                        <c:v>679,2</c:v>
                      </c:pt>
                      <c:pt idx="6792">
                        <c:v>679,3</c:v>
                      </c:pt>
                      <c:pt idx="6793">
                        <c:v>679,4</c:v>
                      </c:pt>
                      <c:pt idx="6794">
                        <c:v>679,5</c:v>
                      </c:pt>
                      <c:pt idx="6795">
                        <c:v>679,6</c:v>
                      </c:pt>
                      <c:pt idx="6796">
                        <c:v>679,7</c:v>
                      </c:pt>
                      <c:pt idx="6797">
                        <c:v>679,8</c:v>
                      </c:pt>
                      <c:pt idx="6798">
                        <c:v>679,9</c:v>
                      </c:pt>
                      <c:pt idx="6799">
                        <c:v>680</c:v>
                      </c:pt>
                      <c:pt idx="6800">
                        <c:v>680,1</c:v>
                      </c:pt>
                      <c:pt idx="6801">
                        <c:v>680,2</c:v>
                      </c:pt>
                      <c:pt idx="6802">
                        <c:v>680,3</c:v>
                      </c:pt>
                      <c:pt idx="6803">
                        <c:v>680,4</c:v>
                      </c:pt>
                      <c:pt idx="6804">
                        <c:v>680,5</c:v>
                      </c:pt>
                      <c:pt idx="6805">
                        <c:v>680,6</c:v>
                      </c:pt>
                      <c:pt idx="6806">
                        <c:v>680,7</c:v>
                      </c:pt>
                      <c:pt idx="6807">
                        <c:v>680,8</c:v>
                      </c:pt>
                      <c:pt idx="6808">
                        <c:v>680,9</c:v>
                      </c:pt>
                      <c:pt idx="6809">
                        <c:v>681</c:v>
                      </c:pt>
                      <c:pt idx="6810">
                        <c:v>681,1</c:v>
                      </c:pt>
                      <c:pt idx="6811">
                        <c:v>681,2</c:v>
                      </c:pt>
                      <c:pt idx="6812">
                        <c:v>681,3</c:v>
                      </c:pt>
                      <c:pt idx="6813">
                        <c:v>681,4</c:v>
                      </c:pt>
                      <c:pt idx="6814">
                        <c:v>681,5</c:v>
                      </c:pt>
                      <c:pt idx="6815">
                        <c:v>681,6</c:v>
                      </c:pt>
                      <c:pt idx="6816">
                        <c:v>681,7</c:v>
                      </c:pt>
                      <c:pt idx="6817">
                        <c:v>681,8</c:v>
                      </c:pt>
                      <c:pt idx="6818">
                        <c:v>681,9</c:v>
                      </c:pt>
                      <c:pt idx="6819">
                        <c:v>682</c:v>
                      </c:pt>
                      <c:pt idx="6820">
                        <c:v>682,1</c:v>
                      </c:pt>
                      <c:pt idx="6821">
                        <c:v>682,2</c:v>
                      </c:pt>
                      <c:pt idx="6822">
                        <c:v>682,3</c:v>
                      </c:pt>
                      <c:pt idx="6823">
                        <c:v>682,4</c:v>
                      </c:pt>
                      <c:pt idx="6824">
                        <c:v>682,5</c:v>
                      </c:pt>
                      <c:pt idx="6825">
                        <c:v>682,6</c:v>
                      </c:pt>
                      <c:pt idx="6826">
                        <c:v>682,7</c:v>
                      </c:pt>
                      <c:pt idx="6827">
                        <c:v>682,8</c:v>
                      </c:pt>
                      <c:pt idx="6828">
                        <c:v>682,9</c:v>
                      </c:pt>
                      <c:pt idx="6829">
                        <c:v>683</c:v>
                      </c:pt>
                      <c:pt idx="6830">
                        <c:v>683,1</c:v>
                      </c:pt>
                      <c:pt idx="6831">
                        <c:v>683,2</c:v>
                      </c:pt>
                      <c:pt idx="6832">
                        <c:v>683,3</c:v>
                      </c:pt>
                      <c:pt idx="6833">
                        <c:v>683,4</c:v>
                      </c:pt>
                      <c:pt idx="6834">
                        <c:v>683,5</c:v>
                      </c:pt>
                      <c:pt idx="6835">
                        <c:v>683,6</c:v>
                      </c:pt>
                      <c:pt idx="6836">
                        <c:v>683,7</c:v>
                      </c:pt>
                      <c:pt idx="6837">
                        <c:v>683,8</c:v>
                      </c:pt>
                      <c:pt idx="6838">
                        <c:v>683,9</c:v>
                      </c:pt>
                      <c:pt idx="6839">
                        <c:v>684</c:v>
                      </c:pt>
                      <c:pt idx="6840">
                        <c:v>684,1</c:v>
                      </c:pt>
                      <c:pt idx="6841">
                        <c:v>684,2</c:v>
                      </c:pt>
                      <c:pt idx="6842">
                        <c:v>684,3</c:v>
                      </c:pt>
                      <c:pt idx="6843">
                        <c:v>684,4</c:v>
                      </c:pt>
                      <c:pt idx="6844">
                        <c:v>684,5</c:v>
                      </c:pt>
                      <c:pt idx="6845">
                        <c:v>684,6</c:v>
                      </c:pt>
                      <c:pt idx="6846">
                        <c:v>684,7</c:v>
                      </c:pt>
                      <c:pt idx="6847">
                        <c:v>684,8</c:v>
                      </c:pt>
                      <c:pt idx="6848">
                        <c:v>684,9</c:v>
                      </c:pt>
                      <c:pt idx="6849">
                        <c:v>685</c:v>
                      </c:pt>
                      <c:pt idx="6850">
                        <c:v>685,1</c:v>
                      </c:pt>
                      <c:pt idx="6851">
                        <c:v>685,2</c:v>
                      </c:pt>
                      <c:pt idx="6852">
                        <c:v>685,3</c:v>
                      </c:pt>
                      <c:pt idx="6853">
                        <c:v>685,4</c:v>
                      </c:pt>
                      <c:pt idx="6854">
                        <c:v>685,5</c:v>
                      </c:pt>
                      <c:pt idx="6855">
                        <c:v>685,6</c:v>
                      </c:pt>
                      <c:pt idx="6856">
                        <c:v>685,7</c:v>
                      </c:pt>
                      <c:pt idx="6857">
                        <c:v>685,8</c:v>
                      </c:pt>
                      <c:pt idx="6858">
                        <c:v>685,9</c:v>
                      </c:pt>
                      <c:pt idx="6859">
                        <c:v>686</c:v>
                      </c:pt>
                      <c:pt idx="6860">
                        <c:v>686,1</c:v>
                      </c:pt>
                      <c:pt idx="6861">
                        <c:v>686,2</c:v>
                      </c:pt>
                      <c:pt idx="6862">
                        <c:v>686,3</c:v>
                      </c:pt>
                      <c:pt idx="6863">
                        <c:v>686,4</c:v>
                      </c:pt>
                      <c:pt idx="6864">
                        <c:v>686,5</c:v>
                      </c:pt>
                      <c:pt idx="6865">
                        <c:v>686,6</c:v>
                      </c:pt>
                      <c:pt idx="6866">
                        <c:v>686,7</c:v>
                      </c:pt>
                      <c:pt idx="6867">
                        <c:v>686,8</c:v>
                      </c:pt>
                      <c:pt idx="6868">
                        <c:v>686,9</c:v>
                      </c:pt>
                      <c:pt idx="6869">
                        <c:v>687</c:v>
                      </c:pt>
                      <c:pt idx="6870">
                        <c:v>687,1</c:v>
                      </c:pt>
                      <c:pt idx="6871">
                        <c:v>687,2</c:v>
                      </c:pt>
                      <c:pt idx="6872">
                        <c:v>687,3</c:v>
                      </c:pt>
                      <c:pt idx="6873">
                        <c:v>687,4</c:v>
                      </c:pt>
                      <c:pt idx="6874">
                        <c:v>687,5</c:v>
                      </c:pt>
                      <c:pt idx="6875">
                        <c:v>687,6</c:v>
                      </c:pt>
                      <c:pt idx="6876">
                        <c:v>687,7</c:v>
                      </c:pt>
                      <c:pt idx="6877">
                        <c:v>687,8</c:v>
                      </c:pt>
                      <c:pt idx="6878">
                        <c:v>687,9</c:v>
                      </c:pt>
                      <c:pt idx="6879">
                        <c:v>688</c:v>
                      </c:pt>
                      <c:pt idx="6880">
                        <c:v>688,1</c:v>
                      </c:pt>
                      <c:pt idx="6881">
                        <c:v>688,2</c:v>
                      </c:pt>
                      <c:pt idx="6882">
                        <c:v>688,3</c:v>
                      </c:pt>
                      <c:pt idx="6883">
                        <c:v>688,4</c:v>
                      </c:pt>
                      <c:pt idx="6884">
                        <c:v>688,5</c:v>
                      </c:pt>
                      <c:pt idx="6885">
                        <c:v>688,6</c:v>
                      </c:pt>
                      <c:pt idx="6886">
                        <c:v>688,7</c:v>
                      </c:pt>
                      <c:pt idx="6887">
                        <c:v>688,8</c:v>
                      </c:pt>
                      <c:pt idx="6888">
                        <c:v>688,9</c:v>
                      </c:pt>
                      <c:pt idx="6889">
                        <c:v>689</c:v>
                      </c:pt>
                      <c:pt idx="6890">
                        <c:v>689,1</c:v>
                      </c:pt>
                      <c:pt idx="6891">
                        <c:v>689,2</c:v>
                      </c:pt>
                      <c:pt idx="6892">
                        <c:v>689,3</c:v>
                      </c:pt>
                      <c:pt idx="6893">
                        <c:v>689,4</c:v>
                      </c:pt>
                      <c:pt idx="6894">
                        <c:v>689,5</c:v>
                      </c:pt>
                      <c:pt idx="6895">
                        <c:v>689,6</c:v>
                      </c:pt>
                      <c:pt idx="6896">
                        <c:v>689,7</c:v>
                      </c:pt>
                      <c:pt idx="6897">
                        <c:v>689,8</c:v>
                      </c:pt>
                      <c:pt idx="6898">
                        <c:v>689,9</c:v>
                      </c:pt>
                      <c:pt idx="6899">
                        <c:v>690</c:v>
                      </c:pt>
                      <c:pt idx="6900">
                        <c:v>690,1</c:v>
                      </c:pt>
                      <c:pt idx="6901">
                        <c:v>690,2</c:v>
                      </c:pt>
                      <c:pt idx="6902">
                        <c:v>690,3</c:v>
                      </c:pt>
                      <c:pt idx="6903">
                        <c:v>690,4</c:v>
                      </c:pt>
                      <c:pt idx="6904">
                        <c:v>690,5</c:v>
                      </c:pt>
                      <c:pt idx="6905">
                        <c:v>690,6</c:v>
                      </c:pt>
                      <c:pt idx="6906">
                        <c:v>690,7</c:v>
                      </c:pt>
                      <c:pt idx="6907">
                        <c:v>690,8</c:v>
                      </c:pt>
                      <c:pt idx="6908">
                        <c:v>690,9</c:v>
                      </c:pt>
                      <c:pt idx="6909">
                        <c:v>691</c:v>
                      </c:pt>
                      <c:pt idx="6910">
                        <c:v>691,1</c:v>
                      </c:pt>
                      <c:pt idx="6911">
                        <c:v>691,2</c:v>
                      </c:pt>
                      <c:pt idx="6912">
                        <c:v>691,3</c:v>
                      </c:pt>
                      <c:pt idx="6913">
                        <c:v>691,4</c:v>
                      </c:pt>
                      <c:pt idx="6914">
                        <c:v>691,5</c:v>
                      </c:pt>
                      <c:pt idx="6915">
                        <c:v>691,6</c:v>
                      </c:pt>
                      <c:pt idx="6916">
                        <c:v>691,7</c:v>
                      </c:pt>
                      <c:pt idx="6917">
                        <c:v>691,8</c:v>
                      </c:pt>
                      <c:pt idx="6918">
                        <c:v>691,9</c:v>
                      </c:pt>
                      <c:pt idx="6919">
                        <c:v>692</c:v>
                      </c:pt>
                      <c:pt idx="6920">
                        <c:v>692,1</c:v>
                      </c:pt>
                      <c:pt idx="6921">
                        <c:v>692,2</c:v>
                      </c:pt>
                      <c:pt idx="6922">
                        <c:v>692,3</c:v>
                      </c:pt>
                      <c:pt idx="6923">
                        <c:v>692,4</c:v>
                      </c:pt>
                      <c:pt idx="6924">
                        <c:v>692,5</c:v>
                      </c:pt>
                      <c:pt idx="6925">
                        <c:v>692,6</c:v>
                      </c:pt>
                      <c:pt idx="6926">
                        <c:v>692,7</c:v>
                      </c:pt>
                      <c:pt idx="6927">
                        <c:v>692,8</c:v>
                      </c:pt>
                      <c:pt idx="6928">
                        <c:v>692,9</c:v>
                      </c:pt>
                      <c:pt idx="6929">
                        <c:v>693</c:v>
                      </c:pt>
                      <c:pt idx="6930">
                        <c:v>693,1</c:v>
                      </c:pt>
                      <c:pt idx="6931">
                        <c:v>693,2</c:v>
                      </c:pt>
                      <c:pt idx="6932">
                        <c:v>693,3</c:v>
                      </c:pt>
                      <c:pt idx="6933">
                        <c:v>693,4</c:v>
                      </c:pt>
                      <c:pt idx="6934">
                        <c:v>693,5</c:v>
                      </c:pt>
                      <c:pt idx="6935">
                        <c:v>693,6</c:v>
                      </c:pt>
                      <c:pt idx="6936">
                        <c:v>693,7</c:v>
                      </c:pt>
                      <c:pt idx="6937">
                        <c:v>693,8</c:v>
                      </c:pt>
                      <c:pt idx="6938">
                        <c:v>693,9</c:v>
                      </c:pt>
                      <c:pt idx="6939">
                        <c:v>694</c:v>
                      </c:pt>
                      <c:pt idx="6940">
                        <c:v>694,1</c:v>
                      </c:pt>
                      <c:pt idx="6941">
                        <c:v>694,2</c:v>
                      </c:pt>
                      <c:pt idx="6942">
                        <c:v>694,3</c:v>
                      </c:pt>
                      <c:pt idx="6943">
                        <c:v>694,4</c:v>
                      </c:pt>
                      <c:pt idx="6944">
                        <c:v>694,5</c:v>
                      </c:pt>
                      <c:pt idx="6945">
                        <c:v>694,6</c:v>
                      </c:pt>
                      <c:pt idx="6946">
                        <c:v>694,7</c:v>
                      </c:pt>
                      <c:pt idx="6947">
                        <c:v>694,8</c:v>
                      </c:pt>
                      <c:pt idx="6948">
                        <c:v>694,9</c:v>
                      </c:pt>
                      <c:pt idx="6949">
                        <c:v>695</c:v>
                      </c:pt>
                      <c:pt idx="6950">
                        <c:v>695,1</c:v>
                      </c:pt>
                      <c:pt idx="6951">
                        <c:v>695,2</c:v>
                      </c:pt>
                      <c:pt idx="6952">
                        <c:v>695,3</c:v>
                      </c:pt>
                      <c:pt idx="6953">
                        <c:v>695,4</c:v>
                      </c:pt>
                      <c:pt idx="6954">
                        <c:v>695,5</c:v>
                      </c:pt>
                      <c:pt idx="6955">
                        <c:v>695,6</c:v>
                      </c:pt>
                      <c:pt idx="6956">
                        <c:v>695,7</c:v>
                      </c:pt>
                      <c:pt idx="6957">
                        <c:v>695,8</c:v>
                      </c:pt>
                      <c:pt idx="6958">
                        <c:v>695,9</c:v>
                      </c:pt>
                      <c:pt idx="6959">
                        <c:v>696</c:v>
                      </c:pt>
                      <c:pt idx="6960">
                        <c:v>696,1</c:v>
                      </c:pt>
                      <c:pt idx="6961">
                        <c:v>696,2</c:v>
                      </c:pt>
                      <c:pt idx="6962">
                        <c:v>696,3</c:v>
                      </c:pt>
                      <c:pt idx="6963">
                        <c:v>696,4</c:v>
                      </c:pt>
                      <c:pt idx="6964">
                        <c:v>696,5</c:v>
                      </c:pt>
                      <c:pt idx="6965">
                        <c:v>696,6</c:v>
                      </c:pt>
                      <c:pt idx="6966">
                        <c:v>696,7</c:v>
                      </c:pt>
                      <c:pt idx="6967">
                        <c:v>696,8</c:v>
                      </c:pt>
                      <c:pt idx="6968">
                        <c:v>696,9</c:v>
                      </c:pt>
                      <c:pt idx="6969">
                        <c:v>697</c:v>
                      </c:pt>
                      <c:pt idx="6970">
                        <c:v>697,1</c:v>
                      </c:pt>
                      <c:pt idx="6971">
                        <c:v>697,2</c:v>
                      </c:pt>
                      <c:pt idx="6972">
                        <c:v>697,3</c:v>
                      </c:pt>
                      <c:pt idx="6973">
                        <c:v>697,4</c:v>
                      </c:pt>
                      <c:pt idx="6974">
                        <c:v>697,5</c:v>
                      </c:pt>
                      <c:pt idx="6975">
                        <c:v>697,6</c:v>
                      </c:pt>
                      <c:pt idx="6976">
                        <c:v>697,7</c:v>
                      </c:pt>
                      <c:pt idx="6977">
                        <c:v>697,8</c:v>
                      </c:pt>
                      <c:pt idx="6978">
                        <c:v>697,9</c:v>
                      </c:pt>
                      <c:pt idx="6979">
                        <c:v>698</c:v>
                      </c:pt>
                      <c:pt idx="6980">
                        <c:v>698,1</c:v>
                      </c:pt>
                      <c:pt idx="6981">
                        <c:v>698,2</c:v>
                      </c:pt>
                      <c:pt idx="6982">
                        <c:v>698,3</c:v>
                      </c:pt>
                      <c:pt idx="6983">
                        <c:v>698,4</c:v>
                      </c:pt>
                      <c:pt idx="6984">
                        <c:v>698,5</c:v>
                      </c:pt>
                      <c:pt idx="6985">
                        <c:v>698,6</c:v>
                      </c:pt>
                      <c:pt idx="6986">
                        <c:v>698,7</c:v>
                      </c:pt>
                      <c:pt idx="6987">
                        <c:v>698,8</c:v>
                      </c:pt>
                      <c:pt idx="6988">
                        <c:v>698,9</c:v>
                      </c:pt>
                      <c:pt idx="6989">
                        <c:v>699</c:v>
                      </c:pt>
                      <c:pt idx="6990">
                        <c:v>699,1</c:v>
                      </c:pt>
                      <c:pt idx="6991">
                        <c:v>699,2</c:v>
                      </c:pt>
                      <c:pt idx="6992">
                        <c:v>699,3</c:v>
                      </c:pt>
                      <c:pt idx="6993">
                        <c:v>699,4</c:v>
                      </c:pt>
                      <c:pt idx="6994">
                        <c:v>699,5</c:v>
                      </c:pt>
                      <c:pt idx="6995">
                        <c:v>699,6</c:v>
                      </c:pt>
                      <c:pt idx="6996">
                        <c:v>699,7</c:v>
                      </c:pt>
                      <c:pt idx="6997">
                        <c:v>699,8</c:v>
                      </c:pt>
                      <c:pt idx="6998">
                        <c:v>699,9</c:v>
                      </c:pt>
                      <c:pt idx="6999">
                        <c:v>700</c:v>
                      </c:pt>
                      <c:pt idx="7000">
                        <c:v>700,1</c:v>
                      </c:pt>
                      <c:pt idx="7001">
                        <c:v>700,2</c:v>
                      </c:pt>
                      <c:pt idx="7002">
                        <c:v>700,3</c:v>
                      </c:pt>
                      <c:pt idx="7003">
                        <c:v>700,4</c:v>
                      </c:pt>
                      <c:pt idx="7004">
                        <c:v>700,5</c:v>
                      </c:pt>
                      <c:pt idx="7005">
                        <c:v>700,6</c:v>
                      </c:pt>
                      <c:pt idx="7006">
                        <c:v>700,7</c:v>
                      </c:pt>
                      <c:pt idx="7007">
                        <c:v>700,8</c:v>
                      </c:pt>
                      <c:pt idx="7008">
                        <c:v>700,9</c:v>
                      </c:pt>
                      <c:pt idx="7009">
                        <c:v>701</c:v>
                      </c:pt>
                      <c:pt idx="7010">
                        <c:v>701,1</c:v>
                      </c:pt>
                      <c:pt idx="7011">
                        <c:v>701,2</c:v>
                      </c:pt>
                      <c:pt idx="7012">
                        <c:v>701,3</c:v>
                      </c:pt>
                      <c:pt idx="7013">
                        <c:v>701,4</c:v>
                      </c:pt>
                      <c:pt idx="7014">
                        <c:v>701,5</c:v>
                      </c:pt>
                      <c:pt idx="7015">
                        <c:v>701,6</c:v>
                      </c:pt>
                      <c:pt idx="7016">
                        <c:v>701,7</c:v>
                      </c:pt>
                      <c:pt idx="7017">
                        <c:v>701,8</c:v>
                      </c:pt>
                      <c:pt idx="7018">
                        <c:v>701,9</c:v>
                      </c:pt>
                      <c:pt idx="7019">
                        <c:v>702</c:v>
                      </c:pt>
                      <c:pt idx="7020">
                        <c:v>702,1</c:v>
                      </c:pt>
                      <c:pt idx="7021">
                        <c:v>702,2</c:v>
                      </c:pt>
                      <c:pt idx="7022">
                        <c:v>702,3</c:v>
                      </c:pt>
                      <c:pt idx="7023">
                        <c:v>702,4</c:v>
                      </c:pt>
                      <c:pt idx="7024">
                        <c:v>702,5</c:v>
                      </c:pt>
                      <c:pt idx="7025">
                        <c:v>702,6</c:v>
                      </c:pt>
                      <c:pt idx="7026">
                        <c:v>702,7</c:v>
                      </c:pt>
                      <c:pt idx="7027">
                        <c:v>702,8</c:v>
                      </c:pt>
                      <c:pt idx="7028">
                        <c:v>702,9</c:v>
                      </c:pt>
                      <c:pt idx="7029">
                        <c:v>703</c:v>
                      </c:pt>
                      <c:pt idx="7030">
                        <c:v>703,1</c:v>
                      </c:pt>
                      <c:pt idx="7031">
                        <c:v>703,2</c:v>
                      </c:pt>
                      <c:pt idx="7032">
                        <c:v>703,3</c:v>
                      </c:pt>
                      <c:pt idx="7033">
                        <c:v>703,4</c:v>
                      </c:pt>
                      <c:pt idx="7034">
                        <c:v>703,5</c:v>
                      </c:pt>
                      <c:pt idx="7035">
                        <c:v>703,6</c:v>
                      </c:pt>
                      <c:pt idx="7036">
                        <c:v>703,7</c:v>
                      </c:pt>
                      <c:pt idx="7037">
                        <c:v>703,8</c:v>
                      </c:pt>
                      <c:pt idx="7038">
                        <c:v>703,9</c:v>
                      </c:pt>
                      <c:pt idx="7039">
                        <c:v>704</c:v>
                      </c:pt>
                      <c:pt idx="7040">
                        <c:v>704,1</c:v>
                      </c:pt>
                      <c:pt idx="7041">
                        <c:v>704,2</c:v>
                      </c:pt>
                      <c:pt idx="7042">
                        <c:v>704,3</c:v>
                      </c:pt>
                      <c:pt idx="7043">
                        <c:v>704,4</c:v>
                      </c:pt>
                      <c:pt idx="7044">
                        <c:v>704,5</c:v>
                      </c:pt>
                      <c:pt idx="7045">
                        <c:v>704,6</c:v>
                      </c:pt>
                      <c:pt idx="7046">
                        <c:v>704,7</c:v>
                      </c:pt>
                      <c:pt idx="7047">
                        <c:v>704,8</c:v>
                      </c:pt>
                      <c:pt idx="7048">
                        <c:v>704,9</c:v>
                      </c:pt>
                      <c:pt idx="7049">
                        <c:v>705</c:v>
                      </c:pt>
                      <c:pt idx="7050">
                        <c:v>705,1</c:v>
                      </c:pt>
                      <c:pt idx="7051">
                        <c:v>705,2</c:v>
                      </c:pt>
                      <c:pt idx="7052">
                        <c:v>705,3</c:v>
                      </c:pt>
                      <c:pt idx="7053">
                        <c:v>705,4</c:v>
                      </c:pt>
                      <c:pt idx="7054">
                        <c:v>705,5</c:v>
                      </c:pt>
                      <c:pt idx="7055">
                        <c:v>705,6</c:v>
                      </c:pt>
                      <c:pt idx="7056">
                        <c:v>705,7</c:v>
                      </c:pt>
                      <c:pt idx="7057">
                        <c:v>705,8</c:v>
                      </c:pt>
                      <c:pt idx="7058">
                        <c:v>705,9</c:v>
                      </c:pt>
                      <c:pt idx="7059">
                        <c:v>706</c:v>
                      </c:pt>
                      <c:pt idx="7060">
                        <c:v>706,1</c:v>
                      </c:pt>
                      <c:pt idx="7061">
                        <c:v>706,2</c:v>
                      </c:pt>
                      <c:pt idx="7062">
                        <c:v>706,3</c:v>
                      </c:pt>
                      <c:pt idx="7063">
                        <c:v>706,4</c:v>
                      </c:pt>
                      <c:pt idx="7064">
                        <c:v>706,5</c:v>
                      </c:pt>
                      <c:pt idx="7065">
                        <c:v>706,6</c:v>
                      </c:pt>
                      <c:pt idx="7066">
                        <c:v>706,7</c:v>
                      </c:pt>
                      <c:pt idx="7067">
                        <c:v>706,8</c:v>
                      </c:pt>
                      <c:pt idx="7068">
                        <c:v>706,9</c:v>
                      </c:pt>
                      <c:pt idx="7069">
                        <c:v>707</c:v>
                      </c:pt>
                      <c:pt idx="7070">
                        <c:v>707,1</c:v>
                      </c:pt>
                      <c:pt idx="7071">
                        <c:v>707,2</c:v>
                      </c:pt>
                      <c:pt idx="7072">
                        <c:v>707,3</c:v>
                      </c:pt>
                      <c:pt idx="7073">
                        <c:v>707,4</c:v>
                      </c:pt>
                      <c:pt idx="7074">
                        <c:v>707,5</c:v>
                      </c:pt>
                      <c:pt idx="7075">
                        <c:v>707,6</c:v>
                      </c:pt>
                      <c:pt idx="7076">
                        <c:v>707,7</c:v>
                      </c:pt>
                      <c:pt idx="7077">
                        <c:v>707,8</c:v>
                      </c:pt>
                      <c:pt idx="7078">
                        <c:v>707,9</c:v>
                      </c:pt>
                      <c:pt idx="7079">
                        <c:v>708</c:v>
                      </c:pt>
                      <c:pt idx="7080">
                        <c:v>708,1</c:v>
                      </c:pt>
                      <c:pt idx="7081">
                        <c:v>708,2</c:v>
                      </c:pt>
                      <c:pt idx="7082">
                        <c:v>708,3</c:v>
                      </c:pt>
                      <c:pt idx="7083">
                        <c:v>708,4</c:v>
                      </c:pt>
                      <c:pt idx="7084">
                        <c:v>708,5</c:v>
                      </c:pt>
                      <c:pt idx="7085">
                        <c:v>708,6</c:v>
                      </c:pt>
                      <c:pt idx="7086">
                        <c:v>708,7</c:v>
                      </c:pt>
                      <c:pt idx="7087">
                        <c:v>708,8</c:v>
                      </c:pt>
                      <c:pt idx="7088">
                        <c:v>708,9</c:v>
                      </c:pt>
                      <c:pt idx="7089">
                        <c:v>709</c:v>
                      </c:pt>
                      <c:pt idx="7090">
                        <c:v>709,1</c:v>
                      </c:pt>
                      <c:pt idx="7091">
                        <c:v>709,2</c:v>
                      </c:pt>
                      <c:pt idx="7092">
                        <c:v>709,3</c:v>
                      </c:pt>
                      <c:pt idx="7093">
                        <c:v>709,4</c:v>
                      </c:pt>
                      <c:pt idx="7094">
                        <c:v>709,5</c:v>
                      </c:pt>
                      <c:pt idx="7095">
                        <c:v>709,6</c:v>
                      </c:pt>
                      <c:pt idx="7096">
                        <c:v>709,7</c:v>
                      </c:pt>
                      <c:pt idx="7097">
                        <c:v>709,8</c:v>
                      </c:pt>
                      <c:pt idx="7098">
                        <c:v>709,9</c:v>
                      </c:pt>
                      <c:pt idx="7099">
                        <c:v>710</c:v>
                      </c:pt>
                      <c:pt idx="7100">
                        <c:v>710,1</c:v>
                      </c:pt>
                      <c:pt idx="7101">
                        <c:v>710,2</c:v>
                      </c:pt>
                      <c:pt idx="7102">
                        <c:v>710,3</c:v>
                      </c:pt>
                      <c:pt idx="7103">
                        <c:v>710,4</c:v>
                      </c:pt>
                      <c:pt idx="7104">
                        <c:v>710,5</c:v>
                      </c:pt>
                      <c:pt idx="7105">
                        <c:v>710,6</c:v>
                      </c:pt>
                      <c:pt idx="7106">
                        <c:v>710,7</c:v>
                      </c:pt>
                      <c:pt idx="7107">
                        <c:v>710,8</c:v>
                      </c:pt>
                      <c:pt idx="7108">
                        <c:v>710,9</c:v>
                      </c:pt>
                      <c:pt idx="7109">
                        <c:v>711</c:v>
                      </c:pt>
                      <c:pt idx="7110">
                        <c:v>711,1</c:v>
                      </c:pt>
                      <c:pt idx="7111">
                        <c:v>711,2</c:v>
                      </c:pt>
                      <c:pt idx="7112">
                        <c:v>711,3</c:v>
                      </c:pt>
                      <c:pt idx="7113">
                        <c:v>711,4</c:v>
                      </c:pt>
                      <c:pt idx="7114">
                        <c:v>711,5</c:v>
                      </c:pt>
                      <c:pt idx="7115">
                        <c:v>711,6</c:v>
                      </c:pt>
                      <c:pt idx="7116">
                        <c:v>711,7</c:v>
                      </c:pt>
                      <c:pt idx="7117">
                        <c:v>711,8</c:v>
                      </c:pt>
                      <c:pt idx="7118">
                        <c:v>711,9</c:v>
                      </c:pt>
                      <c:pt idx="7119">
                        <c:v>712</c:v>
                      </c:pt>
                      <c:pt idx="7120">
                        <c:v>712,1</c:v>
                      </c:pt>
                      <c:pt idx="7121">
                        <c:v>712,2</c:v>
                      </c:pt>
                      <c:pt idx="7122">
                        <c:v>712,3</c:v>
                      </c:pt>
                      <c:pt idx="7123">
                        <c:v>712,4</c:v>
                      </c:pt>
                      <c:pt idx="7124">
                        <c:v>712,5</c:v>
                      </c:pt>
                      <c:pt idx="7125">
                        <c:v>712,6</c:v>
                      </c:pt>
                      <c:pt idx="7126">
                        <c:v>712,7</c:v>
                      </c:pt>
                      <c:pt idx="7127">
                        <c:v>712,8</c:v>
                      </c:pt>
                      <c:pt idx="7128">
                        <c:v>712,9</c:v>
                      </c:pt>
                      <c:pt idx="7129">
                        <c:v>713</c:v>
                      </c:pt>
                      <c:pt idx="7130">
                        <c:v>713,1</c:v>
                      </c:pt>
                      <c:pt idx="7131">
                        <c:v>713,2</c:v>
                      </c:pt>
                      <c:pt idx="7132">
                        <c:v>713,3</c:v>
                      </c:pt>
                      <c:pt idx="7133">
                        <c:v>713,4</c:v>
                      </c:pt>
                      <c:pt idx="7134">
                        <c:v>713,5</c:v>
                      </c:pt>
                      <c:pt idx="7135">
                        <c:v>713,6</c:v>
                      </c:pt>
                      <c:pt idx="7136">
                        <c:v>713,7</c:v>
                      </c:pt>
                      <c:pt idx="7137">
                        <c:v>713,8</c:v>
                      </c:pt>
                      <c:pt idx="7138">
                        <c:v>713,9</c:v>
                      </c:pt>
                      <c:pt idx="7139">
                        <c:v>714</c:v>
                      </c:pt>
                      <c:pt idx="7140">
                        <c:v>714,1</c:v>
                      </c:pt>
                      <c:pt idx="7141">
                        <c:v>714,2</c:v>
                      </c:pt>
                      <c:pt idx="7142">
                        <c:v>714,3</c:v>
                      </c:pt>
                      <c:pt idx="7143">
                        <c:v>714,4</c:v>
                      </c:pt>
                      <c:pt idx="7144">
                        <c:v>714,5</c:v>
                      </c:pt>
                      <c:pt idx="7145">
                        <c:v>714,6</c:v>
                      </c:pt>
                      <c:pt idx="7146">
                        <c:v>714,7</c:v>
                      </c:pt>
                      <c:pt idx="7147">
                        <c:v>714,8</c:v>
                      </c:pt>
                      <c:pt idx="7148">
                        <c:v>714,9</c:v>
                      </c:pt>
                      <c:pt idx="7149">
                        <c:v>715</c:v>
                      </c:pt>
                      <c:pt idx="7150">
                        <c:v>715,1</c:v>
                      </c:pt>
                      <c:pt idx="7151">
                        <c:v>715,2</c:v>
                      </c:pt>
                      <c:pt idx="7152">
                        <c:v>715,3</c:v>
                      </c:pt>
                      <c:pt idx="7153">
                        <c:v>715,4</c:v>
                      </c:pt>
                      <c:pt idx="7154">
                        <c:v>715,5</c:v>
                      </c:pt>
                      <c:pt idx="7155">
                        <c:v>715,6</c:v>
                      </c:pt>
                      <c:pt idx="7156">
                        <c:v>715,7</c:v>
                      </c:pt>
                      <c:pt idx="7157">
                        <c:v>715,8</c:v>
                      </c:pt>
                      <c:pt idx="7158">
                        <c:v>715,9</c:v>
                      </c:pt>
                      <c:pt idx="7159">
                        <c:v>716</c:v>
                      </c:pt>
                      <c:pt idx="7160">
                        <c:v>716,1</c:v>
                      </c:pt>
                      <c:pt idx="7161">
                        <c:v>716,2</c:v>
                      </c:pt>
                      <c:pt idx="7162">
                        <c:v>716,3</c:v>
                      </c:pt>
                      <c:pt idx="7163">
                        <c:v>716,4</c:v>
                      </c:pt>
                      <c:pt idx="7164">
                        <c:v>716,5</c:v>
                      </c:pt>
                      <c:pt idx="7165">
                        <c:v>716,6</c:v>
                      </c:pt>
                      <c:pt idx="7166">
                        <c:v>716,7</c:v>
                      </c:pt>
                      <c:pt idx="7167">
                        <c:v>716,8</c:v>
                      </c:pt>
                      <c:pt idx="7168">
                        <c:v>716,9</c:v>
                      </c:pt>
                      <c:pt idx="7169">
                        <c:v>717</c:v>
                      </c:pt>
                      <c:pt idx="7170">
                        <c:v>717,1</c:v>
                      </c:pt>
                      <c:pt idx="7171">
                        <c:v>717,2</c:v>
                      </c:pt>
                      <c:pt idx="7172">
                        <c:v>717,3</c:v>
                      </c:pt>
                      <c:pt idx="7173">
                        <c:v>717,4</c:v>
                      </c:pt>
                      <c:pt idx="7174">
                        <c:v>717,5</c:v>
                      </c:pt>
                      <c:pt idx="7175">
                        <c:v>717,6</c:v>
                      </c:pt>
                      <c:pt idx="7176">
                        <c:v>717,7</c:v>
                      </c:pt>
                      <c:pt idx="7177">
                        <c:v>717,8</c:v>
                      </c:pt>
                      <c:pt idx="7178">
                        <c:v>717,9</c:v>
                      </c:pt>
                      <c:pt idx="7179">
                        <c:v>718</c:v>
                      </c:pt>
                      <c:pt idx="7180">
                        <c:v>718,1</c:v>
                      </c:pt>
                      <c:pt idx="7181">
                        <c:v>718,2</c:v>
                      </c:pt>
                      <c:pt idx="7182">
                        <c:v>718,3</c:v>
                      </c:pt>
                      <c:pt idx="7183">
                        <c:v>718,4</c:v>
                      </c:pt>
                      <c:pt idx="7184">
                        <c:v>718,5</c:v>
                      </c:pt>
                      <c:pt idx="7185">
                        <c:v>718,6</c:v>
                      </c:pt>
                      <c:pt idx="7186">
                        <c:v>718,7</c:v>
                      </c:pt>
                      <c:pt idx="7187">
                        <c:v>718,8</c:v>
                      </c:pt>
                      <c:pt idx="7188">
                        <c:v>718,9</c:v>
                      </c:pt>
                      <c:pt idx="7189">
                        <c:v>719</c:v>
                      </c:pt>
                      <c:pt idx="7190">
                        <c:v>719,1</c:v>
                      </c:pt>
                      <c:pt idx="7191">
                        <c:v>719,2</c:v>
                      </c:pt>
                      <c:pt idx="7192">
                        <c:v>719,3</c:v>
                      </c:pt>
                      <c:pt idx="7193">
                        <c:v>719,4</c:v>
                      </c:pt>
                      <c:pt idx="7194">
                        <c:v>719,5</c:v>
                      </c:pt>
                      <c:pt idx="7195">
                        <c:v>719,6</c:v>
                      </c:pt>
                      <c:pt idx="7196">
                        <c:v>719,7</c:v>
                      </c:pt>
                      <c:pt idx="7197">
                        <c:v>719,8</c:v>
                      </c:pt>
                      <c:pt idx="7198">
                        <c:v>719,9</c:v>
                      </c:pt>
                      <c:pt idx="7199">
                        <c:v>720</c:v>
                      </c:pt>
                      <c:pt idx="7200">
                        <c:v>720,1</c:v>
                      </c:pt>
                      <c:pt idx="7201">
                        <c:v>720,2</c:v>
                      </c:pt>
                      <c:pt idx="7202">
                        <c:v>720,3</c:v>
                      </c:pt>
                      <c:pt idx="7203">
                        <c:v>720,4</c:v>
                      </c:pt>
                      <c:pt idx="7204">
                        <c:v>720,5</c:v>
                      </c:pt>
                      <c:pt idx="7205">
                        <c:v>720,6</c:v>
                      </c:pt>
                      <c:pt idx="7206">
                        <c:v>720,7</c:v>
                      </c:pt>
                      <c:pt idx="7207">
                        <c:v>720,8</c:v>
                      </c:pt>
                      <c:pt idx="7208">
                        <c:v>720,9</c:v>
                      </c:pt>
                      <c:pt idx="7209">
                        <c:v>721</c:v>
                      </c:pt>
                      <c:pt idx="7210">
                        <c:v>721,1</c:v>
                      </c:pt>
                      <c:pt idx="7211">
                        <c:v>721,2</c:v>
                      </c:pt>
                      <c:pt idx="7212">
                        <c:v>721,3</c:v>
                      </c:pt>
                      <c:pt idx="7213">
                        <c:v>721,4</c:v>
                      </c:pt>
                      <c:pt idx="7214">
                        <c:v>721,5</c:v>
                      </c:pt>
                      <c:pt idx="7215">
                        <c:v>721,6</c:v>
                      </c:pt>
                      <c:pt idx="7216">
                        <c:v>721,7</c:v>
                      </c:pt>
                      <c:pt idx="7217">
                        <c:v>721,8</c:v>
                      </c:pt>
                      <c:pt idx="7218">
                        <c:v>721,9</c:v>
                      </c:pt>
                      <c:pt idx="7219">
                        <c:v>722</c:v>
                      </c:pt>
                      <c:pt idx="7220">
                        <c:v>722,1</c:v>
                      </c:pt>
                      <c:pt idx="7221">
                        <c:v>722,2</c:v>
                      </c:pt>
                      <c:pt idx="7222">
                        <c:v>722,3</c:v>
                      </c:pt>
                      <c:pt idx="7223">
                        <c:v>722,4</c:v>
                      </c:pt>
                      <c:pt idx="7224">
                        <c:v>722,5</c:v>
                      </c:pt>
                      <c:pt idx="7225">
                        <c:v>722,6</c:v>
                      </c:pt>
                      <c:pt idx="7226">
                        <c:v>722,7</c:v>
                      </c:pt>
                      <c:pt idx="7227">
                        <c:v>722,8</c:v>
                      </c:pt>
                      <c:pt idx="7228">
                        <c:v>722,9</c:v>
                      </c:pt>
                      <c:pt idx="7229">
                        <c:v>723</c:v>
                      </c:pt>
                      <c:pt idx="7230">
                        <c:v>723,1</c:v>
                      </c:pt>
                      <c:pt idx="7231">
                        <c:v>723,2</c:v>
                      </c:pt>
                      <c:pt idx="7232">
                        <c:v>723,3</c:v>
                      </c:pt>
                      <c:pt idx="7233">
                        <c:v>723,4</c:v>
                      </c:pt>
                      <c:pt idx="7234">
                        <c:v>723,5</c:v>
                      </c:pt>
                      <c:pt idx="7235">
                        <c:v>723,6</c:v>
                      </c:pt>
                      <c:pt idx="7236">
                        <c:v>723,7</c:v>
                      </c:pt>
                      <c:pt idx="7237">
                        <c:v>723,8</c:v>
                      </c:pt>
                      <c:pt idx="7238">
                        <c:v>723,9</c:v>
                      </c:pt>
                      <c:pt idx="7239">
                        <c:v>724</c:v>
                      </c:pt>
                      <c:pt idx="7240">
                        <c:v>724,1</c:v>
                      </c:pt>
                      <c:pt idx="7241">
                        <c:v>724,2</c:v>
                      </c:pt>
                      <c:pt idx="7242">
                        <c:v>724,3</c:v>
                      </c:pt>
                      <c:pt idx="7243">
                        <c:v>724,4</c:v>
                      </c:pt>
                      <c:pt idx="7244">
                        <c:v>724,5</c:v>
                      </c:pt>
                      <c:pt idx="7245">
                        <c:v>724,6</c:v>
                      </c:pt>
                      <c:pt idx="7246">
                        <c:v>724,7</c:v>
                      </c:pt>
                      <c:pt idx="7247">
                        <c:v>724,8</c:v>
                      </c:pt>
                      <c:pt idx="7248">
                        <c:v>724,9</c:v>
                      </c:pt>
                      <c:pt idx="7249">
                        <c:v>725</c:v>
                      </c:pt>
                      <c:pt idx="7250">
                        <c:v>725,1</c:v>
                      </c:pt>
                      <c:pt idx="7251">
                        <c:v>725,2</c:v>
                      </c:pt>
                      <c:pt idx="7252">
                        <c:v>725,3</c:v>
                      </c:pt>
                      <c:pt idx="7253">
                        <c:v>725,4</c:v>
                      </c:pt>
                      <c:pt idx="7254">
                        <c:v>725,5</c:v>
                      </c:pt>
                      <c:pt idx="7255">
                        <c:v>725,6</c:v>
                      </c:pt>
                      <c:pt idx="7256">
                        <c:v>725,7</c:v>
                      </c:pt>
                      <c:pt idx="7257">
                        <c:v>725,8</c:v>
                      </c:pt>
                      <c:pt idx="7258">
                        <c:v>725,9</c:v>
                      </c:pt>
                      <c:pt idx="7259">
                        <c:v>726</c:v>
                      </c:pt>
                      <c:pt idx="7260">
                        <c:v>726,1</c:v>
                      </c:pt>
                      <c:pt idx="7261">
                        <c:v>726,2</c:v>
                      </c:pt>
                      <c:pt idx="7262">
                        <c:v>726,3</c:v>
                      </c:pt>
                      <c:pt idx="7263">
                        <c:v>726,4</c:v>
                      </c:pt>
                      <c:pt idx="7264">
                        <c:v>726,5</c:v>
                      </c:pt>
                      <c:pt idx="7265">
                        <c:v>726,6</c:v>
                      </c:pt>
                      <c:pt idx="7266">
                        <c:v>726,7</c:v>
                      </c:pt>
                      <c:pt idx="7267">
                        <c:v>726,8</c:v>
                      </c:pt>
                      <c:pt idx="7268">
                        <c:v>726,9</c:v>
                      </c:pt>
                      <c:pt idx="7269">
                        <c:v>727</c:v>
                      </c:pt>
                      <c:pt idx="7270">
                        <c:v>727,1</c:v>
                      </c:pt>
                      <c:pt idx="7271">
                        <c:v>727,2</c:v>
                      </c:pt>
                      <c:pt idx="7272">
                        <c:v>727,3</c:v>
                      </c:pt>
                      <c:pt idx="7273">
                        <c:v>727,4</c:v>
                      </c:pt>
                      <c:pt idx="7274">
                        <c:v>727,5</c:v>
                      </c:pt>
                      <c:pt idx="7275">
                        <c:v>727,6</c:v>
                      </c:pt>
                      <c:pt idx="7276">
                        <c:v>727,7</c:v>
                      </c:pt>
                      <c:pt idx="7277">
                        <c:v>727,8</c:v>
                      </c:pt>
                      <c:pt idx="7278">
                        <c:v>727,9</c:v>
                      </c:pt>
                      <c:pt idx="7279">
                        <c:v>728</c:v>
                      </c:pt>
                      <c:pt idx="7280">
                        <c:v>728,1</c:v>
                      </c:pt>
                      <c:pt idx="7281">
                        <c:v>728,2</c:v>
                      </c:pt>
                      <c:pt idx="7282">
                        <c:v>728,3</c:v>
                      </c:pt>
                      <c:pt idx="7283">
                        <c:v>728,4</c:v>
                      </c:pt>
                      <c:pt idx="7284">
                        <c:v>728,5</c:v>
                      </c:pt>
                      <c:pt idx="7285">
                        <c:v>728,6</c:v>
                      </c:pt>
                      <c:pt idx="7286">
                        <c:v>728,7</c:v>
                      </c:pt>
                      <c:pt idx="7287">
                        <c:v>728,8</c:v>
                      </c:pt>
                      <c:pt idx="7288">
                        <c:v>728,9</c:v>
                      </c:pt>
                      <c:pt idx="7289">
                        <c:v>729</c:v>
                      </c:pt>
                      <c:pt idx="7290">
                        <c:v>729,1</c:v>
                      </c:pt>
                      <c:pt idx="7291">
                        <c:v>729,2</c:v>
                      </c:pt>
                      <c:pt idx="7292">
                        <c:v>729,3</c:v>
                      </c:pt>
                      <c:pt idx="7293">
                        <c:v>729,4</c:v>
                      </c:pt>
                      <c:pt idx="7294">
                        <c:v>729,5</c:v>
                      </c:pt>
                      <c:pt idx="7295">
                        <c:v>729,6</c:v>
                      </c:pt>
                      <c:pt idx="7296">
                        <c:v>729,7</c:v>
                      </c:pt>
                      <c:pt idx="7297">
                        <c:v>729,8</c:v>
                      </c:pt>
                      <c:pt idx="7298">
                        <c:v>729,9</c:v>
                      </c:pt>
                      <c:pt idx="7299">
                        <c:v>730</c:v>
                      </c:pt>
                      <c:pt idx="7300">
                        <c:v>730,1</c:v>
                      </c:pt>
                      <c:pt idx="7301">
                        <c:v>730,2</c:v>
                      </c:pt>
                      <c:pt idx="7302">
                        <c:v>730,3</c:v>
                      </c:pt>
                      <c:pt idx="7303">
                        <c:v>730,4</c:v>
                      </c:pt>
                      <c:pt idx="7304">
                        <c:v>730,5</c:v>
                      </c:pt>
                      <c:pt idx="7305">
                        <c:v>730,6</c:v>
                      </c:pt>
                      <c:pt idx="7306">
                        <c:v>730,7</c:v>
                      </c:pt>
                      <c:pt idx="7307">
                        <c:v>730,8</c:v>
                      </c:pt>
                      <c:pt idx="7308">
                        <c:v>730,9</c:v>
                      </c:pt>
                      <c:pt idx="7309">
                        <c:v>731</c:v>
                      </c:pt>
                      <c:pt idx="7310">
                        <c:v>731,1</c:v>
                      </c:pt>
                      <c:pt idx="7311">
                        <c:v>731,2</c:v>
                      </c:pt>
                      <c:pt idx="7312">
                        <c:v>731,3</c:v>
                      </c:pt>
                      <c:pt idx="7313">
                        <c:v>731,4</c:v>
                      </c:pt>
                      <c:pt idx="7314">
                        <c:v>731,5</c:v>
                      </c:pt>
                      <c:pt idx="7315">
                        <c:v>731,6</c:v>
                      </c:pt>
                      <c:pt idx="7316">
                        <c:v>731,7</c:v>
                      </c:pt>
                      <c:pt idx="7317">
                        <c:v>731,8</c:v>
                      </c:pt>
                      <c:pt idx="7318">
                        <c:v>731,9</c:v>
                      </c:pt>
                      <c:pt idx="7319">
                        <c:v>732</c:v>
                      </c:pt>
                      <c:pt idx="7320">
                        <c:v>732,1</c:v>
                      </c:pt>
                      <c:pt idx="7321">
                        <c:v>732,2</c:v>
                      </c:pt>
                      <c:pt idx="7322">
                        <c:v>732,3</c:v>
                      </c:pt>
                      <c:pt idx="7323">
                        <c:v>732,4</c:v>
                      </c:pt>
                      <c:pt idx="7324">
                        <c:v>732,5</c:v>
                      </c:pt>
                      <c:pt idx="7325">
                        <c:v>732,6</c:v>
                      </c:pt>
                      <c:pt idx="7326">
                        <c:v>732,7</c:v>
                      </c:pt>
                      <c:pt idx="7327">
                        <c:v>732,8</c:v>
                      </c:pt>
                      <c:pt idx="7328">
                        <c:v>732,9</c:v>
                      </c:pt>
                      <c:pt idx="7329">
                        <c:v>733</c:v>
                      </c:pt>
                      <c:pt idx="7330">
                        <c:v>733,1</c:v>
                      </c:pt>
                      <c:pt idx="7331">
                        <c:v>733,2</c:v>
                      </c:pt>
                      <c:pt idx="7332">
                        <c:v>733,3</c:v>
                      </c:pt>
                      <c:pt idx="7333">
                        <c:v>733,4</c:v>
                      </c:pt>
                      <c:pt idx="7334">
                        <c:v>733,5</c:v>
                      </c:pt>
                      <c:pt idx="7335">
                        <c:v>733,6</c:v>
                      </c:pt>
                      <c:pt idx="7336">
                        <c:v>733,7</c:v>
                      </c:pt>
                      <c:pt idx="7337">
                        <c:v>733,8</c:v>
                      </c:pt>
                      <c:pt idx="7338">
                        <c:v>733,9</c:v>
                      </c:pt>
                      <c:pt idx="7339">
                        <c:v>734</c:v>
                      </c:pt>
                      <c:pt idx="7340">
                        <c:v>734,1</c:v>
                      </c:pt>
                      <c:pt idx="7341">
                        <c:v>734,2</c:v>
                      </c:pt>
                      <c:pt idx="7342">
                        <c:v>734,3</c:v>
                      </c:pt>
                      <c:pt idx="7343">
                        <c:v>734,4</c:v>
                      </c:pt>
                      <c:pt idx="7344">
                        <c:v>734,5</c:v>
                      </c:pt>
                      <c:pt idx="7345">
                        <c:v>734,6</c:v>
                      </c:pt>
                      <c:pt idx="7346">
                        <c:v>734,7</c:v>
                      </c:pt>
                      <c:pt idx="7347">
                        <c:v>734,8</c:v>
                      </c:pt>
                      <c:pt idx="7348">
                        <c:v>734,9</c:v>
                      </c:pt>
                      <c:pt idx="7349">
                        <c:v>735</c:v>
                      </c:pt>
                      <c:pt idx="7350">
                        <c:v>735,1</c:v>
                      </c:pt>
                      <c:pt idx="7351">
                        <c:v>735,2</c:v>
                      </c:pt>
                      <c:pt idx="7352">
                        <c:v>735,3</c:v>
                      </c:pt>
                      <c:pt idx="7353">
                        <c:v>735,4</c:v>
                      </c:pt>
                      <c:pt idx="7354">
                        <c:v>735,5</c:v>
                      </c:pt>
                      <c:pt idx="7355">
                        <c:v>735,6</c:v>
                      </c:pt>
                      <c:pt idx="7356">
                        <c:v>735,7</c:v>
                      </c:pt>
                      <c:pt idx="7357">
                        <c:v>735,8</c:v>
                      </c:pt>
                      <c:pt idx="7358">
                        <c:v>735,9</c:v>
                      </c:pt>
                      <c:pt idx="7359">
                        <c:v>736</c:v>
                      </c:pt>
                      <c:pt idx="7360">
                        <c:v>736,1</c:v>
                      </c:pt>
                      <c:pt idx="7361">
                        <c:v>736,2</c:v>
                      </c:pt>
                      <c:pt idx="7362">
                        <c:v>736,3</c:v>
                      </c:pt>
                      <c:pt idx="7363">
                        <c:v>736,4</c:v>
                      </c:pt>
                      <c:pt idx="7364">
                        <c:v>736,5</c:v>
                      </c:pt>
                      <c:pt idx="7365">
                        <c:v>736,6</c:v>
                      </c:pt>
                      <c:pt idx="7366">
                        <c:v>736,7</c:v>
                      </c:pt>
                      <c:pt idx="7367">
                        <c:v>736,8</c:v>
                      </c:pt>
                      <c:pt idx="7368">
                        <c:v>736,9</c:v>
                      </c:pt>
                      <c:pt idx="7369">
                        <c:v>737</c:v>
                      </c:pt>
                      <c:pt idx="7370">
                        <c:v>737,1</c:v>
                      </c:pt>
                      <c:pt idx="7371">
                        <c:v>737,2</c:v>
                      </c:pt>
                      <c:pt idx="7372">
                        <c:v>737,3</c:v>
                      </c:pt>
                      <c:pt idx="7373">
                        <c:v>737,4</c:v>
                      </c:pt>
                      <c:pt idx="7374">
                        <c:v>737,5</c:v>
                      </c:pt>
                      <c:pt idx="7375">
                        <c:v>737,6</c:v>
                      </c:pt>
                      <c:pt idx="7376">
                        <c:v>737,7</c:v>
                      </c:pt>
                      <c:pt idx="7377">
                        <c:v>737,8</c:v>
                      </c:pt>
                      <c:pt idx="7378">
                        <c:v>737,9</c:v>
                      </c:pt>
                      <c:pt idx="7379">
                        <c:v>738</c:v>
                      </c:pt>
                      <c:pt idx="7380">
                        <c:v>738,1</c:v>
                      </c:pt>
                      <c:pt idx="7381">
                        <c:v>738,2</c:v>
                      </c:pt>
                      <c:pt idx="7382">
                        <c:v>738,3</c:v>
                      </c:pt>
                      <c:pt idx="7383">
                        <c:v>738,4</c:v>
                      </c:pt>
                      <c:pt idx="7384">
                        <c:v>738,5</c:v>
                      </c:pt>
                      <c:pt idx="7385">
                        <c:v>738,6</c:v>
                      </c:pt>
                      <c:pt idx="7386">
                        <c:v>738,7</c:v>
                      </c:pt>
                      <c:pt idx="7387">
                        <c:v>738,8</c:v>
                      </c:pt>
                      <c:pt idx="7388">
                        <c:v>738,9</c:v>
                      </c:pt>
                      <c:pt idx="7389">
                        <c:v>739</c:v>
                      </c:pt>
                      <c:pt idx="7390">
                        <c:v>739,1</c:v>
                      </c:pt>
                      <c:pt idx="7391">
                        <c:v>739,2</c:v>
                      </c:pt>
                      <c:pt idx="7392">
                        <c:v>739,3</c:v>
                      </c:pt>
                      <c:pt idx="7393">
                        <c:v>739,4</c:v>
                      </c:pt>
                      <c:pt idx="7394">
                        <c:v>739,5</c:v>
                      </c:pt>
                      <c:pt idx="7395">
                        <c:v>739,6</c:v>
                      </c:pt>
                      <c:pt idx="7396">
                        <c:v>739,7</c:v>
                      </c:pt>
                      <c:pt idx="7397">
                        <c:v>739,8</c:v>
                      </c:pt>
                      <c:pt idx="7398">
                        <c:v>739,9</c:v>
                      </c:pt>
                      <c:pt idx="7399">
                        <c:v>740</c:v>
                      </c:pt>
                      <c:pt idx="7400">
                        <c:v>740,1</c:v>
                      </c:pt>
                      <c:pt idx="7401">
                        <c:v>740,2</c:v>
                      </c:pt>
                      <c:pt idx="7402">
                        <c:v>740,3</c:v>
                      </c:pt>
                      <c:pt idx="7403">
                        <c:v>740,4</c:v>
                      </c:pt>
                      <c:pt idx="7404">
                        <c:v>740,5</c:v>
                      </c:pt>
                      <c:pt idx="7405">
                        <c:v>740,6</c:v>
                      </c:pt>
                      <c:pt idx="7406">
                        <c:v>740,7</c:v>
                      </c:pt>
                      <c:pt idx="7407">
                        <c:v>740,8</c:v>
                      </c:pt>
                      <c:pt idx="7408">
                        <c:v>740,9</c:v>
                      </c:pt>
                      <c:pt idx="7409">
                        <c:v>741</c:v>
                      </c:pt>
                      <c:pt idx="7410">
                        <c:v>741,1</c:v>
                      </c:pt>
                      <c:pt idx="7411">
                        <c:v>741,2</c:v>
                      </c:pt>
                      <c:pt idx="7412">
                        <c:v>741,3</c:v>
                      </c:pt>
                      <c:pt idx="7413">
                        <c:v>741,4</c:v>
                      </c:pt>
                      <c:pt idx="7414">
                        <c:v>741,5</c:v>
                      </c:pt>
                      <c:pt idx="7415">
                        <c:v>741,6</c:v>
                      </c:pt>
                      <c:pt idx="7416">
                        <c:v>741,7</c:v>
                      </c:pt>
                      <c:pt idx="7417">
                        <c:v>741,8</c:v>
                      </c:pt>
                      <c:pt idx="7418">
                        <c:v>741,9</c:v>
                      </c:pt>
                      <c:pt idx="7419">
                        <c:v>742</c:v>
                      </c:pt>
                      <c:pt idx="7420">
                        <c:v>742,1</c:v>
                      </c:pt>
                      <c:pt idx="7421">
                        <c:v>742,2</c:v>
                      </c:pt>
                      <c:pt idx="7422">
                        <c:v>742,3</c:v>
                      </c:pt>
                      <c:pt idx="7423">
                        <c:v>742,4</c:v>
                      </c:pt>
                      <c:pt idx="7424">
                        <c:v>742,5</c:v>
                      </c:pt>
                      <c:pt idx="7425">
                        <c:v>742,6</c:v>
                      </c:pt>
                      <c:pt idx="7426">
                        <c:v>742,7</c:v>
                      </c:pt>
                      <c:pt idx="7427">
                        <c:v>742,8</c:v>
                      </c:pt>
                      <c:pt idx="7428">
                        <c:v>742,9</c:v>
                      </c:pt>
                      <c:pt idx="7429">
                        <c:v>743</c:v>
                      </c:pt>
                      <c:pt idx="7430">
                        <c:v>743,1</c:v>
                      </c:pt>
                      <c:pt idx="7431">
                        <c:v>743,2</c:v>
                      </c:pt>
                      <c:pt idx="7432">
                        <c:v>743,3</c:v>
                      </c:pt>
                      <c:pt idx="7433">
                        <c:v>743,4</c:v>
                      </c:pt>
                      <c:pt idx="7434">
                        <c:v>743,5</c:v>
                      </c:pt>
                      <c:pt idx="7435">
                        <c:v>743,6</c:v>
                      </c:pt>
                      <c:pt idx="7436">
                        <c:v>743,7</c:v>
                      </c:pt>
                      <c:pt idx="7437">
                        <c:v>743,8</c:v>
                      </c:pt>
                      <c:pt idx="7438">
                        <c:v>743,9</c:v>
                      </c:pt>
                      <c:pt idx="7439">
                        <c:v>744</c:v>
                      </c:pt>
                      <c:pt idx="7440">
                        <c:v>744,1</c:v>
                      </c:pt>
                      <c:pt idx="7441">
                        <c:v>744,2</c:v>
                      </c:pt>
                      <c:pt idx="7442">
                        <c:v>744,3</c:v>
                      </c:pt>
                      <c:pt idx="7443">
                        <c:v>744,4</c:v>
                      </c:pt>
                      <c:pt idx="7444">
                        <c:v>744,5</c:v>
                      </c:pt>
                      <c:pt idx="7445">
                        <c:v>744,6</c:v>
                      </c:pt>
                      <c:pt idx="7446">
                        <c:v>744,7</c:v>
                      </c:pt>
                      <c:pt idx="7447">
                        <c:v>744,8</c:v>
                      </c:pt>
                      <c:pt idx="7448">
                        <c:v>744,9</c:v>
                      </c:pt>
                      <c:pt idx="7449">
                        <c:v>745</c:v>
                      </c:pt>
                      <c:pt idx="7450">
                        <c:v>745,1</c:v>
                      </c:pt>
                      <c:pt idx="7451">
                        <c:v>745,2</c:v>
                      </c:pt>
                      <c:pt idx="7452">
                        <c:v>745,3</c:v>
                      </c:pt>
                      <c:pt idx="7453">
                        <c:v>745,4</c:v>
                      </c:pt>
                      <c:pt idx="7454">
                        <c:v>745,5</c:v>
                      </c:pt>
                      <c:pt idx="7455">
                        <c:v>745,6</c:v>
                      </c:pt>
                      <c:pt idx="7456">
                        <c:v>745,7</c:v>
                      </c:pt>
                      <c:pt idx="7457">
                        <c:v>745,8</c:v>
                      </c:pt>
                      <c:pt idx="7458">
                        <c:v>745,9</c:v>
                      </c:pt>
                      <c:pt idx="7459">
                        <c:v>746</c:v>
                      </c:pt>
                      <c:pt idx="7460">
                        <c:v>746,1</c:v>
                      </c:pt>
                      <c:pt idx="7461">
                        <c:v>746,2</c:v>
                      </c:pt>
                      <c:pt idx="7462">
                        <c:v>746,3</c:v>
                      </c:pt>
                      <c:pt idx="7463">
                        <c:v>746,4</c:v>
                      </c:pt>
                      <c:pt idx="7464">
                        <c:v>746,5</c:v>
                      </c:pt>
                      <c:pt idx="7465">
                        <c:v>746,6</c:v>
                      </c:pt>
                      <c:pt idx="7466">
                        <c:v>746,7</c:v>
                      </c:pt>
                      <c:pt idx="7467">
                        <c:v>746,8</c:v>
                      </c:pt>
                      <c:pt idx="7468">
                        <c:v>746,9</c:v>
                      </c:pt>
                      <c:pt idx="7469">
                        <c:v>747</c:v>
                      </c:pt>
                      <c:pt idx="7470">
                        <c:v>747,1</c:v>
                      </c:pt>
                      <c:pt idx="7471">
                        <c:v>747,2</c:v>
                      </c:pt>
                      <c:pt idx="7472">
                        <c:v>747,3</c:v>
                      </c:pt>
                      <c:pt idx="7473">
                        <c:v>747,4</c:v>
                      </c:pt>
                      <c:pt idx="7474">
                        <c:v>747,5</c:v>
                      </c:pt>
                      <c:pt idx="7475">
                        <c:v>747,6</c:v>
                      </c:pt>
                      <c:pt idx="7476">
                        <c:v>747,7</c:v>
                      </c:pt>
                      <c:pt idx="7477">
                        <c:v>747,8</c:v>
                      </c:pt>
                      <c:pt idx="7478">
                        <c:v>747,9</c:v>
                      </c:pt>
                      <c:pt idx="7479">
                        <c:v>748</c:v>
                      </c:pt>
                      <c:pt idx="7480">
                        <c:v>748,1</c:v>
                      </c:pt>
                      <c:pt idx="7481">
                        <c:v>748,2</c:v>
                      </c:pt>
                      <c:pt idx="7482">
                        <c:v>748,3</c:v>
                      </c:pt>
                      <c:pt idx="7483">
                        <c:v>748,4</c:v>
                      </c:pt>
                      <c:pt idx="7484">
                        <c:v>748,5</c:v>
                      </c:pt>
                      <c:pt idx="7485">
                        <c:v>748,6</c:v>
                      </c:pt>
                      <c:pt idx="7486">
                        <c:v>748,7</c:v>
                      </c:pt>
                      <c:pt idx="7487">
                        <c:v>748,8</c:v>
                      </c:pt>
                      <c:pt idx="7488">
                        <c:v>748,9</c:v>
                      </c:pt>
                      <c:pt idx="7489">
                        <c:v>749</c:v>
                      </c:pt>
                      <c:pt idx="7490">
                        <c:v>749,1</c:v>
                      </c:pt>
                      <c:pt idx="7491">
                        <c:v>749,2</c:v>
                      </c:pt>
                      <c:pt idx="7492">
                        <c:v>749,3</c:v>
                      </c:pt>
                      <c:pt idx="7493">
                        <c:v>749,4</c:v>
                      </c:pt>
                      <c:pt idx="7494">
                        <c:v>749,5</c:v>
                      </c:pt>
                      <c:pt idx="7495">
                        <c:v>749,6</c:v>
                      </c:pt>
                      <c:pt idx="7496">
                        <c:v>749,7</c:v>
                      </c:pt>
                      <c:pt idx="7497">
                        <c:v>749,8</c:v>
                      </c:pt>
                      <c:pt idx="7498">
                        <c:v>749,9</c:v>
                      </c:pt>
                      <c:pt idx="7499">
                        <c:v>750</c:v>
                      </c:pt>
                      <c:pt idx="7500">
                        <c:v>750,1</c:v>
                      </c:pt>
                      <c:pt idx="7501">
                        <c:v>750,2</c:v>
                      </c:pt>
                      <c:pt idx="7502">
                        <c:v>750,3</c:v>
                      </c:pt>
                      <c:pt idx="7503">
                        <c:v>750,4</c:v>
                      </c:pt>
                      <c:pt idx="7504">
                        <c:v>750,5</c:v>
                      </c:pt>
                      <c:pt idx="7505">
                        <c:v>750,6</c:v>
                      </c:pt>
                      <c:pt idx="7506">
                        <c:v>750,7</c:v>
                      </c:pt>
                      <c:pt idx="7507">
                        <c:v>750,8</c:v>
                      </c:pt>
                      <c:pt idx="7508">
                        <c:v>750,9</c:v>
                      </c:pt>
                      <c:pt idx="7509">
                        <c:v>751</c:v>
                      </c:pt>
                      <c:pt idx="7510">
                        <c:v>751,1</c:v>
                      </c:pt>
                      <c:pt idx="7511">
                        <c:v>751,2</c:v>
                      </c:pt>
                      <c:pt idx="7512">
                        <c:v>751,3</c:v>
                      </c:pt>
                      <c:pt idx="7513">
                        <c:v>751,4</c:v>
                      </c:pt>
                      <c:pt idx="7514">
                        <c:v>751,5</c:v>
                      </c:pt>
                      <c:pt idx="7515">
                        <c:v>751,6</c:v>
                      </c:pt>
                      <c:pt idx="7516">
                        <c:v>751,7</c:v>
                      </c:pt>
                      <c:pt idx="7517">
                        <c:v>751,8</c:v>
                      </c:pt>
                      <c:pt idx="7518">
                        <c:v>751,9</c:v>
                      </c:pt>
                      <c:pt idx="7519">
                        <c:v>752</c:v>
                      </c:pt>
                      <c:pt idx="7520">
                        <c:v>752,1</c:v>
                      </c:pt>
                      <c:pt idx="7521">
                        <c:v>752,2</c:v>
                      </c:pt>
                      <c:pt idx="7522">
                        <c:v>752,3</c:v>
                      </c:pt>
                      <c:pt idx="7523">
                        <c:v>752,4</c:v>
                      </c:pt>
                      <c:pt idx="7524">
                        <c:v>752,5</c:v>
                      </c:pt>
                      <c:pt idx="7525">
                        <c:v>752,6</c:v>
                      </c:pt>
                      <c:pt idx="7526">
                        <c:v>752,7</c:v>
                      </c:pt>
                      <c:pt idx="7527">
                        <c:v>752,8</c:v>
                      </c:pt>
                      <c:pt idx="7528">
                        <c:v>752,9</c:v>
                      </c:pt>
                      <c:pt idx="7529">
                        <c:v>753</c:v>
                      </c:pt>
                      <c:pt idx="7530">
                        <c:v>753,1</c:v>
                      </c:pt>
                      <c:pt idx="7531">
                        <c:v>753,2</c:v>
                      </c:pt>
                      <c:pt idx="7532">
                        <c:v>753,3</c:v>
                      </c:pt>
                      <c:pt idx="7533">
                        <c:v>753,4</c:v>
                      </c:pt>
                      <c:pt idx="7534">
                        <c:v>753,5</c:v>
                      </c:pt>
                      <c:pt idx="7535">
                        <c:v>753,6</c:v>
                      </c:pt>
                      <c:pt idx="7536">
                        <c:v>753,7</c:v>
                      </c:pt>
                      <c:pt idx="7537">
                        <c:v>753,8</c:v>
                      </c:pt>
                      <c:pt idx="7538">
                        <c:v>753,9</c:v>
                      </c:pt>
                      <c:pt idx="7539">
                        <c:v>754</c:v>
                      </c:pt>
                      <c:pt idx="7540">
                        <c:v>754,1</c:v>
                      </c:pt>
                      <c:pt idx="7541">
                        <c:v>754,2</c:v>
                      </c:pt>
                      <c:pt idx="7542">
                        <c:v>754,3</c:v>
                      </c:pt>
                      <c:pt idx="7543">
                        <c:v>754,4</c:v>
                      </c:pt>
                      <c:pt idx="7544">
                        <c:v>754,5</c:v>
                      </c:pt>
                      <c:pt idx="7545">
                        <c:v>754,6</c:v>
                      </c:pt>
                      <c:pt idx="7546">
                        <c:v>754,7</c:v>
                      </c:pt>
                      <c:pt idx="7547">
                        <c:v>754,8</c:v>
                      </c:pt>
                      <c:pt idx="7548">
                        <c:v>754,9</c:v>
                      </c:pt>
                      <c:pt idx="7549">
                        <c:v>755</c:v>
                      </c:pt>
                      <c:pt idx="7550">
                        <c:v>755,1</c:v>
                      </c:pt>
                      <c:pt idx="7551">
                        <c:v>755,2</c:v>
                      </c:pt>
                      <c:pt idx="7552">
                        <c:v>755,3</c:v>
                      </c:pt>
                      <c:pt idx="7553">
                        <c:v>755,4</c:v>
                      </c:pt>
                      <c:pt idx="7554">
                        <c:v>755,5</c:v>
                      </c:pt>
                      <c:pt idx="7555">
                        <c:v>755,6</c:v>
                      </c:pt>
                      <c:pt idx="7556">
                        <c:v>755,7</c:v>
                      </c:pt>
                      <c:pt idx="7557">
                        <c:v>755,8</c:v>
                      </c:pt>
                      <c:pt idx="7558">
                        <c:v>755,9</c:v>
                      </c:pt>
                      <c:pt idx="7559">
                        <c:v>756</c:v>
                      </c:pt>
                      <c:pt idx="7560">
                        <c:v>756,1</c:v>
                      </c:pt>
                      <c:pt idx="7561">
                        <c:v>756,2</c:v>
                      </c:pt>
                      <c:pt idx="7562">
                        <c:v>756,3</c:v>
                      </c:pt>
                      <c:pt idx="7563">
                        <c:v>756,4</c:v>
                      </c:pt>
                      <c:pt idx="7564">
                        <c:v>756,5</c:v>
                      </c:pt>
                      <c:pt idx="7565">
                        <c:v>756,6</c:v>
                      </c:pt>
                      <c:pt idx="7566">
                        <c:v>756,7</c:v>
                      </c:pt>
                      <c:pt idx="7567">
                        <c:v>756,8</c:v>
                      </c:pt>
                      <c:pt idx="7568">
                        <c:v>756,9</c:v>
                      </c:pt>
                      <c:pt idx="7569">
                        <c:v>757</c:v>
                      </c:pt>
                      <c:pt idx="7570">
                        <c:v>757,1</c:v>
                      </c:pt>
                      <c:pt idx="7571">
                        <c:v>757,2</c:v>
                      </c:pt>
                      <c:pt idx="7572">
                        <c:v>757,3</c:v>
                      </c:pt>
                      <c:pt idx="7573">
                        <c:v>757,4</c:v>
                      </c:pt>
                      <c:pt idx="7574">
                        <c:v>757,5</c:v>
                      </c:pt>
                      <c:pt idx="7575">
                        <c:v>757,6</c:v>
                      </c:pt>
                      <c:pt idx="7576">
                        <c:v>757,7</c:v>
                      </c:pt>
                      <c:pt idx="7577">
                        <c:v>757,8</c:v>
                      </c:pt>
                      <c:pt idx="7578">
                        <c:v>757,9</c:v>
                      </c:pt>
                      <c:pt idx="7579">
                        <c:v>758</c:v>
                      </c:pt>
                      <c:pt idx="7580">
                        <c:v>758,1</c:v>
                      </c:pt>
                      <c:pt idx="7581">
                        <c:v>758,2</c:v>
                      </c:pt>
                      <c:pt idx="7582">
                        <c:v>758,3</c:v>
                      </c:pt>
                      <c:pt idx="7583">
                        <c:v>758,4</c:v>
                      </c:pt>
                      <c:pt idx="7584">
                        <c:v>758,5</c:v>
                      </c:pt>
                      <c:pt idx="7585">
                        <c:v>758,6</c:v>
                      </c:pt>
                      <c:pt idx="7586">
                        <c:v>758,7</c:v>
                      </c:pt>
                      <c:pt idx="7587">
                        <c:v>758,8</c:v>
                      </c:pt>
                      <c:pt idx="7588">
                        <c:v>758,9</c:v>
                      </c:pt>
                      <c:pt idx="7589">
                        <c:v>759</c:v>
                      </c:pt>
                      <c:pt idx="7590">
                        <c:v>759,1</c:v>
                      </c:pt>
                      <c:pt idx="7591">
                        <c:v>759,2</c:v>
                      </c:pt>
                      <c:pt idx="7592">
                        <c:v>759,3</c:v>
                      </c:pt>
                      <c:pt idx="7593">
                        <c:v>759,4</c:v>
                      </c:pt>
                      <c:pt idx="7594">
                        <c:v>759,5</c:v>
                      </c:pt>
                      <c:pt idx="7595">
                        <c:v>759,6</c:v>
                      </c:pt>
                      <c:pt idx="7596">
                        <c:v>759,7</c:v>
                      </c:pt>
                      <c:pt idx="7597">
                        <c:v>759,8</c:v>
                      </c:pt>
                      <c:pt idx="7598">
                        <c:v>759,9</c:v>
                      </c:pt>
                      <c:pt idx="7599">
                        <c:v>760</c:v>
                      </c:pt>
                      <c:pt idx="7600">
                        <c:v>760,1</c:v>
                      </c:pt>
                      <c:pt idx="7601">
                        <c:v>760,2</c:v>
                      </c:pt>
                      <c:pt idx="7602">
                        <c:v>760,3</c:v>
                      </c:pt>
                      <c:pt idx="7603">
                        <c:v>760,4</c:v>
                      </c:pt>
                      <c:pt idx="7604">
                        <c:v>760,5</c:v>
                      </c:pt>
                      <c:pt idx="7605">
                        <c:v>760,6</c:v>
                      </c:pt>
                      <c:pt idx="7606">
                        <c:v>760,7</c:v>
                      </c:pt>
                      <c:pt idx="7607">
                        <c:v>760,8</c:v>
                      </c:pt>
                      <c:pt idx="7608">
                        <c:v>760,9</c:v>
                      </c:pt>
                      <c:pt idx="7609">
                        <c:v>761</c:v>
                      </c:pt>
                      <c:pt idx="7610">
                        <c:v>761,1</c:v>
                      </c:pt>
                      <c:pt idx="7611">
                        <c:v>761,2</c:v>
                      </c:pt>
                      <c:pt idx="7612">
                        <c:v>761,3</c:v>
                      </c:pt>
                      <c:pt idx="7613">
                        <c:v>761,4</c:v>
                      </c:pt>
                      <c:pt idx="7614">
                        <c:v>761,5</c:v>
                      </c:pt>
                      <c:pt idx="7615">
                        <c:v>761,6</c:v>
                      </c:pt>
                      <c:pt idx="7616">
                        <c:v>761,7</c:v>
                      </c:pt>
                      <c:pt idx="7617">
                        <c:v>761,8</c:v>
                      </c:pt>
                      <c:pt idx="7618">
                        <c:v>761,9</c:v>
                      </c:pt>
                      <c:pt idx="7619">
                        <c:v>762</c:v>
                      </c:pt>
                      <c:pt idx="7620">
                        <c:v>762,1</c:v>
                      </c:pt>
                      <c:pt idx="7621">
                        <c:v>762,2</c:v>
                      </c:pt>
                      <c:pt idx="7622">
                        <c:v>762,3</c:v>
                      </c:pt>
                      <c:pt idx="7623">
                        <c:v>762,4</c:v>
                      </c:pt>
                      <c:pt idx="7624">
                        <c:v>762,5</c:v>
                      </c:pt>
                      <c:pt idx="7625">
                        <c:v>762,6</c:v>
                      </c:pt>
                      <c:pt idx="7626">
                        <c:v>762,7</c:v>
                      </c:pt>
                      <c:pt idx="7627">
                        <c:v>762,8</c:v>
                      </c:pt>
                      <c:pt idx="7628">
                        <c:v>762,9</c:v>
                      </c:pt>
                      <c:pt idx="7629">
                        <c:v>763</c:v>
                      </c:pt>
                      <c:pt idx="7630">
                        <c:v>763,1</c:v>
                      </c:pt>
                      <c:pt idx="7631">
                        <c:v>763,2</c:v>
                      </c:pt>
                      <c:pt idx="7632">
                        <c:v>763,3</c:v>
                      </c:pt>
                      <c:pt idx="7633">
                        <c:v>763,4</c:v>
                      </c:pt>
                      <c:pt idx="7634">
                        <c:v>763,5</c:v>
                      </c:pt>
                      <c:pt idx="7635">
                        <c:v>763,6</c:v>
                      </c:pt>
                      <c:pt idx="7636">
                        <c:v>763,7</c:v>
                      </c:pt>
                      <c:pt idx="7637">
                        <c:v>763,8</c:v>
                      </c:pt>
                      <c:pt idx="7638">
                        <c:v>763,9</c:v>
                      </c:pt>
                      <c:pt idx="7639">
                        <c:v>764</c:v>
                      </c:pt>
                      <c:pt idx="7640">
                        <c:v>764,1</c:v>
                      </c:pt>
                      <c:pt idx="7641">
                        <c:v>764,2</c:v>
                      </c:pt>
                      <c:pt idx="7642">
                        <c:v>764,3</c:v>
                      </c:pt>
                      <c:pt idx="7643">
                        <c:v>764,4</c:v>
                      </c:pt>
                      <c:pt idx="7644">
                        <c:v>764,5</c:v>
                      </c:pt>
                      <c:pt idx="7645">
                        <c:v>764,6</c:v>
                      </c:pt>
                      <c:pt idx="7646">
                        <c:v>764,7</c:v>
                      </c:pt>
                      <c:pt idx="7647">
                        <c:v>764,8</c:v>
                      </c:pt>
                      <c:pt idx="7648">
                        <c:v>764,9</c:v>
                      </c:pt>
                      <c:pt idx="7649">
                        <c:v>765</c:v>
                      </c:pt>
                      <c:pt idx="7650">
                        <c:v>765,1</c:v>
                      </c:pt>
                      <c:pt idx="7651">
                        <c:v>765,2</c:v>
                      </c:pt>
                      <c:pt idx="7652">
                        <c:v>765,3</c:v>
                      </c:pt>
                      <c:pt idx="7653">
                        <c:v>765,4</c:v>
                      </c:pt>
                      <c:pt idx="7654">
                        <c:v>765,5</c:v>
                      </c:pt>
                      <c:pt idx="7655">
                        <c:v>765,6</c:v>
                      </c:pt>
                      <c:pt idx="7656">
                        <c:v>765,7</c:v>
                      </c:pt>
                      <c:pt idx="7657">
                        <c:v>765,8</c:v>
                      </c:pt>
                      <c:pt idx="7658">
                        <c:v>765,9</c:v>
                      </c:pt>
                      <c:pt idx="7659">
                        <c:v>766</c:v>
                      </c:pt>
                      <c:pt idx="7660">
                        <c:v>766,1</c:v>
                      </c:pt>
                      <c:pt idx="7661">
                        <c:v>766,2</c:v>
                      </c:pt>
                      <c:pt idx="7662">
                        <c:v>766,3</c:v>
                      </c:pt>
                      <c:pt idx="7663">
                        <c:v>766,4</c:v>
                      </c:pt>
                      <c:pt idx="7664">
                        <c:v>766,5</c:v>
                      </c:pt>
                      <c:pt idx="7665">
                        <c:v>766,6</c:v>
                      </c:pt>
                      <c:pt idx="7666">
                        <c:v>766,7</c:v>
                      </c:pt>
                      <c:pt idx="7667">
                        <c:v>766,8</c:v>
                      </c:pt>
                      <c:pt idx="7668">
                        <c:v>766,9</c:v>
                      </c:pt>
                      <c:pt idx="7669">
                        <c:v>767</c:v>
                      </c:pt>
                      <c:pt idx="7670">
                        <c:v>767,1</c:v>
                      </c:pt>
                      <c:pt idx="7671">
                        <c:v>767,2</c:v>
                      </c:pt>
                      <c:pt idx="7672">
                        <c:v>767,3</c:v>
                      </c:pt>
                      <c:pt idx="7673">
                        <c:v>767,4</c:v>
                      </c:pt>
                      <c:pt idx="7674">
                        <c:v>767,5</c:v>
                      </c:pt>
                      <c:pt idx="7675">
                        <c:v>767,6</c:v>
                      </c:pt>
                      <c:pt idx="7676">
                        <c:v>767,7</c:v>
                      </c:pt>
                      <c:pt idx="7677">
                        <c:v>767,8</c:v>
                      </c:pt>
                      <c:pt idx="7678">
                        <c:v>767,9</c:v>
                      </c:pt>
                      <c:pt idx="7679">
                        <c:v>768</c:v>
                      </c:pt>
                      <c:pt idx="7680">
                        <c:v>768,1</c:v>
                      </c:pt>
                      <c:pt idx="7681">
                        <c:v>768,2</c:v>
                      </c:pt>
                      <c:pt idx="7682">
                        <c:v>768,3</c:v>
                      </c:pt>
                      <c:pt idx="7683">
                        <c:v>768,4</c:v>
                      </c:pt>
                      <c:pt idx="7684">
                        <c:v>768,5</c:v>
                      </c:pt>
                      <c:pt idx="7685">
                        <c:v>768,6</c:v>
                      </c:pt>
                      <c:pt idx="7686">
                        <c:v>768,7</c:v>
                      </c:pt>
                      <c:pt idx="7687">
                        <c:v>768,8</c:v>
                      </c:pt>
                      <c:pt idx="7688">
                        <c:v>768,9</c:v>
                      </c:pt>
                      <c:pt idx="7689">
                        <c:v>769</c:v>
                      </c:pt>
                      <c:pt idx="7690">
                        <c:v>769,1</c:v>
                      </c:pt>
                      <c:pt idx="7691">
                        <c:v>769,2</c:v>
                      </c:pt>
                      <c:pt idx="7692">
                        <c:v>769,3</c:v>
                      </c:pt>
                      <c:pt idx="7693">
                        <c:v>769,4</c:v>
                      </c:pt>
                      <c:pt idx="7694">
                        <c:v>769,5</c:v>
                      </c:pt>
                      <c:pt idx="7695">
                        <c:v>769,6</c:v>
                      </c:pt>
                      <c:pt idx="7696">
                        <c:v>769,7</c:v>
                      </c:pt>
                      <c:pt idx="7697">
                        <c:v>769,8</c:v>
                      </c:pt>
                      <c:pt idx="7698">
                        <c:v>769,9</c:v>
                      </c:pt>
                      <c:pt idx="7699">
                        <c:v>770</c:v>
                      </c:pt>
                      <c:pt idx="7700">
                        <c:v>770,1</c:v>
                      </c:pt>
                      <c:pt idx="7701">
                        <c:v>770,2</c:v>
                      </c:pt>
                      <c:pt idx="7702">
                        <c:v>770,3</c:v>
                      </c:pt>
                      <c:pt idx="7703">
                        <c:v>770,4</c:v>
                      </c:pt>
                      <c:pt idx="7704">
                        <c:v>770,5</c:v>
                      </c:pt>
                      <c:pt idx="7705">
                        <c:v>770,6</c:v>
                      </c:pt>
                      <c:pt idx="7706">
                        <c:v>770,7</c:v>
                      </c:pt>
                      <c:pt idx="7707">
                        <c:v>770,8</c:v>
                      </c:pt>
                      <c:pt idx="7708">
                        <c:v>770,9</c:v>
                      </c:pt>
                      <c:pt idx="7709">
                        <c:v>771</c:v>
                      </c:pt>
                      <c:pt idx="7710">
                        <c:v>771,1</c:v>
                      </c:pt>
                      <c:pt idx="7711">
                        <c:v>771,2</c:v>
                      </c:pt>
                      <c:pt idx="7712">
                        <c:v>771,3</c:v>
                      </c:pt>
                      <c:pt idx="7713">
                        <c:v>771,4</c:v>
                      </c:pt>
                      <c:pt idx="7714">
                        <c:v>771,5</c:v>
                      </c:pt>
                      <c:pt idx="7715">
                        <c:v>771,6</c:v>
                      </c:pt>
                      <c:pt idx="7716">
                        <c:v>771,7</c:v>
                      </c:pt>
                      <c:pt idx="7717">
                        <c:v>771,8</c:v>
                      </c:pt>
                      <c:pt idx="7718">
                        <c:v>771,9</c:v>
                      </c:pt>
                      <c:pt idx="7719">
                        <c:v>772</c:v>
                      </c:pt>
                      <c:pt idx="7720">
                        <c:v>772,1</c:v>
                      </c:pt>
                      <c:pt idx="7721">
                        <c:v>772,2</c:v>
                      </c:pt>
                      <c:pt idx="7722">
                        <c:v>772,3</c:v>
                      </c:pt>
                      <c:pt idx="7723">
                        <c:v>772,4</c:v>
                      </c:pt>
                      <c:pt idx="7724">
                        <c:v>772,5</c:v>
                      </c:pt>
                      <c:pt idx="7725">
                        <c:v>772,6</c:v>
                      </c:pt>
                      <c:pt idx="7726">
                        <c:v>772,7</c:v>
                      </c:pt>
                      <c:pt idx="7727">
                        <c:v>772,8</c:v>
                      </c:pt>
                      <c:pt idx="7728">
                        <c:v>772,9</c:v>
                      </c:pt>
                      <c:pt idx="7729">
                        <c:v>773</c:v>
                      </c:pt>
                      <c:pt idx="7730">
                        <c:v>773,1</c:v>
                      </c:pt>
                      <c:pt idx="7731">
                        <c:v>773,2</c:v>
                      </c:pt>
                      <c:pt idx="7732">
                        <c:v>773,3</c:v>
                      </c:pt>
                      <c:pt idx="7733">
                        <c:v>773,4</c:v>
                      </c:pt>
                      <c:pt idx="7734">
                        <c:v>773,5</c:v>
                      </c:pt>
                      <c:pt idx="7735">
                        <c:v>773,6</c:v>
                      </c:pt>
                      <c:pt idx="7736">
                        <c:v>773,7</c:v>
                      </c:pt>
                      <c:pt idx="7737">
                        <c:v>773,8</c:v>
                      </c:pt>
                      <c:pt idx="7738">
                        <c:v>773,9</c:v>
                      </c:pt>
                      <c:pt idx="7739">
                        <c:v>774</c:v>
                      </c:pt>
                      <c:pt idx="7740">
                        <c:v>774,1</c:v>
                      </c:pt>
                      <c:pt idx="7741">
                        <c:v>774,2</c:v>
                      </c:pt>
                      <c:pt idx="7742">
                        <c:v>774,3</c:v>
                      </c:pt>
                      <c:pt idx="7743">
                        <c:v>774,4</c:v>
                      </c:pt>
                      <c:pt idx="7744">
                        <c:v>774,5</c:v>
                      </c:pt>
                      <c:pt idx="7745">
                        <c:v>774,6</c:v>
                      </c:pt>
                      <c:pt idx="7746">
                        <c:v>774,7</c:v>
                      </c:pt>
                      <c:pt idx="7747">
                        <c:v>774,8</c:v>
                      </c:pt>
                      <c:pt idx="7748">
                        <c:v>774,9</c:v>
                      </c:pt>
                      <c:pt idx="7749">
                        <c:v>775</c:v>
                      </c:pt>
                      <c:pt idx="7750">
                        <c:v>775,1</c:v>
                      </c:pt>
                      <c:pt idx="7751">
                        <c:v>775,2</c:v>
                      </c:pt>
                      <c:pt idx="7752">
                        <c:v>775,3</c:v>
                      </c:pt>
                      <c:pt idx="7753">
                        <c:v>775,4</c:v>
                      </c:pt>
                      <c:pt idx="7754">
                        <c:v>775,5</c:v>
                      </c:pt>
                      <c:pt idx="7755">
                        <c:v>775,6</c:v>
                      </c:pt>
                      <c:pt idx="7756">
                        <c:v>775,7</c:v>
                      </c:pt>
                      <c:pt idx="7757">
                        <c:v>775,8</c:v>
                      </c:pt>
                      <c:pt idx="7758">
                        <c:v>775,9</c:v>
                      </c:pt>
                      <c:pt idx="7759">
                        <c:v>776</c:v>
                      </c:pt>
                      <c:pt idx="7760">
                        <c:v>776,1</c:v>
                      </c:pt>
                      <c:pt idx="7761">
                        <c:v>776,2</c:v>
                      </c:pt>
                      <c:pt idx="7762">
                        <c:v>776,3</c:v>
                      </c:pt>
                      <c:pt idx="7763">
                        <c:v>776,4</c:v>
                      </c:pt>
                      <c:pt idx="7764">
                        <c:v>776,5</c:v>
                      </c:pt>
                      <c:pt idx="7765">
                        <c:v>776,6</c:v>
                      </c:pt>
                      <c:pt idx="7766">
                        <c:v>776,7</c:v>
                      </c:pt>
                      <c:pt idx="7767">
                        <c:v>776,8</c:v>
                      </c:pt>
                      <c:pt idx="7768">
                        <c:v>776,9</c:v>
                      </c:pt>
                      <c:pt idx="7769">
                        <c:v>777</c:v>
                      </c:pt>
                      <c:pt idx="7770">
                        <c:v>777,1</c:v>
                      </c:pt>
                      <c:pt idx="7771">
                        <c:v>777,2</c:v>
                      </c:pt>
                      <c:pt idx="7772">
                        <c:v>777,3</c:v>
                      </c:pt>
                      <c:pt idx="7773">
                        <c:v>777,4</c:v>
                      </c:pt>
                      <c:pt idx="7774">
                        <c:v>777,5</c:v>
                      </c:pt>
                      <c:pt idx="7775">
                        <c:v>777,6</c:v>
                      </c:pt>
                      <c:pt idx="7776">
                        <c:v>777,7</c:v>
                      </c:pt>
                      <c:pt idx="7777">
                        <c:v>777,8</c:v>
                      </c:pt>
                      <c:pt idx="7778">
                        <c:v>777,9</c:v>
                      </c:pt>
                      <c:pt idx="7779">
                        <c:v>778</c:v>
                      </c:pt>
                      <c:pt idx="7780">
                        <c:v>778,1</c:v>
                      </c:pt>
                      <c:pt idx="7781">
                        <c:v>778,2</c:v>
                      </c:pt>
                      <c:pt idx="7782">
                        <c:v>778,3</c:v>
                      </c:pt>
                      <c:pt idx="7783">
                        <c:v>778,4</c:v>
                      </c:pt>
                      <c:pt idx="7784">
                        <c:v>778,5</c:v>
                      </c:pt>
                      <c:pt idx="7785">
                        <c:v>778,6</c:v>
                      </c:pt>
                      <c:pt idx="7786">
                        <c:v>778,7</c:v>
                      </c:pt>
                      <c:pt idx="7787">
                        <c:v>778,8</c:v>
                      </c:pt>
                      <c:pt idx="7788">
                        <c:v>778,9</c:v>
                      </c:pt>
                      <c:pt idx="7789">
                        <c:v>779</c:v>
                      </c:pt>
                      <c:pt idx="7790">
                        <c:v>779,1</c:v>
                      </c:pt>
                      <c:pt idx="7791">
                        <c:v>779,2</c:v>
                      </c:pt>
                      <c:pt idx="7792">
                        <c:v>779,3</c:v>
                      </c:pt>
                      <c:pt idx="7793">
                        <c:v>779,4</c:v>
                      </c:pt>
                      <c:pt idx="7794">
                        <c:v>779,5</c:v>
                      </c:pt>
                      <c:pt idx="7795">
                        <c:v>779,6</c:v>
                      </c:pt>
                      <c:pt idx="7796">
                        <c:v>779,7</c:v>
                      </c:pt>
                      <c:pt idx="7797">
                        <c:v>779,8</c:v>
                      </c:pt>
                      <c:pt idx="7798">
                        <c:v>779,9</c:v>
                      </c:pt>
                      <c:pt idx="7799">
                        <c:v>780</c:v>
                      </c:pt>
                      <c:pt idx="7800">
                        <c:v>780,1</c:v>
                      </c:pt>
                      <c:pt idx="7801">
                        <c:v>780,2</c:v>
                      </c:pt>
                      <c:pt idx="7802">
                        <c:v>780,3</c:v>
                      </c:pt>
                      <c:pt idx="7803">
                        <c:v>780,4</c:v>
                      </c:pt>
                      <c:pt idx="7804">
                        <c:v>780,5</c:v>
                      </c:pt>
                      <c:pt idx="7805">
                        <c:v>780,6</c:v>
                      </c:pt>
                      <c:pt idx="7806">
                        <c:v>780,7</c:v>
                      </c:pt>
                      <c:pt idx="7807">
                        <c:v>780,8</c:v>
                      </c:pt>
                      <c:pt idx="7808">
                        <c:v>780,9</c:v>
                      </c:pt>
                      <c:pt idx="7809">
                        <c:v>781</c:v>
                      </c:pt>
                      <c:pt idx="7810">
                        <c:v>781,1</c:v>
                      </c:pt>
                      <c:pt idx="7811">
                        <c:v>781,2</c:v>
                      </c:pt>
                      <c:pt idx="7812">
                        <c:v>781,3</c:v>
                      </c:pt>
                      <c:pt idx="7813">
                        <c:v>781,4</c:v>
                      </c:pt>
                      <c:pt idx="7814">
                        <c:v>781,5</c:v>
                      </c:pt>
                      <c:pt idx="7815">
                        <c:v>781,6</c:v>
                      </c:pt>
                      <c:pt idx="7816">
                        <c:v>781,7</c:v>
                      </c:pt>
                      <c:pt idx="7817">
                        <c:v>781,8</c:v>
                      </c:pt>
                      <c:pt idx="7818">
                        <c:v>781,9</c:v>
                      </c:pt>
                      <c:pt idx="7819">
                        <c:v>782</c:v>
                      </c:pt>
                      <c:pt idx="7820">
                        <c:v>782,1</c:v>
                      </c:pt>
                      <c:pt idx="7821">
                        <c:v>782,2</c:v>
                      </c:pt>
                      <c:pt idx="7822">
                        <c:v>782,3</c:v>
                      </c:pt>
                      <c:pt idx="7823">
                        <c:v>782,4</c:v>
                      </c:pt>
                      <c:pt idx="7824">
                        <c:v>782,5</c:v>
                      </c:pt>
                      <c:pt idx="7825">
                        <c:v>782,6</c:v>
                      </c:pt>
                      <c:pt idx="7826">
                        <c:v>782,7</c:v>
                      </c:pt>
                      <c:pt idx="7827">
                        <c:v>782,8</c:v>
                      </c:pt>
                      <c:pt idx="7828">
                        <c:v>782,9</c:v>
                      </c:pt>
                      <c:pt idx="7829">
                        <c:v>783</c:v>
                      </c:pt>
                      <c:pt idx="7830">
                        <c:v>783,1</c:v>
                      </c:pt>
                      <c:pt idx="7831">
                        <c:v>783,2</c:v>
                      </c:pt>
                      <c:pt idx="7832">
                        <c:v>783,3</c:v>
                      </c:pt>
                      <c:pt idx="7833">
                        <c:v>783,4</c:v>
                      </c:pt>
                      <c:pt idx="7834">
                        <c:v>783,5</c:v>
                      </c:pt>
                      <c:pt idx="7835">
                        <c:v>783,6</c:v>
                      </c:pt>
                      <c:pt idx="7836">
                        <c:v>783,7</c:v>
                      </c:pt>
                      <c:pt idx="7837">
                        <c:v>783,8</c:v>
                      </c:pt>
                      <c:pt idx="7838">
                        <c:v>783,9</c:v>
                      </c:pt>
                      <c:pt idx="7839">
                        <c:v>784</c:v>
                      </c:pt>
                      <c:pt idx="7840">
                        <c:v>784,1</c:v>
                      </c:pt>
                      <c:pt idx="7841">
                        <c:v>784,2</c:v>
                      </c:pt>
                      <c:pt idx="7842">
                        <c:v>784,3</c:v>
                      </c:pt>
                      <c:pt idx="7843">
                        <c:v>784,4</c:v>
                      </c:pt>
                      <c:pt idx="7844">
                        <c:v>784,5</c:v>
                      </c:pt>
                      <c:pt idx="7845">
                        <c:v>784,6</c:v>
                      </c:pt>
                      <c:pt idx="7846">
                        <c:v>784,7</c:v>
                      </c:pt>
                      <c:pt idx="7847">
                        <c:v>784,8</c:v>
                      </c:pt>
                      <c:pt idx="7848">
                        <c:v>784,9</c:v>
                      </c:pt>
                      <c:pt idx="7849">
                        <c:v>785</c:v>
                      </c:pt>
                      <c:pt idx="7850">
                        <c:v>785,1</c:v>
                      </c:pt>
                      <c:pt idx="7851">
                        <c:v>785,2</c:v>
                      </c:pt>
                      <c:pt idx="7852">
                        <c:v>785,3</c:v>
                      </c:pt>
                      <c:pt idx="7853">
                        <c:v>785,4</c:v>
                      </c:pt>
                      <c:pt idx="7854">
                        <c:v>785,5</c:v>
                      </c:pt>
                      <c:pt idx="7855">
                        <c:v>785,6</c:v>
                      </c:pt>
                      <c:pt idx="7856">
                        <c:v>785,7</c:v>
                      </c:pt>
                      <c:pt idx="7857">
                        <c:v>785,8</c:v>
                      </c:pt>
                      <c:pt idx="7858">
                        <c:v>785,9</c:v>
                      </c:pt>
                      <c:pt idx="7859">
                        <c:v>786</c:v>
                      </c:pt>
                      <c:pt idx="7860">
                        <c:v>786,1</c:v>
                      </c:pt>
                      <c:pt idx="7861">
                        <c:v>786,2</c:v>
                      </c:pt>
                      <c:pt idx="7862">
                        <c:v>786,3</c:v>
                      </c:pt>
                      <c:pt idx="7863">
                        <c:v>786,4</c:v>
                      </c:pt>
                      <c:pt idx="7864">
                        <c:v>786,5</c:v>
                      </c:pt>
                      <c:pt idx="7865">
                        <c:v>786,6</c:v>
                      </c:pt>
                      <c:pt idx="7866">
                        <c:v>786,7</c:v>
                      </c:pt>
                      <c:pt idx="7867">
                        <c:v>786,8</c:v>
                      </c:pt>
                      <c:pt idx="7868">
                        <c:v>786,9</c:v>
                      </c:pt>
                      <c:pt idx="7869">
                        <c:v>787</c:v>
                      </c:pt>
                      <c:pt idx="7870">
                        <c:v>787,1</c:v>
                      </c:pt>
                      <c:pt idx="7871">
                        <c:v>787,2</c:v>
                      </c:pt>
                      <c:pt idx="7872">
                        <c:v>787,3</c:v>
                      </c:pt>
                      <c:pt idx="7873">
                        <c:v>787,4</c:v>
                      </c:pt>
                      <c:pt idx="7874">
                        <c:v>787,5</c:v>
                      </c:pt>
                      <c:pt idx="7875">
                        <c:v>787,6</c:v>
                      </c:pt>
                      <c:pt idx="7876">
                        <c:v>787,7</c:v>
                      </c:pt>
                      <c:pt idx="7877">
                        <c:v>787,8</c:v>
                      </c:pt>
                      <c:pt idx="7878">
                        <c:v>787,9</c:v>
                      </c:pt>
                      <c:pt idx="7879">
                        <c:v>788</c:v>
                      </c:pt>
                      <c:pt idx="7880">
                        <c:v>788,1</c:v>
                      </c:pt>
                      <c:pt idx="7881">
                        <c:v>788,2</c:v>
                      </c:pt>
                      <c:pt idx="7882">
                        <c:v>788,3</c:v>
                      </c:pt>
                      <c:pt idx="7883">
                        <c:v>788,4</c:v>
                      </c:pt>
                      <c:pt idx="7884">
                        <c:v>788,5</c:v>
                      </c:pt>
                      <c:pt idx="7885">
                        <c:v>788,6</c:v>
                      </c:pt>
                      <c:pt idx="7886">
                        <c:v>788,7</c:v>
                      </c:pt>
                      <c:pt idx="7887">
                        <c:v>788,8</c:v>
                      </c:pt>
                      <c:pt idx="7888">
                        <c:v>788,9</c:v>
                      </c:pt>
                      <c:pt idx="7889">
                        <c:v>789</c:v>
                      </c:pt>
                      <c:pt idx="7890">
                        <c:v>789,1</c:v>
                      </c:pt>
                      <c:pt idx="7891">
                        <c:v>789,2</c:v>
                      </c:pt>
                      <c:pt idx="7892">
                        <c:v>789,3</c:v>
                      </c:pt>
                      <c:pt idx="7893">
                        <c:v>789,4</c:v>
                      </c:pt>
                      <c:pt idx="7894">
                        <c:v>789,5</c:v>
                      </c:pt>
                      <c:pt idx="7895">
                        <c:v>789,6</c:v>
                      </c:pt>
                      <c:pt idx="7896">
                        <c:v>789,7</c:v>
                      </c:pt>
                      <c:pt idx="7897">
                        <c:v>789,8</c:v>
                      </c:pt>
                      <c:pt idx="7898">
                        <c:v>789,9</c:v>
                      </c:pt>
                      <c:pt idx="7899">
                        <c:v>790</c:v>
                      </c:pt>
                      <c:pt idx="7900">
                        <c:v>790,1</c:v>
                      </c:pt>
                      <c:pt idx="7901">
                        <c:v>790,2</c:v>
                      </c:pt>
                      <c:pt idx="7902">
                        <c:v>790,3</c:v>
                      </c:pt>
                      <c:pt idx="7903">
                        <c:v>790,4</c:v>
                      </c:pt>
                      <c:pt idx="7904">
                        <c:v>790,5</c:v>
                      </c:pt>
                      <c:pt idx="7905">
                        <c:v>790,6</c:v>
                      </c:pt>
                      <c:pt idx="7906">
                        <c:v>790,7</c:v>
                      </c:pt>
                      <c:pt idx="7907">
                        <c:v>790,8</c:v>
                      </c:pt>
                      <c:pt idx="7908">
                        <c:v>790,9</c:v>
                      </c:pt>
                      <c:pt idx="7909">
                        <c:v>791</c:v>
                      </c:pt>
                      <c:pt idx="7910">
                        <c:v>791,1</c:v>
                      </c:pt>
                      <c:pt idx="7911">
                        <c:v>791,2</c:v>
                      </c:pt>
                      <c:pt idx="7912">
                        <c:v>791,3</c:v>
                      </c:pt>
                      <c:pt idx="7913">
                        <c:v>791,4</c:v>
                      </c:pt>
                      <c:pt idx="7914">
                        <c:v>791,5</c:v>
                      </c:pt>
                      <c:pt idx="7915">
                        <c:v>791,6</c:v>
                      </c:pt>
                      <c:pt idx="7916">
                        <c:v>791,7</c:v>
                      </c:pt>
                      <c:pt idx="7917">
                        <c:v>791,8</c:v>
                      </c:pt>
                      <c:pt idx="7918">
                        <c:v>791,9</c:v>
                      </c:pt>
                      <c:pt idx="7919">
                        <c:v>792</c:v>
                      </c:pt>
                      <c:pt idx="7920">
                        <c:v>792,1</c:v>
                      </c:pt>
                      <c:pt idx="7921">
                        <c:v>792,2</c:v>
                      </c:pt>
                      <c:pt idx="7922">
                        <c:v>792,3</c:v>
                      </c:pt>
                      <c:pt idx="7923">
                        <c:v>792,4</c:v>
                      </c:pt>
                      <c:pt idx="7924">
                        <c:v>792,5</c:v>
                      </c:pt>
                      <c:pt idx="7925">
                        <c:v>792,6</c:v>
                      </c:pt>
                      <c:pt idx="7926">
                        <c:v>792,7</c:v>
                      </c:pt>
                      <c:pt idx="7927">
                        <c:v>792,8</c:v>
                      </c:pt>
                      <c:pt idx="7928">
                        <c:v>792,9</c:v>
                      </c:pt>
                      <c:pt idx="7929">
                        <c:v>793</c:v>
                      </c:pt>
                      <c:pt idx="7930">
                        <c:v>793,1</c:v>
                      </c:pt>
                      <c:pt idx="7931">
                        <c:v>793,2</c:v>
                      </c:pt>
                      <c:pt idx="7932">
                        <c:v>793,3</c:v>
                      </c:pt>
                      <c:pt idx="7933">
                        <c:v>793,4</c:v>
                      </c:pt>
                      <c:pt idx="7934">
                        <c:v>793,5</c:v>
                      </c:pt>
                      <c:pt idx="7935">
                        <c:v>793,6</c:v>
                      </c:pt>
                      <c:pt idx="7936">
                        <c:v>793,7</c:v>
                      </c:pt>
                      <c:pt idx="7937">
                        <c:v>793,8</c:v>
                      </c:pt>
                      <c:pt idx="7938">
                        <c:v>793,9</c:v>
                      </c:pt>
                      <c:pt idx="7939">
                        <c:v>794</c:v>
                      </c:pt>
                      <c:pt idx="7940">
                        <c:v>794,1</c:v>
                      </c:pt>
                      <c:pt idx="7941">
                        <c:v>794,2</c:v>
                      </c:pt>
                      <c:pt idx="7942">
                        <c:v>794,3</c:v>
                      </c:pt>
                      <c:pt idx="7943">
                        <c:v>794,4</c:v>
                      </c:pt>
                      <c:pt idx="7944">
                        <c:v>794,5</c:v>
                      </c:pt>
                      <c:pt idx="7945">
                        <c:v>794,6</c:v>
                      </c:pt>
                      <c:pt idx="7946">
                        <c:v>794,7</c:v>
                      </c:pt>
                      <c:pt idx="7947">
                        <c:v>794,8</c:v>
                      </c:pt>
                      <c:pt idx="7948">
                        <c:v>794,9</c:v>
                      </c:pt>
                      <c:pt idx="7949">
                        <c:v>795</c:v>
                      </c:pt>
                      <c:pt idx="7950">
                        <c:v>795,1</c:v>
                      </c:pt>
                      <c:pt idx="7951">
                        <c:v>795,2</c:v>
                      </c:pt>
                      <c:pt idx="7952">
                        <c:v>795,3</c:v>
                      </c:pt>
                      <c:pt idx="7953">
                        <c:v>795,4</c:v>
                      </c:pt>
                      <c:pt idx="7954">
                        <c:v>795,5</c:v>
                      </c:pt>
                      <c:pt idx="7955">
                        <c:v>795,6</c:v>
                      </c:pt>
                      <c:pt idx="7956">
                        <c:v>795,7</c:v>
                      </c:pt>
                      <c:pt idx="7957">
                        <c:v>795,8</c:v>
                      </c:pt>
                      <c:pt idx="7958">
                        <c:v>795,9</c:v>
                      </c:pt>
                      <c:pt idx="7959">
                        <c:v>796</c:v>
                      </c:pt>
                      <c:pt idx="7960">
                        <c:v>796,1</c:v>
                      </c:pt>
                      <c:pt idx="7961">
                        <c:v>796,2</c:v>
                      </c:pt>
                      <c:pt idx="7962">
                        <c:v>796,3</c:v>
                      </c:pt>
                      <c:pt idx="7963">
                        <c:v>796,4</c:v>
                      </c:pt>
                      <c:pt idx="7964">
                        <c:v>796,5</c:v>
                      </c:pt>
                      <c:pt idx="7965">
                        <c:v>796,6</c:v>
                      </c:pt>
                      <c:pt idx="7966">
                        <c:v>796,7</c:v>
                      </c:pt>
                      <c:pt idx="7967">
                        <c:v>796,8</c:v>
                      </c:pt>
                      <c:pt idx="7968">
                        <c:v>796,9</c:v>
                      </c:pt>
                      <c:pt idx="7969">
                        <c:v>797</c:v>
                      </c:pt>
                      <c:pt idx="7970">
                        <c:v>797,1</c:v>
                      </c:pt>
                      <c:pt idx="7971">
                        <c:v>797,2</c:v>
                      </c:pt>
                      <c:pt idx="7972">
                        <c:v>797,3</c:v>
                      </c:pt>
                      <c:pt idx="7973">
                        <c:v>797,4</c:v>
                      </c:pt>
                      <c:pt idx="7974">
                        <c:v>797,5</c:v>
                      </c:pt>
                      <c:pt idx="7975">
                        <c:v>797,6</c:v>
                      </c:pt>
                      <c:pt idx="7976">
                        <c:v>797,7</c:v>
                      </c:pt>
                      <c:pt idx="7977">
                        <c:v>797,8</c:v>
                      </c:pt>
                      <c:pt idx="7978">
                        <c:v>797,9</c:v>
                      </c:pt>
                      <c:pt idx="7979">
                        <c:v>798</c:v>
                      </c:pt>
                      <c:pt idx="7980">
                        <c:v>798,1</c:v>
                      </c:pt>
                      <c:pt idx="7981">
                        <c:v>798,2</c:v>
                      </c:pt>
                      <c:pt idx="7982">
                        <c:v>798,3</c:v>
                      </c:pt>
                      <c:pt idx="7983">
                        <c:v>798,4</c:v>
                      </c:pt>
                      <c:pt idx="7984">
                        <c:v>798,5</c:v>
                      </c:pt>
                      <c:pt idx="7985">
                        <c:v>798,6</c:v>
                      </c:pt>
                      <c:pt idx="7986">
                        <c:v>798,7</c:v>
                      </c:pt>
                      <c:pt idx="7987">
                        <c:v>798,8</c:v>
                      </c:pt>
                      <c:pt idx="7988">
                        <c:v>798,9</c:v>
                      </c:pt>
                      <c:pt idx="7989">
                        <c:v>799</c:v>
                      </c:pt>
                      <c:pt idx="7990">
                        <c:v>799,1</c:v>
                      </c:pt>
                      <c:pt idx="7991">
                        <c:v>799,2</c:v>
                      </c:pt>
                      <c:pt idx="7992">
                        <c:v>799,3</c:v>
                      </c:pt>
                      <c:pt idx="7993">
                        <c:v>799,4</c:v>
                      </c:pt>
                      <c:pt idx="7994">
                        <c:v>799,5</c:v>
                      </c:pt>
                      <c:pt idx="7995">
                        <c:v>799,6</c:v>
                      </c:pt>
                      <c:pt idx="7996">
                        <c:v>799,7</c:v>
                      </c:pt>
                      <c:pt idx="7997">
                        <c:v>799,8</c:v>
                      </c:pt>
                      <c:pt idx="7998">
                        <c:v>799,9</c:v>
                      </c:pt>
                      <c:pt idx="7999">
                        <c:v>800</c:v>
                      </c:pt>
                      <c:pt idx="8000">
                        <c:v>800,1</c:v>
                      </c:pt>
                      <c:pt idx="8001">
                        <c:v>800,2</c:v>
                      </c:pt>
                      <c:pt idx="8002">
                        <c:v>800,3</c:v>
                      </c:pt>
                      <c:pt idx="8003">
                        <c:v>800,4</c:v>
                      </c:pt>
                      <c:pt idx="8004">
                        <c:v>800,5</c:v>
                      </c:pt>
                      <c:pt idx="8005">
                        <c:v>800,6</c:v>
                      </c:pt>
                      <c:pt idx="8006">
                        <c:v>800,7</c:v>
                      </c:pt>
                      <c:pt idx="8007">
                        <c:v>800,8</c:v>
                      </c:pt>
                      <c:pt idx="8008">
                        <c:v>800,9</c:v>
                      </c:pt>
                      <c:pt idx="8009">
                        <c:v>801</c:v>
                      </c:pt>
                      <c:pt idx="8010">
                        <c:v>801,1</c:v>
                      </c:pt>
                      <c:pt idx="8011">
                        <c:v>801,2</c:v>
                      </c:pt>
                      <c:pt idx="8012">
                        <c:v>801,3</c:v>
                      </c:pt>
                      <c:pt idx="8013">
                        <c:v>801,4</c:v>
                      </c:pt>
                      <c:pt idx="8014">
                        <c:v>801,5</c:v>
                      </c:pt>
                      <c:pt idx="8015">
                        <c:v>801,6</c:v>
                      </c:pt>
                      <c:pt idx="8016">
                        <c:v>801,7</c:v>
                      </c:pt>
                      <c:pt idx="8017">
                        <c:v>801,8</c:v>
                      </c:pt>
                      <c:pt idx="8018">
                        <c:v>801,9</c:v>
                      </c:pt>
                      <c:pt idx="8019">
                        <c:v>802</c:v>
                      </c:pt>
                      <c:pt idx="8020">
                        <c:v>802,1</c:v>
                      </c:pt>
                      <c:pt idx="8021">
                        <c:v>802,2</c:v>
                      </c:pt>
                      <c:pt idx="8022">
                        <c:v>802,3</c:v>
                      </c:pt>
                      <c:pt idx="8023">
                        <c:v>802,4</c:v>
                      </c:pt>
                      <c:pt idx="8024">
                        <c:v>802,5</c:v>
                      </c:pt>
                      <c:pt idx="8025">
                        <c:v>802,6</c:v>
                      </c:pt>
                      <c:pt idx="8026">
                        <c:v>802,7</c:v>
                      </c:pt>
                      <c:pt idx="8027">
                        <c:v>802,8</c:v>
                      </c:pt>
                      <c:pt idx="8028">
                        <c:v>802,9</c:v>
                      </c:pt>
                      <c:pt idx="8029">
                        <c:v>803</c:v>
                      </c:pt>
                      <c:pt idx="8030">
                        <c:v>803,1</c:v>
                      </c:pt>
                      <c:pt idx="8031">
                        <c:v>803,2</c:v>
                      </c:pt>
                      <c:pt idx="8032">
                        <c:v>803,3</c:v>
                      </c:pt>
                      <c:pt idx="8033">
                        <c:v>803,4</c:v>
                      </c:pt>
                      <c:pt idx="8034">
                        <c:v>803,5</c:v>
                      </c:pt>
                      <c:pt idx="8035">
                        <c:v>803,6</c:v>
                      </c:pt>
                      <c:pt idx="8036">
                        <c:v>803,7</c:v>
                      </c:pt>
                      <c:pt idx="8037">
                        <c:v>803,8</c:v>
                      </c:pt>
                      <c:pt idx="8038">
                        <c:v>803,9</c:v>
                      </c:pt>
                      <c:pt idx="8039">
                        <c:v>804</c:v>
                      </c:pt>
                      <c:pt idx="8040">
                        <c:v>804,1</c:v>
                      </c:pt>
                      <c:pt idx="8041">
                        <c:v>804,2</c:v>
                      </c:pt>
                      <c:pt idx="8042">
                        <c:v>804,3</c:v>
                      </c:pt>
                      <c:pt idx="8043">
                        <c:v>804,4</c:v>
                      </c:pt>
                      <c:pt idx="8044">
                        <c:v>804,5</c:v>
                      </c:pt>
                      <c:pt idx="8045">
                        <c:v>804,6</c:v>
                      </c:pt>
                      <c:pt idx="8046">
                        <c:v>804,7</c:v>
                      </c:pt>
                      <c:pt idx="8047">
                        <c:v>804,8</c:v>
                      </c:pt>
                      <c:pt idx="8048">
                        <c:v>804,9</c:v>
                      </c:pt>
                      <c:pt idx="8049">
                        <c:v>805</c:v>
                      </c:pt>
                      <c:pt idx="8050">
                        <c:v>805,1</c:v>
                      </c:pt>
                      <c:pt idx="8051">
                        <c:v>805,2</c:v>
                      </c:pt>
                      <c:pt idx="8052">
                        <c:v>805,3</c:v>
                      </c:pt>
                      <c:pt idx="8053">
                        <c:v>805,4</c:v>
                      </c:pt>
                      <c:pt idx="8054">
                        <c:v>805,5</c:v>
                      </c:pt>
                      <c:pt idx="8055">
                        <c:v>805,6</c:v>
                      </c:pt>
                      <c:pt idx="8056">
                        <c:v>805,7</c:v>
                      </c:pt>
                      <c:pt idx="8057">
                        <c:v>805,8</c:v>
                      </c:pt>
                      <c:pt idx="8058">
                        <c:v>805,9</c:v>
                      </c:pt>
                      <c:pt idx="8059">
                        <c:v>806</c:v>
                      </c:pt>
                      <c:pt idx="8060">
                        <c:v>806,1</c:v>
                      </c:pt>
                      <c:pt idx="8061">
                        <c:v>806,2</c:v>
                      </c:pt>
                      <c:pt idx="8062">
                        <c:v>806,3</c:v>
                      </c:pt>
                      <c:pt idx="8063">
                        <c:v>806,4</c:v>
                      </c:pt>
                      <c:pt idx="8064">
                        <c:v>806,5</c:v>
                      </c:pt>
                      <c:pt idx="8065">
                        <c:v>806,6</c:v>
                      </c:pt>
                      <c:pt idx="8066">
                        <c:v>806,7</c:v>
                      </c:pt>
                      <c:pt idx="8067">
                        <c:v>806,8</c:v>
                      </c:pt>
                      <c:pt idx="8068">
                        <c:v>806,9</c:v>
                      </c:pt>
                      <c:pt idx="8069">
                        <c:v>807</c:v>
                      </c:pt>
                      <c:pt idx="8070">
                        <c:v>807,1</c:v>
                      </c:pt>
                      <c:pt idx="8071">
                        <c:v>807,2</c:v>
                      </c:pt>
                      <c:pt idx="8072">
                        <c:v>807,3</c:v>
                      </c:pt>
                      <c:pt idx="8073">
                        <c:v>807,4</c:v>
                      </c:pt>
                      <c:pt idx="8074">
                        <c:v>807,5</c:v>
                      </c:pt>
                      <c:pt idx="8075">
                        <c:v>807,6</c:v>
                      </c:pt>
                      <c:pt idx="8076">
                        <c:v>807,7</c:v>
                      </c:pt>
                      <c:pt idx="8077">
                        <c:v>807,8</c:v>
                      </c:pt>
                      <c:pt idx="8078">
                        <c:v>807,9</c:v>
                      </c:pt>
                      <c:pt idx="8079">
                        <c:v>808</c:v>
                      </c:pt>
                      <c:pt idx="8080">
                        <c:v>808,1</c:v>
                      </c:pt>
                      <c:pt idx="8081">
                        <c:v>808,2</c:v>
                      </c:pt>
                      <c:pt idx="8082">
                        <c:v>808,3</c:v>
                      </c:pt>
                      <c:pt idx="8083">
                        <c:v>808,4</c:v>
                      </c:pt>
                      <c:pt idx="8084">
                        <c:v>808,5</c:v>
                      </c:pt>
                      <c:pt idx="8085">
                        <c:v>808,6</c:v>
                      </c:pt>
                      <c:pt idx="8086">
                        <c:v>808,7</c:v>
                      </c:pt>
                      <c:pt idx="8087">
                        <c:v>808,8</c:v>
                      </c:pt>
                      <c:pt idx="8088">
                        <c:v>808,9</c:v>
                      </c:pt>
                      <c:pt idx="8089">
                        <c:v>809</c:v>
                      </c:pt>
                      <c:pt idx="8090">
                        <c:v>809,1</c:v>
                      </c:pt>
                      <c:pt idx="8091">
                        <c:v>809,2</c:v>
                      </c:pt>
                      <c:pt idx="8092">
                        <c:v>809,3</c:v>
                      </c:pt>
                      <c:pt idx="8093">
                        <c:v>809,4</c:v>
                      </c:pt>
                      <c:pt idx="8094">
                        <c:v>809,5</c:v>
                      </c:pt>
                      <c:pt idx="8095">
                        <c:v>809,6</c:v>
                      </c:pt>
                      <c:pt idx="8096">
                        <c:v>809,7</c:v>
                      </c:pt>
                      <c:pt idx="8097">
                        <c:v>809,8</c:v>
                      </c:pt>
                      <c:pt idx="8098">
                        <c:v>809,9</c:v>
                      </c:pt>
                      <c:pt idx="8099">
                        <c:v>810</c:v>
                      </c:pt>
                      <c:pt idx="8100">
                        <c:v>810,1</c:v>
                      </c:pt>
                      <c:pt idx="8101">
                        <c:v>810,2</c:v>
                      </c:pt>
                      <c:pt idx="8102">
                        <c:v>810,3</c:v>
                      </c:pt>
                      <c:pt idx="8103">
                        <c:v>810,4</c:v>
                      </c:pt>
                      <c:pt idx="8104">
                        <c:v>810,5</c:v>
                      </c:pt>
                      <c:pt idx="8105">
                        <c:v>810,6</c:v>
                      </c:pt>
                      <c:pt idx="8106">
                        <c:v>810,7</c:v>
                      </c:pt>
                      <c:pt idx="8107">
                        <c:v>810,8</c:v>
                      </c:pt>
                      <c:pt idx="8108">
                        <c:v>810,9</c:v>
                      </c:pt>
                      <c:pt idx="8109">
                        <c:v>811</c:v>
                      </c:pt>
                      <c:pt idx="8110">
                        <c:v>811,1</c:v>
                      </c:pt>
                      <c:pt idx="8111">
                        <c:v>811,2</c:v>
                      </c:pt>
                      <c:pt idx="8112">
                        <c:v>811,3</c:v>
                      </c:pt>
                      <c:pt idx="8113">
                        <c:v>811,4</c:v>
                      </c:pt>
                      <c:pt idx="8114">
                        <c:v>811,5</c:v>
                      </c:pt>
                      <c:pt idx="8115">
                        <c:v>811,6</c:v>
                      </c:pt>
                      <c:pt idx="8116">
                        <c:v>811,7</c:v>
                      </c:pt>
                      <c:pt idx="8117">
                        <c:v>811,8</c:v>
                      </c:pt>
                      <c:pt idx="8118">
                        <c:v>811,9</c:v>
                      </c:pt>
                      <c:pt idx="8119">
                        <c:v>812</c:v>
                      </c:pt>
                      <c:pt idx="8120">
                        <c:v>812,1</c:v>
                      </c:pt>
                      <c:pt idx="8121">
                        <c:v>812,2</c:v>
                      </c:pt>
                      <c:pt idx="8122">
                        <c:v>812,3</c:v>
                      </c:pt>
                      <c:pt idx="8123">
                        <c:v>812,4</c:v>
                      </c:pt>
                      <c:pt idx="8124">
                        <c:v>812,5</c:v>
                      </c:pt>
                      <c:pt idx="8125">
                        <c:v>812,6</c:v>
                      </c:pt>
                      <c:pt idx="8126">
                        <c:v>812,7</c:v>
                      </c:pt>
                      <c:pt idx="8127">
                        <c:v>812,8</c:v>
                      </c:pt>
                      <c:pt idx="8128">
                        <c:v>812,9</c:v>
                      </c:pt>
                      <c:pt idx="8129">
                        <c:v>813</c:v>
                      </c:pt>
                      <c:pt idx="8130">
                        <c:v>813,1</c:v>
                      </c:pt>
                      <c:pt idx="8131">
                        <c:v>813,2</c:v>
                      </c:pt>
                      <c:pt idx="8132">
                        <c:v>813,3</c:v>
                      </c:pt>
                      <c:pt idx="8133">
                        <c:v>813,4</c:v>
                      </c:pt>
                      <c:pt idx="8134">
                        <c:v>813,5</c:v>
                      </c:pt>
                      <c:pt idx="8135">
                        <c:v>813,6</c:v>
                      </c:pt>
                      <c:pt idx="8136">
                        <c:v>813,7</c:v>
                      </c:pt>
                      <c:pt idx="8137">
                        <c:v>813,8</c:v>
                      </c:pt>
                      <c:pt idx="8138">
                        <c:v>813,9</c:v>
                      </c:pt>
                      <c:pt idx="8139">
                        <c:v>814</c:v>
                      </c:pt>
                      <c:pt idx="8140">
                        <c:v>814,1</c:v>
                      </c:pt>
                      <c:pt idx="8141">
                        <c:v>814,2</c:v>
                      </c:pt>
                      <c:pt idx="8142">
                        <c:v>814,3</c:v>
                      </c:pt>
                      <c:pt idx="8143">
                        <c:v>814,4</c:v>
                      </c:pt>
                      <c:pt idx="8144">
                        <c:v>814,5</c:v>
                      </c:pt>
                      <c:pt idx="8145">
                        <c:v>814,6</c:v>
                      </c:pt>
                      <c:pt idx="8146">
                        <c:v>814,7</c:v>
                      </c:pt>
                      <c:pt idx="8147">
                        <c:v>814,8</c:v>
                      </c:pt>
                      <c:pt idx="8148">
                        <c:v>814,9</c:v>
                      </c:pt>
                      <c:pt idx="8149">
                        <c:v>815</c:v>
                      </c:pt>
                      <c:pt idx="8150">
                        <c:v>815,1</c:v>
                      </c:pt>
                      <c:pt idx="8151">
                        <c:v>815,2</c:v>
                      </c:pt>
                      <c:pt idx="8152">
                        <c:v>815,3</c:v>
                      </c:pt>
                      <c:pt idx="8153">
                        <c:v>815,4</c:v>
                      </c:pt>
                      <c:pt idx="8154">
                        <c:v>815,5</c:v>
                      </c:pt>
                      <c:pt idx="8155">
                        <c:v>815,6</c:v>
                      </c:pt>
                      <c:pt idx="8156">
                        <c:v>815,7</c:v>
                      </c:pt>
                      <c:pt idx="8157">
                        <c:v>815,8</c:v>
                      </c:pt>
                      <c:pt idx="8158">
                        <c:v>815,9</c:v>
                      </c:pt>
                      <c:pt idx="8159">
                        <c:v>816</c:v>
                      </c:pt>
                      <c:pt idx="8160">
                        <c:v>816,1</c:v>
                      </c:pt>
                      <c:pt idx="8161">
                        <c:v>816,2</c:v>
                      </c:pt>
                      <c:pt idx="8162">
                        <c:v>816,3</c:v>
                      </c:pt>
                      <c:pt idx="8163">
                        <c:v>816,4</c:v>
                      </c:pt>
                      <c:pt idx="8164">
                        <c:v>816,5</c:v>
                      </c:pt>
                      <c:pt idx="8165">
                        <c:v>816,6</c:v>
                      </c:pt>
                      <c:pt idx="8166">
                        <c:v>816,7</c:v>
                      </c:pt>
                      <c:pt idx="8167">
                        <c:v>816,8</c:v>
                      </c:pt>
                      <c:pt idx="8168">
                        <c:v>816,9</c:v>
                      </c:pt>
                      <c:pt idx="8169">
                        <c:v>817</c:v>
                      </c:pt>
                      <c:pt idx="8170">
                        <c:v>817,1</c:v>
                      </c:pt>
                      <c:pt idx="8171">
                        <c:v>817,2</c:v>
                      </c:pt>
                      <c:pt idx="8172">
                        <c:v>817,3</c:v>
                      </c:pt>
                      <c:pt idx="8173">
                        <c:v>817,4</c:v>
                      </c:pt>
                      <c:pt idx="8174">
                        <c:v>817,5</c:v>
                      </c:pt>
                      <c:pt idx="8175">
                        <c:v>817,6</c:v>
                      </c:pt>
                      <c:pt idx="8176">
                        <c:v>817,7</c:v>
                      </c:pt>
                      <c:pt idx="8177">
                        <c:v>817,8</c:v>
                      </c:pt>
                      <c:pt idx="8178">
                        <c:v>817,9</c:v>
                      </c:pt>
                      <c:pt idx="8179">
                        <c:v>818</c:v>
                      </c:pt>
                      <c:pt idx="8180">
                        <c:v>818,1</c:v>
                      </c:pt>
                      <c:pt idx="8181">
                        <c:v>818,2</c:v>
                      </c:pt>
                      <c:pt idx="8182">
                        <c:v>818,3</c:v>
                      </c:pt>
                      <c:pt idx="8183">
                        <c:v>818,4</c:v>
                      </c:pt>
                      <c:pt idx="8184">
                        <c:v>818,5</c:v>
                      </c:pt>
                      <c:pt idx="8185">
                        <c:v>818,6</c:v>
                      </c:pt>
                      <c:pt idx="8186">
                        <c:v>818,7</c:v>
                      </c:pt>
                      <c:pt idx="8187">
                        <c:v>818,8</c:v>
                      </c:pt>
                      <c:pt idx="8188">
                        <c:v>818,9</c:v>
                      </c:pt>
                      <c:pt idx="8189">
                        <c:v>819</c:v>
                      </c:pt>
                      <c:pt idx="8190">
                        <c:v>819,1</c:v>
                      </c:pt>
                      <c:pt idx="8191">
                        <c:v>819,2</c:v>
                      </c:pt>
                      <c:pt idx="8192">
                        <c:v>819,3</c:v>
                      </c:pt>
                      <c:pt idx="8193">
                        <c:v>819,4</c:v>
                      </c:pt>
                      <c:pt idx="8194">
                        <c:v>819,5</c:v>
                      </c:pt>
                      <c:pt idx="8195">
                        <c:v>819,6</c:v>
                      </c:pt>
                      <c:pt idx="8196">
                        <c:v>819,7</c:v>
                      </c:pt>
                      <c:pt idx="8197">
                        <c:v>819,8</c:v>
                      </c:pt>
                      <c:pt idx="8198">
                        <c:v>819,9</c:v>
                      </c:pt>
                      <c:pt idx="8199">
                        <c:v>820</c:v>
                      </c:pt>
                      <c:pt idx="8200">
                        <c:v>820,1</c:v>
                      </c:pt>
                      <c:pt idx="8201">
                        <c:v>820,2</c:v>
                      </c:pt>
                      <c:pt idx="8202">
                        <c:v>820,3</c:v>
                      </c:pt>
                      <c:pt idx="8203">
                        <c:v>820,4</c:v>
                      </c:pt>
                      <c:pt idx="8204">
                        <c:v>820,5</c:v>
                      </c:pt>
                      <c:pt idx="8205">
                        <c:v>820,6</c:v>
                      </c:pt>
                      <c:pt idx="8206">
                        <c:v>820,7</c:v>
                      </c:pt>
                      <c:pt idx="8207">
                        <c:v>820,8</c:v>
                      </c:pt>
                      <c:pt idx="8208">
                        <c:v>820,9</c:v>
                      </c:pt>
                      <c:pt idx="8209">
                        <c:v>821</c:v>
                      </c:pt>
                      <c:pt idx="8210">
                        <c:v>821,1</c:v>
                      </c:pt>
                      <c:pt idx="8211">
                        <c:v>821,2</c:v>
                      </c:pt>
                      <c:pt idx="8212">
                        <c:v>821,3</c:v>
                      </c:pt>
                      <c:pt idx="8213">
                        <c:v>821,4</c:v>
                      </c:pt>
                      <c:pt idx="8214">
                        <c:v>821,5</c:v>
                      </c:pt>
                      <c:pt idx="8215">
                        <c:v>821,6</c:v>
                      </c:pt>
                      <c:pt idx="8216">
                        <c:v>821,7</c:v>
                      </c:pt>
                      <c:pt idx="8217">
                        <c:v>821,8</c:v>
                      </c:pt>
                      <c:pt idx="8218">
                        <c:v>821,9</c:v>
                      </c:pt>
                      <c:pt idx="8219">
                        <c:v>822</c:v>
                      </c:pt>
                      <c:pt idx="8220">
                        <c:v>822,1</c:v>
                      </c:pt>
                      <c:pt idx="8221">
                        <c:v>822,2</c:v>
                      </c:pt>
                      <c:pt idx="8222">
                        <c:v>822,3</c:v>
                      </c:pt>
                      <c:pt idx="8223">
                        <c:v>822,4</c:v>
                      </c:pt>
                      <c:pt idx="8224">
                        <c:v>822,5</c:v>
                      </c:pt>
                      <c:pt idx="8225">
                        <c:v>822,6</c:v>
                      </c:pt>
                      <c:pt idx="8226">
                        <c:v>822,7</c:v>
                      </c:pt>
                      <c:pt idx="8227">
                        <c:v>822,8</c:v>
                      </c:pt>
                      <c:pt idx="8228">
                        <c:v>822,9</c:v>
                      </c:pt>
                      <c:pt idx="8229">
                        <c:v>823</c:v>
                      </c:pt>
                      <c:pt idx="8230">
                        <c:v>823,1</c:v>
                      </c:pt>
                      <c:pt idx="8231">
                        <c:v>823,2</c:v>
                      </c:pt>
                      <c:pt idx="8232">
                        <c:v>823,3</c:v>
                      </c:pt>
                      <c:pt idx="8233">
                        <c:v>823,4</c:v>
                      </c:pt>
                      <c:pt idx="8234">
                        <c:v>823,5</c:v>
                      </c:pt>
                      <c:pt idx="8235">
                        <c:v>823,6</c:v>
                      </c:pt>
                      <c:pt idx="8236">
                        <c:v>823,7</c:v>
                      </c:pt>
                      <c:pt idx="8237">
                        <c:v>823,8</c:v>
                      </c:pt>
                      <c:pt idx="8238">
                        <c:v>823,9</c:v>
                      </c:pt>
                      <c:pt idx="8239">
                        <c:v>824</c:v>
                      </c:pt>
                      <c:pt idx="8240">
                        <c:v>824,1</c:v>
                      </c:pt>
                      <c:pt idx="8241">
                        <c:v>824,2</c:v>
                      </c:pt>
                      <c:pt idx="8242">
                        <c:v>824,3</c:v>
                      </c:pt>
                      <c:pt idx="8243">
                        <c:v>824,4</c:v>
                      </c:pt>
                      <c:pt idx="8244">
                        <c:v>824,5</c:v>
                      </c:pt>
                      <c:pt idx="8245">
                        <c:v>824,6</c:v>
                      </c:pt>
                      <c:pt idx="8246">
                        <c:v>824,7</c:v>
                      </c:pt>
                      <c:pt idx="8247">
                        <c:v>824,8</c:v>
                      </c:pt>
                      <c:pt idx="8248">
                        <c:v>824,9</c:v>
                      </c:pt>
                      <c:pt idx="8249">
                        <c:v>825</c:v>
                      </c:pt>
                      <c:pt idx="8250">
                        <c:v>825,1</c:v>
                      </c:pt>
                      <c:pt idx="8251">
                        <c:v>825,2</c:v>
                      </c:pt>
                      <c:pt idx="8252">
                        <c:v>825,3</c:v>
                      </c:pt>
                      <c:pt idx="8253">
                        <c:v>825,4</c:v>
                      </c:pt>
                      <c:pt idx="8254">
                        <c:v>825,5</c:v>
                      </c:pt>
                      <c:pt idx="8255">
                        <c:v>825,6</c:v>
                      </c:pt>
                      <c:pt idx="8256">
                        <c:v>825,7</c:v>
                      </c:pt>
                      <c:pt idx="8257">
                        <c:v>825,8</c:v>
                      </c:pt>
                      <c:pt idx="8258">
                        <c:v>825,9</c:v>
                      </c:pt>
                      <c:pt idx="8259">
                        <c:v>826</c:v>
                      </c:pt>
                      <c:pt idx="8260">
                        <c:v>826,1</c:v>
                      </c:pt>
                      <c:pt idx="8261">
                        <c:v>826,2</c:v>
                      </c:pt>
                      <c:pt idx="8262">
                        <c:v>826,3</c:v>
                      </c:pt>
                      <c:pt idx="8263">
                        <c:v>826,4</c:v>
                      </c:pt>
                      <c:pt idx="8264">
                        <c:v>826,5</c:v>
                      </c:pt>
                      <c:pt idx="8265">
                        <c:v>826,6</c:v>
                      </c:pt>
                      <c:pt idx="8266">
                        <c:v>826,7</c:v>
                      </c:pt>
                      <c:pt idx="8267">
                        <c:v>826,8</c:v>
                      </c:pt>
                      <c:pt idx="8268">
                        <c:v>826,9</c:v>
                      </c:pt>
                      <c:pt idx="8269">
                        <c:v>827</c:v>
                      </c:pt>
                      <c:pt idx="8270">
                        <c:v>827,1</c:v>
                      </c:pt>
                      <c:pt idx="8271">
                        <c:v>827,2</c:v>
                      </c:pt>
                      <c:pt idx="8272">
                        <c:v>827,3</c:v>
                      </c:pt>
                      <c:pt idx="8273">
                        <c:v>827,4</c:v>
                      </c:pt>
                      <c:pt idx="8274">
                        <c:v>827,5</c:v>
                      </c:pt>
                      <c:pt idx="8275">
                        <c:v>827,6</c:v>
                      </c:pt>
                      <c:pt idx="8276">
                        <c:v>827,7</c:v>
                      </c:pt>
                      <c:pt idx="8277">
                        <c:v>827,8</c:v>
                      </c:pt>
                      <c:pt idx="8278">
                        <c:v>827,9</c:v>
                      </c:pt>
                      <c:pt idx="8279">
                        <c:v>828</c:v>
                      </c:pt>
                      <c:pt idx="8280">
                        <c:v>828,1</c:v>
                      </c:pt>
                      <c:pt idx="8281">
                        <c:v>828,2</c:v>
                      </c:pt>
                      <c:pt idx="8282">
                        <c:v>828,3</c:v>
                      </c:pt>
                      <c:pt idx="8283">
                        <c:v>828,4</c:v>
                      </c:pt>
                      <c:pt idx="8284">
                        <c:v>828,5</c:v>
                      </c:pt>
                      <c:pt idx="8285">
                        <c:v>828,6</c:v>
                      </c:pt>
                      <c:pt idx="8286">
                        <c:v>828,7</c:v>
                      </c:pt>
                      <c:pt idx="8287">
                        <c:v>828,8</c:v>
                      </c:pt>
                      <c:pt idx="8288">
                        <c:v>828,9</c:v>
                      </c:pt>
                      <c:pt idx="8289">
                        <c:v>829</c:v>
                      </c:pt>
                      <c:pt idx="8290">
                        <c:v>829,1</c:v>
                      </c:pt>
                      <c:pt idx="8291">
                        <c:v>829,2</c:v>
                      </c:pt>
                      <c:pt idx="8292">
                        <c:v>829,3</c:v>
                      </c:pt>
                      <c:pt idx="8293">
                        <c:v>829,4</c:v>
                      </c:pt>
                      <c:pt idx="8294">
                        <c:v>829,5</c:v>
                      </c:pt>
                      <c:pt idx="8295">
                        <c:v>829,6</c:v>
                      </c:pt>
                      <c:pt idx="8296">
                        <c:v>829,7</c:v>
                      </c:pt>
                      <c:pt idx="8297">
                        <c:v>829,8</c:v>
                      </c:pt>
                      <c:pt idx="8298">
                        <c:v>829,9</c:v>
                      </c:pt>
                      <c:pt idx="8299">
                        <c:v>830</c:v>
                      </c:pt>
                      <c:pt idx="8300">
                        <c:v>830,1</c:v>
                      </c:pt>
                      <c:pt idx="8301">
                        <c:v>830,2</c:v>
                      </c:pt>
                      <c:pt idx="8302">
                        <c:v>830,3</c:v>
                      </c:pt>
                      <c:pt idx="8303">
                        <c:v>830,4</c:v>
                      </c:pt>
                      <c:pt idx="8304">
                        <c:v>830,5</c:v>
                      </c:pt>
                      <c:pt idx="8305">
                        <c:v>830,6</c:v>
                      </c:pt>
                      <c:pt idx="8306">
                        <c:v>830,7</c:v>
                      </c:pt>
                      <c:pt idx="8307">
                        <c:v>830,8</c:v>
                      </c:pt>
                      <c:pt idx="8308">
                        <c:v>830,9</c:v>
                      </c:pt>
                      <c:pt idx="8309">
                        <c:v>831</c:v>
                      </c:pt>
                      <c:pt idx="8310">
                        <c:v>831,1</c:v>
                      </c:pt>
                      <c:pt idx="8311">
                        <c:v>831,2</c:v>
                      </c:pt>
                      <c:pt idx="8312">
                        <c:v>831,3</c:v>
                      </c:pt>
                      <c:pt idx="8313">
                        <c:v>831,4</c:v>
                      </c:pt>
                      <c:pt idx="8314">
                        <c:v>831,5</c:v>
                      </c:pt>
                      <c:pt idx="8315">
                        <c:v>831,6</c:v>
                      </c:pt>
                      <c:pt idx="8316">
                        <c:v>831,7</c:v>
                      </c:pt>
                      <c:pt idx="8317">
                        <c:v>831,8</c:v>
                      </c:pt>
                      <c:pt idx="8318">
                        <c:v>831,9</c:v>
                      </c:pt>
                      <c:pt idx="8319">
                        <c:v>832</c:v>
                      </c:pt>
                      <c:pt idx="8320">
                        <c:v>832,1</c:v>
                      </c:pt>
                      <c:pt idx="8321">
                        <c:v>832,2</c:v>
                      </c:pt>
                      <c:pt idx="8322">
                        <c:v>832,3</c:v>
                      </c:pt>
                      <c:pt idx="8323">
                        <c:v>832,4</c:v>
                      </c:pt>
                      <c:pt idx="8324">
                        <c:v>832,5</c:v>
                      </c:pt>
                      <c:pt idx="8325">
                        <c:v>832,6</c:v>
                      </c:pt>
                      <c:pt idx="8326">
                        <c:v>832,7</c:v>
                      </c:pt>
                      <c:pt idx="8327">
                        <c:v>832,8</c:v>
                      </c:pt>
                      <c:pt idx="8328">
                        <c:v>832,9</c:v>
                      </c:pt>
                      <c:pt idx="8329">
                        <c:v>833</c:v>
                      </c:pt>
                      <c:pt idx="8330">
                        <c:v>833,1</c:v>
                      </c:pt>
                      <c:pt idx="8331">
                        <c:v>833,2</c:v>
                      </c:pt>
                      <c:pt idx="8332">
                        <c:v>833,3</c:v>
                      </c:pt>
                      <c:pt idx="8333">
                        <c:v>833,4</c:v>
                      </c:pt>
                      <c:pt idx="8334">
                        <c:v>833,5</c:v>
                      </c:pt>
                      <c:pt idx="8335">
                        <c:v>833,6</c:v>
                      </c:pt>
                      <c:pt idx="8336">
                        <c:v>833,7</c:v>
                      </c:pt>
                      <c:pt idx="8337">
                        <c:v>833,8</c:v>
                      </c:pt>
                      <c:pt idx="8338">
                        <c:v>833,9</c:v>
                      </c:pt>
                      <c:pt idx="8339">
                        <c:v>834</c:v>
                      </c:pt>
                      <c:pt idx="8340">
                        <c:v>834,1</c:v>
                      </c:pt>
                      <c:pt idx="8341">
                        <c:v>834,2</c:v>
                      </c:pt>
                      <c:pt idx="8342">
                        <c:v>834,3</c:v>
                      </c:pt>
                      <c:pt idx="8343">
                        <c:v>834,4</c:v>
                      </c:pt>
                      <c:pt idx="8344">
                        <c:v>834,5</c:v>
                      </c:pt>
                      <c:pt idx="8345">
                        <c:v>834,6</c:v>
                      </c:pt>
                      <c:pt idx="8346">
                        <c:v>834,7</c:v>
                      </c:pt>
                      <c:pt idx="8347">
                        <c:v>834,8</c:v>
                      </c:pt>
                      <c:pt idx="8348">
                        <c:v>834,9</c:v>
                      </c:pt>
                      <c:pt idx="8349">
                        <c:v>835</c:v>
                      </c:pt>
                      <c:pt idx="8350">
                        <c:v>835,1</c:v>
                      </c:pt>
                      <c:pt idx="8351">
                        <c:v>835,2</c:v>
                      </c:pt>
                      <c:pt idx="8352">
                        <c:v>835,3</c:v>
                      </c:pt>
                      <c:pt idx="8353">
                        <c:v>835,4</c:v>
                      </c:pt>
                      <c:pt idx="8354">
                        <c:v>835,5</c:v>
                      </c:pt>
                      <c:pt idx="8355">
                        <c:v>835,6</c:v>
                      </c:pt>
                      <c:pt idx="8356">
                        <c:v>835,7</c:v>
                      </c:pt>
                      <c:pt idx="8357">
                        <c:v>835,8</c:v>
                      </c:pt>
                      <c:pt idx="8358">
                        <c:v>835,9</c:v>
                      </c:pt>
                      <c:pt idx="8359">
                        <c:v>836</c:v>
                      </c:pt>
                      <c:pt idx="8360">
                        <c:v>836,1</c:v>
                      </c:pt>
                      <c:pt idx="8361">
                        <c:v>836,2</c:v>
                      </c:pt>
                      <c:pt idx="8362">
                        <c:v>836,3</c:v>
                      </c:pt>
                      <c:pt idx="8363">
                        <c:v>836,4</c:v>
                      </c:pt>
                      <c:pt idx="8364">
                        <c:v>836,5</c:v>
                      </c:pt>
                      <c:pt idx="8365">
                        <c:v>836,6</c:v>
                      </c:pt>
                      <c:pt idx="8366">
                        <c:v>836,7</c:v>
                      </c:pt>
                      <c:pt idx="8367">
                        <c:v>836,8</c:v>
                      </c:pt>
                      <c:pt idx="8368">
                        <c:v>836,9</c:v>
                      </c:pt>
                      <c:pt idx="8369">
                        <c:v>837</c:v>
                      </c:pt>
                      <c:pt idx="8370">
                        <c:v>837,1</c:v>
                      </c:pt>
                      <c:pt idx="8371">
                        <c:v>837,2</c:v>
                      </c:pt>
                      <c:pt idx="8372">
                        <c:v>837,3</c:v>
                      </c:pt>
                      <c:pt idx="8373">
                        <c:v>837,4</c:v>
                      </c:pt>
                      <c:pt idx="8374">
                        <c:v>837,5</c:v>
                      </c:pt>
                      <c:pt idx="8375">
                        <c:v>837,6</c:v>
                      </c:pt>
                      <c:pt idx="8376">
                        <c:v>837,7</c:v>
                      </c:pt>
                      <c:pt idx="8377">
                        <c:v>837,8</c:v>
                      </c:pt>
                      <c:pt idx="8378">
                        <c:v>837,9</c:v>
                      </c:pt>
                      <c:pt idx="8379">
                        <c:v>838</c:v>
                      </c:pt>
                      <c:pt idx="8380">
                        <c:v>838,1</c:v>
                      </c:pt>
                      <c:pt idx="8381">
                        <c:v>838,2</c:v>
                      </c:pt>
                      <c:pt idx="8382">
                        <c:v>838,3</c:v>
                      </c:pt>
                      <c:pt idx="8383">
                        <c:v>838,4</c:v>
                      </c:pt>
                      <c:pt idx="8384">
                        <c:v>838,5</c:v>
                      </c:pt>
                      <c:pt idx="8385">
                        <c:v>838,6</c:v>
                      </c:pt>
                      <c:pt idx="8386">
                        <c:v>838,7</c:v>
                      </c:pt>
                      <c:pt idx="8387">
                        <c:v>838,8</c:v>
                      </c:pt>
                      <c:pt idx="8388">
                        <c:v>838,9</c:v>
                      </c:pt>
                      <c:pt idx="8389">
                        <c:v>839</c:v>
                      </c:pt>
                      <c:pt idx="8390">
                        <c:v>839,1</c:v>
                      </c:pt>
                      <c:pt idx="8391">
                        <c:v>839,2</c:v>
                      </c:pt>
                      <c:pt idx="8392">
                        <c:v>839,3</c:v>
                      </c:pt>
                      <c:pt idx="8393">
                        <c:v>839,4</c:v>
                      </c:pt>
                      <c:pt idx="8394">
                        <c:v>839,5</c:v>
                      </c:pt>
                      <c:pt idx="8395">
                        <c:v>839,6</c:v>
                      </c:pt>
                      <c:pt idx="8396">
                        <c:v>839,7</c:v>
                      </c:pt>
                      <c:pt idx="8397">
                        <c:v>839,8</c:v>
                      </c:pt>
                      <c:pt idx="8398">
                        <c:v>839,9</c:v>
                      </c:pt>
                      <c:pt idx="8399">
                        <c:v>840</c:v>
                      </c:pt>
                      <c:pt idx="8400">
                        <c:v>840,1</c:v>
                      </c:pt>
                      <c:pt idx="8401">
                        <c:v>840,2</c:v>
                      </c:pt>
                      <c:pt idx="8402">
                        <c:v>840,3</c:v>
                      </c:pt>
                      <c:pt idx="8403">
                        <c:v>840,4</c:v>
                      </c:pt>
                      <c:pt idx="8404">
                        <c:v>840,5</c:v>
                      </c:pt>
                      <c:pt idx="8405">
                        <c:v>840,6</c:v>
                      </c:pt>
                      <c:pt idx="8406">
                        <c:v>840,7</c:v>
                      </c:pt>
                      <c:pt idx="8407">
                        <c:v>840,8</c:v>
                      </c:pt>
                      <c:pt idx="8408">
                        <c:v>840,9</c:v>
                      </c:pt>
                      <c:pt idx="8409">
                        <c:v>841</c:v>
                      </c:pt>
                      <c:pt idx="8410">
                        <c:v>841,1</c:v>
                      </c:pt>
                      <c:pt idx="8411">
                        <c:v>841,2</c:v>
                      </c:pt>
                      <c:pt idx="8412">
                        <c:v>841,3</c:v>
                      </c:pt>
                      <c:pt idx="8413">
                        <c:v>841,4</c:v>
                      </c:pt>
                      <c:pt idx="8414">
                        <c:v>841,5</c:v>
                      </c:pt>
                      <c:pt idx="8415">
                        <c:v>841,6</c:v>
                      </c:pt>
                      <c:pt idx="8416">
                        <c:v>841,7</c:v>
                      </c:pt>
                      <c:pt idx="8417">
                        <c:v>841,8</c:v>
                      </c:pt>
                      <c:pt idx="8418">
                        <c:v>841,9</c:v>
                      </c:pt>
                      <c:pt idx="8419">
                        <c:v>842</c:v>
                      </c:pt>
                      <c:pt idx="8420">
                        <c:v>842,1</c:v>
                      </c:pt>
                      <c:pt idx="8421">
                        <c:v>842,2</c:v>
                      </c:pt>
                      <c:pt idx="8422">
                        <c:v>842,3</c:v>
                      </c:pt>
                      <c:pt idx="8423">
                        <c:v>842,4</c:v>
                      </c:pt>
                      <c:pt idx="8424">
                        <c:v>842,5</c:v>
                      </c:pt>
                      <c:pt idx="8425">
                        <c:v>842,6</c:v>
                      </c:pt>
                      <c:pt idx="8426">
                        <c:v>842,7</c:v>
                      </c:pt>
                      <c:pt idx="8427">
                        <c:v>842,8</c:v>
                      </c:pt>
                      <c:pt idx="8428">
                        <c:v>842,9</c:v>
                      </c:pt>
                      <c:pt idx="8429">
                        <c:v>843</c:v>
                      </c:pt>
                      <c:pt idx="8430">
                        <c:v>843,1</c:v>
                      </c:pt>
                      <c:pt idx="8431">
                        <c:v>843,2</c:v>
                      </c:pt>
                      <c:pt idx="8432">
                        <c:v>843,3</c:v>
                      </c:pt>
                      <c:pt idx="8433">
                        <c:v>843,4</c:v>
                      </c:pt>
                      <c:pt idx="8434">
                        <c:v>843,5</c:v>
                      </c:pt>
                      <c:pt idx="8435">
                        <c:v>843,6</c:v>
                      </c:pt>
                      <c:pt idx="8436">
                        <c:v>843,7</c:v>
                      </c:pt>
                      <c:pt idx="8437">
                        <c:v>843,8</c:v>
                      </c:pt>
                      <c:pt idx="8438">
                        <c:v>843,9</c:v>
                      </c:pt>
                      <c:pt idx="8439">
                        <c:v>844</c:v>
                      </c:pt>
                      <c:pt idx="8440">
                        <c:v>844,1</c:v>
                      </c:pt>
                      <c:pt idx="8441">
                        <c:v>844,2</c:v>
                      </c:pt>
                      <c:pt idx="8442">
                        <c:v>844,3</c:v>
                      </c:pt>
                      <c:pt idx="8443">
                        <c:v>844,4</c:v>
                      </c:pt>
                      <c:pt idx="8444">
                        <c:v>844,5</c:v>
                      </c:pt>
                      <c:pt idx="8445">
                        <c:v>844,6</c:v>
                      </c:pt>
                      <c:pt idx="8446">
                        <c:v>844,7</c:v>
                      </c:pt>
                      <c:pt idx="8447">
                        <c:v>844,8</c:v>
                      </c:pt>
                      <c:pt idx="8448">
                        <c:v>844,9</c:v>
                      </c:pt>
                      <c:pt idx="8449">
                        <c:v>845</c:v>
                      </c:pt>
                      <c:pt idx="8450">
                        <c:v>845,1</c:v>
                      </c:pt>
                      <c:pt idx="8451">
                        <c:v>845,2</c:v>
                      </c:pt>
                      <c:pt idx="8452">
                        <c:v>845,3</c:v>
                      </c:pt>
                      <c:pt idx="8453">
                        <c:v>845,4</c:v>
                      </c:pt>
                      <c:pt idx="8454">
                        <c:v>845,5</c:v>
                      </c:pt>
                      <c:pt idx="8455">
                        <c:v>845,6</c:v>
                      </c:pt>
                      <c:pt idx="8456">
                        <c:v>845,7</c:v>
                      </c:pt>
                      <c:pt idx="8457">
                        <c:v>845,8</c:v>
                      </c:pt>
                      <c:pt idx="8458">
                        <c:v>845,9</c:v>
                      </c:pt>
                      <c:pt idx="8459">
                        <c:v>846</c:v>
                      </c:pt>
                      <c:pt idx="8460">
                        <c:v>846,1</c:v>
                      </c:pt>
                      <c:pt idx="8461">
                        <c:v>846,2</c:v>
                      </c:pt>
                      <c:pt idx="8462">
                        <c:v>846,3</c:v>
                      </c:pt>
                      <c:pt idx="8463">
                        <c:v>846,4</c:v>
                      </c:pt>
                      <c:pt idx="8464">
                        <c:v>846,5</c:v>
                      </c:pt>
                      <c:pt idx="8465">
                        <c:v>846,6</c:v>
                      </c:pt>
                      <c:pt idx="8466">
                        <c:v>846,7</c:v>
                      </c:pt>
                      <c:pt idx="8467">
                        <c:v>846,8</c:v>
                      </c:pt>
                      <c:pt idx="8468">
                        <c:v>846,9</c:v>
                      </c:pt>
                      <c:pt idx="8469">
                        <c:v>847</c:v>
                      </c:pt>
                      <c:pt idx="8470">
                        <c:v>847,1</c:v>
                      </c:pt>
                      <c:pt idx="8471">
                        <c:v>847,2</c:v>
                      </c:pt>
                      <c:pt idx="8472">
                        <c:v>847,3</c:v>
                      </c:pt>
                      <c:pt idx="8473">
                        <c:v>847,4</c:v>
                      </c:pt>
                      <c:pt idx="8474">
                        <c:v>847,5</c:v>
                      </c:pt>
                      <c:pt idx="8475">
                        <c:v>847,6</c:v>
                      </c:pt>
                      <c:pt idx="8476">
                        <c:v>847,7</c:v>
                      </c:pt>
                      <c:pt idx="8477">
                        <c:v>847,8</c:v>
                      </c:pt>
                      <c:pt idx="8478">
                        <c:v>847,9</c:v>
                      </c:pt>
                      <c:pt idx="8479">
                        <c:v>848</c:v>
                      </c:pt>
                      <c:pt idx="8480">
                        <c:v>848,1</c:v>
                      </c:pt>
                      <c:pt idx="8481">
                        <c:v>848,2</c:v>
                      </c:pt>
                      <c:pt idx="8482">
                        <c:v>848,3</c:v>
                      </c:pt>
                      <c:pt idx="8483">
                        <c:v>848,4</c:v>
                      </c:pt>
                      <c:pt idx="8484">
                        <c:v>848,5</c:v>
                      </c:pt>
                      <c:pt idx="8485">
                        <c:v>848,6</c:v>
                      </c:pt>
                      <c:pt idx="8486">
                        <c:v>848,7</c:v>
                      </c:pt>
                      <c:pt idx="8487">
                        <c:v>848,8</c:v>
                      </c:pt>
                      <c:pt idx="8488">
                        <c:v>848,9</c:v>
                      </c:pt>
                      <c:pt idx="8489">
                        <c:v>849</c:v>
                      </c:pt>
                      <c:pt idx="8490">
                        <c:v>849,1</c:v>
                      </c:pt>
                      <c:pt idx="8491">
                        <c:v>849,2</c:v>
                      </c:pt>
                      <c:pt idx="8492">
                        <c:v>849,3</c:v>
                      </c:pt>
                      <c:pt idx="8493">
                        <c:v>849,4</c:v>
                      </c:pt>
                      <c:pt idx="8494">
                        <c:v>849,5</c:v>
                      </c:pt>
                      <c:pt idx="8495">
                        <c:v>849,6</c:v>
                      </c:pt>
                      <c:pt idx="8496">
                        <c:v>849,7</c:v>
                      </c:pt>
                      <c:pt idx="8497">
                        <c:v>849,8</c:v>
                      </c:pt>
                      <c:pt idx="8498">
                        <c:v>849,9</c:v>
                      </c:pt>
                      <c:pt idx="8499">
                        <c:v>850</c:v>
                      </c:pt>
                      <c:pt idx="8500">
                        <c:v>850,1</c:v>
                      </c:pt>
                      <c:pt idx="8501">
                        <c:v>850,2</c:v>
                      </c:pt>
                      <c:pt idx="8502">
                        <c:v>850,3</c:v>
                      </c:pt>
                      <c:pt idx="8503">
                        <c:v>850,4</c:v>
                      </c:pt>
                      <c:pt idx="8504">
                        <c:v>850,5</c:v>
                      </c:pt>
                      <c:pt idx="8505">
                        <c:v>850,6</c:v>
                      </c:pt>
                      <c:pt idx="8506">
                        <c:v>850,7</c:v>
                      </c:pt>
                      <c:pt idx="8507">
                        <c:v>850,8</c:v>
                      </c:pt>
                      <c:pt idx="8508">
                        <c:v>850,9</c:v>
                      </c:pt>
                      <c:pt idx="8509">
                        <c:v>851</c:v>
                      </c:pt>
                      <c:pt idx="8510">
                        <c:v>851,1</c:v>
                      </c:pt>
                      <c:pt idx="8511">
                        <c:v>851,2</c:v>
                      </c:pt>
                      <c:pt idx="8512">
                        <c:v>851,3</c:v>
                      </c:pt>
                      <c:pt idx="8513">
                        <c:v>851,4</c:v>
                      </c:pt>
                      <c:pt idx="8514">
                        <c:v>851,5</c:v>
                      </c:pt>
                      <c:pt idx="8515">
                        <c:v>851,6</c:v>
                      </c:pt>
                      <c:pt idx="8516">
                        <c:v>851,7</c:v>
                      </c:pt>
                      <c:pt idx="8517">
                        <c:v>851,8</c:v>
                      </c:pt>
                      <c:pt idx="8518">
                        <c:v>851,9</c:v>
                      </c:pt>
                      <c:pt idx="8519">
                        <c:v>852</c:v>
                      </c:pt>
                      <c:pt idx="8520">
                        <c:v>852,1</c:v>
                      </c:pt>
                      <c:pt idx="8521">
                        <c:v>852,2</c:v>
                      </c:pt>
                      <c:pt idx="8522">
                        <c:v>852,3</c:v>
                      </c:pt>
                      <c:pt idx="8523">
                        <c:v>852,4</c:v>
                      </c:pt>
                      <c:pt idx="8524">
                        <c:v>852,5</c:v>
                      </c:pt>
                      <c:pt idx="8525">
                        <c:v>852,6</c:v>
                      </c:pt>
                      <c:pt idx="8526">
                        <c:v>852,7</c:v>
                      </c:pt>
                      <c:pt idx="8527">
                        <c:v>852,8</c:v>
                      </c:pt>
                      <c:pt idx="8528">
                        <c:v>852,9</c:v>
                      </c:pt>
                      <c:pt idx="8529">
                        <c:v>853</c:v>
                      </c:pt>
                      <c:pt idx="8530">
                        <c:v>853,1</c:v>
                      </c:pt>
                      <c:pt idx="8531">
                        <c:v>853,2</c:v>
                      </c:pt>
                      <c:pt idx="8532">
                        <c:v>853,3</c:v>
                      </c:pt>
                      <c:pt idx="8533">
                        <c:v>853,4</c:v>
                      </c:pt>
                      <c:pt idx="8534">
                        <c:v>853,5</c:v>
                      </c:pt>
                      <c:pt idx="8535">
                        <c:v>853,6</c:v>
                      </c:pt>
                      <c:pt idx="8536">
                        <c:v>853,7</c:v>
                      </c:pt>
                      <c:pt idx="8537">
                        <c:v>853,8</c:v>
                      </c:pt>
                      <c:pt idx="8538">
                        <c:v>853,9</c:v>
                      </c:pt>
                      <c:pt idx="8539">
                        <c:v>854</c:v>
                      </c:pt>
                      <c:pt idx="8540">
                        <c:v>854,1</c:v>
                      </c:pt>
                      <c:pt idx="8541">
                        <c:v>854,2</c:v>
                      </c:pt>
                      <c:pt idx="8542">
                        <c:v>854,3</c:v>
                      </c:pt>
                      <c:pt idx="8543">
                        <c:v>854,4</c:v>
                      </c:pt>
                      <c:pt idx="8544">
                        <c:v>854,5</c:v>
                      </c:pt>
                      <c:pt idx="8545">
                        <c:v>854,6</c:v>
                      </c:pt>
                      <c:pt idx="8546">
                        <c:v>854,7</c:v>
                      </c:pt>
                      <c:pt idx="8547">
                        <c:v>854,8</c:v>
                      </c:pt>
                      <c:pt idx="8548">
                        <c:v>854,9</c:v>
                      </c:pt>
                      <c:pt idx="8549">
                        <c:v>855</c:v>
                      </c:pt>
                      <c:pt idx="8550">
                        <c:v>855,1</c:v>
                      </c:pt>
                      <c:pt idx="8551">
                        <c:v>855,2</c:v>
                      </c:pt>
                      <c:pt idx="8552">
                        <c:v>855,3</c:v>
                      </c:pt>
                      <c:pt idx="8553">
                        <c:v>855,4</c:v>
                      </c:pt>
                      <c:pt idx="8554">
                        <c:v>855,5</c:v>
                      </c:pt>
                      <c:pt idx="8555">
                        <c:v>855,6</c:v>
                      </c:pt>
                      <c:pt idx="8556">
                        <c:v>855,7</c:v>
                      </c:pt>
                      <c:pt idx="8557">
                        <c:v>855,8</c:v>
                      </c:pt>
                      <c:pt idx="8558">
                        <c:v>855,9</c:v>
                      </c:pt>
                      <c:pt idx="8559">
                        <c:v>856</c:v>
                      </c:pt>
                      <c:pt idx="8560">
                        <c:v>856,1</c:v>
                      </c:pt>
                      <c:pt idx="8561">
                        <c:v>856,2</c:v>
                      </c:pt>
                      <c:pt idx="8562">
                        <c:v>856,3</c:v>
                      </c:pt>
                      <c:pt idx="8563">
                        <c:v>856,4</c:v>
                      </c:pt>
                      <c:pt idx="8564">
                        <c:v>856,5</c:v>
                      </c:pt>
                      <c:pt idx="8565">
                        <c:v>856,6</c:v>
                      </c:pt>
                      <c:pt idx="8566">
                        <c:v>856,7</c:v>
                      </c:pt>
                      <c:pt idx="8567">
                        <c:v>856,8</c:v>
                      </c:pt>
                      <c:pt idx="8568">
                        <c:v>856,9</c:v>
                      </c:pt>
                      <c:pt idx="8569">
                        <c:v>857</c:v>
                      </c:pt>
                      <c:pt idx="8570">
                        <c:v>857,1</c:v>
                      </c:pt>
                      <c:pt idx="8571">
                        <c:v>857,2</c:v>
                      </c:pt>
                      <c:pt idx="8572">
                        <c:v>857,3</c:v>
                      </c:pt>
                      <c:pt idx="8573">
                        <c:v>857,4</c:v>
                      </c:pt>
                      <c:pt idx="8574">
                        <c:v>857,5</c:v>
                      </c:pt>
                      <c:pt idx="8575">
                        <c:v>857,6</c:v>
                      </c:pt>
                      <c:pt idx="8576">
                        <c:v>857,7</c:v>
                      </c:pt>
                      <c:pt idx="8577">
                        <c:v>857,8</c:v>
                      </c:pt>
                      <c:pt idx="8578">
                        <c:v>857,9</c:v>
                      </c:pt>
                      <c:pt idx="8579">
                        <c:v>858</c:v>
                      </c:pt>
                      <c:pt idx="8580">
                        <c:v>858,1</c:v>
                      </c:pt>
                      <c:pt idx="8581">
                        <c:v>858,2</c:v>
                      </c:pt>
                      <c:pt idx="8582">
                        <c:v>858,3</c:v>
                      </c:pt>
                      <c:pt idx="8583">
                        <c:v>858,4</c:v>
                      </c:pt>
                      <c:pt idx="8584">
                        <c:v>858,5</c:v>
                      </c:pt>
                      <c:pt idx="8585">
                        <c:v>858,6</c:v>
                      </c:pt>
                      <c:pt idx="8586">
                        <c:v>858,7</c:v>
                      </c:pt>
                      <c:pt idx="8587">
                        <c:v>858,8</c:v>
                      </c:pt>
                      <c:pt idx="8588">
                        <c:v>858,9</c:v>
                      </c:pt>
                      <c:pt idx="8589">
                        <c:v>859</c:v>
                      </c:pt>
                      <c:pt idx="8590">
                        <c:v>859,1</c:v>
                      </c:pt>
                      <c:pt idx="8591">
                        <c:v>859,2</c:v>
                      </c:pt>
                      <c:pt idx="8592">
                        <c:v>859,3</c:v>
                      </c:pt>
                      <c:pt idx="8593">
                        <c:v>859,4</c:v>
                      </c:pt>
                      <c:pt idx="8594">
                        <c:v>859,5</c:v>
                      </c:pt>
                      <c:pt idx="8595">
                        <c:v>859,6</c:v>
                      </c:pt>
                      <c:pt idx="8596">
                        <c:v>859,7</c:v>
                      </c:pt>
                      <c:pt idx="8597">
                        <c:v>859,8</c:v>
                      </c:pt>
                      <c:pt idx="8598">
                        <c:v>859,9</c:v>
                      </c:pt>
                      <c:pt idx="8599">
                        <c:v>860</c:v>
                      </c:pt>
                      <c:pt idx="8600">
                        <c:v>860,1</c:v>
                      </c:pt>
                      <c:pt idx="8601">
                        <c:v>860,2</c:v>
                      </c:pt>
                      <c:pt idx="8602">
                        <c:v>860,3</c:v>
                      </c:pt>
                      <c:pt idx="8603">
                        <c:v>860,4</c:v>
                      </c:pt>
                      <c:pt idx="8604">
                        <c:v>860,5</c:v>
                      </c:pt>
                      <c:pt idx="8605">
                        <c:v>860,6</c:v>
                      </c:pt>
                      <c:pt idx="8606">
                        <c:v>860,7</c:v>
                      </c:pt>
                      <c:pt idx="8607">
                        <c:v>860,8</c:v>
                      </c:pt>
                      <c:pt idx="8608">
                        <c:v>860,9</c:v>
                      </c:pt>
                      <c:pt idx="8609">
                        <c:v>861</c:v>
                      </c:pt>
                      <c:pt idx="8610">
                        <c:v>861,1</c:v>
                      </c:pt>
                      <c:pt idx="8611">
                        <c:v>861,2</c:v>
                      </c:pt>
                      <c:pt idx="8612">
                        <c:v>861,3</c:v>
                      </c:pt>
                      <c:pt idx="8613">
                        <c:v>861,4</c:v>
                      </c:pt>
                      <c:pt idx="8614">
                        <c:v>861,5</c:v>
                      </c:pt>
                      <c:pt idx="8615">
                        <c:v>861,6</c:v>
                      </c:pt>
                      <c:pt idx="8616">
                        <c:v>861,7</c:v>
                      </c:pt>
                      <c:pt idx="8617">
                        <c:v>861,8</c:v>
                      </c:pt>
                      <c:pt idx="8618">
                        <c:v>861,9</c:v>
                      </c:pt>
                      <c:pt idx="8619">
                        <c:v>862</c:v>
                      </c:pt>
                      <c:pt idx="8620">
                        <c:v>862,1</c:v>
                      </c:pt>
                      <c:pt idx="8621">
                        <c:v>862,2</c:v>
                      </c:pt>
                      <c:pt idx="8622">
                        <c:v>862,3</c:v>
                      </c:pt>
                      <c:pt idx="8623">
                        <c:v>862,4</c:v>
                      </c:pt>
                      <c:pt idx="8624">
                        <c:v>862,5</c:v>
                      </c:pt>
                      <c:pt idx="8625">
                        <c:v>862,6</c:v>
                      </c:pt>
                      <c:pt idx="8626">
                        <c:v>862,7</c:v>
                      </c:pt>
                      <c:pt idx="8627">
                        <c:v>862,8</c:v>
                      </c:pt>
                      <c:pt idx="8628">
                        <c:v>862,9</c:v>
                      </c:pt>
                      <c:pt idx="8629">
                        <c:v>863</c:v>
                      </c:pt>
                      <c:pt idx="8630">
                        <c:v>863,1</c:v>
                      </c:pt>
                      <c:pt idx="8631">
                        <c:v>863,2</c:v>
                      </c:pt>
                      <c:pt idx="8632">
                        <c:v>863,3</c:v>
                      </c:pt>
                      <c:pt idx="8633">
                        <c:v>863,4</c:v>
                      </c:pt>
                      <c:pt idx="8634">
                        <c:v>863,5</c:v>
                      </c:pt>
                      <c:pt idx="8635">
                        <c:v>863,6</c:v>
                      </c:pt>
                      <c:pt idx="8636">
                        <c:v>863,7</c:v>
                      </c:pt>
                      <c:pt idx="8637">
                        <c:v>863,8</c:v>
                      </c:pt>
                      <c:pt idx="8638">
                        <c:v>863,9</c:v>
                      </c:pt>
                      <c:pt idx="8639">
                        <c:v>864</c:v>
                      </c:pt>
                      <c:pt idx="8640">
                        <c:v>864,1</c:v>
                      </c:pt>
                      <c:pt idx="8641">
                        <c:v>864,2</c:v>
                      </c:pt>
                      <c:pt idx="8642">
                        <c:v>864,3</c:v>
                      </c:pt>
                      <c:pt idx="8643">
                        <c:v>864,4</c:v>
                      </c:pt>
                      <c:pt idx="8644">
                        <c:v>864,5</c:v>
                      </c:pt>
                      <c:pt idx="8645">
                        <c:v>864,6</c:v>
                      </c:pt>
                      <c:pt idx="8646">
                        <c:v>864,7</c:v>
                      </c:pt>
                      <c:pt idx="8647">
                        <c:v>864,8</c:v>
                      </c:pt>
                      <c:pt idx="8648">
                        <c:v>864,9</c:v>
                      </c:pt>
                      <c:pt idx="8649">
                        <c:v>865</c:v>
                      </c:pt>
                      <c:pt idx="8650">
                        <c:v>865,1</c:v>
                      </c:pt>
                      <c:pt idx="8651">
                        <c:v>865,2</c:v>
                      </c:pt>
                      <c:pt idx="8652">
                        <c:v>865,3</c:v>
                      </c:pt>
                      <c:pt idx="8653">
                        <c:v>865,4</c:v>
                      </c:pt>
                      <c:pt idx="8654">
                        <c:v>865,5</c:v>
                      </c:pt>
                      <c:pt idx="8655">
                        <c:v>865,6</c:v>
                      </c:pt>
                      <c:pt idx="8656">
                        <c:v>865,7</c:v>
                      </c:pt>
                      <c:pt idx="8657">
                        <c:v>865,8</c:v>
                      </c:pt>
                      <c:pt idx="8658">
                        <c:v>865,9</c:v>
                      </c:pt>
                      <c:pt idx="8659">
                        <c:v>866</c:v>
                      </c:pt>
                      <c:pt idx="8660">
                        <c:v>866,1</c:v>
                      </c:pt>
                      <c:pt idx="8661">
                        <c:v>866,2</c:v>
                      </c:pt>
                      <c:pt idx="8662">
                        <c:v>866,3</c:v>
                      </c:pt>
                      <c:pt idx="8663">
                        <c:v>866,4</c:v>
                      </c:pt>
                      <c:pt idx="8664">
                        <c:v>866,5</c:v>
                      </c:pt>
                      <c:pt idx="8665">
                        <c:v>866,6</c:v>
                      </c:pt>
                      <c:pt idx="8666">
                        <c:v>866,7</c:v>
                      </c:pt>
                      <c:pt idx="8667">
                        <c:v>866,8</c:v>
                      </c:pt>
                      <c:pt idx="8668">
                        <c:v>866,9</c:v>
                      </c:pt>
                      <c:pt idx="8669">
                        <c:v>867</c:v>
                      </c:pt>
                      <c:pt idx="8670">
                        <c:v>867,1</c:v>
                      </c:pt>
                      <c:pt idx="8671">
                        <c:v>867,2</c:v>
                      </c:pt>
                      <c:pt idx="8672">
                        <c:v>867,3</c:v>
                      </c:pt>
                      <c:pt idx="8673">
                        <c:v>867,4</c:v>
                      </c:pt>
                      <c:pt idx="8674">
                        <c:v>867,5</c:v>
                      </c:pt>
                      <c:pt idx="8675">
                        <c:v>867,6</c:v>
                      </c:pt>
                      <c:pt idx="8676">
                        <c:v>867,7</c:v>
                      </c:pt>
                      <c:pt idx="8677">
                        <c:v>867,8</c:v>
                      </c:pt>
                      <c:pt idx="8678">
                        <c:v>867,9</c:v>
                      </c:pt>
                      <c:pt idx="8679">
                        <c:v>868</c:v>
                      </c:pt>
                      <c:pt idx="8680">
                        <c:v>868,1</c:v>
                      </c:pt>
                      <c:pt idx="8681">
                        <c:v>868,2</c:v>
                      </c:pt>
                      <c:pt idx="8682">
                        <c:v>868,3</c:v>
                      </c:pt>
                      <c:pt idx="8683">
                        <c:v>868,4</c:v>
                      </c:pt>
                      <c:pt idx="8684">
                        <c:v>868,5</c:v>
                      </c:pt>
                      <c:pt idx="8685">
                        <c:v>868,6</c:v>
                      </c:pt>
                      <c:pt idx="8686">
                        <c:v>868,7</c:v>
                      </c:pt>
                      <c:pt idx="8687">
                        <c:v>868,8</c:v>
                      </c:pt>
                      <c:pt idx="8688">
                        <c:v>868,9</c:v>
                      </c:pt>
                      <c:pt idx="8689">
                        <c:v>869</c:v>
                      </c:pt>
                      <c:pt idx="8690">
                        <c:v>869,1</c:v>
                      </c:pt>
                      <c:pt idx="8691">
                        <c:v>869,2</c:v>
                      </c:pt>
                      <c:pt idx="8692">
                        <c:v>869,3</c:v>
                      </c:pt>
                      <c:pt idx="8693">
                        <c:v>869,4</c:v>
                      </c:pt>
                      <c:pt idx="8694">
                        <c:v>869,5</c:v>
                      </c:pt>
                      <c:pt idx="8695">
                        <c:v>869,6</c:v>
                      </c:pt>
                      <c:pt idx="8696">
                        <c:v>869,7</c:v>
                      </c:pt>
                      <c:pt idx="8697">
                        <c:v>869,8</c:v>
                      </c:pt>
                      <c:pt idx="8698">
                        <c:v>869,9</c:v>
                      </c:pt>
                      <c:pt idx="8699">
                        <c:v>870</c:v>
                      </c:pt>
                      <c:pt idx="8700">
                        <c:v>870,1</c:v>
                      </c:pt>
                      <c:pt idx="8701">
                        <c:v>870,2</c:v>
                      </c:pt>
                      <c:pt idx="8702">
                        <c:v>870,3</c:v>
                      </c:pt>
                      <c:pt idx="8703">
                        <c:v>870,4</c:v>
                      </c:pt>
                      <c:pt idx="8704">
                        <c:v>870,5</c:v>
                      </c:pt>
                      <c:pt idx="8705">
                        <c:v>870,6</c:v>
                      </c:pt>
                      <c:pt idx="8706">
                        <c:v>870,7</c:v>
                      </c:pt>
                      <c:pt idx="8707">
                        <c:v>870,8</c:v>
                      </c:pt>
                      <c:pt idx="8708">
                        <c:v>870,9</c:v>
                      </c:pt>
                      <c:pt idx="8709">
                        <c:v>871</c:v>
                      </c:pt>
                      <c:pt idx="8710">
                        <c:v>871,1</c:v>
                      </c:pt>
                      <c:pt idx="8711">
                        <c:v>871,2</c:v>
                      </c:pt>
                      <c:pt idx="8712">
                        <c:v>871,3</c:v>
                      </c:pt>
                      <c:pt idx="8713">
                        <c:v>871,4</c:v>
                      </c:pt>
                      <c:pt idx="8714">
                        <c:v>871,5</c:v>
                      </c:pt>
                      <c:pt idx="8715">
                        <c:v>871,6</c:v>
                      </c:pt>
                      <c:pt idx="8716">
                        <c:v>871,7</c:v>
                      </c:pt>
                      <c:pt idx="8717">
                        <c:v>871,8</c:v>
                      </c:pt>
                      <c:pt idx="8718">
                        <c:v>871,9</c:v>
                      </c:pt>
                      <c:pt idx="8719">
                        <c:v>872</c:v>
                      </c:pt>
                      <c:pt idx="8720">
                        <c:v>872,1</c:v>
                      </c:pt>
                      <c:pt idx="8721">
                        <c:v>872,2</c:v>
                      </c:pt>
                      <c:pt idx="8722">
                        <c:v>872,3</c:v>
                      </c:pt>
                      <c:pt idx="8723">
                        <c:v>872,4</c:v>
                      </c:pt>
                      <c:pt idx="8724">
                        <c:v>872,5</c:v>
                      </c:pt>
                      <c:pt idx="8725">
                        <c:v>872,6</c:v>
                      </c:pt>
                      <c:pt idx="8726">
                        <c:v>872,7</c:v>
                      </c:pt>
                      <c:pt idx="8727">
                        <c:v>872,8</c:v>
                      </c:pt>
                      <c:pt idx="8728">
                        <c:v>872,9</c:v>
                      </c:pt>
                      <c:pt idx="8729">
                        <c:v>873</c:v>
                      </c:pt>
                      <c:pt idx="8730">
                        <c:v>873,1</c:v>
                      </c:pt>
                      <c:pt idx="8731">
                        <c:v>873,2</c:v>
                      </c:pt>
                      <c:pt idx="8732">
                        <c:v>873,3</c:v>
                      </c:pt>
                      <c:pt idx="8733">
                        <c:v>873,4</c:v>
                      </c:pt>
                      <c:pt idx="8734">
                        <c:v>873,5</c:v>
                      </c:pt>
                      <c:pt idx="8735">
                        <c:v>873,6</c:v>
                      </c:pt>
                      <c:pt idx="8736">
                        <c:v>873,7</c:v>
                      </c:pt>
                      <c:pt idx="8737">
                        <c:v>873,8</c:v>
                      </c:pt>
                      <c:pt idx="8738">
                        <c:v>873,9</c:v>
                      </c:pt>
                      <c:pt idx="8739">
                        <c:v>874</c:v>
                      </c:pt>
                      <c:pt idx="8740">
                        <c:v>874,1</c:v>
                      </c:pt>
                      <c:pt idx="8741">
                        <c:v>874,2</c:v>
                      </c:pt>
                      <c:pt idx="8742">
                        <c:v>874,3</c:v>
                      </c:pt>
                      <c:pt idx="8743">
                        <c:v>874,4</c:v>
                      </c:pt>
                      <c:pt idx="8744">
                        <c:v>874,5</c:v>
                      </c:pt>
                      <c:pt idx="8745">
                        <c:v>874,6</c:v>
                      </c:pt>
                      <c:pt idx="8746">
                        <c:v>874,7</c:v>
                      </c:pt>
                      <c:pt idx="8747">
                        <c:v>874,8</c:v>
                      </c:pt>
                      <c:pt idx="8748">
                        <c:v>874,9</c:v>
                      </c:pt>
                      <c:pt idx="8749">
                        <c:v>875</c:v>
                      </c:pt>
                      <c:pt idx="8750">
                        <c:v>875,1</c:v>
                      </c:pt>
                      <c:pt idx="8751">
                        <c:v>875,2</c:v>
                      </c:pt>
                      <c:pt idx="8752">
                        <c:v>875,3</c:v>
                      </c:pt>
                      <c:pt idx="8753">
                        <c:v>875,4</c:v>
                      </c:pt>
                      <c:pt idx="8754">
                        <c:v>875,5</c:v>
                      </c:pt>
                      <c:pt idx="8755">
                        <c:v>875,6</c:v>
                      </c:pt>
                      <c:pt idx="8756">
                        <c:v>875,7</c:v>
                      </c:pt>
                      <c:pt idx="8757">
                        <c:v>875,8</c:v>
                      </c:pt>
                      <c:pt idx="8758">
                        <c:v>875,9</c:v>
                      </c:pt>
                      <c:pt idx="8759">
                        <c:v>876</c:v>
                      </c:pt>
                      <c:pt idx="8760">
                        <c:v>876,1</c:v>
                      </c:pt>
                      <c:pt idx="8761">
                        <c:v>876,2</c:v>
                      </c:pt>
                      <c:pt idx="8762">
                        <c:v>876,3</c:v>
                      </c:pt>
                      <c:pt idx="8763">
                        <c:v>876,4</c:v>
                      </c:pt>
                      <c:pt idx="8764">
                        <c:v>876,5</c:v>
                      </c:pt>
                      <c:pt idx="8765">
                        <c:v>876,6</c:v>
                      </c:pt>
                      <c:pt idx="8766">
                        <c:v>876,7</c:v>
                      </c:pt>
                      <c:pt idx="8767">
                        <c:v>876,8</c:v>
                      </c:pt>
                      <c:pt idx="8768">
                        <c:v>876,9</c:v>
                      </c:pt>
                      <c:pt idx="8769">
                        <c:v>877</c:v>
                      </c:pt>
                      <c:pt idx="8770">
                        <c:v>877,1</c:v>
                      </c:pt>
                      <c:pt idx="8771">
                        <c:v>877,2</c:v>
                      </c:pt>
                      <c:pt idx="8772">
                        <c:v>877,3</c:v>
                      </c:pt>
                      <c:pt idx="8773">
                        <c:v>877,4</c:v>
                      </c:pt>
                      <c:pt idx="8774">
                        <c:v>877,5</c:v>
                      </c:pt>
                      <c:pt idx="8775">
                        <c:v>877,6</c:v>
                      </c:pt>
                      <c:pt idx="8776">
                        <c:v>877,7</c:v>
                      </c:pt>
                      <c:pt idx="8777">
                        <c:v>877,8</c:v>
                      </c:pt>
                      <c:pt idx="8778">
                        <c:v>877,9</c:v>
                      </c:pt>
                      <c:pt idx="8779">
                        <c:v>878</c:v>
                      </c:pt>
                      <c:pt idx="8780">
                        <c:v>878,1</c:v>
                      </c:pt>
                      <c:pt idx="8781">
                        <c:v>878,2</c:v>
                      </c:pt>
                      <c:pt idx="8782">
                        <c:v>878,3</c:v>
                      </c:pt>
                      <c:pt idx="8783">
                        <c:v>878,4</c:v>
                      </c:pt>
                      <c:pt idx="8784">
                        <c:v>878,5</c:v>
                      </c:pt>
                      <c:pt idx="8785">
                        <c:v>878,6</c:v>
                      </c:pt>
                      <c:pt idx="8786">
                        <c:v>878,7</c:v>
                      </c:pt>
                      <c:pt idx="8787">
                        <c:v>878,8</c:v>
                      </c:pt>
                      <c:pt idx="8788">
                        <c:v>878,9</c:v>
                      </c:pt>
                      <c:pt idx="8789">
                        <c:v>879</c:v>
                      </c:pt>
                      <c:pt idx="8790">
                        <c:v>879,1</c:v>
                      </c:pt>
                      <c:pt idx="8791">
                        <c:v>879,2</c:v>
                      </c:pt>
                      <c:pt idx="8792">
                        <c:v>879,3</c:v>
                      </c:pt>
                      <c:pt idx="8793">
                        <c:v>879,4</c:v>
                      </c:pt>
                      <c:pt idx="8794">
                        <c:v>879,5</c:v>
                      </c:pt>
                      <c:pt idx="8795">
                        <c:v>879,6</c:v>
                      </c:pt>
                      <c:pt idx="8796">
                        <c:v>879,7</c:v>
                      </c:pt>
                      <c:pt idx="8797">
                        <c:v>879,8</c:v>
                      </c:pt>
                      <c:pt idx="8798">
                        <c:v>879,9</c:v>
                      </c:pt>
                      <c:pt idx="8799">
                        <c:v>880</c:v>
                      </c:pt>
                      <c:pt idx="8800">
                        <c:v>880,1</c:v>
                      </c:pt>
                      <c:pt idx="8801">
                        <c:v>880,2</c:v>
                      </c:pt>
                      <c:pt idx="8802">
                        <c:v>880,3</c:v>
                      </c:pt>
                      <c:pt idx="8803">
                        <c:v>880,4</c:v>
                      </c:pt>
                      <c:pt idx="8804">
                        <c:v>880,5</c:v>
                      </c:pt>
                      <c:pt idx="8805">
                        <c:v>880,6</c:v>
                      </c:pt>
                      <c:pt idx="8806">
                        <c:v>880,7</c:v>
                      </c:pt>
                      <c:pt idx="8807">
                        <c:v>880,8</c:v>
                      </c:pt>
                      <c:pt idx="8808">
                        <c:v>880,9</c:v>
                      </c:pt>
                      <c:pt idx="8809">
                        <c:v>881</c:v>
                      </c:pt>
                      <c:pt idx="8810">
                        <c:v>881,1</c:v>
                      </c:pt>
                      <c:pt idx="8811">
                        <c:v>881,2</c:v>
                      </c:pt>
                      <c:pt idx="8812">
                        <c:v>881,3</c:v>
                      </c:pt>
                      <c:pt idx="8813">
                        <c:v>881,4</c:v>
                      </c:pt>
                      <c:pt idx="8814">
                        <c:v>881,5</c:v>
                      </c:pt>
                      <c:pt idx="8815">
                        <c:v>881,6</c:v>
                      </c:pt>
                      <c:pt idx="8816">
                        <c:v>881,7</c:v>
                      </c:pt>
                      <c:pt idx="8817">
                        <c:v>881,8</c:v>
                      </c:pt>
                      <c:pt idx="8818">
                        <c:v>881,9</c:v>
                      </c:pt>
                      <c:pt idx="8819">
                        <c:v>882</c:v>
                      </c:pt>
                      <c:pt idx="8820">
                        <c:v>882,1</c:v>
                      </c:pt>
                      <c:pt idx="8821">
                        <c:v>882,2</c:v>
                      </c:pt>
                      <c:pt idx="8822">
                        <c:v>882,3</c:v>
                      </c:pt>
                      <c:pt idx="8823">
                        <c:v>882,4</c:v>
                      </c:pt>
                      <c:pt idx="8824">
                        <c:v>882,5</c:v>
                      </c:pt>
                      <c:pt idx="8825">
                        <c:v>882,6</c:v>
                      </c:pt>
                      <c:pt idx="8826">
                        <c:v>882,7</c:v>
                      </c:pt>
                      <c:pt idx="8827">
                        <c:v>882,8</c:v>
                      </c:pt>
                      <c:pt idx="8828">
                        <c:v>882,9</c:v>
                      </c:pt>
                      <c:pt idx="8829">
                        <c:v>883</c:v>
                      </c:pt>
                      <c:pt idx="8830">
                        <c:v>883,1</c:v>
                      </c:pt>
                      <c:pt idx="8831">
                        <c:v>883,2</c:v>
                      </c:pt>
                      <c:pt idx="8832">
                        <c:v>883,3</c:v>
                      </c:pt>
                      <c:pt idx="8833">
                        <c:v>883,4</c:v>
                      </c:pt>
                      <c:pt idx="8834">
                        <c:v>883,5</c:v>
                      </c:pt>
                      <c:pt idx="8835">
                        <c:v>883,6</c:v>
                      </c:pt>
                      <c:pt idx="8836">
                        <c:v>883,7</c:v>
                      </c:pt>
                      <c:pt idx="8837">
                        <c:v>883,8</c:v>
                      </c:pt>
                      <c:pt idx="8838">
                        <c:v>883,9</c:v>
                      </c:pt>
                      <c:pt idx="8839">
                        <c:v>884</c:v>
                      </c:pt>
                      <c:pt idx="8840">
                        <c:v>884,1</c:v>
                      </c:pt>
                      <c:pt idx="8841">
                        <c:v>884,2</c:v>
                      </c:pt>
                      <c:pt idx="8842">
                        <c:v>884,3</c:v>
                      </c:pt>
                      <c:pt idx="8843">
                        <c:v>884,4</c:v>
                      </c:pt>
                      <c:pt idx="8844">
                        <c:v>884,5</c:v>
                      </c:pt>
                      <c:pt idx="8845">
                        <c:v>884,6</c:v>
                      </c:pt>
                      <c:pt idx="8846">
                        <c:v>884,7</c:v>
                      </c:pt>
                      <c:pt idx="8847">
                        <c:v>884,8</c:v>
                      </c:pt>
                      <c:pt idx="8848">
                        <c:v>884,9</c:v>
                      </c:pt>
                      <c:pt idx="8849">
                        <c:v>885</c:v>
                      </c:pt>
                      <c:pt idx="8850">
                        <c:v>885,1</c:v>
                      </c:pt>
                      <c:pt idx="8851">
                        <c:v>885,2</c:v>
                      </c:pt>
                      <c:pt idx="8852">
                        <c:v>885,3</c:v>
                      </c:pt>
                      <c:pt idx="8853">
                        <c:v>885,4</c:v>
                      </c:pt>
                      <c:pt idx="8854">
                        <c:v>885,5</c:v>
                      </c:pt>
                      <c:pt idx="8855">
                        <c:v>885,6</c:v>
                      </c:pt>
                      <c:pt idx="8856">
                        <c:v>885,7</c:v>
                      </c:pt>
                      <c:pt idx="8857">
                        <c:v>885,8</c:v>
                      </c:pt>
                      <c:pt idx="8858">
                        <c:v>885,9</c:v>
                      </c:pt>
                      <c:pt idx="8859">
                        <c:v>886</c:v>
                      </c:pt>
                      <c:pt idx="8860">
                        <c:v>886,1</c:v>
                      </c:pt>
                      <c:pt idx="8861">
                        <c:v>886,2</c:v>
                      </c:pt>
                      <c:pt idx="8862">
                        <c:v>886,3</c:v>
                      </c:pt>
                      <c:pt idx="8863">
                        <c:v>886,4</c:v>
                      </c:pt>
                      <c:pt idx="8864">
                        <c:v>886,5</c:v>
                      </c:pt>
                      <c:pt idx="8865">
                        <c:v>886,6</c:v>
                      </c:pt>
                      <c:pt idx="8866">
                        <c:v>886,7</c:v>
                      </c:pt>
                      <c:pt idx="8867">
                        <c:v>886,8</c:v>
                      </c:pt>
                      <c:pt idx="8868">
                        <c:v>886,9</c:v>
                      </c:pt>
                      <c:pt idx="8869">
                        <c:v>887</c:v>
                      </c:pt>
                      <c:pt idx="8870">
                        <c:v>887,1</c:v>
                      </c:pt>
                      <c:pt idx="8871">
                        <c:v>887,2</c:v>
                      </c:pt>
                      <c:pt idx="8872">
                        <c:v>887,3</c:v>
                      </c:pt>
                      <c:pt idx="8873">
                        <c:v>887,4</c:v>
                      </c:pt>
                      <c:pt idx="8874">
                        <c:v>887,5</c:v>
                      </c:pt>
                      <c:pt idx="8875">
                        <c:v>887,6</c:v>
                      </c:pt>
                      <c:pt idx="8876">
                        <c:v>887,7</c:v>
                      </c:pt>
                      <c:pt idx="8877">
                        <c:v>887,8</c:v>
                      </c:pt>
                      <c:pt idx="8878">
                        <c:v>887,9</c:v>
                      </c:pt>
                      <c:pt idx="8879">
                        <c:v>888</c:v>
                      </c:pt>
                      <c:pt idx="8880">
                        <c:v>888,1</c:v>
                      </c:pt>
                      <c:pt idx="8881">
                        <c:v>888,2</c:v>
                      </c:pt>
                      <c:pt idx="8882">
                        <c:v>888,3</c:v>
                      </c:pt>
                      <c:pt idx="8883">
                        <c:v>888,4</c:v>
                      </c:pt>
                      <c:pt idx="8884">
                        <c:v>888,5</c:v>
                      </c:pt>
                      <c:pt idx="8885">
                        <c:v>888,6</c:v>
                      </c:pt>
                      <c:pt idx="8886">
                        <c:v>888,7</c:v>
                      </c:pt>
                      <c:pt idx="8887">
                        <c:v>888,8</c:v>
                      </c:pt>
                      <c:pt idx="8888">
                        <c:v>888,9</c:v>
                      </c:pt>
                      <c:pt idx="8889">
                        <c:v>889</c:v>
                      </c:pt>
                      <c:pt idx="8890">
                        <c:v>889,1</c:v>
                      </c:pt>
                      <c:pt idx="8891">
                        <c:v>889,2</c:v>
                      </c:pt>
                      <c:pt idx="8892">
                        <c:v>889,3</c:v>
                      </c:pt>
                      <c:pt idx="8893">
                        <c:v>889,4</c:v>
                      </c:pt>
                      <c:pt idx="8894">
                        <c:v>889,5</c:v>
                      </c:pt>
                      <c:pt idx="8895">
                        <c:v>889,6</c:v>
                      </c:pt>
                      <c:pt idx="8896">
                        <c:v>889,7</c:v>
                      </c:pt>
                      <c:pt idx="8897">
                        <c:v>889,8</c:v>
                      </c:pt>
                      <c:pt idx="8898">
                        <c:v>889,9</c:v>
                      </c:pt>
                      <c:pt idx="8899">
                        <c:v>890</c:v>
                      </c:pt>
                      <c:pt idx="8900">
                        <c:v>890,1</c:v>
                      </c:pt>
                      <c:pt idx="8901">
                        <c:v>890,2</c:v>
                      </c:pt>
                      <c:pt idx="8902">
                        <c:v>890,3</c:v>
                      </c:pt>
                      <c:pt idx="8903">
                        <c:v>890,4</c:v>
                      </c:pt>
                      <c:pt idx="8904">
                        <c:v>890,5</c:v>
                      </c:pt>
                      <c:pt idx="8905">
                        <c:v>890,6</c:v>
                      </c:pt>
                      <c:pt idx="8906">
                        <c:v>890,7</c:v>
                      </c:pt>
                      <c:pt idx="8907">
                        <c:v>890,8</c:v>
                      </c:pt>
                      <c:pt idx="8908">
                        <c:v>890,9</c:v>
                      </c:pt>
                      <c:pt idx="8909">
                        <c:v>891</c:v>
                      </c:pt>
                      <c:pt idx="8910">
                        <c:v>891,1</c:v>
                      </c:pt>
                      <c:pt idx="8911">
                        <c:v>891,2</c:v>
                      </c:pt>
                      <c:pt idx="8912">
                        <c:v>891,3</c:v>
                      </c:pt>
                      <c:pt idx="8913">
                        <c:v>891,4</c:v>
                      </c:pt>
                      <c:pt idx="8914">
                        <c:v>891,5</c:v>
                      </c:pt>
                      <c:pt idx="8915">
                        <c:v>891,6</c:v>
                      </c:pt>
                      <c:pt idx="8916">
                        <c:v>891,7</c:v>
                      </c:pt>
                      <c:pt idx="8917">
                        <c:v>891,8</c:v>
                      </c:pt>
                      <c:pt idx="8918">
                        <c:v>891,9</c:v>
                      </c:pt>
                      <c:pt idx="8919">
                        <c:v>892</c:v>
                      </c:pt>
                      <c:pt idx="8920">
                        <c:v>892,1</c:v>
                      </c:pt>
                      <c:pt idx="8921">
                        <c:v>892,2</c:v>
                      </c:pt>
                      <c:pt idx="8922">
                        <c:v>892,3</c:v>
                      </c:pt>
                      <c:pt idx="8923">
                        <c:v>892,4</c:v>
                      </c:pt>
                      <c:pt idx="8924">
                        <c:v>892,5</c:v>
                      </c:pt>
                      <c:pt idx="8925">
                        <c:v>892,6</c:v>
                      </c:pt>
                      <c:pt idx="8926">
                        <c:v>892,7</c:v>
                      </c:pt>
                      <c:pt idx="8927">
                        <c:v>892,8</c:v>
                      </c:pt>
                      <c:pt idx="8928">
                        <c:v>892,9</c:v>
                      </c:pt>
                      <c:pt idx="8929">
                        <c:v>893</c:v>
                      </c:pt>
                      <c:pt idx="8930">
                        <c:v>893,1</c:v>
                      </c:pt>
                      <c:pt idx="8931">
                        <c:v>893,2</c:v>
                      </c:pt>
                      <c:pt idx="8932">
                        <c:v>893,3</c:v>
                      </c:pt>
                      <c:pt idx="8933">
                        <c:v>893,4</c:v>
                      </c:pt>
                      <c:pt idx="8934">
                        <c:v>893,5</c:v>
                      </c:pt>
                      <c:pt idx="8935">
                        <c:v>893,6</c:v>
                      </c:pt>
                      <c:pt idx="8936">
                        <c:v>893,7</c:v>
                      </c:pt>
                      <c:pt idx="8937">
                        <c:v>893,8</c:v>
                      </c:pt>
                      <c:pt idx="8938">
                        <c:v>893,9</c:v>
                      </c:pt>
                      <c:pt idx="8939">
                        <c:v>894</c:v>
                      </c:pt>
                      <c:pt idx="8940">
                        <c:v>894,1</c:v>
                      </c:pt>
                      <c:pt idx="8941">
                        <c:v>894,2</c:v>
                      </c:pt>
                      <c:pt idx="8942">
                        <c:v>894,3</c:v>
                      </c:pt>
                      <c:pt idx="8943">
                        <c:v>894,4</c:v>
                      </c:pt>
                      <c:pt idx="8944">
                        <c:v>894,5</c:v>
                      </c:pt>
                      <c:pt idx="8945">
                        <c:v>894,6</c:v>
                      </c:pt>
                      <c:pt idx="8946">
                        <c:v>894,7</c:v>
                      </c:pt>
                      <c:pt idx="8947">
                        <c:v>894,8</c:v>
                      </c:pt>
                      <c:pt idx="8948">
                        <c:v>894,9</c:v>
                      </c:pt>
                      <c:pt idx="8949">
                        <c:v>895</c:v>
                      </c:pt>
                      <c:pt idx="8950">
                        <c:v>895,1</c:v>
                      </c:pt>
                      <c:pt idx="8951">
                        <c:v>895,2</c:v>
                      </c:pt>
                      <c:pt idx="8952">
                        <c:v>895,3</c:v>
                      </c:pt>
                      <c:pt idx="8953">
                        <c:v>895,4</c:v>
                      </c:pt>
                      <c:pt idx="8954">
                        <c:v>895,5</c:v>
                      </c:pt>
                      <c:pt idx="8955">
                        <c:v>895,6</c:v>
                      </c:pt>
                      <c:pt idx="8956">
                        <c:v>895,7</c:v>
                      </c:pt>
                      <c:pt idx="8957">
                        <c:v>895,8</c:v>
                      </c:pt>
                      <c:pt idx="8958">
                        <c:v>895,9</c:v>
                      </c:pt>
                      <c:pt idx="8959">
                        <c:v>896</c:v>
                      </c:pt>
                      <c:pt idx="8960">
                        <c:v>896,1</c:v>
                      </c:pt>
                      <c:pt idx="8961">
                        <c:v>896,2</c:v>
                      </c:pt>
                      <c:pt idx="8962">
                        <c:v>896,3</c:v>
                      </c:pt>
                      <c:pt idx="8963">
                        <c:v>896,4</c:v>
                      </c:pt>
                      <c:pt idx="8964">
                        <c:v>896,5</c:v>
                      </c:pt>
                      <c:pt idx="8965">
                        <c:v>896,6</c:v>
                      </c:pt>
                      <c:pt idx="8966">
                        <c:v>896,7</c:v>
                      </c:pt>
                      <c:pt idx="8967">
                        <c:v>896,8</c:v>
                      </c:pt>
                      <c:pt idx="8968">
                        <c:v>896,9</c:v>
                      </c:pt>
                      <c:pt idx="8969">
                        <c:v>897</c:v>
                      </c:pt>
                      <c:pt idx="8970">
                        <c:v>897,1</c:v>
                      </c:pt>
                      <c:pt idx="8971">
                        <c:v>897,2</c:v>
                      </c:pt>
                      <c:pt idx="8972">
                        <c:v>897,3</c:v>
                      </c:pt>
                      <c:pt idx="8973">
                        <c:v>897,4</c:v>
                      </c:pt>
                      <c:pt idx="8974">
                        <c:v>897,5</c:v>
                      </c:pt>
                      <c:pt idx="8975">
                        <c:v>897,6</c:v>
                      </c:pt>
                      <c:pt idx="8976">
                        <c:v>897,7</c:v>
                      </c:pt>
                      <c:pt idx="8977">
                        <c:v>897,8</c:v>
                      </c:pt>
                      <c:pt idx="8978">
                        <c:v>897,9</c:v>
                      </c:pt>
                      <c:pt idx="8979">
                        <c:v>898</c:v>
                      </c:pt>
                      <c:pt idx="8980">
                        <c:v>898,1</c:v>
                      </c:pt>
                      <c:pt idx="8981">
                        <c:v>898,2</c:v>
                      </c:pt>
                      <c:pt idx="8982">
                        <c:v>898,3</c:v>
                      </c:pt>
                      <c:pt idx="8983">
                        <c:v>898,4</c:v>
                      </c:pt>
                      <c:pt idx="8984">
                        <c:v>898,5</c:v>
                      </c:pt>
                      <c:pt idx="8985">
                        <c:v>898,6</c:v>
                      </c:pt>
                      <c:pt idx="8986">
                        <c:v>898,7</c:v>
                      </c:pt>
                      <c:pt idx="8987">
                        <c:v>898,8</c:v>
                      </c:pt>
                      <c:pt idx="8988">
                        <c:v>898,9</c:v>
                      </c:pt>
                      <c:pt idx="8989">
                        <c:v>899</c:v>
                      </c:pt>
                      <c:pt idx="8990">
                        <c:v>899,1</c:v>
                      </c:pt>
                      <c:pt idx="8991">
                        <c:v>899,2</c:v>
                      </c:pt>
                      <c:pt idx="8992">
                        <c:v>899,3</c:v>
                      </c:pt>
                      <c:pt idx="8993">
                        <c:v>899,4</c:v>
                      </c:pt>
                      <c:pt idx="8994">
                        <c:v>899,5</c:v>
                      </c:pt>
                      <c:pt idx="8995">
                        <c:v>899,6</c:v>
                      </c:pt>
                      <c:pt idx="8996">
                        <c:v>899,7</c:v>
                      </c:pt>
                      <c:pt idx="8997">
                        <c:v>899,8</c:v>
                      </c:pt>
                      <c:pt idx="8998">
                        <c:v>899,9</c:v>
                      </c:pt>
                      <c:pt idx="8999">
                        <c:v>900</c:v>
                      </c:pt>
                      <c:pt idx="9000">
                        <c:v>900,1</c:v>
                      </c:pt>
                      <c:pt idx="9001">
                        <c:v>900,2</c:v>
                      </c:pt>
                      <c:pt idx="9002">
                        <c:v>900,3</c:v>
                      </c:pt>
                      <c:pt idx="9003">
                        <c:v>900,4</c:v>
                      </c:pt>
                      <c:pt idx="9004">
                        <c:v>900,5</c:v>
                      </c:pt>
                      <c:pt idx="9005">
                        <c:v>900,6</c:v>
                      </c:pt>
                      <c:pt idx="9006">
                        <c:v>900,7</c:v>
                      </c:pt>
                      <c:pt idx="9007">
                        <c:v>900,8</c:v>
                      </c:pt>
                      <c:pt idx="9008">
                        <c:v>900,9</c:v>
                      </c:pt>
                      <c:pt idx="9009">
                        <c:v>901</c:v>
                      </c:pt>
                      <c:pt idx="9010">
                        <c:v>901,1</c:v>
                      </c:pt>
                      <c:pt idx="9011">
                        <c:v>901,2</c:v>
                      </c:pt>
                      <c:pt idx="9012">
                        <c:v>901,3</c:v>
                      </c:pt>
                      <c:pt idx="9013">
                        <c:v>901,4</c:v>
                      </c:pt>
                      <c:pt idx="9014">
                        <c:v>901,5</c:v>
                      </c:pt>
                      <c:pt idx="9015">
                        <c:v>901,6</c:v>
                      </c:pt>
                      <c:pt idx="9016">
                        <c:v>901,7</c:v>
                      </c:pt>
                      <c:pt idx="9017">
                        <c:v>901,8</c:v>
                      </c:pt>
                      <c:pt idx="9018">
                        <c:v>901,9</c:v>
                      </c:pt>
                      <c:pt idx="9019">
                        <c:v>902</c:v>
                      </c:pt>
                      <c:pt idx="9020">
                        <c:v>902,1</c:v>
                      </c:pt>
                      <c:pt idx="9021">
                        <c:v>902,2</c:v>
                      </c:pt>
                      <c:pt idx="9022">
                        <c:v>902,3</c:v>
                      </c:pt>
                      <c:pt idx="9023">
                        <c:v>902,4</c:v>
                      </c:pt>
                      <c:pt idx="9024">
                        <c:v>902,5</c:v>
                      </c:pt>
                      <c:pt idx="9025">
                        <c:v>902,6</c:v>
                      </c:pt>
                      <c:pt idx="9026">
                        <c:v>902,7</c:v>
                      </c:pt>
                      <c:pt idx="9027">
                        <c:v>902,8</c:v>
                      </c:pt>
                      <c:pt idx="9028">
                        <c:v>902,9</c:v>
                      </c:pt>
                      <c:pt idx="9029">
                        <c:v>903</c:v>
                      </c:pt>
                      <c:pt idx="9030">
                        <c:v>903,1</c:v>
                      </c:pt>
                      <c:pt idx="9031">
                        <c:v>903,2</c:v>
                      </c:pt>
                      <c:pt idx="9032">
                        <c:v>903,3</c:v>
                      </c:pt>
                      <c:pt idx="9033">
                        <c:v>903,4</c:v>
                      </c:pt>
                      <c:pt idx="9034">
                        <c:v>903,5</c:v>
                      </c:pt>
                      <c:pt idx="9035">
                        <c:v>903,6</c:v>
                      </c:pt>
                      <c:pt idx="9036">
                        <c:v>903,7</c:v>
                      </c:pt>
                      <c:pt idx="9037">
                        <c:v>903,8</c:v>
                      </c:pt>
                      <c:pt idx="9038">
                        <c:v>903,9</c:v>
                      </c:pt>
                      <c:pt idx="9039">
                        <c:v>904</c:v>
                      </c:pt>
                      <c:pt idx="9040">
                        <c:v>904,1</c:v>
                      </c:pt>
                      <c:pt idx="9041">
                        <c:v>904,2</c:v>
                      </c:pt>
                      <c:pt idx="9042">
                        <c:v>904,3</c:v>
                      </c:pt>
                      <c:pt idx="9043">
                        <c:v>904,4</c:v>
                      </c:pt>
                      <c:pt idx="9044">
                        <c:v>904,5</c:v>
                      </c:pt>
                      <c:pt idx="9045">
                        <c:v>904,6</c:v>
                      </c:pt>
                      <c:pt idx="9046">
                        <c:v>904,7</c:v>
                      </c:pt>
                      <c:pt idx="9047">
                        <c:v>904,8</c:v>
                      </c:pt>
                      <c:pt idx="9048">
                        <c:v>904,9</c:v>
                      </c:pt>
                      <c:pt idx="9049">
                        <c:v>905</c:v>
                      </c:pt>
                      <c:pt idx="9050">
                        <c:v>905,1</c:v>
                      </c:pt>
                      <c:pt idx="9051">
                        <c:v>905,2</c:v>
                      </c:pt>
                      <c:pt idx="9052">
                        <c:v>905,3</c:v>
                      </c:pt>
                      <c:pt idx="9053">
                        <c:v>905,4</c:v>
                      </c:pt>
                      <c:pt idx="9054">
                        <c:v>905,5</c:v>
                      </c:pt>
                      <c:pt idx="9055">
                        <c:v>905,6</c:v>
                      </c:pt>
                      <c:pt idx="9056">
                        <c:v>905,7</c:v>
                      </c:pt>
                      <c:pt idx="9057">
                        <c:v>905,8</c:v>
                      </c:pt>
                      <c:pt idx="9058">
                        <c:v>905,9</c:v>
                      </c:pt>
                      <c:pt idx="9059">
                        <c:v>906</c:v>
                      </c:pt>
                      <c:pt idx="9060">
                        <c:v>906,1</c:v>
                      </c:pt>
                      <c:pt idx="9061">
                        <c:v>906,2</c:v>
                      </c:pt>
                      <c:pt idx="9062">
                        <c:v>906,3</c:v>
                      </c:pt>
                      <c:pt idx="9063">
                        <c:v>906,4</c:v>
                      </c:pt>
                      <c:pt idx="9064">
                        <c:v>906,5</c:v>
                      </c:pt>
                      <c:pt idx="9065">
                        <c:v>906,6</c:v>
                      </c:pt>
                      <c:pt idx="9066">
                        <c:v>906,7</c:v>
                      </c:pt>
                      <c:pt idx="9067">
                        <c:v>906,8</c:v>
                      </c:pt>
                      <c:pt idx="9068">
                        <c:v>906,9</c:v>
                      </c:pt>
                      <c:pt idx="9069">
                        <c:v>907</c:v>
                      </c:pt>
                      <c:pt idx="9070">
                        <c:v>907,1</c:v>
                      </c:pt>
                      <c:pt idx="9071">
                        <c:v>907,2</c:v>
                      </c:pt>
                      <c:pt idx="9072">
                        <c:v>907,3</c:v>
                      </c:pt>
                      <c:pt idx="9073">
                        <c:v>907,4</c:v>
                      </c:pt>
                      <c:pt idx="9074">
                        <c:v>907,5</c:v>
                      </c:pt>
                      <c:pt idx="9075">
                        <c:v>907,6</c:v>
                      </c:pt>
                      <c:pt idx="9076">
                        <c:v>907,7</c:v>
                      </c:pt>
                      <c:pt idx="9077">
                        <c:v>907,8</c:v>
                      </c:pt>
                      <c:pt idx="9078">
                        <c:v>907,9</c:v>
                      </c:pt>
                      <c:pt idx="9079">
                        <c:v>908</c:v>
                      </c:pt>
                      <c:pt idx="9080">
                        <c:v>908,1</c:v>
                      </c:pt>
                      <c:pt idx="9081">
                        <c:v>908,2</c:v>
                      </c:pt>
                      <c:pt idx="9082">
                        <c:v>908,3</c:v>
                      </c:pt>
                      <c:pt idx="9083">
                        <c:v>908,4</c:v>
                      </c:pt>
                      <c:pt idx="9084">
                        <c:v>908,5</c:v>
                      </c:pt>
                      <c:pt idx="9085">
                        <c:v>908,6</c:v>
                      </c:pt>
                      <c:pt idx="9086">
                        <c:v>908,7</c:v>
                      </c:pt>
                      <c:pt idx="9087">
                        <c:v>908,8</c:v>
                      </c:pt>
                      <c:pt idx="9088">
                        <c:v>908,9</c:v>
                      </c:pt>
                      <c:pt idx="9089">
                        <c:v>909</c:v>
                      </c:pt>
                      <c:pt idx="9090">
                        <c:v>909,1</c:v>
                      </c:pt>
                      <c:pt idx="9091">
                        <c:v>909,2</c:v>
                      </c:pt>
                      <c:pt idx="9092">
                        <c:v>909,3</c:v>
                      </c:pt>
                      <c:pt idx="9093">
                        <c:v>909,4</c:v>
                      </c:pt>
                      <c:pt idx="9094">
                        <c:v>909,5</c:v>
                      </c:pt>
                      <c:pt idx="9095">
                        <c:v>909,6</c:v>
                      </c:pt>
                      <c:pt idx="9096">
                        <c:v>909,7</c:v>
                      </c:pt>
                      <c:pt idx="9097">
                        <c:v>909,8</c:v>
                      </c:pt>
                      <c:pt idx="9098">
                        <c:v>909,9</c:v>
                      </c:pt>
                      <c:pt idx="9099">
                        <c:v>910</c:v>
                      </c:pt>
                      <c:pt idx="9100">
                        <c:v>910,1</c:v>
                      </c:pt>
                      <c:pt idx="9101">
                        <c:v>910,2</c:v>
                      </c:pt>
                      <c:pt idx="9102">
                        <c:v>910,3</c:v>
                      </c:pt>
                      <c:pt idx="9103">
                        <c:v>910,4</c:v>
                      </c:pt>
                      <c:pt idx="9104">
                        <c:v>910,5</c:v>
                      </c:pt>
                      <c:pt idx="9105">
                        <c:v>910,6</c:v>
                      </c:pt>
                      <c:pt idx="9106">
                        <c:v>910,7</c:v>
                      </c:pt>
                      <c:pt idx="9107">
                        <c:v>910,8</c:v>
                      </c:pt>
                      <c:pt idx="9108">
                        <c:v>910,9</c:v>
                      </c:pt>
                      <c:pt idx="9109">
                        <c:v>911</c:v>
                      </c:pt>
                      <c:pt idx="9110">
                        <c:v>911,1</c:v>
                      </c:pt>
                      <c:pt idx="9111">
                        <c:v>911,2</c:v>
                      </c:pt>
                      <c:pt idx="9112">
                        <c:v>911,3</c:v>
                      </c:pt>
                      <c:pt idx="9113">
                        <c:v>911,4</c:v>
                      </c:pt>
                      <c:pt idx="9114">
                        <c:v>911,5</c:v>
                      </c:pt>
                      <c:pt idx="9115">
                        <c:v>911,6</c:v>
                      </c:pt>
                      <c:pt idx="9116">
                        <c:v>911,7</c:v>
                      </c:pt>
                      <c:pt idx="9117">
                        <c:v>911,8</c:v>
                      </c:pt>
                      <c:pt idx="9118">
                        <c:v>911,9</c:v>
                      </c:pt>
                      <c:pt idx="9119">
                        <c:v>912</c:v>
                      </c:pt>
                      <c:pt idx="9120">
                        <c:v>912,1</c:v>
                      </c:pt>
                      <c:pt idx="9121">
                        <c:v>912,2</c:v>
                      </c:pt>
                      <c:pt idx="9122">
                        <c:v>912,3</c:v>
                      </c:pt>
                      <c:pt idx="9123">
                        <c:v>912,4</c:v>
                      </c:pt>
                      <c:pt idx="9124">
                        <c:v>912,5</c:v>
                      </c:pt>
                      <c:pt idx="9125">
                        <c:v>912,6</c:v>
                      </c:pt>
                      <c:pt idx="9126">
                        <c:v>912,7</c:v>
                      </c:pt>
                      <c:pt idx="9127">
                        <c:v>912,8</c:v>
                      </c:pt>
                      <c:pt idx="9128">
                        <c:v>912,9</c:v>
                      </c:pt>
                      <c:pt idx="9129">
                        <c:v>913</c:v>
                      </c:pt>
                      <c:pt idx="9130">
                        <c:v>913,1</c:v>
                      </c:pt>
                      <c:pt idx="9131">
                        <c:v>913,2</c:v>
                      </c:pt>
                      <c:pt idx="9132">
                        <c:v>913,3</c:v>
                      </c:pt>
                      <c:pt idx="9133">
                        <c:v>913,4</c:v>
                      </c:pt>
                      <c:pt idx="9134">
                        <c:v>913,5</c:v>
                      </c:pt>
                      <c:pt idx="9135">
                        <c:v>913,6</c:v>
                      </c:pt>
                      <c:pt idx="9136">
                        <c:v>913,7</c:v>
                      </c:pt>
                      <c:pt idx="9137">
                        <c:v>913,8</c:v>
                      </c:pt>
                      <c:pt idx="9138">
                        <c:v>913,9</c:v>
                      </c:pt>
                      <c:pt idx="9139">
                        <c:v>914</c:v>
                      </c:pt>
                      <c:pt idx="9140">
                        <c:v>914,1</c:v>
                      </c:pt>
                      <c:pt idx="9141">
                        <c:v>914,2</c:v>
                      </c:pt>
                      <c:pt idx="9142">
                        <c:v>914,3</c:v>
                      </c:pt>
                      <c:pt idx="9143">
                        <c:v>914,4</c:v>
                      </c:pt>
                      <c:pt idx="9144">
                        <c:v>914,5</c:v>
                      </c:pt>
                      <c:pt idx="9145">
                        <c:v>914,6</c:v>
                      </c:pt>
                      <c:pt idx="9146">
                        <c:v>914,7</c:v>
                      </c:pt>
                      <c:pt idx="9147">
                        <c:v>914,8</c:v>
                      </c:pt>
                      <c:pt idx="9148">
                        <c:v>914,9</c:v>
                      </c:pt>
                      <c:pt idx="9149">
                        <c:v>915</c:v>
                      </c:pt>
                      <c:pt idx="9150">
                        <c:v>915,1</c:v>
                      </c:pt>
                      <c:pt idx="9151">
                        <c:v>915,2</c:v>
                      </c:pt>
                      <c:pt idx="9152">
                        <c:v>915,3</c:v>
                      </c:pt>
                      <c:pt idx="9153">
                        <c:v>915,4</c:v>
                      </c:pt>
                      <c:pt idx="9154">
                        <c:v>915,5</c:v>
                      </c:pt>
                      <c:pt idx="9155">
                        <c:v>915,6</c:v>
                      </c:pt>
                      <c:pt idx="9156">
                        <c:v>915,7</c:v>
                      </c:pt>
                      <c:pt idx="9157">
                        <c:v>915,8</c:v>
                      </c:pt>
                      <c:pt idx="9158">
                        <c:v>915,9</c:v>
                      </c:pt>
                      <c:pt idx="9159">
                        <c:v>916</c:v>
                      </c:pt>
                      <c:pt idx="9160">
                        <c:v>916,1</c:v>
                      </c:pt>
                      <c:pt idx="9161">
                        <c:v>916,2</c:v>
                      </c:pt>
                      <c:pt idx="9162">
                        <c:v>916,3</c:v>
                      </c:pt>
                      <c:pt idx="9163">
                        <c:v>916,4</c:v>
                      </c:pt>
                      <c:pt idx="9164">
                        <c:v>916,5</c:v>
                      </c:pt>
                      <c:pt idx="9165">
                        <c:v>916,6</c:v>
                      </c:pt>
                      <c:pt idx="9166">
                        <c:v>916,7</c:v>
                      </c:pt>
                      <c:pt idx="9167">
                        <c:v>916,8</c:v>
                      </c:pt>
                      <c:pt idx="9168">
                        <c:v>916,9</c:v>
                      </c:pt>
                      <c:pt idx="9169">
                        <c:v>917</c:v>
                      </c:pt>
                      <c:pt idx="9170">
                        <c:v>917,1</c:v>
                      </c:pt>
                      <c:pt idx="9171">
                        <c:v>917,2</c:v>
                      </c:pt>
                      <c:pt idx="9172">
                        <c:v>917,3</c:v>
                      </c:pt>
                      <c:pt idx="9173">
                        <c:v>917,4</c:v>
                      </c:pt>
                      <c:pt idx="9174">
                        <c:v>917,5</c:v>
                      </c:pt>
                      <c:pt idx="9175">
                        <c:v>917,6</c:v>
                      </c:pt>
                      <c:pt idx="9176">
                        <c:v>917,7</c:v>
                      </c:pt>
                      <c:pt idx="9177">
                        <c:v>917,8</c:v>
                      </c:pt>
                      <c:pt idx="9178">
                        <c:v>917,9</c:v>
                      </c:pt>
                      <c:pt idx="9179">
                        <c:v>918</c:v>
                      </c:pt>
                      <c:pt idx="9180">
                        <c:v>918,1</c:v>
                      </c:pt>
                      <c:pt idx="9181">
                        <c:v>918,2</c:v>
                      </c:pt>
                      <c:pt idx="9182">
                        <c:v>918,3</c:v>
                      </c:pt>
                      <c:pt idx="9183">
                        <c:v>918,4</c:v>
                      </c:pt>
                      <c:pt idx="9184">
                        <c:v>918,5</c:v>
                      </c:pt>
                      <c:pt idx="9185">
                        <c:v>918,6</c:v>
                      </c:pt>
                      <c:pt idx="9186">
                        <c:v>918,7</c:v>
                      </c:pt>
                      <c:pt idx="9187">
                        <c:v>918,8</c:v>
                      </c:pt>
                      <c:pt idx="9188">
                        <c:v>918,9</c:v>
                      </c:pt>
                      <c:pt idx="9189">
                        <c:v>919</c:v>
                      </c:pt>
                      <c:pt idx="9190">
                        <c:v>919,1</c:v>
                      </c:pt>
                      <c:pt idx="9191">
                        <c:v>919,2</c:v>
                      </c:pt>
                      <c:pt idx="9192">
                        <c:v>919,3</c:v>
                      </c:pt>
                      <c:pt idx="9193">
                        <c:v>919,4</c:v>
                      </c:pt>
                      <c:pt idx="9194">
                        <c:v>919,5</c:v>
                      </c:pt>
                      <c:pt idx="9195">
                        <c:v>919,6</c:v>
                      </c:pt>
                      <c:pt idx="9196">
                        <c:v>919,7</c:v>
                      </c:pt>
                      <c:pt idx="9197">
                        <c:v>919,8</c:v>
                      </c:pt>
                      <c:pt idx="9198">
                        <c:v>919,9</c:v>
                      </c:pt>
                      <c:pt idx="9199">
                        <c:v>920</c:v>
                      </c:pt>
                      <c:pt idx="9200">
                        <c:v>920,1</c:v>
                      </c:pt>
                      <c:pt idx="9201">
                        <c:v>920,2</c:v>
                      </c:pt>
                      <c:pt idx="9202">
                        <c:v>920,3</c:v>
                      </c:pt>
                      <c:pt idx="9203">
                        <c:v>920,4</c:v>
                      </c:pt>
                      <c:pt idx="9204">
                        <c:v>920,5</c:v>
                      </c:pt>
                      <c:pt idx="9205">
                        <c:v>920,6</c:v>
                      </c:pt>
                      <c:pt idx="9206">
                        <c:v>920,7</c:v>
                      </c:pt>
                      <c:pt idx="9207">
                        <c:v>920,8</c:v>
                      </c:pt>
                      <c:pt idx="9208">
                        <c:v>920,9</c:v>
                      </c:pt>
                      <c:pt idx="9209">
                        <c:v>921</c:v>
                      </c:pt>
                      <c:pt idx="9210">
                        <c:v>921,1</c:v>
                      </c:pt>
                      <c:pt idx="9211">
                        <c:v>921,2</c:v>
                      </c:pt>
                      <c:pt idx="9212">
                        <c:v>921,3</c:v>
                      </c:pt>
                      <c:pt idx="9213">
                        <c:v>921,4</c:v>
                      </c:pt>
                      <c:pt idx="9214">
                        <c:v>921,5</c:v>
                      </c:pt>
                      <c:pt idx="9215">
                        <c:v>921,6</c:v>
                      </c:pt>
                      <c:pt idx="9216">
                        <c:v>921,7</c:v>
                      </c:pt>
                      <c:pt idx="9217">
                        <c:v>921,8</c:v>
                      </c:pt>
                      <c:pt idx="9218">
                        <c:v>921,9</c:v>
                      </c:pt>
                      <c:pt idx="9219">
                        <c:v>922</c:v>
                      </c:pt>
                      <c:pt idx="9220">
                        <c:v>922,1</c:v>
                      </c:pt>
                      <c:pt idx="9221">
                        <c:v>922,2</c:v>
                      </c:pt>
                      <c:pt idx="9222">
                        <c:v>922,3</c:v>
                      </c:pt>
                      <c:pt idx="9223">
                        <c:v>922,4</c:v>
                      </c:pt>
                      <c:pt idx="9224">
                        <c:v>922,5</c:v>
                      </c:pt>
                      <c:pt idx="9225">
                        <c:v>922,6</c:v>
                      </c:pt>
                      <c:pt idx="9226">
                        <c:v>922,7</c:v>
                      </c:pt>
                      <c:pt idx="9227">
                        <c:v>922,8</c:v>
                      </c:pt>
                      <c:pt idx="9228">
                        <c:v>922,9</c:v>
                      </c:pt>
                      <c:pt idx="9229">
                        <c:v>923</c:v>
                      </c:pt>
                      <c:pt idx="9230">
                        <c:v>923,1</c:v>
                      </c:pt>
                      <c:pt idx="9231">
                        <c:v>923,2</c:v>
                      </c:pt>
                      <c:pt idx="9232">
                        <c:v>923,3</c:v>
                      </c:pt>
                      <c:pt idx="9233">
                        <c:v>923,4</c:v>
                      </c:pt>
                      <c:pt idx="9234">
                        <c:v>923,5</c:v>
                      </c:pt>
                      <c:pt idx="9235">
                        <c:v>923,6</c:v>
                      </c:pt>
                      <c:pt idx="9236">
                        <c:v>923,7</c:v>
                      </c:pt>
                      <c:pt idx="9237">
                        <c:v>923,8</c:v>
                      </c:pt>
                      <c:pt idx="9238">
                        <c:v>923,9</c:v>
                      </c:pt>
                      <c:pt idx="9239">
                        <c:v>924</c:v>
                      </c:pt>
                      <c:pt idx="9240">
                        <c:v>924,1</c:v>
                      </c:pt>
                      <c:pt idx="9241">
                        <c:v>924,2</c:v>
                      </c:pt>
                      <c:pt idx="9242">
                        <c:v>924,3</c:v>
                      </c:pt>
                      <c:pt idx="9243">
                        <c:v>924,4</c:v>
                      </c:pt>
                      <c:pt idx="9244">
                        <c:v>924,5</c:v>
                      </c:pt>
                      <c:pt idx="9245">
                        <c:v>924,6</c:v>
                      </c:pt>
                      <c:pt idx="9246">
                        <c:v>924,7</c:v>
                      </c:pt>
                      <c:pt idx="9247">
                        <c:v>924,8</c:v>
                      </c:pt>
                      <c:pt idx="9248">
                        <c:v>924,9</c:v>
                      </c:pt>
                      <c:pt idx="9249">
                        <c:v>925</c:v>
                      </c:pt>
                      <c:pt idx="9250">
                        <c:v>925,1</c:v>
                      </c:pt>
                      <c:pt idx="9251">
                        <c:v>925,2</c:v>
                      </c:pt>
                      <c:pt idx="9252">
                        <c:v>925,3</c:v>
                      </c:pt>
                      <c:pt idx="9253">
                        <c:v>925,4</c:v>
                      </c:pt>
                      <c:pt idx="9254">
                        <c:v>925,5</c:v>
                      </c:pt>
                      <c:pt idx="9255">
                        <c:v>925,6</c:v>
                      </c:pt>
                      <c:pt idx="9256">
                        <c:v>925,7</c:v>
                      </c:pt>
                      <c:pt idx="9257">
                        <c:v>925,8</c:v>
                      </c:pt>
                      <c:pt idx="9258">
                        <c:v>925,9</c:v>
                      </c:pt>
                      <c:pt idx="9259">
                        <c:v>926</c:v>
                      </c:pt>
                      <c:pt idx="9260">
                        <c:v>926,1</c:v>
                      </c:pt>
                      <c:pt idx="9261">
                        <c:v>926,2</c:v>
                      </c:pt>
                      <c:pt idx="9262">
                        <c:v>926,3</c:v>
                      </c:pt>
                      <c:pt idx="9263">
                        <c:v>926,4</c:v>
                      </c:pt>
                      <c:pt idx="9264">
                        <c:v>926,5</c:v>
                      </c:pt>
                      <c:pt idx="9265">
                        <c:v>926,6</c:v>
                      </c:pt>
                      <c:pt idx="9266">
                        <c:v>926,7</c:v>
                      </c:pt>
                      <c:pt idx="9267">
                        <c:v>926,8</c:v>
                      </c:pt>
                      <c:pt idx="9268">
                        <c:v>926,9</c:v>
                      </c:pt>
                      <c:pt idx="9269">
                        <c:v>927</c:v>
                      </c:pt>
                      <c:pt idx="9270">
                        <c:v>927,1</c:v>
                      </c:pt>
                      <c:pt idx="9271">
                        <c:v>927,2</c:v>
                      </c:pt>
                      <c:pt idx="9272">
                        <c:v>927,3</c:v>
                      </c:pt>
                      <c:pt idx="9273">
                        <c:v>927,4</c:v>
                      </c:pt>
                      <c:pt idx="9274">
                        <c:v>927,5</c:v>
                      </c:pt>
                      <c:pt idx="9275">
                        <c:v>927,6</c:v>
                      </c:pt>
                      <c:pt idx="9276">
                        <c:v>927,7</c:v>
                      </c:pt>
                      <c:pt idx="9277">
                        <c:v>927,8</c:v>
                      </c:pt>
                      <c:pt idx="9278">
                        <c:v>927,9</c:v>
                      </c:pt>
                      <c:pt idx="9279">
                        <c:v>928</c:v>
                      </c:pt>
                      <c:pt idx="9280">
                        <c:v>928,1</c:v>
                      </c:pt>
                      <c:pt idx="9281">
                        <c:v>928,2</c:v>
                      </c:pt>
                      <c:pt idx="9282">
                        <c:v>928,3</c:v>
                      </c:pt>
                      <c:pt idx="9283">
                        <c:v>928,4</c:v>
                      </c:pt>
                      <c:pt idx="9284">
                        <c:v>928,5</c:v>
                      </c:pt>
                      <c:pt idx="9285">
                        <c:v>928,6</c:v>
                      </c:pt>
                      <c:pt idx="9286">
                        <c:v>928,7</c:v>
                      </c:pt>
                      <c:pt idx="9287">
                        <c:v>928,8</c:v>
                      </c:pt>
                      <c:pt idx="9288">
                        <c:v>928,9</c:v>
                      </c:pt>
                      <c:pt idx="9289">
                        <c:v>929</c:v>
                      </c:pt>
                      <c:pt idx="9290">
                        <c:v>929,1</c:v>
                      </c:pt>
                      <c:pt idx="9291">
                        <c:v>929,2</c:v>
                      </c:pt>
                      <c:pt idx="9292">
                        <c:v>929,3</c:v>
                      </c:pt>
                      <c:pt idx="9293">
                        <c:v>929,4</c:v>
                      </c:pt>
                      <c:pt idx="9294">
                        <c:v>929,5</c:v>
                      </c:pt>
                      <c:pt idx="9295">
                        <c:v>929,6</c:v>
                      </c:pt>
                      <c:pt idx="9296">
                        <c:v>929,7</c:v>
                      </c:pt>
                      <c:pt idx="9297">
                        <c:v>929,8</c:v>
                      </c:pt>
                      <c:pt idx="9298">
                        <c:v>929,9</c:v>
                      </c:pt>
                      <c:pt idx="9299">
                        <c:v>930</c:v>
                      </c:pt>
                      <c:pt idx="9300">
                        <c:v>930,1</c:v>
                      </c:pt>
                      <c:pt idx="9301">
                        <c:v>930,2</c:v>
                      </c:pt>
                      <c:pt idx="9302">
                        <c:v>930,3</c:v>
                      </c:pt>
                      <c:pt idx="9303">
                        <c:v>930,4</c:v>
                      </c:pt>
                      <c:pt idx="9304">
                        <c:v>930,5</c:v>
                      </c:pt>
                      <c:pt idx="9305">
                        <c:v>930,6</c:v>
                      </c:pt>
                      <c:pt idx="9306">
                        <c:v>930,7</c:v>
                      </c:pt>
                      <c:pt idx="9307">
                        <c:v>930,8</c:v>
                      </c:pt>
                      <c:pt idx="9308">
                        <c:v>930,9</c:v>
                      </c:pt>
                      <c:pt idx="9309">
                        <c:v>931</c:v>
                      </c:pt>
                      <c:pt idx="9310">
                        <c:v>931,1</c:v>
                      </c:pt>
                      <c:pt idx="9311">
                        <c:v>931,2</c:v>
                      </c:pt>
                      <c:pt idx="9312">
                        <c:v>931,3</c:v>
                      </c:pt>
                      <c:pt idx="9313">
                        <c:v>931,4</c:v>
                      </c:pt>
                      <c:pt idx="9314">
                        <c:v>931,5</c:v>
                      </c:pt>
                      <c:pt idx="9315">
                        <c:v>931,6</c:v>
                      </c:pt>
                      <c:pt idx="9316">
                        <c:v>931,7</c:v>
                      </c:pt>
                      <c:pt idx="9317">
                        <c:v>931,8</c:v>
                      </c:pt>
                      <c:pt idx="9318">
                        <c:v>931,9</c:v>
                      </c:pt>
                      <c:pt idx="9319">
                        <c:v>932</c:v>
                      </c:pt>
                      <c:pt idx="9320">
                        <c:v>932,1</c:v>
                      </c:pt>
                      <c:pt idx="9321">
                        <c:v>932,2</c:v>
                      </c:pt>
                      <c:pt idx="9322">
                        <c:v>932,3</c:v>
                      </c:pt>
                      <c:pt idx="9323">
                        <c:v>932,4</c:v>
                      </c:pt>
                      <c:pt idx="9324">
                        <c:v>932,5</c:v>
                      </c:pt>
                      <c:pt idx="9325">
                        <c:v>932,6</c:v>
                      </c:pt>
                      <c:pt idx="9326">
                        <c:v>932,7</c:v>
                      </c:pt>
                      <c:pt idx="9327">
                        <c:v>932,8</c:v>
                      </c:pt>
                      <c:pt idx="9328">
                        <c:v>932,9</c:v>
                      </c:pt>
                      <c:pt idx="9329">
                        <c:v>933</c:v>
                      </c:pt>
                      <c:pt idx="9330">
                        <c:v>933,1</c:v>
                      </c:pt>
                      <c:pt idx="9331">
                        <c:v>933,2</c:v>
                      </c:pt>
                      <c:pt idx="9332">
                        <c:v>933,3</c:v>
                      </c:pt>
                      <c:pt idx="9333">
                        <c:v>933,4</c:v>
                      </c:pt>
                      <c:pt idx="9334">
                        <c:v>933,5</c:v>
                      </c:pt>
                      <c:pt idx="9335">
                        <c:v>933,6</c:v>
                      </c:pt>
                      <c:pt idx="9336">
                        <c:v>933,7</c:v>
                      </c:pt>
                      <c:pt idx="9337">
                        <c:v>933,8</c:v>
                      </c:pt>
                      <c:pt idx="9338">
                        <c:v>933,9</c:v>
                      </c:pt>
                      <c:pt idx="9339">
                        <c:v>934</c:v>
                      </c:pt>
                      <c:pt idx="9340">
                        <c:v>934,1</c:v>
                      </c:pt>
                      <c:pt idx="9341">
                        <c:v>934,2</c:v>
                      </c:pt>
                      <c:pt idx="9342">
                        <c:v>934,3</c:v>
                      </c:pt>
                      <c:pt idx="9343">
                        <c:v>934,4</c:v>
                      </c:pt>
                      <c:pt idx="9344">
                        <c:v>934,5</c:v>
                      </c:pt>
                      <c:pt idx="9345">
                        <c:v>934,6</c:v>
                      </c:pt>
                      <c:pt idx="9346">
                        <c:v>934,7</c:v>
                      </c:pt>
                      <c:pt idx="9347">
                        <c:v>934,8</c:v>
                      </c:pt>
                      <c:pt idx="9348">
                        <c:v>934,9</c:v>
                      </c:pt>
                      <c:pt idx="9349">
                        <c:v>935</c:v>
                      </c:pt>
                      <c:pt idx="9350">
                        <c:v>935,1</c:v>
                      </c:pt>
                      <c:pt idx="9351">
                        <c:v>935,2</c:v>
                      </c:pt>
                      <c:pt idx="9352">
                        <c:v>935,3</c:v>
                      </c:pt>
                      <c:pt idx="9353">
                        <c:v>935,4</c:v>
                      </c:pt>
                      <c:pt idx="9354">
                        <c:v>935,5</c:v>
                      </c:pt>
                      <c:pt idx="9355">
                        <c:v>935,6</c:v>
                      </c:pt>
                      <c:pt idx="9356">
                        <c:v>935,7</c:v>
                      </c:pt>
                      <c:pt idx="9357">
                        <c:v>935,8</c:v>
                      </c:pt>
                      <c:pt idx="9358">
                        <c:v>935,9</c:v>
                      </c:pt>
                      <c:pt idx="9359">
                        <c:v>936</c:v>
                      </c:pt>
                      <c:pt idx="9360">
                        <c:v>936,1</c:v>
                      </c:pt>
                      <c:pt idx="9361">
                        <c:v>936,2</c:v>
                      </c:pt>
                      <c:pt idx="9362">
                        <c:v>936,3</c:v>
                      </c:pt>
                      <c:pt idx="9363">
                        <c:v>936,4</c:v>
                      </c:pt>
                      <c:pt idx="9364">
                        <c:v>936,5</c:v>
                      </c:pt>
                      <c:pt idx="9365">
                        <c:v>936,6</c:v>
                      </c:pt>
                      <c:pt idx="9366">
                        <c:v>936,7</c:v>
                      </c:pt>
                      <c:pt idx="9367">
                        <c:v>936,8</c:v>
                      </c:pt>
                      <c:pt idx="9368">
                        <c:v>936,9</c:v>
                      </c:pt>
                      <c:pt idx="9369">
                        <c:v>937</c:v>
                      </c:pt>
                      <c:pt idx="9370">
                        <c:v>937,1</c:v>
                      </c:pt>
                      <c:pt idx="9371">
                        <c:v>937,2</c:v>
                      </c:pt>
                      <c:pt idx="9372">
                        <c:v>937,3</c:v>
                      </c:pt>
                      <c:pt idx="9373">
                        <c:v>937,4</c:v>
                      </c:pt>
                      <c:pt idx="9374">
                        <c:v>937,5</c:v>
                      </c:pt>
                      <c:pt idx="9375">
                        <c:v>937,6</c:v>
                      </c:pt>
                      <c:pt idx="9376">
                        <c:v>937,7</c:v>
                      </c:pt>
                      <c:pt idx="9377">
                        <c:v>937,8</c:v>
                      </c:pt>
                      <c:pt idx="9378">
                        <c:v>937,9</c:v>
                      </c:pt>
                      <c:pt idx="9379">
                        <c:v>938</c:v>
                      </c:pt>
                      <c:pt idx="9380">
                        <c:v>938,1</c:v>
                      </c:pt>
                      <c:pt idx="9381">
                        <c:v>938,2</c:v>
                      </c:pt>
                      <c:pt idx="9382">
                        <c:v>938,3</c:v>
                      </c:pt>
                      <c:pt idx="9383">
                        <c:v>938,4</c:v>
                      </c:pt>
                      <c:pt idx="9384">
                        <c:v>938,5</c:v>
                      </c:pt>
                      <c:pt idx="9385">
                        <c:v>938,6</c:v>
                      </c:pt>
                      <c:pt idx="9386">
                        <c:v>938,7</c:v>
                      </c:pt>
                      <c:pt idx="9387">
                        <c:v>938,8</c:v>
                      </c:pt>
                      <c:pt idx="9388">
                        <c:v>938,9</c:v>
                      </c:pt>
                      <c:pt idx="9389">
                        <c:v>939</c:v>
                      </c:pt>
                      <c:pt idx="9390">
                        <c:v>939,1</c:v>
                      </c:pt>
                      <c:pt idx="9391">
                        <c:v>939,2</c:v>
                      </c:pt>
                      <c:pt idx="9392">
                        <c:v>939,3</c:v>
                      </c:pt>
                      <c:pt idx="9393">
                        <c:v>939,4</c:v>
                      </c:pt>
                      <c:pt idx="9394">
                        <c:v>939,5</c:v>
                      </c:pt>
                      <c:pt idx="9395">
                        <c:v>939,6</c:v>
                      </c:pt>
                      <c:pt idx="9396">
                        <c:v>939,7</c:v>
                      </c:pt>
                      <c:pt idx="9397">
                        <c:v>939,8</c:v>
                      </c:pt>
                      <c:pt idx="9398">
                        <c:v>939,9</c:v>
                      </c:pt>
                      <c:pt idx="9399">
                        <c:v>940</c:v>
                      </c:pt>
                      <c:pt idx="9400">
                        <c:v>940,1</c:v>
                      </c:pt>
                      <c:pt idx="9401">
                        <c:v>940,2</c:v>
                      </c:pt>
                      <c:pt idx="9402">
                        <c:v>940,3</c:v>
                      </c:pt>
                      <c:pt idx="9403">
                        <c:v>940,4</c:v>
                      </c:pt>
                      <c:pt idx="9404">
                        <c:v>940,5</c:v>
                      </c:pt>
                      <c:pt idx="9405">
                        <c:v>940,6</c:v>
                      </c:pt>
                      <c:pt idx="9406">
                        <c:v>940,7</c:v>
                      </c:pt>
                      <c:pt idx="9407">
                        <c:v>940,8</c:v>
                      </c:pt>
                      <c:pt idx="9408">
                        <c:v>940,9</c:v>
                      </c:pt>
                      <c:pt idx="9409">
                        <c:v>941</c:v>
                      </c:pt>
                      <c:pt idx="9410">
                        <c:v>941,1</c:v>
                      </c:pt>
                      <c:pt idx="9411">
                        <c:v>941,2</c:v>
                      </c:pt>
                      <c:pt idx="9412">
                        <c:v>941,3</c:v>
                      </c:pt>
                      <c:pt idx="9413">
                        <c:v>941,4</c:v>
                      </c:pt>
                      <c:pt idx="9414">
                        <c:v>941,5</c:v>
                      </c:pt>
                      <c:pt idx="9415">
                        <c:v>941,6</c:v>
                      </c:pt>
                      <c:pt idx="9416">
                        <c:v>941,7</c:v>
                      </c:pt>
                      <c:pt idx="9417">
                        <c:v>941,8</c:v>
                      </c:pt>
                      <c:pt idx="9418">
                        <c:v>941,9</c:v>
                      </c:pt>
                      <c:pt idx="9419">
                        <c:v>942</c:v>
                      </c:pt>
                      <c:pt idx="9420">
                        <c:v>942,1</c:v>
                      </c:pt>
                      <c:pt idx="9421">
                        <c:v>942,2</c:v>
                      </c:pt>
                      <c:pt idx="9422">
                        <c:v>942,3</c:v>
                      </c:pt>
                      <c:pt idx="9423">
                        <c:v>942,4</c:v>
                      </c:pt>
                      <c:pt idx="9424">
                        <c:v>942,5</c:v>
                      </c:pt>
                      <c:pt idx="9425">
                        <c:v>942,6</c:v>
                      </c:pt>
                      <c:pt idx="9426">
                        <c:v>942,7</c:v>
                      </c:pt>
                      <c:pt idx="9427">
                        <c:v>942,8</c:v>
                      </c:pt>
                      <c:pt idx="9428">
                        <c:v>942,9</c:v>
                      </c:pt>
                      <c:pt idx="9429">
                        <c:v>943</c:v>
                      </c:pt>
                      <c:pt idx="9430">
                        <c:v>943,1</c:v>
                      </c:pt>
                      <c:pt idx="9431">
                        <c:v>943,2</c:v>
                      </c:pt>
                      <c:pt idx="9432">
                        <c:v>943,3</c:v>
                      </c:pt>
                      <c:pt idx="9433">
                        <c:v>943,4</c:v>
                      </c:pt>
                      <c:pt idx="9434">
                        <c:v>943,5</c:v>
                      </c:pt>
                      <c:pt idx="9435">
                        <c:v>943,6</c:v>
                      </c:pt>
                      <c:pt idx="9436">
                        <c:v>943,7</c:v>
                      </c:pt>
                      <c:pt idx="9437">
                        <c:v>943,8</c:v>
                      </c:pt>
                      <c:pt idx="9438">
                        <c:v>943,9</c:v>
                      </c:pt>
                      <c:pt idx="9439">
                        <c:v>944</c:v>
                      </c:pt>
                      <c:pt idx="9440">
                        <c:v>944,1</c:v>
                      </c:pt>
                      <c:pt idx="9441">
                        <c:v>944,2</c:v>
                      </c:pt>
                      <c:pt idx="9442">
                        <c:v>944,3</c:v>
                      </c:pt>
                      <c:pt idx="9443">
                        <c:v>944,4</c:v>
                      </c:pt>
                      <c:pt idx="9444">
                        <c:v>944,5</c:v>
                      </c:pt>
                      <c:pt idx="9445">
                        <c:v>944,6</c:v>
                      </c:pt>
                      <c:pt idx="9446">
                        <c:v>944,7</c:v>
                      </c:pt>
                      <c:pt idx="9447">
                        <c:v>944,8</c:v>
                      </c:pt>
                      <c:pt idx="9448">
                        <c:v>944,9</c:v>
                      </c:pt>
                      <c:pt idx="9449">
                        <c:v>945</c:v>
                      </c:pt>
                      <c:pt idx="9450">
                        <c:v>945,1</c:v>
                      </c:pt>
                      <c:pt idx="9451">
                        <c:v>945,2</c:v>
                      </c:pt>
                      <c:pt idx="9452">
                        <c:v>945,3</c:v>
                      </c:pt>
                      <c:pt idx="9453">
                        <c:v>945,4</c:v>
                      </c:pt>
                      <c:pt idx="9454">
                        <c:v>945,5</c:v>
                      </c:pt>
                      <c:pt idx="9455">
                        <c:v>945,6</c:v>
                      </c:pt>
                      <c:pt idx="9456">
                        <c:v>945,7</c:v>
                      </c:pt>
                      <c:pt idx="9457">
                        <c:v>945,8</c:v>
                      </c:pt>
                      <c:pt idx="9458">
                        <c:v>945,9</c:v>
                      </c:pt>
                      <c:pt idx="9459">
                        <c:v>946</c:v>
                      </c:pt>
                      <c:pt idx="9460">
                        <c:v>946,1</c:v>
                      </c:pt>
                      <c:pt idx="9461">
                        <c:v>946,2</c:v>
                      </c:pt>
                      <c:pt idx="9462">
                        <c:v>946,3</c:v>
                      </c:pt>
                      <c:pt idx="9463">
                        <c:v>946,4</c:v>
                      </c:pt>
                      <c:pt idx="9464">
                        <c:v>946,5</c:v>
                      </c:pt>
                      <c:pt idx="9465">
                        <c:v>946,6</c:v>
                      </c:pt>
                      <c:pt idx="9466">
                        <c:v>946,7</c:v>
                      </c:pt>
                      <c:pt idx="9467">
                        <c:v>946,8</c:v>
                      </c:pt>
                      <c:pt idx="9468">
                        <c:v>946,9</c:v>
                      </c:pt>
                      <c:pt idx="9469">
                        <c:v>947</c:v>
                      </c:pt>
                      <c:pt idx="9470">
                        <c:v>947,1</c:v>
                      </c:pt>
                      <c:pt idx="9471">
                        <c:v>947,2</c:v>
                      </c:pt>
                      <c:pt idx="9472">
                        <c:v>947,3</c:v>
                      </c:pt>
                      <c:pt idx="9473">
                        <c:v>947,4</c:v>
                      </c:pt>
                      <c:pt idx="9474">
                        <c:v>947,5</c:v>
                      </c:pt>
                      <c:pt idx="9475">
                        <c:v>947,6</c:v>
                      </c:pt>
                      <c:pt idx="9476">
                        <c:v>947,7</c:v>
                      </c:pt>
                      <c:pt idx="9477">
                        <c:v>947,8</c:v>
                      </c:pt>
                      <c:pt idx="9478">
                        <c:v>947,9</c:v>
                      </c:pt>
                      <c:pt idx="9479">
                        <c:v>948</c:v>
                      </c:pt>
                      <c:pt idx="9480">
                        <c:v>948,1</c:v>
                      </c:pt>
                      <c:pt idx="9481">
                        <c:v>948,2</c:v>
                      </c:pt>
                      <c:pt idx="9482">
                        <c:v>948,3</c:v>
                      </c:pt>
                      <c:pt idx="9483">
                        <c:v>948,4</c:v>
                      </c:pt>
                      <c:pt idx="9484">
                        <c:v>948,5</c:v>
                      </c:pt>
                      <c:pt idx="9485">
                        <c:v>948,6</c:v>
                      </c:pt>
                      <c:pt idx="9486">
                        <c:v>948,7</c:v>
                      </c:pt>
                      <c:pt idx="9487">
                        <c:v>948,8</c:v>
                      </c:pt>
                      <c:pt idx="9488">
                        <c:v>948,9</c:v>
                      </c:pt>
                      <c:pt idx="9489">
                        <c:v>949</c:v>
                      </c:pt>
                      <c:pt idx="9490">
                        <c:v>949,1</c:v>
                      </c:pt>
                      <c:pt idx="9491">
                        <c:v>949,2</c:v>
                      </c:pt>
                      <c:pt idx="9492">
                        <c:v>949,3</c:v>
                      </c:pt>
                      <c:pt idx="9493">
                        <c:v>949,4</c:v>
                      </c:pt>
                      <c:pt idx="9494">
                        <c:v>949,5</c:v>
                      </c:pt>
                      <c:pt idx="9495">
                        <c:v>949,6</c:v>
                      </c:pt>
                      <c:pt idx="9496">
                        <c:v>949,7</c:v>
                      </c:pt>
                      <c:pt idx="9497">
                        <c:v>949,8</c:v>
                      </c:pt>
                      <c:pt idx="9498">
                        <c:v>949,9</c:v>
                      </c:pt>
                      <c:pt idx="9499">
                        <c:v>950</c:v>
                      </c:pt>
                      <c:pt idx="9500">
                        <c:v>950,1</c:v>
                      </c:pt>
                      <c:pt idx="9501">
                        <c:v>950,2</c:v>
                      </c:pt>
                      <c:pt idx="9502">
                        <c:v>950,3</c:v>
                      </c:pt>
                      <c:pt idx="9503">
                        <c:v>950,4</c:v>
                      </c:pt>
                      <c:pt idx="9504">
                        <c:v>950,5</c:v>
                      </c:pt>
                      <c:pt idx="9505">
                        <c:v>950,6</c:v>
                      </c:pt>
                      <c:pt idx="9506">
                        <c:v>950,7</c:v>
                      </c:pt>
                      <c:pt idx="9507">
                        <c:v>950,8</c:v>
                      </c:pt>
                      <c:pt idx="9508">
                        <c:v>950,9</c:v>
                      </c:pt>
                      <c:pt idx="9509">
                        <c:v>951</c:v>
                      </c:pt>
                      <c:pt idx="9510">
                        <c:v>951,1</c:v>
                      </c:pt>
                      <c:pt idx="9511">
                        <c:v>951,2</c:v>
                      </c:pt>
                      <c:pt idx="9512">
                        <c:v>951,3</c:v>
                      </c:pt>
                      <c:pt idx="9513">
                        <c:v>951,4</c:v>
                      </c:pt>
                      <c:pt idx="9514">
                        <c:v>951,5</c:v>
                      </c:pt>
                      <c:pt idx="9515">
                        <c:v>951,6</c:v>
                      </c:pt>
                      <c:pt idx="9516">
                        <c:v>951,7</c:v>
                      </c:pt>
                      <c:pt idx="9517">
                        <c:v>951,8</c:v>
                      </c:pt>
                      <c:pt idx="9518">
                        <c:v>951,9</c:v>
                      </c:pt>
                      <c:pt idx="9519">
                        <c:v>952</c:v>
                      </c:pt>
                      <c:pt idx="9520">
                        <c:v>952,1</c:v>
                      </c:pt>
                      <c:pt idx="9521">
                        <c:v>952,2</c:v>
                      </c:pt>
                      <c:pt idx="9522">
                        <c:v>952,3</c:v>
                      </c:pt>
                      <c:pt idx="9523">
                        <c:v>952,4</c:v>
                      </c:pt>
                      <c:pt idx="9524">
                        <c:v>952,5</c:v>
                      </c:pt>
                      <c:pt idx="9525">
                        <c:v>952,6</c:v>
                      </c:pt>
                      <c:pt idx="9526">
                        <c:v>952,7</c:v>
                      </c:pt>
                      <c:pt idx="9527">
                        <c:v>952,8</c:v>
                      </c:pt>
                      <c:pt idx="9528">
                        <c:v>952,9</c:v>
                      </c:pt>
                      <c:pt idx="9529">
                        <c:v>953</c:v>
                      </c:pt>
                      <c:pt idx="9530">
                        <c:v>953,1</c:v>
                      </c:pt>
                      <c:pt idx="9531">
                        <c:v>953,2</c:v>
                      </c:pt>
                      <c:pt idx="9532">
                        <c:v>953,3</c:v>
                      </c:pt>
                      <c:pt idx="9533">
                        <c:v>953,4</c:v>
                      </c:pt>
                      <c:pt idx="9534">
                        <c:v>953,5</c:v>
                      </c:pt>
                      <c:pt idx="9535">
                        <c:v>953,6</c:v>
                      </c:pt>
                      <c:pt idx="9536">
                        <c:v>953,7</c:v>
                      </c:pt>
                      <c:pt idx="9537">
                        <c:v>953,8</c:v>
                      </c:pt>
                      <c:pt idx="9538">
                        <c:v>953,9</c:v>
                      </c:pt>
                      <c:pt idx="9539">
                        <c:v>954</c:v>
                      </c:pt>
                      <c:pt idx="9540">
                        <c:v>954,1</c:v>
                      </c:pt>
                      <c:pt idx="9541">
                        <c:v>954,2</c:v>
                      </c:pt>
                      <c:pt idx="9542">
                        <c:v>954,3</c:v>
                      </c:pt>
                      <c:pt idx="9543">
                        <c:v>954,4</c:v>
                      </c:pt>
                      <c:pt idx="9544">
                        <c:v>954,5</c:v>
                      </c:pt>
                      <c:pt idx="9545">
                        <c:v>954,6</c:v>
                      </c:pt>
                      <c:pt idx="9546">
                        <c:v>954,7</c:v>
                      </c:pt>
                      <c:pt idx="9547">
                        <c:v>954,8</c:v>
                      </c:pt>
                      <c:pt idx="9548">
                        <c:v>954,9</c:v>
                      </c:pt>
                      <c:pt idx="9549">
                        <c:v>955</c:v>
                      </c:pt>
                      <c:pt idx="9550">
                        <c:v>955,1</c:v>
                      </c:pt>
                      <c:pt idx="9551">
                        <c:v>955,2</c:v>
                      </c:pt>
                      <c:pt idx="9552">
                        <c:v>955,3</c:v>
                      </c:pt>
                      <c:pt idx="9553">
                        <c:v>955,4</c:v>
                      </c:pt>
                      <c:pt idx="9554">
                        <c:v>955,5</c:v>
                      </c:pt>
                      <c:pt idx="9555">
                        <c:v>955,6</c:v>
                      </c:pt>
                      <c:pt idx="9556">
                        <c:v>955,7</c:v>
                      </c:pt>
                      <c:pt idx="9557">
                        <c:v>955,8</c:v>
                      </c:pt>
                      <c:pt idx="9558">
                        <c:v>955,9</c:v>
                      </c:pt>
                      <c:pt idx="9559">
                        <c:v>956</c:v>
                      </c:pt>
                      <c:pt idx="9560">
                        <c:v>956,1</c:v>
                      </c:pt>
                      <c:pt idx="9561">
                        <c:v>956,2</c:v>
                      </c:pt>
                      <c:pt idx="9562">
                        <c:v>956,3</c:v>
                      </c:pt>
                      <c:pt idx="9563">
                        <c:v>956,4</c:v>
                      </c:pt>
                      <c:pt idx="9564">
                        <c:v>956,5</c:v>
                      </c:pt>
                      <c:pt idx="9565">
                        <c:v>956,6</c:v>
                      </c:pt>
                      <c:pt idx="9566">
                        <c:v>956,7</c:v>
                      </c:pt>
                      <c:pt idx="9567">
                        <c:v>956,8</c:v>
                      </c:pt>
                      <c:pt idx="9568">
                        <c:v>956,9</c:v>
                      </c:pt>
                      <c:pt idx="9569">
                        <c:v>957</c:v>
                      </c:pt>
                      <c:pt idx="9570">
                        <c:v>957,1</c:v>
                      </c:pt>
                      <c:pt idx="9571">
                        <c:v>957,2</c:v>
                      </c:pt>
                      <c:pt idx="9572">
                        <c:v>957,3</c:v>
                      </c:pt>
                      <c:pt idx="9573">
                        <c:v>957,4</c:v>
                      </c:pt>
                      <c:pt idx="9574">
                        <c:v>957,5</c:v>
                      </c:pt>
                      <c:pt idx="9575">
                        <c:v>957,6</c:v>
                      </c:pt>
                      <c:pt idx="9576">
                        <c:v>957,7</c:v>
                      </c:pt>
                      <c:pt idx="9577">
                        <c:v>957,8</c:v>
                      </c:pt>
                      <c:pt idx="9578">
                        <c:v>957,9</c:v>
                      </c:pt>
                      <c:pt idx="9579">
                        <c:v>958</c:v>
                      </c:pt>
                      <c:pt idx="9580">
                        <c:v>958,1</c:v>
                      </c:pt>
                      <c:pt idx="9581">
                        <c:v>958,2</c:v>
                      </c:pt>
                      <c:pt idx="9582">
                        <c:v>958,3</c:v>
                      </c:pt>
                      <c:pt idx="9583">
                        <c:v>958,4</c:v>
                      </c:pt>
                      <c:pt idx="9584">
                        <c:v>958,5</c:v>
                      </c:pt>
                      <c:pt idx="9585">
                        <c:v>958,6</c:v>
                      </c:pt>
                      <c:pt idx="9586">
                        <c:v>958,7</c:v>
                      </c:pt>
                      <c:pt idx="9587">
                        <c:v>958,8</c:v>
                      </c:pt>
                      <c:pt idx="9588">
                        <c:v>958,9</c:v>
                      </c:pt>
                      <c:pt idx="9589">
                        <c:v>959</c:v>
                      </c:pt>
                      <c:pt idx="9590">
                        <c:v>959,1</c:v>
                      </c:pt>
                      <c:pt idx="9591">
                        <c:v>959,2</c:v>
                      </c:pt>
                      <c:pt idx="9592">
                        <c:v>959,3</c:v>
                      </c:pt>
                      <c:pt idx="9593">
                        <c:v>959,4</c:v>
                      </c:pt>
                      <c:pt idx="9594">
                        <c:v>959,5</c:v>
                      </c:pt>
                      <c:pt idx="9595">
                        <c:v>959,6</c:v>
                      </c:pt>
                      <c:pt idx="9596">
                        <c:v>959,7</c:v>
                      </c:pt>
                      <c:pt idx="9597">
                        <c:v>959,8</c:v>
                      </c:pt>
                      <c:pt idx="9598">
                        <c:v>959,9</c:v>
                      </c:pt>
                      <c:pt idx="9599">
                        <c:v>960</c:v>
                      </c:pt>
                      <c:pt idx="9600">
                        <c:v>960,1</c:v>
                      </c:pt>
                      <c:pt idx="9601">
                        <c:v>960,2</c:v>
                      </c:pt>
                      <c:pt idx="9602">
                        <c:v>960,3</c:v>
                      </c:pt>
                      <c:pt idx="9603">
                        <c:v>960,4</c:v>
                      </c:pt>
                      <c:pt idx="9604">
                        <c:v>960,5</c:v>
                      </c:pt>
                      <c:pt idx="9605">
                        <c:v>960,6</c:v>
                      </c:pt>
                      <c:pt idx="9606">
                        <c:v>960,7</c:v>
                      </c:pt>
                      <c:pt idx="9607">
                        <c:v>960,8</c:v>
                      </c:pt>
                      <c:pt idx="9608">
                        <c:v>960,9</c:v>
                      </c:pt>
                      <c:pt idx="9609">
                        <c:v>961</c:v>
                      </c:pt>
                      <c:pt idx="9610">
                        <c:v>961,1</c:v>
                      </c:pt>
                      <c:pt idx="9611">
                        <c:v>961,2</c:v>
                      </c:pt>
                      <c:pt idx="9612">
                        <c:v>961,3</c:v>
                      </c:pt>
                      <c:pt idx="9613">
                        <c:v>961,4</c:v>
                      </c:pt>
                      <c:pt idx="9614">
                        <c:v>961,5</c:v>
                      </c:pt>
                      <c:pt idx="9615">
                        <c:v>961,6</c:v>
                      </c:pt>
                      <c:pt idx="9616">
                        <c:v>961,7</c:v>
                      </c:pt>
                      <c:pt idx="9617">
                        <c:v>961,8</c:v>
                      </c:pt>
                      <c:pt idx="9618">
                        <c:v>961,9</c:v>
                      </c:pt>
                      <c:pt idx="9619">
                        <c:v>962</c:v>
                      </c:pt>
                      <c:pt idx="9620">
                        <c:v>962,1</c:v>
                      </c:pt>
                      <c:pt idx="9621">
                        <c:v>962,2</c:v>
                      </c:pt>
                      <c:pt idx="9622">
                        <c:v>962,3</c:v>
                      </c:pt>
                      <c:pt idx="9623">
                        <c:v>962,4</c:v>
                      </c:pt>
                      <c:pt idx="9624">
                        <c:v>962,5</c:v>
                      </c:pt>
                      <c:pt idx="9625">
                        <c:v>962,6</c:v>
                      </c:pt>
                      <c:pt idx="9626">
                        <c:v>962,7</c:v>
                      </c:pt>
                      <c:pt idx="9627">
                        <c:v>962,8</c:v>
                      </c:pt>
                      <c:pt idx="9628">
                        <c:v>962,9</c:v>
                      </c:pt>
                      <c:pt idx="9629">
                        <c:v>963</c:v>
                      </c:pt>
                      <c:pt idx="9630">
                        <c:v>963,1</c:v>
                      </c:pt>
                      <c:pt idx="9631">
                        <c:v>963,2</c:v>
                      </c:pt>
                      <c:pt idx="9632">
                        <c:v>963,3</c:v>
                      </c:pt>
                      <c:pt idx="9633">
                        <c:v>963,4</c:v>
                      </c:pt>
                      <c:pt idx="9634">
                        <c:v>963,5</c:v>
                      </c:pt>
                      <c:pt idx="9635">
                        <c:v>963,6</c:v>
                      </c:pt>
                      <c:pt idx="9636">
                        <c:v>963,7</c:v>
                      </c:pt>
                      <c:pt idx="9637">
                        <c:v>963,8</c:v>
                      </c:pt>
                      <c:pt idx="9638">
                        <c:v>963,9</c:v>
                      </c:pt>
                      <c:pt idx="9639">
                        <c:v>964</c:v>
                      </c:pt>
                      <c:pt idx="9640">
                        <c:v>964,1</c:v>
                      </c:pt>
                      <c:pt idx="9641">
                        <c:v>964,2</c:v>
                      </c:pt>
                      <c:pt idx="9642">
                        <c:v>964,3</c:v>
                      </c:pt>
                      <c:pt idx="9643">
                        <c:v>964,4</c:v>
                      </c:pt>
                      <c:pt idx="9644">
                        <c:v>964,5</c:v>
                      </c:pt>
                      <c:pt idx="9645">
                        <c:v>964,6</c:v>
                      </c:pt>
                      <c:pt idx="9646">
                        <c:v>964,7</c:v>
                      </c:pt>
                      <c:pt idx="9647">
                        <c:v>964,8</c:v>
                      </c:pt>
                      <c:pt idx="9648">
                        <c:v>964,9</c:v>
                      </c:pt>
                      <c:pt idx="9649">
                        <c:v>965</c:v>
                      </c:pt>
                      <c:pt idx="9650">
                        <c:v>965,1</c:v>
                      </c:pt>
                      <c:pt idx="9651">
                        <c:v>965,2</c:v>
                      </c:pt>
                      <c:pt idx="9652">
                        <c:v>965,3</c:v>
                      </c:pt>
                      <c:pt idx="9653">
                        <c:v>965,4</c:v>
                      </c:pt>
                      <c:pt idx="9654">
                        <c:v>965,5</c:v>
                      </c:pt>
                      <c:pt idx="9655">
                        <c:v>965,6</c:v>
                      </c:pt>
                      <c:pt idx="9656">
                        <c:v>965,7</c:v>
                      </c:pt>
                      <c:pt idx="9657">
                        <c:v>965,8</c:v>
                      </c:pt>
                      <c:pt idx="9658">
                        <c:v>965,9</c:v>
                      </c:pt>
                      <c:pt idx="9659">
                        <c:v>966</c:v>
                      </c:pt>
                      <c:pt idx="9660">
                        <c:v>966,1</c:v>
                      </c:pt>
                      <c:pt idx="9661">
                        <c:v>966,2</c:v>
                      </c:pt>
                      <c:pt idx="9662">
                        <c:v>966,3</c:v>
                      </c:pt>
                      <c:pt idx="9663">
                        <c:v>966,4</c:v>
                      </c:pt>
                      <c:pt idx="9664">
                        <c:v>966,5</c:v>
                      </c:pt>
                      <c:pt idx="9665">
                        <c:v>966,6</c:v>
                      </c:pt>
                      <c:pt idx="9666">
                        <c:v>966,7</c:v>
                      </c:pt>
                      <c:pt idx="9667">
                        <c:v>966,8</c:v>
                      </c:pt>
                      <c:pt idx="9668">
                        <c:v>966,9</c:v>
                      </c:pt>
                      <c:pt idx="9669">
                        <c:v>967</c:v>
                      </c:pt>
                      <c:pt idx="9670">
                        <c:v>967,1</c:v>
                      </c:pt>
                      <c:pt idx="9671">
                        <c:v>967,2</c:v>
                      </c:pt>
                      <c:pt idx="9672">
                        <c:v>967,3</c:v>
                      </c:pt>
                      <c:pt idx="9673">
                        <c:v>967,4</c:v>
                      </c:pt>
                      <c:pt idx="9674">
                        <c:v>967,5</c:v>
                      </c:pt>
                      <c:pt idx="9675">
                        <c:v>967,6</c:v>
                      </c:pt>
                      <c:pt idx="9676">
                        <c:v>967,7</c:v>
                      </c:pt>
                      <c:pt idx="9677">
                        <c:v>967,8</c:v>
                      </c:pt>
                      <c:pt idx="9678">
                        <c:v>967,9</c:v>
                      </c:pt>
                      <c:pt idx="9679">
                        <c:v>968</c:v>
                      </c:pt>
                      <c:pt idx="9680">
                        <c:v>968,1</c:v>
                      </c:pt>
                      <c:pt idx="9681">
                        <c:v>968,2</c:v>
                      </c:pt>
                      <c:pt idx="9682">
                        <c:v>968,3</c:v>
                      </c:pt>
                      <c:pt idx="9683">
                        <c:v>968,4</c:v>
                      </c:pt>
                      <c:pt idx="9684">
                        <c:v>968,5</c:v>
                      </c:pt>
                      <c:pt idx="9685">
                        <c:v>968,6</c:v>
                      </c:pt>
                      <c:pt idx="9686">
                        <c:v>968,7</c:v>
                      </c:pt>
                      <c:pt idx="9687">
                        <c:v>968,8</c:v>
                      </c:pt>
                      <c:pt idx="9688">
                        <c:v>968,9</c:v>
                      </c:pt>
                      <c:pt idx="9689">
                        <c:v>969</c:v>
                      </c:pt>
                      <c:pt idx="9690">
                        <c:v>969,1</c:v>
                      </c:pt>
                      <c:pt idx="9691">
                        <c:v>969,2</c:v>
                      </c:pt>
                      <c:pt idx="9692">
                        <c:v>969,3</c:v>
                      </c:pt>
                      <c:pt idx="9693">
                        <c:v>969,4</c:v>
                      </c:pt>
                      <c:pt idx="9694">
                        <c:v>969,5</c:v>
                      </c:pt>
                      <c:pt idx="9695">
                        <c:v>969,6</c:v>
                      </c:pt>
                      <c:pt idx="9696">
                        <c:v>969,7</c:v>
                      </c:pt>
                      <c:pt idx="9697">
                        <c:v>969,8</c:v>
                      </c:pt>
                      <c:pt idx="9698">
                        <c:v>969,9</c:v>
                      </c:pt>
                      <c:pt idx="9699">
                        <c:v>970</c:v>
                      </c:pt>
                      <c:pt idx="9700">
                        <c:v>970,1</c:v>
                      </c:pt>
                      <c:pt idx="9701">
                        <c:v>970,2</c:v>
                      </c:pt>
                      <c:pt idx="9702">
                        <c:v>970,3</c:v>
                      </c:pt>
                      <c:pt idx="9703">
                        <c:v>970,4</c:v>
                      </c:pt>
                      <c:pt idx="9704">
                        <c:v>970,5</c:v>
                      </c:pt>
                      <c:pt idx="9705">
                        <c:v>970,6</c:v>
                      </c:pt>
                      <c:pt idx="9706">
                        <c:v>970,7</c:v>
                      </c:pt>
                      <c:pt idx="9707">
                        <c:v>970,8</c:v>
                      </c:pt>
                      <c:pt idx="9708">
                        <c:v>970,9</c:v>
                      </c:pt>
                      <c:pt idx="9709">
                        <c:v>971</c:v>
                      </c:pt>
                      <c:pt idx="9710">
                        <c:v>971,1</c:v>
                      </c:pt>
                      <c:pt idx="9711">
                        <c:v>971,2</c:v>
                      </c:pt>
                      <c:pt idx="9712">
                        <c:v>971,3</c:v>
                      </c:pt>
                      <c:pt idx="9713">
                        <c:v>971,4</c:v>
                      </c:pt>
                      <c:pt idx="9714">
                        <c:v>971,5</c:v>
                      </c:pt>
                      <c:pt idx="9715">
                        <c:v>971,6</c:v>
                      </c:pt>
                      <c:pt idx="9716">
                        <c:v>971,7</c:v>
                      </c:pt>
                      <c:pt idx="9717">
                        <c:v>971,8</c:v>
                      </c:pt>
                      <c:pt idx="9718">
                        <c:v>971,9</c:v>
                      </c:pt>
                      <c:pt idx="9719">
                        <c:v>972</c:v>
                      </c:pt>
                      <c:pt idx="9720">
                        <c:v>972,1</c:v>
                      </c:pt>
                      <c:pt idx="9721">
                        <c:v>972,2</c:v>
                      </c:pt>
                      <c:pt idx="9722">
                        <c:v>972,3</c:v>
                      </c:pt>
                      <c:pt idx="9723">
                        <c:v>972,4</c:v>
                      </c:pt>
                      <c:pt idx="9724">
                        <c:v>972,5</c:v>
                      </c:pt>
                      <c:pt idx="9725">
                        <c:v>972,6</c:v>
                      </c:pt>
                      <c:pt idx="9726">
                        <c:v>972,7</c:v>
                      </c:pt>
                      <c:pt idx="9727">
                        <c:v>972,8</c:v>
                      </c:pt>
                      <c:pt idx="9728">
                        <c:v>972,9</c:v>
                      </c:pt>
                      <c:pt idx="9729">
                        <c:v>973</c:v>
                      </c:pt>
                      <c:pt idx="9730">
                        <c:v>973,1</c:v>
                      </c:pt>
                      <c:pt idx="9731">
                        <c:v>973,2</c:v>
                      </c:pt>
                      <c:pt idx="9732">
                        <c:v>973,3</c:v>
                      </c:pt>
                      <c:pt idx="9733">
                        <c:v>973,4</c:v>
                      </c:pt>
                      <c:pt idx="9734">
                        <c:v>973,5</c:v>
                      </c:pt>
                      <c:pt idx="9735">
                        <c:v>973,6</c:v>
                      </c:pt>
                      <c:pt idx="9736">
                        <c:v>973,7</c:v>
                      </c:pt>
                      <c:pt idx="9737">
                        <c:v>973,8</c:v>
                      </c:pt>
                      <c:pt idx="9738">
                        <c:v>973,9</c:v>
                      </c:pt>
                      <c:pt idx="9739">
                        <c:v>974</c:v>
                      </c:pt>
                      <c:pt idx="9740">
                        <c:v>974,1</c:v>
                      </c:pt>
                      <c:pt idx="9741">
                        <c:v>974,2</c:v>
                      </c:pt>
                      <c:pt idx="9742">
                        <c:v>974,3</c:v>
                      </c:pt>
                      <c:pt idx="9743">
                        <c:v>974,4</c:v>
                      </c:pt>
                      <c:pt idx="9744">
                        <c:v>974,5</c:v>
                      </c:pt>
                      <c:pt idx="9745">
                        <c:v>974,6</c:v>
                      </c:pt>
                      <c:pt idx="9746">
                        <c:v>974,7</c:v>
                      </c:pt>
                      <c:pt idx="9747">
                        <c:v>974,8</c:v>
                      </c:pt>
                      <c:pt idx="9748">
                        <c:v>974,9</c:v>
                      </c:pt>
                      <c:pt idx="9749">
                        <c:v>975</c:v>
                      </c:pt>
                      <c:pt idx="9750">
                        <c:v>975,1</c:v>
                      </c:pt>
                      <c:pt idx="9751">
                        <c:v>975,2</c:v>
                      </c:pt>
                      <c:pt idx="9752">
                        <c:v>975,3</c:v>
                      </c:pt>
                      <c:pt idx="9753">
                        <c:v>975,4</c:v>
                      </c:pt>
                      <c:pt idx="9754">
                        <c:v>975,5</c:v>
                      </c:pt>
                      <c:pt idx="9755">
                        <c:v>975,6</c:v>
                      </c:pt>
                      <c:pt idx="9756">
                        <c:v>975,7</c:v>
                      </c:pt>
                      <c:pt idx="9757">
                        <c:v>975,8</c:v>
                      </c:pt>
                      <c:pt idx="9758">
                        <c:v>975,9</c:v>
                      </c:pt>
                      <c:pt idx="9759">
                        <c:v>976</c:v>
                      </c:pt>
                      <c:pt idx="9760">
                        <c:v>976,1</c:v>
                      </c:pt>
                      <c:pt idx="9761">
                        <c:v>976,2</c:v>
                      </c:pt>
                      <c:pt idx="9762">
                        <c:v>976,3</c:v>
                      </c:pt>
                      <c:pt idx="9763">
                        <c:v>976,4</c:v>
                      </c:pt>
                      <c:pt idx="9764">
                        <c:v>976,5</c:v>
                      </c:pt>
                      <c:pt idx="9765">
                        <c:v>976,6</c:v>
                      </c:pt>
                      <c:pt idx="9766">
                        <c:v>976,7</c:v>
                      </c:pt>
                      <c:pt idx="9767">
                        <c:v>976,8</c:v>
                      </c:pt>
                      <c:pt idx="9768">
                        <c:v>976,9</c:v>
                      </c:pt>
                      <c:pt idx="9769">
                        <c:v>977</c:v>
                      </c:pt>
                      <c:pt idx="9770">
                        <c:v>977,1</c:v>
                      </c:pt>
                      <c:pt idx="9771">
                        <c:v>977,2</c:v>
                      </c:pt>
                      <c:pt idx="9772">
                        <c:v>977,3</c:v>
                      </c:pt>
                      <c:pt idx="9773">
                        <c:v>977,4</c:v>
                      </c:pt>
                      <c:pt idx="9774">
                        <c:v>977,5</c:v>
                      </c:pt>
                      <c:pt idx="9775">
                        <c:v>977,6</c:v>
                      </c:pt>
                      <c:pt idx="9776">
                        <c:v>977,7</c:v>
                      </c:pt>
                      <c:pt idx="9777">
                        <c:v>977,8</c:v>
                      </c:pt>
                      <c:pt idx="9778">
                        <c:v>977,9</c:v>
                      </c:pt>
                      <c:pt idx="9779">
                        <c:v>978</c:v>
                      </c:pt>
                      <c:pt idx="9780">
                        <c:v>978,1</c:v>
                      </c:pt>
                      <c:pt idx="9781">
                        <c:v>978,2</c:v>
                      </c:pt>
                      <c:pt idx="9782">
                        <c:v>978,3</c:v>
                      </c:pt>
                      <c:pt idx="9783">
                        <c:v>978,4</c:v>
                      </c:pt>
                      <c:pt idx="9784">
                        <c:v>978,5</c:v>
                      </c:pt>
                      <c:pt idx="9785">
                        <c:v>978,6</c:v>
                      </c:pt>
                      <c:pt idx="9786">
                        <c:v>978,7</c:v>
                      </c:pt>
                      <c:pt idx="9787">
                        <c:v>978,8</c:v>
                      </c:pt>
                      <c:pt idx="9788">
                        <c:v>978,9</c:v>
                      </c:pt>
                      <c:pt idx="9789">
                        <c:v>979</c:v>
                      </c:pt>
                      <c:pt idx="9790">
                        <c:v>979,1</c:v>
                      </c:pt>
                      <c:pt idx="9791">
                        <c:v>979,2</c:v>
                      </c:pt>
                      <c:pt idx="9792">
                        <c:v>979,3</c:v>
                      </c:pt>
                      <c:pt idx="9793">
                        <c:v>979,4</c:v>
                      </c:pt>
                      <c:pt idx="9794">
                        <c:v>979,5</c:v>
                      </c:pt>
                      <c:pt idx="9795">
                        <c:v>979,6</c:v>
                      </c:pt>
                      <c:pt idx="9796">
                        <c:v>979,7</c:v>
                      </c:pt>
                      <c:pt idx="9797">
                        <c:v>979,8</c:v>
                      </c:pt>
                      <c:pt idx="9798">
                        <c:v>979,9</c:v>
                      </c:pt>
                      <c:pt idx="9799">
                        <c:v>980</c:v>
                      </c:pt>
                      <c:pt idx="9800">
                        <c:v>980,1</c:v>
                      </c:pt>
                      <c:pt idx="9801">
                        <c:v>980,2</c:v>
                      </c:pt>
                      <c:pt idx="9802">
                        <c:v>980,3</c:v>
                      </c:pt>
                      <c:pt idx="9803">
                        <c:v>980,4</c:v>
                      </c:pt>
                      <c:pt idx="9804">
                        <c:v>980,5</c:v>
                      </c:pt>
                      <c:pt idx="9805">
                        <c:v>980,6</c:v>
                      </c:pt>
                      <c:pt idx="9806">
                        <c:v>980,7</c:v>
                      </c:pt>
                      <c:pt idx="9807">
                        <c:v>980,8</c:v>
                      </c:pt>
                      <c:pt idx="9808">
                        <c:v>980,9</c:v>
                      </c:pt>
                      <c:pt idx="9809">
                        <c:v>981</c:v>
                      </c:pt>
                      <c:pt idx="9810">
                        <c:v>981,1</c:v>
                      </c:pt>
                      <c:pt idx="9811">
                        <c:v>981,2</c:v>
                      </c:pt>
                      <c:pt idx="9812">
                        <c:v>981,3</c:v>
                      </c:pt>
                      <c:pt idx="9813">
                        <c:v>981,4</c:v>
                      </c:pt>
                      <c:pt idx="9814">
                        <c:v>981,5</c:v>
                      </c:pt>
                      <c:pt idx="9815">
                        <c:v>981,6</c:v>
                      </c:pt>
                      <c:pt idx="9816">
                        <c:v>981,7</c:v>
                      </c:pt>
                      <c:pt idx="9817">
                        <c:v>981,8</c:v>
                      </c:pt>
                      <c:pt idx="9818">
                        <c:v>981,9</c:v>
                      </c:pt>
                      <c:pt idx="9819">
                        <c:v>982</c:v>
                      </c:pt>
                      <c:pt idx="9820">
                        <c:v>982,1</c:v>
                      </c:pt>
                      <c:pt idx="9821">
                        <c:v>982,2</c:v>
                      </c:pt>
                      <c:pt idx="9822">
                        <c:v>982,3</c:v>
                      </c:pt>
                      <c:pt idx="9823">
                        <c:v>982,4</c:v>
                      </c:pt>
                      <c:pt idx="9824">
                        <c:v>982,5</c:v>
                      </c:pt>
                      <c:pt idx="9825">
                        <c:v>982,6</c:v>
                      </c:pt>
                      <c:pt idx="9826">
                        <c:v>982,7</c:v>
                      </c:pt>
                      <c:pt idx="9827">
                        <c:v>982,8</c:v>
                      </c:pt>
                      <c:pt idx="9828">
                        <c:v>982,9</c:v>
                      </c:pt>
                      <c:pt idx="9829">
                        <c:v>983</c:v>
                      </c:pt>
                      <c:pt idx="9830">
                        <c:v>983,1</c:v>
                      </c:pt>
                      <c:pt idx="9831">
                        <c:v>983,2</c:v>
                      </c:pt>
                      <c:pt idx="9832">
                        <c:v>983,3</c:v>
                      </c:pt>
                      <c:pt idx="9833">
                        <c:v>983,4</c:v>
                      </c:pt>
                      <c:pt idx="9834">
                        <c:v>983,5</c:v>
                      </c:pt>
                      <c:pt idx="9835">
                        <c:v>983,6</c:v>
                      </c:pt>
                      <c:pt idx="9836">
                        <c:v>983,7</c:v>
                      </c:pt>
                      <c:pt idx="9837">
                        <c:v>983,8</c:v>
                      </c:pt>
                      <c:pt idx="9838">
                        <c:v>983,9</c:v>
                      </c:pt>
                      <c:pt idx="9839">
                        <c:v>984</c:v>
                      </c:pt>
                      <c:pt idx="9840">
                        <c:v>984,1</c:v>
                      </c:pt>
                      <c:pt idx="9841">
                        <c:v>984,2</c:v>
                      </c:pt>
                      <c:pt idx="9842">
                        <c:v>984,3</c:v>
                      </c:pt>
                      <c:pt idx="9843">
                        <c:v>984,4</c:v>
                      </c:pt>
                      <c:pt idx="9844">
                        <c:v>984,5</c:v>
                      </c:pt>
                      <c:pt idx="9845">
                        <c:v>984,6</c:v>
                      </c:pt>
                      <c:pt idx="9846">
                        <c:v>984,7</c:v>
                      </c:pt>
                      <c:pt idx="9847">
                        <c:v>984,8</c:v>
                      </c:pt>
                      <c:pt idx="9848">
                        <c:v>984,9</c:v>
                      </c:pt>
                      <c:pt idx="9849">
                        <c:v>985</c:v>
                      </c:pt>
                      <c:pt idx="9850">
                        <c:v>985,1</c:v>
                      </c:pt>
                      <c:pt idx="9851">
                        <c:v>985,2</c:v>
                      </c:pt>
                      <c:pt idx="9852">
                        <c:v>985,3</c:v>
                      </c:pt>
                      <c:pt idx="9853">
                        <c:v>985,4</c:v>
                      </c:pt>
                      <c:pt idx="9854">
                        <c:v>985,5</c:v>
                      </c:pt>
                      <c:pt idx="9855">
                        <c:v>985,6</c:v>
                      </c:pt>
                      <c:pt idx="9856">
                        <c:v>985,7</c:v>
                      </c:pt>
                      <c:pt idx="9857">
                        <c:v>985,8</c:v>
                      </c:pt>
                      <c:pt idx="9858">
                        <c:v>985,9</c:v>
                      </c:pt>
                      <c:pt idx="9859">
                        <c:v>986</c:v>
                      </c:pt>
                      <c:pt idx="9860">
                        <c:v>986,1</c:v>
                      </c:pt>
                      <c:pt idx="9861">
                        <c:v>986,2</c:v>
                      </c:pt>
                      <c:pt idx="9862">
                        <c:v>986,3</c:v>
                      </c:pt>
                      <c:pt idx="9863">
                        <c:v>986,4</c:v>
                      </c:pt>
                      <c:pt idx="9864">
                        <c:v>986,5</c:v>
                      </c:pt>
                      <c:pt idx="9865">
                        <c:v>986,6</c:v>
                      </c:pt>
                      <c:pt idx="9866">
                        <c:v>986,7</c:v>
                      </c:pt>
                      <c:pt idx="9867">
                        <c:v>986,8</c:v>
                      </c:pt>
                      <c:pt idx="9868">
                        <c:v>986,9</c:v>
                      </c:pt>
                      <c:pt idx="9869">
                        <c:v>987</c:v>
                      </c:pt>
                      <c:pt idx="9870">
                        <c:v>987,1</c:v>
                      </c:pt>
                      <c:pt idx="9871">
                        <c:v>987,2</c:v>
                      </c:pt>
                      <c:pt idx="9872">
                        <c:v>987,3</c:v>
                      </c:pt>
                      <c:pt idx="9873">
                        <c:v>987,4</c:v>
                      </c:pt>
                      <c:pt idx="9874">
                        <c:v>987,5</c:v>
                      </c:pt>
                      <c:pt idx="9875">
                        <c:v>987,6</c:v>
                      </c:pt>
                      <c:pt idx="9876">
                        <c:v>987,7</c:v>
                      </c:pt>
                      <c:pt idx="9877">
                        <c:v>987,8</c:v>
                      </c:pt>
                      <c:pt idx="9878">
                        <c:v>987,9</c:v>
                      </c:pt>
                      <c:pt idx="9879">
                        <c:v>988</c:v>
                      </c:pt>
                      <c:pt idx="9880">
                        <c:v>988,1</c:v>
                      </c:pt>
                      <c:pt idx="9881">
                        <c:v>988,2</c:v>
                      </c:pt>
                      <c:pt idx="9882">
                        <c:v>988,3</c:v>
                      </c:pt>
                      <c:pt idx="9883">
                        <c:v>988,4</c:v>
                      </c:pt>
                      <c:pt idx="9884">
                        <c:v>988,5</c:v>
                      </c:pt>
                      <c:pt idx="9885">
                        <c:v>988,6</c:v>
                      </c:pt>
                      <c:pt idx="9886">
                        <c:v>988,7</c:v>
                      </c:pt>
                      <c:pt idx="9887">
                        <c:v>988,8</c:v>
                      </c:pt>
                      <c:pt idx="9888">
                        <c:v>988,9</c:v>
                      </c:pt>
                      <c:pt idx="9889">
                        <c:v>989</c:v>
                      </c:pt>
                      <c:pt idx="9890">
                        <c:v>989,1</c:v>
                      </c:pt>
                      <c:pt idx="9891">
                        <c:v>989,2</c:v>
                      </c:pt>
                      <c:pt idx="9892">
                        <c:v>989,3</c:v>
                      </c:pt>
                      <c:pt idx="9893">
                        <c:v>989,4</c:v>
                      </c:pt>
                      <c:pt idx="9894">
                        <c:v>989,5</c:v>
                      </c:pt>
                      <c:pt idx="9895">
                        <c:v>989,6</c:v>
                      </c:pt>
                      <c:pt idx="9896">
                        <c:v>989,7</c:v>
                      </c:pt>
                      <c:pt idx="9897">
                        <c:v>989,8</c:v>
                      </c:pt>
                      <c:pt idx="9898">
                        <c:v>989,9</c:v>
                      </c:pt>
                      <c:pt idx="9899">
                        <c:v>990</c:v>
                      </c:pt>
                      <c:pt idx="9900">
                        <c:v>990,1</c:v>
                      </c:pt>
                      <c:pt idx="9901">
                        <c:v>990,2</c:v>
                      </c:pt>
                      <c:pt idx="9902">
                        <c:v>990,3</c:v>
                      </c:pt>
                      <c:pt idx="9903">
                        <c:v>990,4</c:v>
                      </c:pt>
                      <c:pt idx="9904">
                        <c:v>990,5</c:v>
                      </c:pt>
                      <c:pt idx="9905">
                        <c:v>990,6</c:v>
                      </c:pt>
                      <c:pt idx="9906">
                        <c:v>990,7</c:v>
                      </c:pt>
                      <c:pt idx="9907">
                        <c:v>990,8</c:v>
                      </c:pt>
                      <c:pt idx="9908">
                        <c:v>990,9</c:v>
                      </c:pt>
                      <c:pt idx="9909">
                        <c:v>991</c:v>
                      </c:pt>
                      <c:pt idx="9910">
                        <c:v>991,1</c:v>
                      </c:pt>
                      <c:pt idx="9911">
                        <c:v>991,2</c:v>
                      </c:pt>
                      <c:pt idx="9912">
                        <c:v>991,3</c:v>
                      </c:pt>
                      <c:pt idx="9913">
                        <c:v>991,4</c:v>
                      </c:pt>
                      <c:pt idx="9914">
                        <c:v>991,5</c:v>
                      </c:pt>
                      <c:pt idx="9915">
                        <c:v>991,6</c:v>
                      </c:pt>
                      <c:pt idx="9916">
                        <c:v>991,7</c:v>
                      </c:pt>
                      <c:pt idx="9917">
                        <c:v>991,8</c:v>
                      </c:pt>
                      <c:pt idx="9918">
                        <c:v>991,9</c:v>
                      </c:pt>
                      <c:pt idx="9919">
                        <c:v>992</c:v>
                      </c:pt>
                      <c:pt idx="9920">
                        <c:v>992,1</c:v>
                      </c:pt>
                      <c:pt idx="9921">
                        <c:v>992,2</c:v>
                      </c:pt>
                      <c:pt idx="9922">
                        <c:v>992,3</c:v>
                      </c:pt>
                      <c:pt idx="9923">
                        <c:v>992,4</c:v>
                      </c:pt>
                      <c:pt idx="9924">
                        <c:v>992,5</c:v>
                      </c:pt>
                      <c:pt idx="9925">
                        <c:v>992,6</c:v>
                      </c:pt>
                      <c:pt idx="9926">
                        <c:v>992,7</c:v>
                      </c:pt>
                      <c:pt idx="9927">
                        <c:v>992,8</c:v>
                      </c:pt>
                      <c:pt idx="9928">
                        <c:v>992,9</c:v>
                      </c:pt>
                      <c:pt idx="9929">
                        <c:v>993</c:v>
                      </c:pt>
                      <c:pt idx="9930">
                        <c:v>993,1</c:v>
                      </c:pt>
                      <c:pt idx="9931">
                        <c:v>993,2</c:v>
                      </c:pt>
                      <c:pt idx="9932">
                        <c:v>993,3</c:v>
                      </c:pt>
                      <c:pt idx="9933">
                        <c:v>993,4</c:v>
                      </c:pt>
                      <c:pt idx="9934">
                        <c:v>993,5</c:v>
                      </c:pt>
                      <c:pt idx="9935">
                        <c:v>993,6</c:v>
                      </c:pt>
                      <c:pt idx="9936">
                        <c:v>993,7</c:v>
                      </c:pt>
                      <c:pt idx="9937">
                        <c:v>993,8</c:v>
                      </c:pt>
                      <c:pt idx="9938">
                        <c:v>993,9</c:v>
                      </c:pt>
                      <c:pt idx="9939">
                        <c:v>994</c:v>
                      </c:pt>
                      <c:pt idx="9940">
                        <c:v>994,1</c:v>
                      </c:pt>
                      <c:pt idx="9941">
                        <c:v>994,2</c:v>
                      </c:pt>
                      <c:pt idx="9942">
                        <c:v>994,3</c:v>
                      </c:pt>
                      <c:pt idx="9943">
                        <c:v>994,4</c:v>
                      </c:pt>
                      <c:pt idx="9944">
                        <c:v>994,5</c:v>
                      </c:pt>
                      <c:pt idx="9945">
                        <c:v>994,6</c:v>
                      </c:pt>
                      <c:pt idx="9946">
                        <c:v>994,7</c:v>
                      </c:pt>
                      <c:pt idx="9947">
                        <c:v>994,8</c:v>
                      </c:pt>
                      <c:pt idx="9948">
                        <c:v>994,9</c:v>
                      </c:pt>
                      <c:pt idx="9949">
                        <c:v>995</c:v>
                      </c:pt>
                      <c:pt idx="9950">
                        <c:v>995,1</c:v>
                      </c:pt>
                      <c:pt idx="9951">
                        <c:v>995,2</c:v>
                      </c:pt>
                      <c:pt idx="9952">
                        <c:v>995,3</c:v>
                      </c:pt>
                      <c:pt idx="9953">
                        <c:v>995,4</c:v>
                      </c:pt>
                      <c:pt idx="9954">
                        <c:v>995,5</c:v>
                      </c:pt>
                      <c:pt idx="9955">
                        <c:v>995,6</c:v>
                      </c:pt>
                      <c:pt idx="9956">
                        <c:v>995,7</c:v>
                      </c:pt>
                      <c:pt idx="9957">
                        <c:v>995,8</c:v>
                      </c:pt>
                      <c:pt idx="9958">
                        <c:v>995,9</c:v>
                      </c:pt>
                      <c:pt idx="9959">
                        <c:v>996</c:v>
                      </c:pt>
                      <c:pt idx="9960">
                        <c:v>996,1</c:v>
                      </c:pt>
                      <c:pt idx="9961">
                        <c:v>996,2</c:v>
                      </c:pt>
                      <c:pt idx="9962">
                        <c:v>996,3</c:v>
                      </c:pt>
                      <c:pt idx="9963">
                        <c:v>996,4</c:v>
                      </c:pt>
                      <c:pt idx="9964">
                        <c:v>996,5</c:v>
                      </c:pt>
                      <c:pt idx="9965">
                        <c:v>996,6</c:v>
                      </c:pt>
                      <c:pt idx="9966">
                        <c:v>996,7</c:v>
                      </c:pt>
                      <c:pt idx="9967">
                        <c:v>996,8</c:v>
                      </c:pt>
                      <c:pt idx="9968">
                        <c:v>996,9</c:v>
                      </c:pt>
                      <c:pt idx="9969">
                        <c:v>997</c:v>
                      </c:pt>
                      <c:pt idx="9970">
                        <c:v>997,1</c:v>
                      </c:pt>
                      <c:pt idx="9971">
                        <c:v>997,2</c:v>
                      </c:pt>
                      <c:pt idx="9972">
                        <c:v>997,3</c:v>
                      </c:pt>
                      <c:pt idx="9973">
                        <c:v>997,4</c:v>
                      </c:pt>
                      <c:pt idx="9974">
                        <c:v>997,5</c:v>
                      </c:pt>
                      <c:pt idx="9975">
                        <c:v>997,6</c:v>
                      </c:pt>
                      <c:pt idx="9976">
                        <c:v>997,7</c:v>
                      </c:pt>
                      <c:pt idx="9977">
                        <c:v>997,8</c:v>
                      </c:pt>
                      <c:pt idx="9978">
                        <c:v>997,9</c:v>
                      </c:pt>
                      <c:pt idx="9979">
                        <c:v>998</c:v>
                      </c:pt>
                      <c:pt idx="9980">
                        <c:v>998,1</c:v>
                      </c:pt>
                      <c:pt idx="9981">
                        <c:v>998,2</c:v>
                      </c:pt>
                      <c:pt idx="9982">
                        <c:v>998,3</c:v>
                      </c:pt>
                      <c:pt idx="9983">
                        <c:v>998,4</c:v>
                      </c:pt>
                      <c:pt idx="9984">
                        <c:v>998,5</c:v>
                      </c:pt>
                      <c:pt idx="9985">
                        <c:v>998,6</c:v>
                      </c:pt>
                      <c:pt idx="9986">
                        <c:v>998,7</c:v>
                      </c:pt>
                      <c:pt idx="9987">
                        <c:v>998,8</c:v>
                      </c:pt>
                      <c:pt idx="9988">
                        <c:v>998,9</c:v>
                      </c:pt>
                      <c:pt idx="9989">
                        <c:v>999</c:v>
                      </c:pt>
                      <c:pt idx="9990">
                        <c:v>999,1</c:v>
                      </c:pt>
                      <c:pt idx="9991">
                        <c:v>999,2</c:v>
                      </c:pt>
                      <c:pt idx="9992">
                        <c:v>999,3</c:v>
                      </c:pt>
                      <c:pt idx="9993">
                        <c:v>999,4</c:v>
                      </c:pt>
                      <c:pt idx="9994">
                        <c:v>999,5</c:v>
                      </c:pt>
                      <c:pt idx="9995">
                        <c:v>999,6</c:v>
                      </c:pt>
                      <c:pt idx="9996">
                        <c:v>999,7</c:v>
                      </c:pt>
                      <c:pt idx="9997">
                        <c:v>999,8</c:v>
                      </c:pt>
                      <c:pt idx="9998">
                        <c:v>999,9</c:v>
                      </c:pt>
                      <c:pt idx="9999">
                        <c:v>1000</c:v>
                      </c:pt>
                      <c:pt idx="10000">
                        <c:v>1000,1</c:v>
                      </c:pt>
                      <c:pt idx="10001">
                        <c:v>1000,2</c:v>
                      </c:pt>
                      <c:pt idx="10002">
                        <c:v>1000,3</c:v>
                      </c:pt>
                      <c:pt idx="10003">
                        <c:v>1000,4</c:v>
                      </c:pt>
                      <c:pt idx="10004">
                        <c:v>1000,5</c:v>
                      </c:pt>
                      <c:pt idx="10005">
                        <c:v>1000,6</c:v>
                      </c:pt>
                      <c:pt idx="10006">
                        <c:v>1000,7</c:v>
                      </c:pt>
                      <c:pt idx="10007">
                        <c:v>1000,8</c:v>
                      </c:pt>
                      <c:pt idx="10008">
                        <c:v>1000,9</c:v>
                      </c:pt>
                      <c:pt idx="10009">
                        <c:v>1001</c:v>
                      </c:pt>
                      <c:pt idx="10010">
                        <c:v>1001,1</c:v>
                      </c:pt>
                      <c:pt idx="10011">
                        <c:v>1001,2</c:v>
                      </c:pt>
                      <c:pt idx="10012">
                        <c:v>1001,3</c:v>
                      </c:pt>
                      <c:pt idx="10013">
                        <c:v>1001,4</c:v>
                      </c:pt>
                      <c:pt idx="10014">
                        <c:v>1001,5</c:v>
                      </c:pt>
                      <c:pt idx="10015">
                        <c:v>1001,6</c:v>
                      </c:pt>
                      <c:pt idx="10016">
                        <c:v>1001,7</c:v>
                      </c:pt>
                      <c:pt idx="10017">
                        <c:v>1001,8</c:v>
                      </c:pt>
                      <c:pt idx="10018">
                        <c:v>1001,9</c:v>
                      </c:pt>
                      <c:pt idx="10019">
                        <c:v>1002</c:v>
                      </c:pt>
                      <c:pt idx="10020">
                        <c:v>1002,1</c:v>
                      </c:pt>
                      <c:pt idx="10021">
                        <c:v>1002,2</c:v>
                      </c:pt>
                      <c:pt idx="10022">
                        <c:v>1002,3</c:v>
                      </c:pt>
                      <c:pt idx="10023">
                        <c:v>1002,4</c:v>
                      </c:pt>
                      <c:pt idx="10024">
                        <c:v>1002,5</c:v>
                      </c:pt>
                      <c:pt idx="10025">
                        <c:v>1002,6</c:v>
                      </c:pt>
                      <c:pt idx="10026">
                        <c:v>1002,7</c:v>
                      </c:pt>
                      <c:pt idx="10027">
                        <c:v>1002,8</c:v>
                      </c:pt>
                      <c:pt idx="10028">
                        <c:v>1002,9</c:v>
                      </c:pt>
                      <c:pt idx="10029">
                        <c:v>1003</c:v>
                      </c:pt>
                      <c:pt idx="10030">
                        <c:v>1003,1</c:v>
                      </c:pt>
                      <c:pt idx="10031">
                        <c:v>1003,2</c:v>
                      </c:pt>
                      <c:pt idx="10032">
                        <c:v>1003,3</c:v>
                      </c:pt>
                      <c:pt idx="10033">
                        <c:v>1003,4</c:v>
                      </c:pt>
                      <c:pt idx="10034">
                        <c:v>1003,5</c:v>
                      </c:pt>
                      <c:pt idx="10035">
                        <c:v>1003,6</c:v>
                      </c:pt>
                      <c:pt idx="10036">
                        <c:v>1003,7</c:v>
                      </c:pt>
                      <c:pt idx="10037">
                        <c:v>1003,8</c:v>
                      </c:pt>
                      <c:pt idx="10038">
                        <c:v>1003,9</c:v>
                      </c:pt>
                      <c:pt idx="10039">
                        <c:v>1004</c:v>
                      </c:pt>
                      <c:pt idx="10040">
                        <c:v>1004,1</c:v>
                      </c:pt>
                      <c:pt idx="10041">
                        <c:v>1004,2</c:v>
                      </c:pt>
                      <c:pt idx="10042">
                        <c:v>1004,3</c:v>
                      </c:pt>
                      <c:pt idx="10043">
                        <c:v>1004,4</c:v>
                      </c:pt>
                      <c:pt idx="10044">
                        <c:v>1004,5</c:v>
                      </c:pt>
                      <c:pt idx="10045">
                        <c:v>1004,6</c:v>
                      </c:pt>
                      <c:pt idx="10046">
                        <c:v>1004,7</c:v>
                      </c:pt>
                      <c:pt idx="10047">
                        <c:v>1004,8</c:v>
                      </c:pt>
                      <c:pt idx="10048">
                        <c:v>1004,9</c:v>
                      </c:pt>
                      <c:pt idx="10049">
                        <c:v>1005</c:v>
                      </c:pt>
                      <c:pt idx="10050">
                        <c:v>1005,1</c:v>
                      </c:pt>
                      <c:pt idx="10051">
                        <c:v>1005,2</c:v>
                      </c:pt>
                      <c:pt idx="10052">
                        <c:v>1005,3</c:v>
                      </c:pt>
                      <c:pt idx="10053">
                        <c:v>1005,4</c:v>
                      </c:pt>
                      <c:pt idx="10054">
                        <c:v>1005,5</c:v>
                      </c:pt>
                      <c:pt idx="10055">
                        <c:v>1005,6</c:v>
                      </c:pt>
                      <c:pt idx="10056">
                        <c:v>1005,7</c:v>
                      </c:pt>
                      <c:pt idx="10057">
                        <c:v>1005,8</c:v>
                      </c:pt>
                      <c:pt idx="10058">
                        <c:v>1005,9</c:v>
                      </c:pt>
                      <c:pt idx="10059">
                        <c:v>1006</c:v>
                      </c:pt>
                      <c:pt idx="10060">
                        <c:v>1006,1</c:v>
                      </c:pt>
                      <c:pt idx="10061">
                        <c:v>1006,2</c:v>
                      </c:pt>
                      <c:pt idx="10062">
                        <c:v>1006,3</c:v>
                      </c:pt>
                      <c:pt idx="10063">
                        <c:v>1006,4</c:v>
                      </c:pt>
                      <c:pt idx="10064">
                        <c:v>1006,5</c:v>
                      </c:pt>
                      <c:pt idx="10065">
                        <c:v>1006,6</c:v>
                      </c:pt>
                      <c:pt idx="10066">
                        <c:v>1006,7</c:v>
                      </c:pt>
                      <c:pt idx="10067">
                        <c:v>1006,8</c:v>
                      </c:pt>
                      <c:pt idx="10068">
                        <c:v>1006,9</c:v>
                      </c:pt>
                      <c:pt idx="10069">
                        <c:v>1007</c:v>
                      </c:pt>
                      <c:pt idx="10070">
                        <c:v>1007,1</c:v>
                      </c:pt>
                      <c:pt idx="10071">
                        <c:v>1007,2</c:v>
                      </c:pt>
                      <c:pt idx="10072">
                        <c:v>1007,3</c:v>
                      </c:pt>
                      <c:pt idx="10073">
                        <c:v>1007,4</c:v>
                      </c:pt>
                      <c:pt idx="10074">
                        <c:v>1007,5</c:v>
                      </c:pt>
                      <c:pt idx="10075">
                        <c:v>1007,6</c:v>
                      </c:pt>
                      <c:pt idx="10076">
                        <c:v>1007,7</c:v>
                      </c:pt>
                      <c:pt idx="10077">
                        <c:v>1007,8</c:v>
                      </c:pt>
                      <c:pt idx="10078">
                        <c:v>1007,9</c:v>
                      </c:pt>
                      <c:pt idx="10079">
                        <c:v>1008</c:v>
                      </c:pt>
                      <c:pt idx="10080">
                        <c:v>1008,1</c:v>
                      </c:pt>
                      <c:pt idx="10081">
                        <c:v>1008,2</c:v>
                      </c:pt>
                      <c:pt idx="10082">
                        <c:v>1008,3</c:v>
                      </c:pt>
                      <c:pt idx="10083">
                        <c:v>1008,4</c:v>
                      </c:pt>
                      <c:pt idx="10084">
                        <c:v>1008,5</c:v>
                      </c:pt>
                      <c:pt idx="10085">
                        <c:v>1008,6</c:v>
                      </c:pt>
                      <c:pt idx="10086">
                        <c:v>1008,7</c:v>
                      </c:pt>
                      <c:pt idx="10087">
                        <c:v>1008,8</c:v>
                      </c:pt>
                      <c:pt idx="10088">
                        <c:v>1008,9</c:v>
                      </c:pt>
                      <c:pt idx="10089">
                        <c:v>1009</c:v>
                      </c:pt>
                      <c:pt idx="10090">
                        <c:v>1009,1</c:v>
                      </c:pt>
                      <c:pt idx="10091">
                        <c:v>1009,2</c:v>
                      </c:pt>
                      <c:pt idx="10092">
                        <c:v>1009,3</c:v>
                      </c:pt>
                      <c:pt idx="10093">
                        <c:v>1009,4</c:v>
                      </c:pt>
                      <c:pt idx="10094">
                        <c:v>1009,5</c:v>
                      </c:pt>
                      <c:pt idx="10095">
                        <c:v>1009,6</c:v>
                      </c:pt>
                      <c:pt idx="10096">
                        <c:v>1009,7</c:v>
                      </c:pt>
                      <c:pt idx="10097">
                        <c:v>1009,8</c:v>
                      </c:pt>
                      <c:pt idx="10098">
                        <c:v>1009,9</c:v>
                      </c:pt>
                      <c:pt idx="10099">
                        <c:v>1010</c:v>
                      </c:pt>
                      <c:pt idx="10100">
                        <c:v>1010,1</c:v>
                      </c:pt>
                      <c:pt idx="10101">
                        <c:v>1010,2</c:v>
                      </c:pt>
                      <c:pt idx="10102">
                        <c:v>1010,3</c:v>
                      </c:pt>
                      <c:pt idx="10103">
                        <c:v>1010,4</c:v>
                      </c:pt>
                      <c:pt idx="10104">
                        <c:v>1010,5</c:v>
                      </c:pt>
                      <c:pt idx="10105">
                        <c:v>1010,6</c:v>
                      </c:pt>
                      <c:pt idx="10106">
                        <c:v>1010,7</c:v>
                      </c:pt>
                      <c:pt idx="10107">
                        <c:v>1010,8</c:v>
                      </c:pt>
                      <c:pt idx="10108">
                        <c:v>1010,9</c:v>
                      </c:pt>
                      <c:pt idx="10109">
                        <c:v>1011</c:v>
                      </c:pt>
                      <c:pt idx="10110">
                        <c:v>1011,1</c:v>
                      </c:pt>
                      <c:pt idx="10111">
                        <c:v>1011,2</c:v>
                      </c:pt>
                      <c:pt idx="10112">
                        <c:v>1011,3</c:v>
                      </c:pt>
                      <c:pt idx="10113">
                        <c:v>1011,4</c:v>
                      </c:pt>
                      <c:pt idx="10114">
                        <c:v>1011,5</c:v>
                      </c:pt>
                      <c:pt idx="10115">
                        <c:v>1011,6</c:v>
                      </c:pt>
                      <c:pt idx="10116">
                        <c:v>1011,7</c:v>
                      </c:pt>
                      <c:pt idx="10117">
                        <c:v>1011,8</c:v>
                      </c:pt>
                      <c:pt idx="10118">
                        <c:v>1011,9</c:v>
                      </c:pt>
                      <c:pt idx="10119">
                        <c:v>1012</c:v>
                      </c:pt>
                      <c:pt idx="10120">
                        <c:v>1012,1</c:v>
                      </c:pt>
                      <c:pt idx="10121">
                        <c:v>1012,2</c:v>
                      </c:pt>
                      <c:pt idx="10122">
                        <c:v>1012,3</c:v>
                      </c:pt>
                      <c:pt idx="10123">
                        <c:v>1012,4</c:v>
                      </c:pt>
                      <c:pt idx="10124">
                        <c:v>1012,5</c:v>
                      </c:pt>
                      <c:pt idx="10125">
                        <c:v>1012,6</c:v>
                      </c:pt>
                      <c:pt idx="10126">
                        <c:v>1012,7</c:v>
                      </c:pt>
                      <c:pt idx="10127">
                        <c:v>1012,8</c:v>
                      </c:pt>
                      <c:pt idx="10128">
                        <c:v>1012,9</c:v>
                      </c:pt>
                      <c:pt idx="10129">
                        <c:v>1013</c:v>
                      </c:pt>
                      <c:pt idx="10130">
                        <c:v>1013,1</c:v>
                      </c:pt>
                      <c:pt idx="10131">
                        <c:v>1013,2</c:v>
                      </c:pt>
                      <c:pt idx="10132">
                        <c:v>1013,3</c:v>
                      </c:pt>
                      <c:pt idx="10133">
                        <c:v>1013,4</c:v>
                      </c:pt>
                      <c:pt idx="10134">
                        <c:v>1013,5</c:v>
                      </c:pt>
                      <c:pt idx="10135">
                        <c:v>1013,6</c:v>
                      </c:pt>
                      <c:pt idx="10136">
                        <c:v>1013,7</c:v>
                      </c:pt>
                      <c:pt idx="10137">
                        <c:v>1013,8</c:v>
                      </c:pt>
                      <c:pt idx="10138">
                        <c:v>1013,9</c:v>
                      </c:pt>
                      <c:pt idx="10139">
                        <c:v>1014</c:v>
                      </c:pt>
                      <c:pt idx="10140">
                        <c:v>1014,1</c:v>
                      </c:pt>
                      <c:pt idx="10141">
                        <c:v>1014,2</c:v>
                      </c:pt>
                      <c:pt idx="10142">
                        <c:v>1014,3</c:v>
                      </c:pt>
                      <c:pt idx="10143">
                        <c:v>1014,4</c:v>
                      </c:pt>
                      <c:pt idx="10144">
                        <c:v>1014,5</c:v>
                      </c:pt>
                      <c:pt idx="10145">
                        <c:v>1014,6</c:v>
                      </c:pt>
                      <c:pt idx="10146">
                        <c:v>1014,7</c:v>
                      </c:pt>
                      <c:pt idx="10147">
                        <c:v>1014,8</c:v>
                      </c:pt>
                      <c:pt idx="10148">
                        <c:v>1014,9</c:v>
                      </c:pt>
                      <c:pt idx="10149">
                        <c:v>1015</c:v>
                      </c:pt>
                      <c:pt idx="10150">
                        <c:v>1015,1</c:v>
                      </c:pt>
                      <c:pt idx="10151">
                        <c:v>1015,2</c:v>
                      </c:pt>
                      <c:pt idx="10152">
                        <c:v>1015,3</c:v>
                      </c:pt>
                      <c:pt idx="10153">
                        <c:v>1015,4</c:v>
                      </c:pt>
                      <c:pt idx="10154">
                        <c:v>1015,5</c:v>
                      </c:pt>
                      <c:pt idx="10155">
                        <c:v>1015,6</c:v>
                      </c:pt>
                      <c:pt idx="10156">
                        <c:v>1015,7</c:v>
                      </c:pt>
                      <c:pt idx="10157">
                        <c:v>1015,8</c:v>
                      </c:pt>
                      <c:pt idx="10158">
                        <c:v>1015,9</c:v>
                      </c:pt>
                      <c:pt idx="10159">
                        <c:v>1016</c:v>
                      </c:pt>
                      <c:pt idx="10160">
                        <c:v>1016,1</c:v>
                      </c:pt>
                      <c:pt idx="10161">
                        <c:v>1016,2</c:v>
                      </c:pt>
                      <c:pt idx="10162">
                        <c:v>1016,3</c:v>
                      </c:pt>
                      <c:pt idx="10163">
                        <c:v>1016,4</c:v>
                      </c:pt>
                      <c:pt idx="10164">
                        <c:v>1016,5</c:v>
                      </c:pt>
                      <c:pt idx="10165">
                        <c:v>1016,6</c:v>
                      </c:pt>
                      <c:pt idx="10166">
                        <c:v>1016,7</c:v>
                      </c:pt>
                      <c:pt idx="10167">
                        <c:v>1016,8</c:v>
                      </c:pt>
                      <c:pt idx="10168">
                        <c:v>1016,9</c:v>
                      </c:pt>
                      <c:pt idx="10169">
                        <c:v>1017</c:v>
                      </c:pt>
                      <c:pt idx="10170">
                        <c:v>1017,1</c:v>
                      </c:pt>
                      <c:pt idx="10171">
                        <c:v>1017,2</c:v>
                      </c:pt>
                      <c:pt idx="10172">
                        <c:v>1017,3</c:v>
                      </c:pt>
                      <c:pt idx="10173">
                        <c:v>1017,4</c:v>
                      </c:pt>
                      <c:pt idx="10174">
                        <c:v>1017,5</c:v>
                      </c:pt>
                      <c:pt idx="10175">
                        <c:v>1017,6</c:v>
                      </c:pt>
                      <c:pt idx="10176">
                        <c:v>1017,7</c:v>
                      </c:pt>
                      <c:pt idx="10177">
                        <c:v>1017,8</c:v>
                      </c:pt>
                      <c:pt idx="10178">
                        <c:v>1017,9</c:v>
                      </c:pt>
                      <c:pt idx="10179">
                        <c:v>1018</c:v>
                      </c:pt>
                      <c:pt idx="10180">
                        <c:v>1018,1</c:v>
                      </c:pt>
                      <c:pt idx="10181">
                        <c:v>1018,2</c:v>
                      </c:pt>
                      <c:pt idx="10182">
                        <c:v>1018,3</c:v>
                      </c:pt>
                      <c:pt idx="10183">
                        <c:v>1018,4</c:v>
                      </c:pt>
                      <c:pt idx="10184">
                        <c:v>1018,5</c:v>
                      </c:pt>
                      <c:pt idx="10185">
                        <c:v>1018,6</c:v>
                      </c:pt>
                      <c:pt idx="10186">
                        <c:v>1018,7</c:v>
                      </c:pt>
                      <c:pt idx="10187">
                        <c:v>1018,8</c:v>
                      </c:pt>
                      <c:pt idx="10188">
                        <c:v>1018,9</c:v>
                      </c:pt>
                      <c:pt idx="10189">
                        <c:v>1019</c:v>
                      </c:pt>
                      <c:pt idx="10190">
                        <c:v>1019,1</c:v>
                      </c:pt>
                      <c:pt idx="10191">
                        <c:v>1019,2</c:v>
                      </c:pt>
                      <c:pt idx="10192">
                        <c:v>1019,3</c:v>
                      </c:pt>
                      <c:pt idx="10193">
                        <c:v>1019,4</c:v>
                      </c:pt>
                      <c:pt idx="10194">
                        <c:v>1019,5</c:v>
                      </c:pt>
                      <c:pt idx="10195">
                        <c:v>1019,6</c:v>
                      </c:pt>
                      <c:pt idx="10196">
                        <c:v>1019,7</c:v>
                      </c:pt>
                      <c:pt idx="10197">
                        <c:v>1019,8</c:v>
                      </c:pt>
                      <c:pt idx="10198">
                        <c:v>1019,9</c:v>
                      </c:pt>
                      <c:pt idx="10199">
                        <c:v>1020</c:v>
                      </c:pt>
                      <c:pt idx="10200">
                        <c:v>1020,1</c:v>
                      </c:pt>
                      <c:pt idx="10201">
                        <c:v>1020,2</c:v>
                      </c:pt>
                      <c:pt idx="10202">
                        <c:v>1020,3</c:v>
                      </c:pt>
                      <c:pt idx="10203">
                        <c:v>1020,4</c:v>
                      </c:pt>
                      <c:pt idx="10204">
                        <c:v>1020,5</c:v>
                      </c:pt>
                      <c:pt idx="10205">
                        <c:v>1020,6</c:v>
                      </c:pt>
                      <c:pt idx="10206">
                        <c:v>1020,7</c:v>
                      </c:pt>
                      <c:pt idx="10207">
                        <c:v>1020,8</c:v>
                      </c:pt>
                      <c:pt idx="10208">
                        <c:v>1020,9</c:v>
                      </c:pt>
                      <c:pt idx="10209">
                        <c:v>1021</c:v>
                      </c:pt>
                      <c:pt idx="10210">
                        <c:v>1021,1</c:v>
                      </c:pt>
                      <c:pt idx="10211">
                        <c:v>1021,2</c:v>
                      </c:pt>
                      <c:pt idx="10212">
                        <c:v>1021,3</c:v>
                      </c:pt>
                      <c:pt idx="10213">
                        <c:v>1021,4</c:v>
                      </c:pt>
                      <c:pt idx="10214">
                        <c:v>1021,5</c:v>
                      </c:pt>
                      <c:pt idx="10215">
                        <c:v>1021,6</c:v>
                      </c:pt>
                      <c:pt idx="10216">
                        <c:v>1021,7</c:v>
                      </c:pt>
                      <c:pt idx="10217">
                        <c:v>1021,8</c:v>
                      </c:pt>
                      <c:pt idx="10218">
                        <c:v>1021,9</c:v>
                      </c:pt>
                      <c:pt idx="10219">
                        <c:v>1022</c:v>
                      </c:pt>
                      <c:pt idx="10220">
                        <c:v>1022,1</c:v>
                      </c:pt>
                      <c:pt idx="10221">
                        <c:v>1022,2</c:v>
                      </c:pt>
                      <c:pt idx="10222">
                        <c:v>1022,3</c:v>
                      </c:pt>
                      <c:pt idx="10223">
                        <c:v>1022,4</c:v>
                      </c:pt>
                      <c:pt idx="10224">
                        <c:v>1022,5</c:v>
                      </c:pt>
                      <c:pt idx="10225">
                        <c:v>1022,6</c:v>
                      </c:pt>
                      <c:pt idx="10226">
                        <c:v>1022,7</c:v>
                      </c:pt>
                      <c:pt idx="10227">
                        <c:v>1022,8</c:v>
                      </c:pt>
                      <c:pt idx="10228">
                        <c:v>1022,9</c:v>
                      </c:pt>
                      <c:pt idx="10229">
                        <c:v>1023</c:v>
                      </c:pt>
                      <c:pt idx="10230">
                        <c:v>1023,1</c:v>
                      </c:pt>
                      <c:pt idx="10231">
                        <c:v>1023,2</c:v>
                      </c:pt>
                      <c:pt idx="10232">
                        <c:v>1023,3</c:v>
                      </c:pt>
                      <c:pt idx="10233">
                        <c:v>1023,4</c:v>
                      </c:pt>
                      <c:pt idx="10234">
                        <c:v>1023,5</c:v>
                      </c:pt>
                      <c:pt idx="10235">
                        <c:v>1023,6</c:v>
                      </c:pt>
                      <c:pt idx="10236">
                        <c:v>1023,7</c:v>
                      </c:pt>
                      <c:pt idx="10237">
                        <c:v>1023,8</c:v>
                      </c:pt>
                      <c:pt idx="10238">
                        <c:v>1023,9</c:v>
                      </c:pt>
                      <c:pt idx="10239">
                        <c:v>1024</c:v>
                      </c:pt>
                      <c:pt idx="10240">
                        <c:v>1024,1</c:v>
                      </c:pt>
                      <c:pt idx="10241">
                        <c:v>1024,2</c:v>
                      </c:pt>
                      <c:pt idx="10242">
                        <c:v>1024,3</c:v>
                      </c:pt>
                      <c:pt idx="10243">
                        <c:v>1024,4</c:v>
                      </c:pt>
                      <c:pt idx="10244">
                        <c:v>1024,5</c:v>
                      </c:pt>
                      <c:pt idx="10245">
                        <c:v>1024,6</c:v>
                      </c:pt>
                      <c:pt idx="10246">
                        <c:v>1024,7</c:v>
                      </c:pt>
                      <c:pt idx="10247">
                        <c:v>1024,8</c:v>
                      </c:pt>
                      <c:pt idx="10248">
                        <c:v>1024,9</c:v>
                      </c:pt>
                      <c:pt idx="10249">
                        <c:v>1025</c:v>
                      </c:pt>
                      <c:pt idx="10250">
                        <c:v>1025,1</c:v>
                      </c:pt>
                      <c:pt idx="10251">
                        <c:v>1025,2</c:v>
                      </c:pt>
                      <c:pt idx="10252">
                        <c:v>1025,3</c:v>
                      </c:pt>
                      <c:pt idx="10253">
                        <c:v>1025,4</c:v>
                      </c:pt>
                      <c:pt idx="10254">
                        <c:v>1025,5</c:v>
                      </c:pt>
                      <c:pt idx="10255">
                        <c:v>1025,6</c:v>
                      </c:pt>
                      <c:pt idx="10256">
                        <c:v>1025,7</c:v>
                      </c:pt>
                      <c:pt idx="10257">
                        <c:v>1025,8</c:v>
                      </c:pt>
                      <c:pt idx="10258">
                        <c:v>1025,9</c:v>
                      </c:pt>
                      <c:pt idx="10259">
                        <c:v>1026</c:v>
                      </c:pt>
                      <c:pt idx="10260">
                        <c:v>1026,1</c:v>
                      </c:pt>
                      <c:pt idx="10261">
                        <c:v>1026,2</c:v>
                      </c:pt>
                      <c:pt idx="10262">
                        <c:v>1026,3</c:v>
                      </c:pt>
                      <c:pt idx="10263">
                        <c:v>1026,4</c:v>
                      </c:pt>
                      <c:pt idx="10264">
                        <c:v>1026,5</c:v>
                      </c:pt>
                      <c:pt idx="10265">
                        <c:v>1026,6</c:v>
                      </c:pt>
                      <c:pt idx="10266">
                        <c:v>1026,7</c:v>
                      </c:pt>
                      <c:pt idx="10267">
                        <c:v>1026,8</c:v>
                      </c:pt>
                      <c:pt idx="10268">
                        <c:v>1026,9</c:v>
                      </c:pt>
                      <c:pt idx="10269">
                        <c:v>1027</c:v>
                      </c:pt>
                      <c:pt idx="10270">
                        <c:v>1027,1</c:v>
                      </c:pt>
                      <c:pt idx="10271">
                        <c:v>1027,2</c:v>
                      </c:pt>
                      <c:pt idx="10272">
                        <c:v>1027,3</c:v>
                      </c:pt>
                      <c:pt idx="10273">
                        <c:v>1027,4</c:v>
                      </c:pt>
                      <c:pt idx="10274">
                        <c:v>1027,5</c:v>
                      </c:pt>
                      <c:pt idx="10275">
                        <c:v>1027,6</c:v>
                      </c:pt>
                      <c:pt idx="10276">
                        <c:v>1027,7</c:v>
                      </c:pt>
                      <c:pt idx="10277">
                        <c:v>1027,8</c:v>
                      </c:pt>
                      <c:pt idx="10278">
                        <c:v>1027,9</c:v>
                      </c:pt>
                      <c:pt idx="10279">
                        <c:v>1028</c:v>
                      </c:pt>
                      <c:pt idx="10280">
                        <c:v>1028,1</c:v>
                      </c:pt>
                      <c:pt idx="10281">
                        <c:v>1028,2</c:v>
                      </c:pt>
                      <c:pt idx="10282">
                        <c:v>1028,3</c:v>
                      </c:pt>
                      <c:pt idx="10283">
                        <c:v>1028,4</c:v>
                      </c:pt>
                      <c:pt idx="10284">
                        <c:v>1028,5</c:v>
                      </c:pt>
                      <c:pt idx="10285">
                        <c:v>1028,6</c:v>
                      </c:pt>
                      <c:pt idx="10286">
                        <c:v>1028,7</c:v>
                      </c:pt>
                      <c:pt idx="10287">
                        <c:v>1028,8</c:v>
                      </c:pt>
                      <c:pt idx="10288">
                        <c:v>1028,9</c:v>
                      </c:pt>
                      <c:pt idx="10289">
                        <c:v>1029</c:v>
                      </c:pt>
                      <c:pt idx="10290">
                        <c:v>1029,1</c:v>
                      </c:pt>
                      <c:pt idx="10291">
                        <c:v>1029,2</c:v>
                      </c:pt>
                      <c:pt idx="10292">
                        <c:v>1029,3</c:v>
                      </c:pt>
                      <c:pt idx="10293">
                        <c:v>1029,4</c:v>
                      </c:pt>
                      <c:pt idx="10294">
                        <c:v>1029,5</c:v>
                      </c:pt>
                      <c:pt idx="10295">
                        <c:v>1029,6</c:v>
                      </c:pt>
                      <c:pt idx="10296">
                        <c:v>1029,7</c:v>
                      </c:pt>
                      <c:pt idx="10297">
                        <c:v>1029,8</c:v>
                      </c:pt>
                      <c:pt idx="10298">
                        <c:v>1029,9</c:v>
                      </c:pt>
                      <c:pt idx="10299">
                        <c:v>1030</c:v>
                      </c:pt>
                      <c:pt idx="10300">
                        <c:v>1030,1</c:v>
                      </c:pt>
                      <c:pt idx="10301">
                        <c:v>1030,2</c:v>
                      </c:pt>
                      <c:pt idx="10302">
                        <c:v>1030,3</c:v>
                      </c:pt>
                      <c:pt idx="10303">
                        <c:v>1030,4</c:v>
                      </c:pt>
                      <c:pt idx="10304">
                        <c:v>1030,5</c:v>
                      </c:pt>
                      <c:pt idx="10305">
                        <c:v>1030,6</c:v>
                      </c:pt>
                      <c:pt idx="10306">
                        <c:v>1030,7</c:v>
                      </c:pt>
                      <c:pt idx="10307">
                        <c:v>1030,8</c:v>
                      </c:pt>
                      <c:pt idx="10308">
                        <c:v>1030,9</c:v>
                      </c:pt>
                      <c:pt idx="10309">
                        <c:v>1031</c:v>
                      </c:pt>
                      <c:pt idx="10310">
                        <c:v>1031,1</c:v>
                      </c:pt>
                      <c:pt idx="10311">
                        <c:v>1031,2</c:v>
                      </c:pt>
                      <c:pt idx="10312">
                        <c:v>1031,3</c:v>
                      </c:pt>
                      <c:pt idx="10313">
                        <c:v>1031,4</c:v>
                      </c:pt>
                      <c:pt idx="10314">
                        <c:v>1031,5</c:v>
                      </c:pt>
                      <c:pt idx="10315">
                        <c:v>1031,6</c:v>
                      </c:pt>
                      <c:pt idx="10316">
                        <c:v>1031,7</c:v>
                      </c:pt>
                      <c:pt idx="10317">
                        <c:v>1031,8</c:v>
                      </c:pt>
                      <c:pt idx="10318">
                        <c:v>1031,9</c:v>
                      </c:pt>
                      <c:pt idx="10319">
                        <c:v>1032</c:v>
                      </c:pt>
                      <c:pt idx="10320">
                        <c:v>1032,1</c:v>
                      </c:pt>
                      <c:pt idx="10321">
                        <c:v>1032,2</c:v>
                      </c:pt>
                      <c:pt idx="10322">
                        <c:v>1032,3</c:v>
                      </c:pt>
                      <c:pt idx="10323">
                        <c:v>1032,4</c:v>
                      </c:pt>
                      <c:pt idx="10324">
                        <c:v>1032,5</c:v>
                      </c:pt>
                      <c:pt idx="10325">
                        <c:v>1032,6</c:v>
                      </c:pt>
                      <c:pt idx="10326">
                        <c:v>1032,7</c:v>
                      </c:pt>
                      <c:pt idx="10327">
                        <c:v>1032,8</c:v>
                      </c:pt>
                      <c:pt idx="10328">
                        <c:v>1032,9</c:v>
                      </c:pt>
                      <c:pt idx="10329">
                        <c:v>1033</c:v>
                      </c:pt>
                      <c:pt idx="10330">
                        <c:v>1033,1</c:v>
                      </c:pt>
                      <c:pt idx="10331">
                        <c:v>1033,2</c:v>
                      </c:pt>
                      <c:pt idx="10332">
                        <c:v>1033,3</c:v>
                      </c:pt>
                      <c:pt idx="10333">
                        <c:v>1033,4</c:v>
                      </c:pt>
                      <c:pt idx="10334">
                        <c:v>1033,5</c:v>
                      </c:pt>
                      <c:pt idx="10335">
                        <c:v>1033,6</c:v>
                      </c:pt>
                      <c:pt idx="10336">
                        <c:v>1033,7</c:v>
                      </c:pt>
                      <c:pt idx="10337">
                        <c:v>1033,8</c:v>
                      </c:pt>
                      <c:pt idx="10338">
                        <c:v>1033,9</c:v>
                      </c:pt>
                      <c:pt idx="10339">
                        <c:v>1034</c:v>
                      </c:pt>
                      <c:pt idx="10340">
                        <c:v>1034,1</c:v>
                      </c:pt>
                      <c:pt idx="10341">
                        <c:v>1034,2</c:v>
                      </c:pt>
                      <c:pt idx="10342">
                        <c:v>1034,3</c:v>
                      </c:pt>
                      <c:pt idx="10343">
                        <c:v>1034,4</c:v>
                      </c:pt>
                      <c:pt idx="10344">
                        <c:v>1034,5</c:v>
                      </c:pt>
                      <c:pt idx="10345">
                        <c:v>1034,6</c:v>
                      </c:pt>
                      <c:pt idx="10346">
                        <c:v>1034,7</c:v>
                      </c:pt>
                      <c:pt idx="10347">
                        <c:v>1034,8</c:v>
                      </c:pt>
                      <c:pt idx="10348">
                        <c:v>1034,9</c:v>
                      </c:pt>
                      <c:pt idx="10349">
                        <c:v>1035</c:v>
                      </c:pt>
                      <c:pt idx="10350">
                        <c:v>1035,1</c:v>
                      </c:pt>
                      <c:pt idx="10351">
                        <c:v>1035,2</c:v>
                      </c:pt>
                      <c:pt idx="10352">
                        <c:v>1035,3</c:v>
                      </c:pt>
                      <c:pt idx="10353">
                        <c:v>1035,4</c:v>
                      </c:pt>
                      <c:pt idx="10354">
                        <c:v>1035,5</c:v>
                      </c:pt>
                      <c:pt idx="10355">
                        <c:v>1035,6</c:v>
                      </c:pt>
                      <c:pt idx="10356">
                        <c:v>1035,7</c:v>
                      </c:pt>
                      <c:pt idx="10357">
                        <c:v>1035,8</c:v>
                      </c:pt>
                      <c:pt idx="10358">
                        <c:v>1035,9</c:v>
                      </c:pt>
                      <c:pt idx="10359">
                        <c:v>1036</c:v>
                      </c:pt>
                      <c:pt idx="10360">
                        <c:v>1036,1</c:v>
                      </c:pt>
                      <c:pt idx="10361">
                        <c:v>1036,2</c:v>
                      </c:pt>
                      <c:pt idx="10362">
                        <c:v>1036,3</c:v>
                      </c:pt>
                      <c:pt idx="10363">
                        <c:v>1036,4</c:v>
                      </c:pt>
                      <c:pt idx="10364">
                        <c:v>1036,5</c:v>
                      </c:pt>
                      <c:pt idx="10365">
                        <c:v>1036,6</c:v>
                      </c:pt>
                      <c:pt idx="10366">
                        <c:v>1036,7</c:v>
                      </c:pt>
                      <c:pt idx="10367">
                        <c:v>1036,8</c:v>
                      </c:pt>
                      <c:pt idx="10368">
                        <c:v>1036,9</c:v>
                      </c:pt>
                      <c:pt idx="10369">
                        <c:v>1037</c:v>
                      </c:pt>
                      <c:pt idx="10370">
                        <c:v>1037,1</c:v>
                      </c:pt>
                      <c:pt idx="10371">
                        <c:v>1037,2</c:v>
                      </c:pt>
                      <c:pt idx="10372">
                        <c:v>1037,3</c:v>
                      </c:pt>
                      <c:pt idx="10373">
                        <c:v>1037,4</c:v>
                      </c:pt>
                      <c:pt idx="10374">
                        <c:v>1037,5</c:v>
                      </c:pt>
                      <c:pt idx="10375">
                        <c:v>1037,6</c:v>
                      </c:pt>
                      <c:pt idx="10376">
                        <c:v>1037,7</c:v>
                      </c:pt>
                      <c:pt idx="10377">
                        <c:v>1037,8</c:v>
                      </c:pt>
                      <c:pt idx="10378">
                        <c:v>1037,9</c:v>
                      </c:pt>
                      <c:pt idx="10379">
                        <c:v>1038</c:v>
                      </c:pt>
                      <c:pt idx="10380">
                        <c:v>1038,1</c:v>
                      </c:pt>
                      <c:pt idx="10381">
                        <c:v>1038,2</c:v>
                      </c:pt>
                      <c:pt idx="10382">
                        <c:v>1038,3</c:v>
                      </c:pt>
                      <c:pt idx="10383">
                        <c:v>1038,4</c:v>
                      </c:pt>
                      <c:pt idx="10384">
                        <c:v>1038,5</c:v>
                      </c:pt>
                      <c:pt idx="10385">
                        <c:v>1038,6</c:v>
                      </c:pt>
                      <c:pt idx="10386">
                        <c:v>1038,7</c:v>
                      </c:pt>
                      <c:pt idx="10387">
                        <c:v>1038,8</c:v>
                      </c:pt>
                      <c:pt idx="10388">
                        <c:v>1038,9</c:v>
                      </c:pt>
                      <c:pt idx="10389">
                        <c:v>1039</c:v>
                      </c:pt>
                      <c:pt idx="10390">
                        <c:v>1039,1</c:v>
                      </c:pt>
                      <c:pt idx="10391">
                        <c:v>1039,2</c:v>
                      </c:pt>
                      <c:pt idx="10392">
                        <c:v>1039,3</c:v>
                      </c:pt>
                      <c:pt idx="10393">
                        <c:v>1039,4</c:v>
                      </c:pt>
                      <c:pt idx="10394">
                        <c:v>1039,5</c:v>
                      </c:pt>
                      <c:pt idx="10395">
                        <c:v>1039,6</c:v>
                      </c:pt>
                      <c:pt idx="10396">
                        <c:v>1039,7</c:v>
                      </c:pt>
                      <c:pt idx="10397">
                        <c:v>1039,8</c:v>
                      </c:pt>
                      <c:pt idx="10398">
                        <c:v>1039,9</c:v>
                      </c:pt>
                      <c:pt idx="10399">
                        <c:v>1040</c:v>
                      </c:pt>
                      <c:pt idx="10400">
                        <c:v>1040,1</c:v>
                      </c:pt>
                      <c:pt idx="10401">
                        <c:v>1040,2</c:v>
                      </c:pt>
                      <c:pt idx="10402">
                        <c:v>1040,3</c:v>
                      </c:pt>
                      <c:pt idx="10403">
                        <c:v>1040,4</c:v>
                      </c:pt>
                      <c:pt idx="10404">
                        <c:v>1040,5</c:v>
                      </c:pt>
                      <c:pt idx="10405">
                        <c:v>1040,6</c:v>
                      </c:pt>
                      <c:pt idx="10406">
                        <c:v>1040,7</c:v>
                      </c:pt>
                      <c:pt idx="10407">
                        <c:v>1040,8</c:v>
                      </c:pt>
                      <c:pt idx="10408">
                        <c:v>1040,9</c:v>
                      </c:pt>
                      <c:pt idx="10409">
                        <c:v>1041</c:v>
                      </c:pt>
                      <c:pt idx="10410">
                        <c:v>1041,1</c:v>
                      </c:pt>
                      <c:pt idx="10411">
                        <c:v>1041,2</c:v>
                      </c:pt>
                      <c:pt idx="10412">
                        <c:v>1041,3</c:v>
                      </c:pt>
                      <c:pt idx="10413">
                        <c:v>1041,4</c:v>
                      </c:pt>
                      <c:pt idx="10414">
                        <c:v>1041,5</c:v>
                      </c:pt>
                      <c:pt idx="10415">
                        <c:v>1041,6</c:v>
                      </c:pt>
                      <c:pt idx="10416">
                        <c:v>1041,7</c:v>
                      </c:pt>
                      <c:pt idx="10417">
                        <c:v>1041,8</c:v>
                      </c:pt>
                      <c:pt idx="10418">
                        <c:v>1041,9</c:v>
                      </c:pt>
                      <c:pt idx="10419">
                        <c:v>1042</c:v>
                      </c:pt>
                      <c:pt idx="10420">
                        <c:v>1042,1</c:v>
                      </c:pt>
                      <c:pt idx="10421">
                        <c:v>1042,2</c:v>
                      </c:pt>
                      <c:pt idx="10422">
                        <c:v>1042,3</c:v>
                      </c:pt>
                      <c:pt idx="10423">
                        <c:v>1042,4</c:v>
                      </c:pt>
                      <c:pt idx="10424">
                        <c:v>1042,5</c:v>
                      </c:pt>
                      <c:pt idx="10425">
                        <c:v>1042,6</c:v>
                      </c:pt>
                      <c:pt idx="10426">
                        <c:v>1042,7</c:v>
                      </c:pt>
                      <c:pt idx="10427">
                        <c:v>1042,8</c:v>
                      </c:pt>
                      <c:pt idx="10428">
                        <c:v>1042,9</c:v>
                      </c:pt>
                      <c:pt idx="10429">
                        <c:v>1043</c:v>
                      </c:pt>
                      <c:pt idx="10430">
                        <c:v>1043,1</c:v>
                      </c:pt>
                      <c:pt idx="10431">
                        <c:v>1043,2</c:v>
                      </c:pt>
                      <c:pt idx="10432">
                        <c:v>1043,3</c:v>
                      </c:pt>
                      <c:pt idx="10433">
                        <c:v>1043,4</c:v>
                      </c:pt>
                      <c:pt idx="10434">
                        <c:v>1043,5</c:v>
                      </c:pt>
                      <c:pt idx="10435">
                        <c:v>1043,6</c:v>
                      </c:pt>
                      <c:pt idx="10436">
                        <c:v>1043,7</c:v>
                      </c:pt>
                      <c:pt idx="10437">
                        <c:v>1043,8</c:v>
                      </c:pt>
                      <c:pt idx="10438">
                        <c:v>1043,9</c:v>
                      </c:pt>
                      <c:pt idx="10439">
                        <c:v>1044</c:v>
                      </c:pt>
                      <c:pt idx="10440">
                        <c:v>1044,1</c:v>
                      </c:pt>
                      <c:pt idx="10441">
                        <c:v>1044,2</c:v>
                      </c:pt>
                      <c:pt idx="10442">
                        <c:v>1044,3</c:v>
                      </c:pt>
                      <c:pt idx="10443">
                        <c:v>1044,4</c:v>
                      </c:pt>
                      <c:pt idx="10444">
                        <c:v>1044,5</c:v>
                      </c:pt>
                      <c:pt idx="10445">
                        <c:v>1044,6</c:v>
                      </c:pt>
                      <c:pt idx="10446">
                        <c:v>1044,7</c:v>
                      </c:pt>
                      <c:pt idx="10447">
                        <c:v>1044,8</c:v>
                      </c:pt>
                      <c:pt idx="10448">
                        <c:v>1044,9</c:v>
                      </c:pt>
                      <c:pt idx="10449">
                        <c:v>1045</c:v>
                      </c:pt>
                      <c:pt idx="10450">
                        <c:v>1045,1</c:v>
                      </c:pt>
                      <c:pt idx="10451">
                        <c:v>1045,2</c:v>
                      </c:pt>
                      <c:pt idx="10452">
                        <c:v>1045,3</c:v>
                      </c:pt>
                      <c:pt idx="10453">
                        <c:v>1045,4</c:v>
                      </c:pt>
                      <c:pt idx="10454">
                        <c:v>1045,5</c:v>
                      </c:pt>
                      <c:pt idx="10455">
                        <c:v>1045,6</c:v>
                      </c:pt>
                      <c:pt idx="10456">
                        <c:v>1045,7</c:v>
                      </c:pt>
                      <c:pt idx="10457">
                        <c:v>1045,8</c:v>
                      </c:pt>
                      <c:pt idx="10458">
                        <c:v>1045,9</c:v>
                      </c:pt>
                      <c:pt idx="10459">
                        <c:v>1046</c:v>
                      </c:pt>
                      <c:pt idx="10460">
                        <c:v>1046,1</c:v>
                      </c:pt>
                      <c:pt idx="10461">
                        <c:v>1046,2</c:v>
                      </c:pt>
                      <c:pt idx="10462">
                        <c:v>1046,3</c:v>
                      </c:pt>
                      <c:pt idx="10463">
                        <c:v>1046,4</c:v>
                      </c:pt>
                      <c:pt idx="10464">
                        <c:v>1046,5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Dureno'!$B$2:$B$10466</c15:sqref>
                        </c15:formulaRef>
                      </c:ext>
                    </c:extLst>
                    <c:numCache>
                      <c:formatCode>General</c:formatCode>
                      <c:ptCount val="10464"/>
                      <c:pt idx="0">
                        <c:v>198</c:v>
                      </c:pt>
                      <c:pt idx="1">
                        <c:v>378</c:v>
                      </c:pt>
                      <c:pt idx="2">
                        <c:v>565</c:v>
                      </c:pt>
                      <c:pt idx="3">
                        <c:v>571</c:v>
                      </c:pt>
                      <c:pt idx="4">
                        <c:v>570</c:v>
                      </c:pt>
                      <c:pt idx="5">
                        <c:v>567</c:v>
                      </c:pt>
                      <c:pt idx="6">
                        <c:v>572</c:v>
                      </c:pt>
                      <c:pt idx="7">
                        <c:v>590</c:v>
                      </c:pt>
                      <c:pt idx="8">
                        <c:v>592</c:v>
                      </c:pt>
                      <c:pt idx="9">
                        <c:v>632</c:v>
                      </c:pt>
                      <c:pt idx="10">
                        <c:v>611</c:v>
                      </c:pt>
                      <c:pt idx="11">
                        <c:v>608</c:v>
                      </c:pt>
                      <c:pt idx="12">
                        <c:v>575</c:v>
                      </c:pt>
                      <c:pt idx="13">
                        <c:v>551</c:v>
                      </c:pt>
                      <c:pt idx="14">
                        <c:v>547</c:v>
                      </c:pt>
                      <c:pt idx="15">
                        <c:v>547</c:v>
                      </c:pt>
                      <c:pt idx="16">
                        <c:v>554</c:v>
                      </c:pt>
                      <c:pt idx="17">
                        <c:v>548</c:v>
                      </c:pt>
                      <c:pt idx="18">
                        <c:v>541</c:v>
                      </c:pt>
                      <c:pt idx="19">
                        <c:v>543</c:v>
                      </c:pt>
                      <c:pt idx="20">
                        <c:v>529</c:v>
                      </c:pt>
                      <c:pt idx="21">
                        <c:v>542</c:v>
                      </c:pt>
                      <c:pt idx="22">
                        <c:v>521</c:v>
                      </c:pt>
                      <c:pt idx="23">
                        <c:v>550</c:v>
                      </c:pt>
                      <c:pt idx="24">
                        <c:v>552</c:v>
                      </c:pt>
                      <c:pt idx="25">
                        <c:v>573</c:v>
                      </c:pt>
                      <c:pt idx="26">
                        <c:v>572</c:v>
                      </c:pt>
                      <c:pt idx="27">
                        <c:v>585</c:v>
                      </c:pt>
                      <c:pt idx="28">
                        <c:v>580</c:v>
                      </c:pt>
                      <c:pt idx="29">
                        <c:v>586</c:v>
                      </c:pt>
                      <c:pt idx="30">
                        <c:v>587</c:v>
                      </c:pt>
                      <c:pt idx="31">
                        <c:v>605</c:v>
                      </c:pt>
                      <c:pt idx="32">
                        <c:v>592</c:v>
                      </c:pt>
                      <c:pt idx="33">
                        <c:v>589</c:v>
                      </c:pt>
                      <c:pt idx="34">
                        <c:v>565</c:v>
                      </c:pt>
                      <c:pt idx="35">
                        <c:v>546</c:v>
                      </c:pt>
                      <c:pt idx="36">
                        <c:v>536</c:v>
                      </c:pt>
                      <c:pt idx="37">
                        <c:v>534</c:v>
                      </c:pt>
                      <c:pt idx="38">
                        <c:v>556</c:v>
                      </c:pt>
                      <c:pt idx="39">
                        <c:v>554</c:v>
                      </c:pt>
                      <c:pt idx="40">
                        <c:v>585</c:v>
                      </c:pt>
                      <c:pt idx="41">
                        <c:v>612</c:v>
                      </c:pt>
                      <c:pt idx="42">
                        <c:v>628</c:v>
                      </c:pt>
                      <c:pt idx="43">
                        <c:v>614</c:v>
                      </c:pt>
                      <c:pt idx="44">
                        <c:v>598</c:v>
                      </c:pt>
                      <c:pt idx="45">
                        <c:v>604</c:v>
                      </c:pt>
                      <c:pt idx="46">
                        <c:v>600</c:v>
                      </c:pt>
                      <c:pt idx="47">
                        <c:v>612</c:v>
                      </c:pt>
                      <c:pt idx="48">
                        <c:v>607</c:v>
                      </c:pt>
                      <c:pt idx="49">
                        <c:v>582</c:v>
                      </c:pt>
                      <c:pt idx="50">
                        <c:v>583</c:v>
                      </c:pt>
                      <c:pt idx="51">
                        <c:v>593</c:v>
                      </c:pt>
                      <c:pt idx="52">
                        <c:v>590</c:v>
                      </c:pt>
                      <c:pt idx="53">
                        <c:v>600</c:v>
                      </c:pt>
                      <c:pt idx="54">
                        <c:v>593</c:v>
                      </c:pt>
                      <c:pt idx="55">
                        <c:v>588</c:v>
                      </c:pt>
                      <c:pt idx="56">
                        <c:v>586</c:v>
                      </c:pt>
                      <c:pt idx="57">
                        <c:v>594</c:v>
                      </c:pt>
                      <c:pt idx="58">
                        <c:v>598</c:v>
                      </c:pt>
                      <c:pt idx="59">
                        <c:v>594</c:v>
                      </c:pt>
                      <c:pt idx="60">
                        <c:v>600</c:v>
                      </c:pt>
                      <c:pt idx="61">
                        <c:v>598</c:v>
                      </c:pt>
                      <c:pt idx="62">
                        <c:v>597</c:v>
                      </c:pt>
                      <c:pt idx="63">
                        <c:v>594</c:v>
                      </c:pt>
                      <c:pt idx="64">
                        <c:v>595</c:v>
                      </c:pt>
                      <c:pt idx="65">
                        <c:v>591</c:v>
                      </c:pt>
                      <c:pt idx="66">
                        <c:v>583</c:v>
                      </c:pt>
                      <c:pt idx="67">
                        <c:v>597</c:v>
                      </c:pt>
                      <c:pt idx="68">
                        <c:v>593</c:v>
                      </c:pt>
                      <c:pt idx="69">
                        <c:v>589</c:v>
                      </c:pt>
                      <c:pt idx="70">
                        <c:v>600</c:v>
                      </c:pt>
                      <c:pt idx="71">
                        <c:v>604</c:v>
                      </c:pt>
                      <c:pt idx="72">
                        <c:v>598</c:v>
                      </c:pt>
                      <c:pt idx="73">
                        <c:v>591</c:v>
                      </c:pt>
                      <c:pt idx="74">
                        <c:v>589</c:v>
                      </c:pt>
                      <c:pt idx="75">
                        <c:v>594</c:v>
                      </c:pt>
                      <c:pt idx="76">
                        <c:v>589</c:v>
                      </c:pt>
                      <c:pt idx="77">
                        <c:v>585</c:v>
                      </c:pt>
                      <c:pt idx="78">
                        <c:v>591</c:v>
                      </c:pt>
                      <c:pt idx="79">
                        <c:v>601</c:v>
                      </c:pt>
                      <c:pt idx="80">
                        <c:v>594</c:v>
                      </c:pt>
                      <c:pt idx="81">
                        <c:v>584</c:v>
                      </c:pt>
                      <c:pt idx="82">
                        <c:v>581</c:v>
                      </c:pt>
                      <c:pt idx="83">
                        <c:v>579</c:v>
                      </c:pt>
                      <c:pt idx="84">
                        <c:v>586</c:v>
                      </c:pt>
                      <c:pt idx="85">
                        <c:v>595</c:v>
                      </c:pt>
                      <c:pt idx="86">
                        <c:v>598</c:v>
                      </c:pt>
                      <c:pt idx="87">
                        <c:v>606</c:v>
                      </c:pt>
                      <c:pt idx="88">
                        <c:v>609</c:v>
                      </c:pt>
                      <c:pt idx="89">
                        <c:v>597</c:v>
                      </c:pt>
                      <c:pt idx="90">
                        <c:v>595</c:v>
                      </c:pt>
                      <c:pt idx="91">
                        <c:v>596</c:v>
                      </c:pt>
                      <c:pt idx="92">
                        <c:v>595</c:v>
                      </c:pt>
                      <c:pt idx="93">
                        <c:v>599</c:v>
                      </c:pt>
                      <c:pt idx="94">
                        <c:v>593</c:v>
                      </c:pt>
                      <c:pt idx="95">
                        <c:v>589</c:v>
                      </c:pt>
                      <c:pt idx="96">
                        <c:v>581</c:v>
                      </c:pt>
                      <c:pt idx="97">
                        <c:v>586</c:v>
                      </c:pt>
                      <c:pt idx="98">
                        <c:v>590</c:v>
                      </c:pt>
                      <c:pt idx="99">
                        <c:v>597</c:v>
                      </c:pt>
                      <c:pt idx="100">
                        <c:v>589</c:v>
                      </c:pt>
                      <c:pt idx="101">
                        <c:v>587</c:v>
                      </c:pt>
                      <c:pt idx="102">
                        <c:v>588</c:v>
                      </c:pt>
                      <c:pt idx="103">
                        <c:v>594</c:v>
                      </c:pt>
                      <c:pt idx="104">
                        <c:v>602</c:v>
                      </c:pt>
                      <c:pt idx="105">
                        <c:v>602</c:v>
                      </c:pt>
                      <c:pt idx="106">
                        <c:v>593</c:v>
                      </c:pt>
                      <c:pt idx="107">
                        <c:v>589</c:v>
                      </c:pt>
                      <c:pt idx="108">
                        <c:v>588</c:v>
                      </c:pt>
                      <c:pt idx="109">
                        <c:v>587</c:v>
                      </c:pt>
                      <c:pt idx="110">
                        <c:v>595</c:v>
                      </c:pt>
                      <c:pt idx="111">
                        <c:v>591</c:v>
                      </c:pt>
                      <c:pt idx="112">
                        <c:v>586</c:v>
                      </c:pt>
                      <c:pt idx="113">
                        <c:v>588</c:v>
                      </c:pt>
                      <c:pt idx="114">
                        <c:v>594</c:v>
                      </c:pt>
                      <c:pt idx="115">
                        <c:v>600</c:v>
                      </c:pt>
                      <c:pt idx="116">
                        <c:v>598</c:v>
                      </c:pt>
                      <c:pt idx="117">
                        <c:v>594</c:v>
                      </c:pt>
                      <c:pt idx="118">
                        <c:v>603</c:v>
                      </c:pt>
                      <c:pt idx="119">
                        <c:v>605</c:v>
                      </c:pt>
                      <c:pt idx="120">
                        <c:v>604</c:v>
                      </c:pt>
                      <c:pt idx="121">
                        <c:v>600</c:v>
                      </c:pt>
                      <c:pt idx="122">
                        <c:v>599</c:v>
                      </c:pt>
                      <c:pt idx="123">
                        <c:v>607</c:v>
                      </c:pt>
                      <c:pt idx="124">
                        <c:v>605</c:v>
                      </c:pt>
                      <c:pt idx="125">
                        <c:v>596</c:v>
                      </c:pt>
                      <c:pt idx="126">
                        <c:v>592</c:v>
                      </c:pt>
                      <c:pt idx="127">
                        <c:v>590</c:v>
                      </c:pt>
                      <c:pt idx="128">
                        <c:v>591</c:v>
                      </c:pt>
                      <c:pt idx="129">
                        <c:v>600</c:v>
                      </c:pt>
                      <c:pt idx="130">
                        <c:v>595</c:v>
                      </c:pt>
                      <c:pt idx="131">
                        <c:v>602</c:v>
                      </c:pt>
                      <c:pt idx="132">
                        <c:v>599</c:v>
                      </c:pt>
                      <c:pt idx="133">
                        <c:v>591</c:v>
                      </c:pt>
                      <c:pt idx="134">
                        <c:v>594</c:v>
                      </c:pt>
                      <c:pt idx="135">
                        <c:v>592</c:v>
                      </c:pt>
                      <c:pt idx="136">
                        <c:v>596</c:v>
                      </c:pt>
                      <c:pt idx="137">
                        <c:v>596</c:v>
                      </c:pt>
                      <c:pt idx="138">
                        <c:v>601</c:v>
                      </c:pt>
                      <c:pt idx="139">
                        <c:v>597</c:v>
                      </c:pt>
                      <c:pt idx="140">
                        <c:v>596</c:v>
                      </c:pt>
                      <c:pt idx="141">
                        <c:v>598</c:v>
                      </c:pt>
                      <c:pt idx="142">
                        <c:v>597</c:v>
                      </c:pt>
                      <c:pt idx="143">
                        <c:v>600</c:v>
                      </c:pt>
                      <c:pt idx="144">
                        <c:v>592</c:v>
                      </c:pt>
                      <c:pt idx="145">
                        <c:v>588</c:v>
                      </c:pt>
                      <c:pt idx="146">
                        <c:v>595</c:v>
                      </c:pt>
                      <c:pt idx="147">
                        <c:v>599</c:v>
                      </c:pt>
                      <c:pt idx="148">
                        <c:v>593</c:v>
                      </c:pt>
                      <c:pt idx="149">
                        <c:v>593</c:v>
                      </c:pt>
                      <c:pt idx="150">
                        <c:v>603</c:v>
                      </c:pt>
                      <c:pt idx="151">
                        <c:v>607</c:v>
                      </c:pt>
                      <c:pt idx="152">
                        <c:v>611</c:v>
                      </c:pt>
                      <c:pt idx="153">
                        <c:v>602</c:v>
                      </c:pt>
                      <c:pt idx="154">
                        <c:v>594</c:v>
                      </c:pt>
                      <c:pt idx="155">
                        <c:v>593</c:v>
                      </c:pt>
                      <c:pt idx="156">
                        <c:v>600</c:v>
                      </c:pt>
                      <c:pt idx="157">
                        <c:v>607</c:v>
                      </c:pt>
                      <c:pt idx="158">
                        <c:v>613</c:v>
                      </c:pt>
                      <c:pt idx="159">
                        <c:v>600</c:v>
                      </c:pt>
                      <c:pt idx="160">
                        <c:v>598</c:v>
                      </c:pt>
                      <c:pt idx="161">
                        <c:v>592</c:v>
                      </c:pt>
                      <c:pt idx="162">
                        <c:v>590</c:v>
                      </c:pt>
                      <c:pt idx="163">
                        <c:v>598</c:v>
                      </c:pt>
                      <c:pt idx="164">
                        <c:v>602</c:v>
                      </c:pt>
                      <c:pt idx="165">
                        <c:v>604</c:v>
                      </c:pt>
                      <c:pt idx="166">
                        <c:v>603</c:v>
                      </c:pt>
                      <c:pt idx="167">
                        <c:v>610</c:v>
                      </c:pt>
                      <c:pt idx="168">
                        <c:v>615</c:v>
                      </c:pt>
                      <c:pt idx="169">
                        <c:v>605</c:v>
                      </c:pt>
                      <c:pt idx="170">
                        <c:v>606</c:v>
                      </c:pt>
                      <c:pt idx="171">
                        <c:v>575</c:v>
                      </c:pt>
                      <c:pt idx="172">
                        <c:v>588</c:v>
                      </c:pt>
                      <c:pt idx="173">
                        <c:v>593</c:v>
                      </c:pt>
                      <c:pt idx="174">
                        <c:v>584</c:v>
                      </c:pt>
                      <c:pt idx="175">
                        <c:v>586</c:v>
                      </c:pt>
                      <c:pt idx="176">
                        <c:v>598</c:v>
                      </c:pt>
                      <c:pt idx="177">
                        <c:v>605</c:v>
                      </c:pt>
                      <c:pt idx="178">
                        <c:v>602</c:v>
                      </c:pt>
                      <c:pt idx="179">
                        <c:v>599</c:v>
                      </c:pt>
                      <c:pt idx="180">
                        <c:v>599</c:v>
                      </c:pt>
                      <c:pt idx="181">
                        <c:v>595</c:v>
                      </c:pt>
                      <c:pt idx="182">
                        <c:v>591</c:v>
                      </c:pt>
                      <c:pt idx="183">
                        <c:v>586</c:v>
                      </c:pt>
                      <c:pt idx="184">
                        <c:v>590</c:v>
                      </c:pt>
                      <c:pt idx="185">
                        <c:v>594</c:v>
                      </c:pt>
                      <c:pt idx="186">
                        <c:v>591</c:v>
                      </c:pt>
                      <c:pt idx="187">
                        <c:v>593</c:v>
                      </c:pt>
                      <c:pt idx="188">
                        <c:v>594</c:v>
                      </c:pt>
                      <c:pt idx="189">
                        <c:v>601</c:v>
                      </c:pt>
                      <c:pt idx="190">
                        <c:v>597</c:v>
                      </c:pt>
                      <c:pt idx="191">
                        <c:v>588</c:v>
                      </c:pt>
                      <c:pt idx="192">
                        <c:v>578</c:v>
                      </c:pt>
                      <c:pt idx="193">
                        <c:v>584</c:v>
                      </c:pt>
                      <c:pt idx="194">
                        <c:v>596</c:v>
                      </c:pt>
                      <c:pt idx="195">
                        <c:v>594</c:v>
                      </c:pt>
                      <c:pt idx="196">
                        <c:v>598</c:v>
                      </c:pt>
                      <c:pt idx="197">
                        <c:v>595</c:v>
                      </c:pt>
                      <c:pt idx="198">
                        <c:v>599</c:v>
                      </c:pt>
                      <c:pt idx="199">
                        <c:v>601</c:v>
                      </c:pt>
                      <c:pt idx="200">
                        <c:v>602</c:v>
                      </c:pt>
                      <c:pt idx="201">
                        <c:v>597</c:v>
                      </c:pt>
                      <c:pt idx="202">
                        <c:v>592</c:v>
                      </c:pt>
                      <c:pt idx="203">
                        <c:v>594</c:v>
                      </c:pt>
                      <c:pt idx="204">
                        <c:v>597</c:v>
                      </c:pt>
                      <c:pt idx="205">
                        <c:v>594</c:v>
                      </c:pt>
                      <c:pt idx="206">
                        <c:v>608</c:v>
                      </c:pt>
                      <c:pt idx="207">
                        <c:v>603</c:v>
                      </c:pt>
                      <c:pt idx="208">
                        <c:v>606</c:v>
                      </c:pt>
                      <c:pt idx="209">
                        <c:v>600</c:v>
                      </c:pt>
                      <c:pt idx="210">
                        <c:v>608</c:v>
                      </c:pt>
                      <c:pt idx="211">
                        <c:v>605</c:v>
                      </c:pt>
                      <c:pt idx="212">
                        <c:v>602</c:v>
                      </c:pt>
                      <c:pt idx="213">
                        <c:v>593</c:v>
                      </c:pt>
                      <c:pt idx="214">
                        <c:v>597</c:v>
                      </c:pt>
                      <c:pt idx="215">
                        <c:v>602</c:v>
                      </c:pt>
                      <c:pt idx="216">
                        <c:v>600</c:v>
                      </c:pt>
                      <c:pt idx="217">
                        <c:v>601</c:v>
                      </c:pt>
                      <c:pt idx="218">
                        <c:v>588</c:v>
                      </c:pt>
                      <c:pt idx="219">
                        <c:v>586</c:v>
                      </c:pt>
                      <c:pt idx="220">
                        <c:v>588</c:v>
                      </c:pt>
                      <c:pt idx="221">
                        <c:v>586</c:v>
                      </c:pt>
                      <c:pt idx="222">
                        <c:v>583</c:v>
                      </c:pt>
                      <c:pt idx="223">
                        <c:v>580</c:v>
                      </c:pt>
                      <c:pt idx="224">
                        <c:v>580</c:v>
                      </c:pt>
                      <c:pt idx="225">
                        <c:v>593</c:v>
                      </c:pt>
                      <c:pt idx="226">
                        <c:v>592</c:v>
                      </c:pt>
                      <c:pt idx="227">
                        <c:v>590</c:v>
                      </c:pt>
                      <c:pt idx="228">
                        <c:v>585</c:v>
                      </c:pt>
                      <c:pt idx="229">
                        <c:v>585</c:v>
                      </c:pt>
                      <c:pt idx="230">
                        <c:v>588</c:v>
                      </c:pt>
                      <c:pt idx="231">
                        <c:v>589</c:v>
                      </c:pt>
                      <c:pt idx="232">
                        <c:v>592</c:v>
                      </c:pt>
                      <c:pt idx="233">
                        <c:v>594</c:v>
                      </c:pt>
                      <c:pt idx="234">
                        <c:v>598</c:v>
                      </c:pt>
                      <c:pt idx="235">
                        <c:v>599</c:v>
                      </c:pt>
                      <c:pt idx="236">
                        <c:v>598</c:v>
                      </c:pt>
                      <c:pt idx="237">
                        <c:v>600</c:v>
                      </c:pt>
                      <c:pt idx="238">
                        <c:v>597</c:v>
                      </c:pt>
                      <c:pt idx="239">
                        <c:v>586</c:v>
                      </c:pt>
                      <c:pt idx="240">
                        <c:v>589</c:v>
                      </c:pt>
                      <c:pt idx="241">
                        <c:v>594</c:v>
                      </c:pt>
                      <c:pt idx="242">
                        <c:v>595</c:v>
                      </c:pt>
                      <c:pt idx="243">
                        <c:v>601</c:v>
                      </c:pt>
                      <c:pt idx="244">
                        <c:v>595</c:v>
                      </c:pt>
                      <c:pt idx="245">
                        <c:v>593</c:v>
                      </c:pt>
                      <c:pt idx="246">
                        <c:v>590</c:v>
                      </c:pt>
                      <c:pt idx="247">
                        <c:v>585</c:v>
                      </c:pt>
                      <c:pt idx="248">
                        <c:v>592</c:v>
                      </c:pt>
                      <c:pt idx="249">
                        <c:v>597</c:v>
                      </c:pt>
                      <c:pt idx="250">
                        <c:v>606</c:v>
                      </c:pt>
                      <c:pt idx="251">
                        <c:v>604</c:v>
                      </c:pt>
                      <c:pt idx="252">
                        <c:v>601</c:v>
                      </c:pt>
                      <c:pt idx="253">
                        <c:v>610</c:v>
                      </c:pt>
                      <c:pt idx="254">
                        <c:v>613</c:v>
                      </c:pt>
                      <c:pt idx="255">
                        <c:v>615</c:v>
                      </c:pt>
                      <c:pt idx="256">
                        <c:v>614</c:v>
                      </c:pt>
                      <c:pt idx="257">
                        <c:v>614</c:v>
                      </c:pt>
                      <c:pt idx="258">
                        <c:v>610</c:v>
                      </c:pt>
                      <c:pt idx="259">
                        <c:v>613</c:v>
                      </c:pt>
                      <c:pt idx="260">
                        <c:v>603</c:v>
                      </c:pt>
                      <c:pt idx="261">
                        <c:v>603</c:v>
                      </c:pt>
                      <c:pt idx="262">
                        <c:v>595</c:v>
                      </c:pt>
                      <c:pt idx="263">
                        <c:v>609</c:v>
                      </c:pt>
                      <c:pt idx="264">
                        <c:v>612</c:v>
                      </c:pt>
                      <c:pt idx="265">
                        <c:v>609</c:v>
                      </c:pt>
                      <c:pt idx="266">
                        <c:v>599</c:v>
                      </c:pt>
                      <c:pt idx="267">
                        <c:v>590</c:v>
                      </c:pt>
                      <c:pt idx="268">
                        <c:v>592</c:v>
                      </c:pt>
                      <c:pt idx="269">
                        <c:v>594</c:v>
                      </c:pt>
                      <c:pt idx="270">
                        <c:v>590</c:v>
                      </c:pt>
                      <c:pt idx="271">
                        <c:v>594</c:v>
                      </c:pt>
                      <c:pt idx="272">
                        <c:v>599</c:v>
                      </c:pt>
                      <c:pt idx="273">
                        <c:v>604</c:v>
                      </c:pt>
                      <c:pt idx="274">
                        <c:v>601</c:v>
                      </c:pt>
                      <c:pt idx="275">
                        <c:v>595</c:v>
                      </c:pt>
                      <c:pt idx="276">
                        <c:v>594</c:v>
                      </c:pt>
                      <c:pt idx="277">
                        <c:v>598</c:v>
                      </c:pt>
                      <c:pt idx="278">
                        <c:v>601</c:v>
                      </c:pt>
                      <c:pt idx="279">
                        <c:v>606</c:v>
                      </c:pt>
                      <c:pt idx="280">
                        <c:v>609</c:v>
                      </c:pt>
                      <c:pt idx="281">
                        <c:v>598</c:v>
                      </c:pt>
                      <c:pt idx="282">
                        <c:v>590</c:v>
                      </c:pt>
                      <c:pt idx="283">
                        <c:v>587</c:v>
                      </c:pt>
                      <c:pt idx="284">
                        <c:v>600</c:v>
                      </c:pt>
                      <c:pt idx="285">
                        <c:v>599</c:v>
                      </c:pt>
                      <c:pt idx="286">
                        <c:v>592</c:v>
                      </c:pt>
                      <c:pt idx="287">
                        <c:v>589</c:v>
                      </c:pt>
                      <c:pt idx="288">
                        <c:v>587</c:v>
                      </c:pt>
                      <c:pt idx="289">
                        <c:v>585</c:v>
                      </c:pt>
                      <c:pt idx="290">
                        <c:v>586</c:v>
                      </c:pt>
                      <c:pt idx="291">
                        <c:v>589</c:v>
                      </c:pt>
                      <c:pt idx="292">
                        <c:v>598</c:v>
                      </c:pt>
                      <c:pt idx="293">
                        <c:v>37</c:v>
                      </c:pt>
                      <c:pt idx="294">
                        <c:v>225</c:v>
                      </c:pt>
                      <c:pt idx="295">
                        <c:v>416</c:v>
                      </c:pt>
                      <c:pt idx="296">
                        <c:v>596</c:v>
                      </c:pt>
                      <c:pt idx="297">
                        <c:v>599</c:v>
                      </c:pt>
                      <c:pt idx="298">
                        <c:v>595</c:v>
                      </c:pt>
                      <c:pt idx="299">
                        <c:v>598</c:v>
                      </c:pt>
                      <c:pt idx="300">
                        <c:v>595</c:v>
                      </c:pt>
                      <c:pt idx="301">
                        <c:v>594</c:v>
                      </c:pt>
                      <c:pt idx="302">
                        <c:v>599</c:v>
                      </c:pt>
                      <c:pt idx="303">
                        <c:v>602</c:v>
                      </c:pt>
                      <c:pt idx="304">
                        <c:v>603</c:v>
                      </c:pt>
                      <c:pt idx="305">
                        <c:v>597</c:v>
                      </c:pt>
                      <c:pt idx="306">
                        <c:v>601</c:v>
                      </c:pt>
                      <c:pt idx="307">
                        <c:v>606</c:v>
                      </c:pt>
                      <c:pt idx="308">
                        <c:v>588</c:v>
                      </c:pt>
                      <c:pt idx="309">
                        <c:v>582</c:v>
                      </c:pt>
                      <c:pt idx="310">
                        <c:v>583</c:v>
                      </c:pt>
                      <c:pt idx="311">
                        <c:v>597</c:v>
                      </c:pt>
                      <c:pt idx="312">
                        <c:v>596</c:v>
                      </c:pt>
                      <c:pt idx="313">
                        <c:v>582</c:v>
                      </c:pt>
                      <c:pt idx="314">
                        <c:v>581</c:v>
                      </c:pt>
                      <c:pt idx="315">
                        <c:v>576</c:v>
                      </c:pt>
                      <c:pt idx="316">
                        <c:v>587</c:v>
                      </c:pt>
                      <c:pt idx="317">
                        <c:v>594</c:v>
                      </c:pt>
                      <c:pt idx="318">
                        <c:v>600</c:v>
                      </c:pt>
                      <c:pt idx="319">
                        <c:v>604</c:v>
                      </c:pt>
                      <c:pt idx="320">
                        <c:v>590</c:v>
                      </c:pt>
                      <c:pt idx="321">
                        <c:v>591</c:v>
                      </c:pt>
                      <c:pt idx="322">
                        <c:v>590</c:v>
                      </c:pt>
                      <c:pt idx="323">
                        <c:v>594</c:v>
                      </c:pt>
                      <c:pt idx="324">
                        <c:v>599</c:v>
                      </c:pt>
                      <c:pt idx="325">
                        <c:v>595</c:v>
                      </c:pt>
                      <c:pt idx="326">
                        <c:v>591</c:v>
                      </c:pt>
                      <c:pt idx="327">
                        <c:v>594</c:v>
                      </c:pt>
                      <c:pt idx="328">
                        <c:v>599</c:v>
                      </c:pt>
                      <c:pt idx="329">
                        <c:v>599</c:v>
                      </c:pt>
                      <c:pt idx="330">
                        <c:v>597</c:v>
                      </c:pt>
                      <c:pt idx="331">
                        <c:v>596</c:v>
                      </c:pt>
                      <c:pt idx="332">
                        <c:v>592</c:v>
                      </c:pt>
                      <c:pt idx="333">
                        <c:v>598</c:v>
                      </c:pt>
                      <c:pt idx="334">
                        <c:v>603</c:v>
                      </c:pt>
                      <c:pt idx="335">
                        <c:v>605</c:v>
                      </c:pt>
                      <c:pt idx="336">
                        <c:v>605</c:v>
                      </c:pt>
                      <c:pt idx="337">
                        <c:v>596</c:v>
                      </c:pt>
                      <c:pt idx="338">
                        <c:v>598</c:v>
                      </c:pt>
                      <c:pt idx="339">
                        <c:v>595</c:v>
                      </c:pt>
                      <c:pt idx="340">
                        <c:v>604</c:v>
                      </c:pt>
                      <c:pt idx="341">
                        <c:v>602</c:v>
                      </c:pt>
                      <c:pt idx="342">
                        <c:v>600</c:v>
                      </c:pt>
                      <c:pt idx="343">
                        <c:v>599</c:v>
                      </c:pt>
                      <c:pt idx="344">
                        <c:v>597</c:v>
                      </c:pt>
                      <c:pt idx="345">
                        <c:v>601</c:v>
                      </c:pt>
                      <c:pt idx="346">
                        <c:v>598</c:v>
                      </c:pt>
                      <c:pt idx="347">
                        <c:v>602</c:v>
                      </c:pt>
                      <c:pt idx="348">
                        <c:v>601</c:v>
                      </c:pt>
                      <c:pt idx="349">
                        <c:v>603</c:v>
                      </c:pt>
                      <c:pt idx="350">
                        <c:v>596</c:v>
                      </c:pt>
                      <c:pt idx="351">
                        <c:v>607</c:v>
                      </c:pt>
                      <c:pt idx="352">
                        <c:v>604</c:v>
                      </c:pt>
                      <c:pt idx="353">
                        <c:v>598</c:v>
                      </c:pt>
                      <c:pt idx="354">
                        <c:v>584</c:v>
                      </c:pt>
                      <c:pt idx="355">
                        <c:v>585</c:v>
                      </c:pt>
                      <c:pt idx="356">
                        <c:v>590</c:v>
                      </c:pt>
                      <c:pt idx="357">
                        <c:v>602</c:v>
                      </c:pt>
                      <c:pt idx="358">
                        <c:v>602</c:v>
                      </c:pt>
                      <c:pt idx="359">
                        <c:v>593</c:v>
                      </c:pt>
                      <c:pt idx="360">
                        <c:v>591</c:v>
                      </c:pt>
                      <c:pt idx="361">
                        <c:v>589</c:v>
                      </c:pt>
                      <c:pt idx="362">
                        <c:v>586</c:v>
                      </c:pt>
                      <c:pt idx="363">
                        <c:v>588</c:v>
                      </c:pt>
                      <c:pt idx="364">
                        <c:v>597</c:v>
                      </c:pt>
                      <c:pt idx="365">
                        <c:v>605</c:v>
                      </c:pt>
                      <c:pt idx="366">
                        <c:v>604</c:v>
                      </c:pt>
                      <c:pt idx="367">
                        <c:v>597</c:v>
                      </c:pt>
                      <c:pt idx="368">
                        <c:v>597</c:v>
                      </c:pt>
                      <c:pt idx="369">
                        <c:v>600</c:v>
                      </c:pt>
                      <c:pt idx="370">
                        <c:v>609</c:v>
                      </c:pt>
                      <c:pt idx="371">
                        <c:v>604</c:v>
                      </c:pt>
                      <c:pt idx="372">
                        <c:v>602</c:v>
                      </c:pt>
                      <c:pt idx="373">
                        <c:v>601</c:v>
                      </c:pt>
                      <c:pt idx="374">
                        <c:v>601</c:v>
                      </c:pt>
                      <c:pt idx="375">
                        <c:v>607</c:v>
                      </c:pt>
                      <c:pt idx="376">
                        <c:v>607</c:v>
                      </c:pt>
                      <c:pt idx="377">
                        <c:v>596</c:v>
                      </c:pt>
                      <c:pt idx="378">
                        <c:v>601</c:v>
                      </c:pt>
                      <c:pt idx="379">
                        <c:v>606</c:v>
                      </c:pt>
                      <c:pt idx="380">
                        <c:v>608</c:v>
                      </c:pt>
                      <c:pt idx="381">
                        <c:v>608</c:v>
                      </c:pt>
                      <c:pt idx="382">
                        <c:v>606</c:v>
                      </c:pt>
                      <c:pt idx="383">
                        <c:v>612</c:v>
                      </c:pt>
                      <c:pt idx="384">
                        <c:v>614</c:v>
                      </c:pt>
                      <c:pt idx="385">
                        <c:v>607</c:v>
                      </c:pt>
                      <c:pt idx="386">
                        <c:v>608</c:v>
                      </c:pt>
                      <c:pt idx="387">
                        <c:v>616</c:v>
                      </c:pt>
                      <c:pt idx="388">
                        <c:v>611</c:v>
                      </c:pt>
                      <c:pt idx="389">
                        <c:v>612</c:v>
                      </c:pt>
                      <c:pt idx="390">
                        <c:v>604</c:v>
                      </c:pt>
                      <c:pt idx="391">
                        <c:v>609</c:v>
                      </c:pt>
                      <c:pt idx="392">
                        <c:v>606</c:v>
                      </c:pt>
                      <c:pt idx="393">
                        <c:v>602</c:v>
                      </c:pt>
                      <c:pt idx="394">
                        <c:v>597</c:v>
                      </c:pt>
                      <c:pt idx="395">
                        <c:v>604</c:v>
                      </c:pt>
                      <c:pt idx="396">
                        <c:v>608</c:v>
                      </c:pt>
                      <c:pt idx="397">
                        <c:v>604</c:v>
                      </c:pt>
                      <c:pt idx="398">
                        <c:v>604</c:v>
                      </c:pt>
                      <c:pt idx="399">
                        <c:v>604</c:v>
                      </c:pt>
                      <c:pt idx="400">
                        <c:v>613</c:v>
                      </c:pt>
                      <c:pt idx="401">
                        <c:v>611</c:v>
                      </c:pt>
                      <c:pt idx="402">
                        <c:v>608</c:v>
                      </c:pt>
                      <c:pt idx="403">
                        <c:v>604</c:v>
                      </c:pt>
                      <c:pt idx="404">
                        <c:v>604</c:v>
                      </c:pt>
                      <c:pt idx="405">
                        <c:v>600</c:v>
                      </c:pt>
                      <c:pt idx="406">
                        <c:v>598</c:v>
                      </c:pt>
                      <c:pt idx="407">
                        <c:v>597</c:v>
                      </c:pt>
                      <c:pt idx="408">
                        <c:v>598</c:v>
                      </c:pt>
                      <c:pt idx="409">
                        <c:v>589</c:v>
                      </c:pt>
                      <c:pt idx="410">
                        <c:v>595</c:v>
                      </c:pt>
                      <c:pt idx="411">
                        <c:v>592</c:v>
                      </c:pt>
                      <c:pt idx="412">
                        <c:v>591</c:v>
                      </c:pt>
                      <c:pt idx="413">
                        <c:v>599</c:v>
                      </c:pt>
                      <c:pt idx="414">
                        <c:v>604</c:v>
                      </c:pt>
                      <c:pt idx="415">
                        <c:v>609</c:v>
                      </c:pt>
                      <c:pt idx="416">
                        <c:v>610</c:v>
                      </c:pt>
                      <c:pt idx="417">
                        <c:v>604</c:v>
                      </c:pt>
                      <c:pt idx="418">
                        <c:v>609</c:v>
                      </c:pt>
                      <c:pt idx="419">
                        <c:v>608</c:v>
                      </c:pt>
                      <c:pt idx="420">
                        <c:v>607</c:v>
                      </c:pt>
                      <c:pt idx="421">
                        <c:v>609</c:v>
                      </c:pt>
                      <c:pt idx="422">
                        <c:v>603</c:v>
                      </c:pt>
                      <c:pt idx="423">
                        <c:v>606</c:v>
                      </c:pt>
                      <c:pt idx="424">
                        <c:v>611</c:v>
                      </c:pt>
                      <c:pt idx="425">
                        <c:v>608</c:v>
                      </c:pt>
                      <c:pt idx="426">
                        <c:v>609</c:v>
                      </c:pt>
                      <c:pt idx="427">
                        <c:v>602</c:v>
                      </c:pt>
                      <c:pt idx="428">
                        <c:v>597</c:v>
                      </c:pt>
                      <c:pt idx="429">
                        <c:v>594</c:v>
                      </c:pt>
                      <c:pt idx="430">
                        <c:v>600</c:v>
                      </c:pt>
                      <c:pt idx="431">
                        <c:v>606</c:v>
                      </c:pt>
                      <c:pt idx="432">
                        <c:v>605</c:v>
                      </c:pt>
                      <c:pt idx="433">
                        <c:v>597</c:v>
                      </c:pt>
                      <c:pt idx="434">
                        <c:v>591</c:v>
                      </c:pt>
                      <c:pt idx="435">
                        <c:v>597</c:v>
                      </c:pt>
                      <c:pt idx="436">
                        <c:v>586</c:v>
                      </c:pt>
                      <c:pt idx="437">
                        <c:v>589</c:v>
                      </c:pt>
                      <c:pt idx="438">
                        <c:v>592</c:v>
                      </c:pt>
                      <c:pt idx="439">
                        <c:v>596</c:v>
                      </c:pt>
                      <c:pt idx="440">
                        <c:v>595</c:v>
                      </c:pt>
                      <c:pt idx="441">
                        <c:v>593</c:v>
                      </c:pt>
                      <c:pt idx="442">
                        <c:v>599</c:v>
                      </c:pt>
                      <c:pt idx="443">
                        <c:v>597</c:v>
                      </c:pt>
                      <c:pt idx="444">
                        <c:v>593</c:v>
                      </c:pt>
                      <c:pt idx="445">
                        <c:v>593</c:v>
                      </c:pt>
                      <c:pt idx="446">
                        <c:v>589</c:v>
                      </c:pt>
                      <c:pt idx="447">
                        <c:v>598</c:v>
                      </c:pt>
                      <c:pt idx="448">
                        <c:v>602</c:v>
                      </c:pt>
                      <c:pt idx="449">
                        <c:v>606</c:v>
                      </c:pt>
                      <c:pt idx="450">
                        <c:v>597</c:v>
                      </c:pt>
                      <c:pt idx="451">
                        <c:v>595</c:v>
                      </c:pt>
                      <c:pt idx="452">
                        <c:v>592</c:v>
                      </c:pt>
                      <c:pt idx="453">
                        <c:v>591</c:v>
                      </c:pt>
                      <c:pt idx="454">
                        <c:v>592</c:v>
                      </c:pt>
                      <c:pt idx="455">
                        <c:v>590</c:v>
                      </c:pt>
                      <c:pt idx="456">
                        <c:v>598</c:v>
                      </c:pt>
                      <c:pt idx="457">
                        <c:v>602</c:v>
                      </c:pt>
                      <c:pt idx="458">
                        <c:v>593</c:v>
                      </c:pt>
                      <c:pt idx="459">
                        <c:v>595</c:v>
                      </c:pt>
                      <c:pt idx="460">
                        <c:v>588</c:v>
                      </c:pt>
                      <c:pt idx="461">
                        <c:v>600</c:v>
                      </c:pt>
                      <c:pt idx="462">
                        <c:v>606</c:v>
                      </c:pt>
                      <c:pt idx="463">
                        <c:v>603</c:v>
                      </c:pt>
                      <c:pt idx="464">
                        <c:v>609</c:v>
                      </c:pt>
                      <c:pt idx="465">
                        <c:v>601</c:v>
                      </c:pt>
                      <c:pt idx="466">
                        <c:v>597</c:v>
                      </c:pt>
                      <c:pt idx="467">
                        <c:v>594</c:v>
                      </c:pt>
                      <c:pt idx="468">
                        <c:v>600</c:v>
                      </c:pt>
                      <c:pt idx="469">
                        <c:v>601</c:v>
                      </c:pt>
                      <c:pt idx="470">
                        <c:v>598</c:v>
                      </c:pt>
                      <c:pt idx="471">
                        <c:v>588</c:v>
                      </c:pt>
                      <c:pt idx="472">
                        <c:v>596</c:v>
                      </c:pt>
                      <c:pt idx="473">
                        <c:v>600</c:v>
                      </c:pt>
                      <c:pt idx="474">
                        <c:v>598</c:v>
                      </c:pt>
                      <c:pt idx="475">
                        <c:v>594</c:v>
                      </c:pt>
                      <c:pt idx="476">
                        <c:v>592</c:v>
                      </c:pt>
                      <c:pt idx="477">
                        <c:v>598</c:v>
                      </c:pt>
                      <c:pt idx="478">
                        <c:v>605</c:v>
                      </c:pt>
                      <c:pt idx="479">
                        <c:v>600</c:v>
                      </c:pt>
                      <c:pt idx="480">
                        <c:v>603</c:v>
                      </c:pt>
                      <c:pt idx="481">
                        <c:v>594</c:v>
                      </c:pt>
                      <c:pt idx="482">
                        <c:v>597</c:v>
                      </c:pt>
                      <c:pt idx="483">
                        <c:v>601</c:v>
                      </c:pt>
                      <c:pt idx="484">
                        <c:v>598</c:v>
                      </c:pt>
                      <c:pt idx="485">
                        <c:v>600</c:v>
                      </c:pt>
                      <c:pt idx="486">
                        <c:v>600</c:v>
                      </c:pt>
                      <c:pt idx="487">
                        <c:v>604</c:v>
                      </c:pt>
                      <c:pt idx="488">
                        <c:v>597</c:v>
                      </c:pt>
                      <c:pt idx="489">
                        <c:v>597</c:v>
                      </c:pt>
                      <c:pt idx="490">
                        <c:v>601</c:v>
                      </c:pt>
                      <c:pt idx="491">
                        <c:v>609</c:v>
                      </c:pt>
                      <c:pt idx="492">
                        <c:v>622</c:v>
                      </c:pt>
                      <c:pt idx="493">
                        <c:v>606</c:v>
                      </c:pt>
                      <c:pt idx="494">
                        <c:v>599</c:v>
                      </c:pt>
                      <c:pt idx="495">
                        <c:v>596</c:v>
                      </c:pt>
                      <c:pt idx="496">
                        <c:v>604</c:v>
                      </c:pt>
                      <c:pt idx="497">
                        <c:v>603</c:v>
                      </c:pt>
                      <c:pt idx="498">
                        <c:v>602</c:v>
                      </c:pt>
                      <c:pt idx="499">
                        <c:v>610</c:v>
                      </c:pt>
                      <c:pt idx="500">
                        <c:v>610</c:v>
                      </c:pt>
                      <c:pt idx="501">
                        <c:v>605</c:v>
                      </c:pt>
                      <c:pt idx="502">
                        <c:v>601</c:v>
                      </c:pt>
                      <c:pt idx="503">
                        <c:v>599</c:v>
                      </c:pt>
                      <c:pt idx="504">
                        <c:v>596</c:v>
                      </c:pt>
                      <c:pt idx="505">
                        <c:v>599</c:v>
                      </c:pt>
                      <c:pt idx="506">
                        <c:v>601</c:v>
                      </c:pt>
                      <c:pt idx="507">
                        <c:v>605</c:v>
                      </c:pt>
                      <c:pt idx="508">
                        <c:v>604</c:v>
                      </c:pt>
                      <c:pt idx="509">
                        <c:v>599</c:v>
                      </c:pt>
                      <c:pt idx="510">
                        <c:v>598</c:v>
                      </c:pt>
                      <c:pt idx="511">
                        <c:v>601</c:v>
                      </c:pt>
                      <c:pt idx="512">
                        <c:v>603</c:v>
                      </c:pt>
                      <c:pt idx="513">
                        <c:v>599</c:v>
                      </c:pt>
                      <c:pt idx="514">
                        <c:v>593</c:v>
                      </c:pt>
                      <c:pt idx="515">
                        <c:v>591</c:v>
                      </c:pt>
                      <c:pt idx="516">
                        <c:v>595</c:v>
                      </c:pt>
                      <c:pt idx="517">
                        <c:v>600</c:v>
                      </c:pt>
                      <c:pt idx="518">
                        <c:v>608</c:v>
                      </c:pt>
                      <c:pt idx="519">
                        <c:v>609</c:v>
                      </c:pt>
                      <c:pt idx="520">
                        <c:v>607</c:v>
                      </c:pt>
                      <c:pt idx="521">
                        <c:v>607</c:v>
                      </c:pt>
                      <c:pt idx="522">
                        <c:v>606</c:v>
                      </c:pt>
                      <c:pt idx="523">
                        <c:v>609</c:v>
                      </c:pt>
                      <c:pt idx="524">
                        <c:v>601</c:v>
                      </c:pt>
                      <c:pt idx="525">
                        <c:v>593</c:v>
                      </c:pt>
                      <c:pt idx="526">
                        <c:v>593</c:v>
                      </c:pt>
                      <c:pt idx="527">
                        <c:v>597</c:v>
                      </c:pt>
                      <c:pt idx="528">
                        <c:v>603</c:v>
                      </c:pt>
                      <c:pt idx="529">
                        <c:v>606</c:v>
                      </c:pt>
                      <c:pt idx="530">
                        <c:v>596</c:v>
                      </c:pt>
                      <c:pt idx="531">
                        <c:v>598</c:v>
                      </c:pt>
                      <c:pt idx="532">
                        <c:v>601</c:v>
                      </c:pt>
                      <c:pt idx="533">
                        <c:v>608</c:v>
                      </c:pt>
                      <c:pt idx="534">
                        <c:v>606</c:v>
                      </c:pt>
                      <c:pt idx="535">
                        <c:v>603</c:v>
                      </c:pt>
                      <c:pt idx="536">
                        <c:v>598</c:v>
                      </c:pt>
                      <c:pt idx="537">
                        <c:v>593</c:v>
                      </c:pt>
                      <c:pt idx="538">
                        <c:v>594</c:v>
                      </c:pt>
                      <c:pt idx="539">
                        <c:v>597</c:v>
                      </c:pt>
                      <c:pt idx="540">
                        <c:v>599</c:v>
                      </c:pt>
                      <c:pt idx="541">
                        <c:v>601</c:v>
                      </c:pt>
                      <c:pt idx="542">
                        <c:v>601</c:v>
                      </c:pt>
                      <c:pt idx="543">
                        <c:v>601</c:v>
                      </c:pt>
                      <c:pt idx="544">
                        <c:v>605</c:v>
                      </c:pt>
                      <c:pt idx="545">
                        <c:v>603</c:v>
                      </c:pt>
                      <c:pt idx="546">
                        <c:v>603</c:v>
                      </c:pt>
                      <c:pt idx="547">
                        <c:v>604</c:v>
                      </c:pt>
                      <c:pt idx="548">
                        <c:v>607</c:v>
                      </c:pt>
                      <c:pt idx="549">
                        <c:v>605</c:v>
                      </c:pt>
                      <c:pt idx="550">
                        <c:v>595</c:v>
                      </c:pt>
                      <c:pt idx="551">
                        <c:v>592</c:v>
                      </c:pt>
                      <c:pt idx="552">
                        <c:v>594</c:v>
                      </c:pt>
                      <c:pt idx="553">
                        <c:v>599</c:v>
                      </c:pt>
                      <c:pt idx="554">
                        <c:v>601</c:v>
                      </c:pt>
                      <c:pt idx="555">
                        <c:v>601</c:v>
                      </c:pt>
                      <c:pt idx="556">
                        <c:v>601</c:v>
                      </c:pt>
                      <c:pt idx="557">
                        <c:v>604</c:v>
                      </c:pt>
                      <c:pt idx="558">
                        <c:v>604</c:v>
                      </c:pt>
                      <c:pt idx="559">
                        <c:v>607</c:v>
                      </c:pt>
                      <c:pt idx="560">
                        <c:v>605</c:v>
                      </c:pt>
                      <c:pt idx="561">
                        <c:v>603</c:v>
                      </c:pt>
                      <c:pt idx="562">
                        <c:v>604</c:v>
                      </c:pt>
                      <c:pt idx="563">
                        <c:v>600</c:v>
                      </c:pt>
                      <c:pt idx="564">
                        <c:v>598</c:v>
                      </c:pt>
                      <c:pt idx="565">
                        <c:v>600</c:v>
                      </c:pt>
                      <c:pt idx="566">
                        <c:v>601</c:v>
                      </c:pt>
                      <c:pt idx="567">
                        <c:v>614</c:v>
                      </c:pt>
                      <c:pt idx="568">
                        <c:v>613</c:v>
                      </c:pt>
                      <c:pt idx="569">
                        <c:v>609</c:v>
                      </c:pt>
                      <c:pt idx="570">
                        <c:v>602</c:v>
                      </c:pt>
                      <c:pt idx="571">
                        <c:v>601</c:v>
                      </c:pt>
                      <c:pt idx="572">
                        <c:v>609</c:v>
                      </c:pt>
                      <c:pt idx="573">
                        <c:v>608</c:v>
                      </c:pt>
                      <c:pt idx="574">
                        <c:v>604</c:v>
                      </c:pt>
                      <c:pt idx="575">
                        <c:v>599</c:v>
                      </c:pt>
                      <c:pt idx="576">
                        <c:v>607</c:v>
                      </c:pt>
                      <c:pt idx="577">
                        <c:v>616</c:v>
                      </c:pt>
                      <c:pt idx="578">
                        <c:v>615</c:v>
                      </c:pt>
                      <c:pt idx="579">
                        <c:v>612</c:v>
                      </c:pt>
                      <c:pt idx="580">
                        <c:v>609</c:v>
                      </c:pt>
                      <c:pt idx="581">
                        <c:v>606</c:v>
                      </c:pt>
                      <c:pt idx="582">
                        <c:v>607</c:v>
                      </c:pt>
                      <c:pt idx="583">
                        <c:v>610</c:v>
                      </c:pt>
                      <c:pt idx="584">
                        <c:v>611</c:v>
                      </c:pt>
                      <c:pt idx="585">
                        <c:v>610</c:v>
                      </c:pt>
                      <c:pt idx="586">
                        <c:v>607</c:v>
                      </c:pt>
                      <c:pt idx="587">
                        <c:v>603</c:v>
                      </c:pt>
                      <c:pt idx="588">
                        <c:v>604</c:v>
                      </c:pt>
                      <c:pt idx="589">
                        <c:v>604</c:v>
                      </c:pt>
                      <c:pt idx="590">
                        <c:v>599</c:v>
                      </c:pt>
                      <c:pt idx="591">
                        <c:v>604</c:v>
                      </c:pt>
                      <c:pt idx="592">
                        <c:v>602</c:v>
                      </c:pt>
                      <c:pt idx="593">
                        <c:v>603</c:v>
                      </c:pt>
                      <c:pt idx="594">
                        <c:v>602</c:v>
                      </c:pt>
                      <c:pt idx="595">
                        <c:v>598</c:v>
                      </c:pt>
                      <c:pt idx="596">
                        <c:v>598</c:v>
                      </c:pt>
                      <c:pt idx="597">
                        <c:v>603</c:v>
                      </c:pt>
                      <c:pt idx="598">
                        <c:v>602</c:v>
                      </c:pt>
                      <c:pt idx="599">
                        <c:v>603</c:v>
                      </c:pt>
                      <c:pt idx="600">
                        <c:v>598</c:v>
                      </c:pt>
                      <c:pt idx="601">
                        <c:v>602</c:v>
                      </c:pt>
                      <c:pt idx="602">
                        <c:v>615</c:v>
                      </c:pt>
                      <c:pt idx="603">
                        <c:v>612</c:v>
                      </c:pt>
                      <c:pt idx="604">
                        <c:v>600</c:v>
                      </c:pt>
                      <c:pt idx="605">
                        <c:v>596</c:v>
                      </c:pt>
                      <c:pt idx="606">
                        <c:v>608</c:v>
                      </c:pt>
                      <c:pt idx="607">
                        <c:v>621</c:v>
                      </c:pt>
                      <c:pt idx="608">
                        <c:v>627</c:v>
                      </c:pt>
                      <c:pt idx="609">
                        <c:v>609</c:v>
                      </c:pt>
                      <c:pt idx="610">
                        <c:v>603</c:v>
                      </c:pt>
                      <c:pt idx="611">
                        <c:v>608</c:v>
                      </c:pt>
                      <c:pt idx="612">
                        <c:v>594</c:v>
                      </c:pt>
                      <c:pt idx="613">
                        <c:v>596</c:v>
                      </c:pt>
                      <c:pt idx="614">
                        <c:v>599</c:v>
                      </c:pt>
                      <c:pt idx="615">
                        <c:v>605</c:v>
                      </c:pt>
                      <c:pt idx="616">
                        <c:v>606</c:v>
                      </c:pt>
                      <c:pt idx="617">
                        <c:v>605</c:v>
                      </c:pt>
                      <c:pt idx="618">
                        <c:v>608</c:v>
                      </c:pt>
                      <c:pt idx="619">
                        <c:v>603</c:v>
                      </c:pt>
                      <c:pt idx="620">
                        <c:v>606</c:v>
                      </c:pt>
                      <c:pt idx="621">
                        <c:v>604</c:v>
                      </c:pt>
                      <c:pt idx="622">
                        <c:v>601</c:v>
                      </c:pt>
                      <c:pt idx="623">
                        <c:v>595</c:v>
                      </c:pt>
                      <c:pt idx="624">
                        <c:v>599</c:v>
                      </c:pt>
                      <c:pt idx="625">
                        <c:v>600</c:v>
                      </c:pt>
                      <c:pt idx="626">
                        <c:v>609</c:v>
                      </c:pt>
                      <c:pt idx="627">
                        <c:v>604</c:v>
                      </c:pt>
                      <c:pt idx="628">
                        <c:v>606</c:v>
                      </c:pt>
                      <c:pt idx="629">
                        <c:v>605</c:v>
                      </c:pt>
                      <c:pt idx="630">
                        <c:v>603</c:v>
                      </c:pt>
                      <c:pt idx="631">
                        <c:v>603</c:v>
                      </c:pt>
                      <c:pt idx="632">
                        <c:v>600</c:v>
                      </c:pt>
                      <c:pt idx="633">
                        <c:v>605</c:v>
                      </c:pt>
                      <c:pt idx="634">
                        <c:v>607</c:v>
                      </c:pt>
                      <c:pt idx="635">
                        <c:v>607</c:v>
                      </c:pt>
                      <c:pt idx="636">
                        <c:v>610</c:v>
                      </c:pt>
                      <c:pt idx="637">
                        <c:v>609</c:v>
                      </c:pt>
                      <c:pt idx="638">
                        <c:v>606</c:v>
                      </c:pt>
                      <c:pt idx="639">
                        <c:v>601</c:v>
                      </c:pt>
                      <c:pt idx="640">
                        <c:v>593</c:v>
                      </c:pt>
                      <c:pt idx="641">
                        <c:v>594</c:v>
                      </c:pt>
                      <c:pt idx="642">
                        <c:v>598</c:v>
                      </c:pt>
                      <c:pt idx="643">
                        <c:v>600</c:v>
                      </c:pt>
                      <c:pt idx="644">
                        <c:v>600</c:v>
                      </c:pt>
                      <c:pt idx="645">
                        <c:v>593</c:v>
                      </c:pt>
                      <c:pt idx="646">
                        <c:v>598</c:v>
                      </c:pt>
                      <c:pt idx="647">
                        <c:v>603</c:v>
                      </c:pt>
                      <c:pt idx="648">
                        <c:v>606</c:v>
                      </c:pt>
                      <c:pt idx="649">
                        <c:v>605</c:v>
                      </c:pt>
                      <c:pt idx="650">
                        <c:v>593</c:v>
                      </c:pt>
                      <c:pt idx="651">
                        <c:v>604</c:v>
                      </c:pt>
                      <c:pt idx="652">
                        <c:v>608</c:v>
                      </c:pt>
                      <c:pt idx="653">
                        <c:v>613</c:v>
                      </c:pt>
                      <c:pt idx="654">
                        <c:v>609</c:v>
                      </c:pt>
                      <c:pt idx="655">
                        <c:v>608</c:v>
                      </c:pt>
                      <c:pt idx="656">
                        <c:v>606</c:v>
                      </c:pt>
                      <c:pt idx="657">
                        <c:v>599</c:v>
                      </c:pt>
                      <c:pt idx="658">
                        <c:v>600</c:v>
                      </c:pt>
                      <c:pt idx="659">
                        <c:v>598</c:v>
                      </c:pt>
                      <c:pt idx="660">
                        <c:v>598</c:v>
                      </c:pt>
                      <c:pt idx="661">
                        <c:v>594</c:v>
                      </c:pt>
                      <c:pt idx="662">
                        <c:v>589</c:v>
                      </c:pt>
                      <c:pt idx="663">
                        <c:v>588</c:v>
                      </c:pt>
                      <c:pt idx="664">
                        <c:v>588</c:v>
                      </c:pt>
                      <c:pt idx="665">
                        <c:v>592</c:v>
                      </c:pt>
                      <c:pt idx="666">
                        <c:v>598</c:v>
                      </c:pt>
                      <c:pt idx="667">
                        <c:v>606</c:v>
                      </c:pt>
                      <c:pt idx="668">
                        <c:v>611</c:v>
                      </c:pt>
                      <c:pt idx="669">
                        <c:v>604</c:v>
                      </c:pt>
                      <c:pt idx="670">
                        <c:v>600</c:v>
                      </c:pt>
                      <c:pt idx="671">
                        <c:v>604</c:v>
                      </c:pt>
                      <c:pt idx="672">
                        <c:v>604</c:v>
                      </c:pt>
                      <c:pt idx="673">
                        <c:v>603</c:v>
                      </c:pt>
                      <c:pt idx="674">
                        <c:v>612</c:v>
                      </c:pt>
                      <c:pt idx="675">
                        <c:v>612</c:v>
                      </c:pt>
                      <c:pt idx="676">
                        <c:v>605</c:v>
                      </c:pt>
                      <c:pt idx="677">
                        <c:v>599</c:v>
                      </c:pt>
                      <c:pt idx="678">
                        <c:v>599</c:v>
                      </c:pt>
                      <c:pt idx="679">
                        <c:v>598</c:v>
                      </c:pt>
                      <c:pt idx="680">
                        <c:v>599</c:v>
                      </c:pt>
                      <c:pt idx="681">
                        <c:v>598</c:v>
                      </c:pt>
                      <c:pt idx="682">
                        <c:v>600</c:v>
                      </c:pt>
                      <c:pt idx="683">
                        <c:v>594</c:v>
                      </c:pt>
                      <c:pt idx="684">
                        <c:v>591</c:v>
                      </c:pt>
                      <c:pt idx="685">
                        <c:v>599</c:v>
                      </c:pt>
                      <c:pt idx="686">
                        <c:v>609</c:v>
                      </c:pt>
                      <c:pt idx="687">
                        <c:v>610</c:v>
                      </c:pt>
                      <c:pt idx="688">
                        <c:v>599</c:v>
                      </c:pt>
                      <c:pt idx="689">
                        <c:v>594</c:v>
                      </c:pt>
                      <c:pt idx="690">
                        <c:v>590</c:v>
                      </c:pt>
                      <c:pt idx="691">
                        <c:v>602</c:v>
                      </c:pt>
                      <c:pt idx="692">
                        <c:v>602</c:v>
                      </c:pt>
                      <c:pt idx="693">
                        <c:v>597</c:v>
                      </c:pt>
                      <c:pt idx="694">
                        <c:v>595</c:v>
                      </c:pt>
                      <c:pt idx="695">
                        <c:v>597</c:v>
                      </c:pt>
                      <c:pt idx="696">
                        <c:v>598</c:v>
                      </c:pt>
                      <c:pt idx="697">
                        <c:v>600</c:v>
                      </c:pt>
                      <c:pt idx="698">
                        <c:v>601</c:v>
                      </c:pt>
                      <c:pt idx="699">
                        <c:v>608</c:v>
                      </c:pt>
                      <c:pt idx="700">
                        <c:v>604</c:v>
                      </c:pt>
                      <c:pt idx="701">
                        <c:v>608</c:v>
                      </c:pt>
                      <c:pt idx="702">
                        <c:v>607</c:v>
                      </c:pt>
                      <c:pt idx="703">
                        <c:v>616</c:v>
                      </c:pt>
                      <c:pt idx="704">
                        <c:v>613</c:v>
                      </c:pt>
                      <c:pt idx="705">
                        <c:v>610</c:v>
                      </c:pt>
                      <c:pt idx="706">
                        <c:v>611</c:v>
                      </c:pt>
                      <c:pt idx="707">
                        <c:v>616</c:v>
                      </c:pt>
                      <c:pt idx="708">
                        <c:v>610</c:v>
                      </c:pt>
                      <c:pt idx="709">
                        <c:v>609</c:v>
                      </c:pt>
                      <c:pt idx="710">
                        <c:v>613</c:v>
                      </c:pt>
                      <c:pt idx="711">
                        <c:v>616</c:v>
                      </c:pt>
                      <c:pt idx="712">
                        <c:v>618</c:v>
                      </c:pt>
                      <c:pt idx="713">
                        <c:v>604</c:v>
                      </c:pt>
                      <c:pt idx="714">
                        <c:v>604</c:v>
                      </c:pt>
                      <c:pt idx="715">
                        <c:v>602</c:v>
                      </c:pt>
                      <c:pt idx="716">
                        <c:v>611</c:v>
                      </c:pt>
                      <c:pt idx="717">
                        <c:v>607</c:v>
                      </c:pt>
                      <c:pt idx="718">
                        <c:v>608</c:v>
                      </c:pt>
                      <c:pt idx="719">
                        <c:v>608</c:v>
                      </c:pt>
                      <c:pt idx="720">
                        <c:v>614</c:v>
                      </c:pt>
                      <c:pt idx="721">
                        <c:v>610</c:v>
                      </c:pt>
                      <c:pt idx="722">
                        <c:v>604</c:v>
                      </c:pt>
                      <c:pt idx="723">
                        <c:v>602</c:v>
                      </c:pt>
                      <c:pt idx="724">
                        <c:v>603</c:v>
                      </c:pt>
                      <c:pt idx="725">
                        <c:v>607</c:v>
                      </c:pt>
                      <c:pt idx="726">
                        <c:v>603</c:v>
                      </c:pt>
                      <c:pt idx="727">
                        <c:v>608</c:v>
                      </c:pt>
                      <c:pt idx="728">
                        <c:v>610</c:v>
                      </c:pt>
                      <c:pt idx="729">
                        <c:v>607</c:v>
                      </c:pt>
                      <c:pt idx="730">
                        <c:v>601</c:v>
                      </c:pt>
                      <c:pt idx="731">
                        <c:v>604</c:v>
                      </c:pt>
                      <c:pt idx="732">
                        <c:v>611</c:v>
                      </c:pt>
                      <c:pt idx="733">
                        <c:v>614</c:v>
                      </c:pt>
                      <c:pt idx="734">
                        <c:v>609</c:v>
                      </c:pt>
                      <c:pt idx="735">
                        <c:v>597</c:v>
                      </c:pt>
                      <c:pt idx="736">
                        <c:v>599</c:v>
                      </c:pt>
                      <c:pt idx="737">
                        <c:v>606</c:v>
                      </c:pt>
                      <c:pt idx="738">
                        <c:v>609</c:v>
                      </c:pt>
                      <c:pt idx="739">
                        <c:v>613</c:v>
                      </c:pt>
                      <c:pt idx="740">
                        <c:v>611</c:v>
                      </c:pt>
                      <c:pt idx="741">
                        <c:v>612</c:v>
                      </c:pt>
                      <c:pt idx="742">
                        <c:v>613</c:v>
                      </c:pt>
                      <c:pt idx="743">
                        <c:v>609</c:v>
                      </c:pt>
                      <c:pt idx="744">
                        <c:v>604</c:v>
                      </c:pt>
                      <c:pt idx="745">
                        <c:v>601</c:v>
                      </c:pt>
                      <c:pt idx="746">
                        <c:v>610</c:v>
                      </c:pt>
                      <c:pt idx="747">
                        <c:v>606</c:v>
                      </c:pt>
                      <c:pt idx="748">
                        <c:v>607</c:v>
                      </c:pt>
                      <c:pt idx="749">
                        <c:v>609</c:v>
                      </c:pt>
                      <c:pt idx="750">
                        <c:v>605</c:v>
                      </c:pt>
                      <c:pt idx="751">
                        <c:v>608</c:v>
                      </c:pt>
                      <c:pt idx="752">
                        <c:v>609</c:v>
                      </c:pt>
                      <c:pt idx="753">
                        <c:v>606</c:v>
                      </c:pt>
                      <c:pt idx="754">
                        <c:v>611</c:v>
                      </c:pt>
                      <c:pt idx="755">
                        <c:v>611</c:v>
                      </c:pt>
                      <c:pt idx="756">
                        <c:v>619</c:v>
                      </c:pt>
                      <c:pt idx="757">
                        <c:v>613</c:v>
                      </c:pt>
                      <c:pt idx="758">
                        <c:v>610</c:v>
                      </c:pt>
                      <c:pt idx="759">
                        <c:v>607</c:v>
                      </c:pt>
                      <c:pt idx="760">
                        <c:v>610</c:v>
                      </c:pt>
                      <c:pt idx="761">
                        <c:v>609</c:v>
                      </c:pt>
                      <c:pt idx="762">
                        <c:v>609</c:v>
                      </c:pt>
                      <c:pt idx="763">
                        <c:v>610</c:v>
                      </c:pt>
                      <c:pt idx="764">
                        <c:v>611</c:v>
                      </c:pt>
                      <c:pt idx="765">
                        <c:v>604</c:v>
                      </c:pt>
                      <c:pt idx="766">
                        <c:v>607</c:v>
                      </c:pt>
                      <c:pt idx="767">
                        <c:v>605</c:v>
                      </c:pt>
                      <c:pt idx="768">
                        <c:v>610</c:v>
                      </c:pt>
                      <c:pt idx="769">
                        <c:v>610</c:v>
                      </c:pt>
                      <c:pt idx="770">
                        <c:v>611</c:v>
                      </c:pt>
                      <c:pt idx="771">
                        <c:v>605</c:v>
                      </c:pt>
                      <c:pt idx="772">
                        <c:v>599</c:v>
                      </c:pt>
                      <c:pt idx="773">
                        <c:v>600</c:v>
                      </c:pt>
                      <c:pt idx="774">
                        <c:v>589</c:v>
                      </c:pt>
                      <c:pt idx="775">
                        <c:v>586</c:v>
                      </c:pt>
                      <c:pt idx="776">
                        <c:v>589</c:v>
                      </c:pt>
                      <c:pt idx="777">
                        <c:v>600</c:v>
                      </c:pt>
                      <c:pt idx="778">
                        <c:v>604</c:v>
                      </c:pt>
                      <c:pt idx="779">
                        <c:v>608</c:v>
                      </c:pt>
                      <c:pt idx="780">
                        <c:v>595</c:v>
                      </c:pt>
                      <c:pt idx="781">
                        <c:v>597</c:v>
                      </c:pt>
                      <c:pt idx="782">
                        <c:v>600</c:v>
                      </c:pt>
                      <c:pt idx="783">
                        <c:v>601</c:v>
                      </c:pt>
                      <c:pt idx="784">
                        <c:v>596</c:v>
                      </c:pt>
                      <c:pt idx="785">
                        <c:v>598</c:v>
                      </c:pt>
                      <c:pt idx="786">
                        <c:v>604</c:v>
                      </c:pt>
                      <c:pt idx="787">
                        <c:v>610</c:v>
                      </c:pt>
                      <c:pt idx="788">
                        <c:v>608</c:v>
                      </c:pt>
                      <c:pt idx="789">
                        <c:v>612</c:v>
                      </c:pt>
                      <c:pt idx="790">
                        <c:v>614</c:v>
                      </c:pt>
                      <c:pt idx="791">
                        <c:v>616</c:v>
                      </c:pt>
                      <c:pt idx="792">
                        <c:v>603</c:v>
                      </c:pt>
                      <c:pt idx="793">
                        <c:v>603</c:v>
                      </c:pt>
                      <c:pt idx="794">
                        <c:v>596</c:v>
                      </c:pt>
                      <c:pt idx="795">
                        <c:v>599</c:v>
                      </c:pt>
                      <c:pt idx="796">
                        <c:v>603</c:v>
                      </c:pt>
                      <c:pt idx="797">
                        <c:v>596</c:v>
                      </c:pt>
                      <c:pt idx="798">
                        <c:v>603</c:v>
                      </c:pt>
                      <c:pt idx="799">
                        <c:v>613</c:v>
                      </c:pt>
                      <c:pt idx="800">
                        <c:v>615</c:v>
                      </c:pt>
                      <c:pt idx="801">
                        <c:v>606</c:v>
                      </c:pt>
                      <c:pt idx="802">
                        <c:v>604</c:v>
                      </c:pt>
                      <c:pt idx="803">
                        <c:v>614</c:v>
                      </c:pt>
                      <c:pt idx="804">
                        <c:v>612</c:v>
                      </c:pt>
                      <c:pt idx="805">
                        <c:v>607</c:v>
                      </c:pt>
                      <c:pt idx="806">
                        <c:v>596</c:v>
                      </c:pt>
                      <c:pt idx="807">
                        <c:v>600</c:v>
                      </c:pt>
                      <c:pt idx="808">
                        <c:v>606</c:v>
                      </c:pt>
                      <c:pt idx="809">
                        <c:v>613</c:v>
                      </c:pt>
                      <c:pt idx="810">
                        <c:v>616</c:v>
                      </c:pt>
                      <c:pt idx="811">
                        <c:v>611</c:v>
                      </c:pt>
                      <c:pt idx="812">
                        <c:v>605</c:v>
                      </c:pt>
                      <c:pt idx="813">
                        <c:v>603</c:v>
                      </c:pt>
                      <c:pt idx="814">
                        <c:v>600</c:v>
                      </c:pt>
                      <c:pt idx="815">
                        <c:v>595</c:v>
                      </c:pt>
                      <c:pt idx="816">
                        <c:v>600</c:v>
                      </c:pt>
                      <c:pt idx="817">
                        <c:v>607</c:v>
                      </c:pt>
                      <c:pt idx="818">
                        <c:v>603</c:v>
                      </c:pt>
                      <c:pt idx="819">
                        <c:v>601</c:v>
                      </c:pt>
                      <c:pt idx="820">
                        <c:v>599</c:v>
                      </c:pt>
                      <c:pt idx="821">
                        <c:v>605</c:v>
                      </c:pt>
                      <c:pt idx="822">
                        <c:v>610</c:v>
                      </c:pt>
                      <c:pt idx="823">
                        <c:v>612</c:v>
                      </c:pt>
                      <c:pt idx="824">
                        <c:v>601</c:v>
                      </c:pt>
                      <c:pt idx="825">
                        <c:v>593</c:v>
                      </c:pt>
                      <c:pt idx="826">
                        <c:v>590</c:v>
                      </c:pt>
                      <c:pt idx="827">
                        <c:v>593</c:v>
                      </c:pt>
                      <c:pt idx="828">
                        <c:v>592</c:v>
                      </c:pt>
                      <c:pt idx="829">
                        <c:v>597</c:v>
                      </c:pt>
                      <c:pt idx="830">
                        <c:v>600</c:v>
                      </c:pt>
                      <c:pt idx="831">
                        <c:v>602</c:v>
                      </c:pt>
                      <c:pt idx="832">
                        <c:v>608</c:v>
                      </c:pt>
                      <c:pt idx="833">
                        <c:v>602</c:v>
                      </c:pt>
                      <c:pt idx="834">
                        <c:v>603</c:v>
                      </c:pt>
                      <c:pt idx="835">
                        <c:v>615</c:v>
                      </c:pt>
                      <c:pt idx="836">
                        <c:v>612</c:v>
                      </c:pt>
                      <c:pt idx="837">
                        <c:v>614</c:v>
                      </c:pt>
                      <c:pt idx="838">
                        <c:v>597</c:v>
                      </c:pt>
                      <c:pt idx="839">
                        <c:v>601</c:v>
                      </c:pt>
                      <c:pt idx="840">
                        <c:v>607</c:v>
                      </c:pt>
                      <c:pt idx="841">
                        <c:v>608</c:v>
                      </c:pt>
                      <c:pt idx="842">
                        <c:v>607</c:v>
                      </c:pt>
                      <c:pt idx="843">
                        <c:v>609</c:v>
                      </c:pt>
                      <c:pt idx="844">
                        <c:v>607</c:v>
                      </c:pt>
                      <c:pt idx="845">
                        <c:v>602</c:v>
                      </c:pt>
                      <c:pt idx="846">
                        <c:v>605</c:v>
                      </c:pt>
                      <c:pt idx="847">
                        <c:v>607</c:v>
                      </c:pt>
                      <c:pt idx="848">
                        <c:v>605</c:v>
                      </c:pt>
                      <c:pt idx="849">
                        <c:v>607</c:v>
                      </c:pt>
                      <c:pt idx="850">
                        <c:v>611</c:v>
                      </c:pt>
                      <c:pt idx="851">
                        <c:v>618</c:v>
                      </c:pt>
                      <c:pt idx="852">
                        <c:v>623</c:v>
                      </c:pt>
                      <c:pt idx="853">
                        <c:v>614</c:v>
                      </c:pt>
                      <c:pt idx="854">
                        <c:v>605</c:v>
                      </c:pt>
                      <c:pt idx="855">
                        <c:v>601</c:v>
                      </c:pt>
                      <c:pt idx="856">
                        <c:v>600</c:v>
                      </c:pt>
                      <c:pt idx="857">
                        <c:v>608</c:v>
                      </c:pt>
                      <c:pt idx="858">
                        <c:v>619</c:v>
                      </c:pt>
                      <c:pt idx="859">
                        <c:v>610</c:v>
                      </c:pt>
                      <c:pt idx="860">
                        <c:v>605</c:v>
                      </c:pt>
                      <c:pt idx="861">
                        <c:v>595</c:v>
                      </c:pt>
                      <c:pt idx="862">
                        <c:v>598</c:v>
                      </c:pt>
                      <c:pt idx="863">
                        <c:v>612</c:v>
                      </c:pt>
                      <c:pt idx="864">
                        <c:v>612</c:v>
                      </c:pt>
                      <c:pt idx="865">
                        <c:v>608</c:v>
                      </c:pt>
                      <c:pt idx="866">
                        <c:v>606</c:v>
                      </c:pt>
                      <c:pt idx="867">
                        <c:v>603</c:v>
                      </c:pt>
                      <c:pt idx="868">
                        <c:v>604</c:v>
                      </c:pt>
                      <c:pt idx="869">
                        <c:v>605</c:v>
                      </c:pt>
                      <c:pt idx="870">
                        <c:v>599</c:v>
                      </c:pt>
                      <c:pt idx="871">
                        <c:v>598</c:v>
                      </c:pt>
                      <c:pt idx="872">
                        <c:v>599</c:v>
                      </c:pt>
                      <c:pt idx="873">
                        <c:v>608</c:v>
                      </c:pt>
                      <c:pt idx="874">
                        <c:v>619</c:v>
                      </c:pt>
                      <c:pt idx="875">
                        <c:v>630</c:v>
                      </c:pt>
                      <c:pt idx="876">
                        <c:v>624</c:v>
                      </c:pt>
                      <c:pt idx="877">
                        <c:v>623</c:v>
                      </c:pt>
                      <c:pt idx="878">
                        <c:v>612</c:v>
                      </c:pt>
                      <c:pt idx="879">
                        <c:v>603</c:v>
                      </c:pt>
                      <c:pt idx="880">
                        <c:v>591</c:v>
                      </c:pt>
                      <c:pt idx="881">
                        <c:v>586</c:v>
                      </c:pt>
                      <c:pt idx="882">
                        <c:v>593</c:v>
                      </c:pt>
                      <c:pt idx="883">
                        <c:v>601</c:v>
                      </c:pt>
                      <c:pt idx="884">
                        <c:v>601</c:v>
                      </c:pt>
                      <c:pt idx="885">
                        <c:v>605</c:v>
                      </c:pt>
                      <c:pt idx="886">
                        <c:v>583</c:v>
                      </c:pt>
                      <c:pt idx="887">
                        <c:v>590</c:v>
                      </c:pt>
                      <c:pt idx="888">
                        <c:v>586</c:v>
                      </c:pt>
                      <c:pt idx="889">
                        <c:v>592</c:v>
                      </c:pt>
                      <c:pt idx="890">
                        <c:v>600</c:v>
                      </c:pt>
                      <c:pt idx="891">
                        <c:v>611</c:v>
                      </c:pt>
                      <c:pt idx="892">
                        <c:v>602</c:v>
                      </c:pt>
                      <c:pt idx="893">
                        <c:v>608</c:v>
                      </c:pt>
                      <c:pt idx="894">
                        <c:v>603</c:v>
                      </c:pt>
                      <c:pt idx="895">
                        <c:v>606</c:v>
                      </c:pt>
                      <c:pt idx="896">
                        <c:v>599</c:v>
                      </c:pt>
                      <c:pt idx="897">
                        <c:v>598</c:v>
                      </c:pt>
                      <c:pt idx="898">
                        <c:v>607</c:v>
                      </c:pt>
                      <c:pt idx="899">
                        <c:v>605</c:v>
                      </c:pt>
                      <c:pt idx="900">
                        <c:v>602</c:v>
                      </c:pt>
                      <c:pt idx="901">
                        <c:v>595</c:v>
                      </c:pt>
                      <c:pt idx="902">
                        <c:v>594</c:v>
                      </c:pt>
                      <c:pt idx="903">
                        <c:v>602</c:v>
                      </c:pt>
                      <c:pt idx="904">
                        <c:v>602</c:v>
                      </c:pt>
                      <c:pt idx="905">
                        <c:v>599</c:v>
                      </c:pt>
                      <c:pt idx="906">
                        <c:v>588</c:v>
                      </c:pt>
                      <c:pt idx="907">
                        <c:v>589</c:v>
                      </c:pt>
                      <c:pt idx="908">
                        <c:v>598</c:v>
                      </c:pt>
                      <c:pt idx="909">
                        <c:v>609</c:v>
                      </c:pt>
                      <c:pt idx="910">
                        <c:v>615</c:v>
                      </c:pt>
                      <c:pt idx="911">
                        <c:v>612</c:v>
                      </c:pt>
                      <c:pt idx="912">
                        <c:v>607</c:v>
                      </c:pt>
                      <c:pt idx="913">
                        <c:v>607</c:v>
                      </c:pt>
                      <c:pt idx="914">
                        <c:v>610</c:v>
                      </c:pt>
                      <c:pt idx="915">
                        <c:v>603</c:v>
                      </c:pt>
                      <c:pt idx="916">
                        <c:v>607</c:v>
                      </c:pt>
                      <c:pt idx="917">
                        <c:v>606</c:v>
                      </c:pt>
                      <c:pt idx="918">
                        <c:v>603</c:v>
                      </c:pt>
                      <c:pt idx="919">
                        <c:v>604</c:v>
                      </c:pt>
                      <c:pt idx="920">
                        <c:v>600</c:v>
                      </c:pt>
                      <c:pt idx="921">
                        <c:v>601</c:v>
                      </c:pt>
                      <c:pt idx="922">
                        <c:v>598</c:v>
                      </c:pt>
                      <c:pt idx="923">
                        <c:v>602</c:v>
                      </c:pt>
                      <c:pt idx="924">
                        <c:v>611</c:v>
                      </c:pt>
                      <c:pt idx="925">
                        <c:v>612</c:v>
                      </c:pt>
                      <c:pt idx="926">
                        <c:v>613</c:v>
                      </c:pt>
                      <c:pt idx="927">
                        <c:v>599</c:v>
                      </c:pt>
                      <c:pt idx="928">
                        <c:v>597</c:v>
                      </c:pt>
                      <c:pt idx="929">
                        <c:v>594</c:v>
                      </c:pt>
                      <c:pt idx="930">
                        <c:v>597</c:v>
                      </c:pt>
                      <c:pt idx="931">
                        <c:v>603</c:v>
                      </c:pt>
                      <c:pt idx="932">
                        <c:v>609</c:v>
                      </c:pt>
                      <c:pt idx="933">
                        <c:v>613</c:v>
                      </c:pt>
                      <c:pt idx="934">
                        <c:v>612</c:v>
                      </c:pt>
                      <c:pt idx="935">
                        <c:v>604</c:v>
                      </c:pt>
                      <c:pt idx="936">
                        <c:v>607</c:v>
                      </c:pt>
                      <c:pt idx="937">
                        <c:v>611</c:v>
                      </c:pt>
                      <c:pt idx="938">
                        <c:v>600</c:v>
                      </c:pt>
                      <c:pt idx="939">
                        <c:v>594</c:v>
                      </c:pt>
                      <c:pt idx="940">
                        <c:v>592</c:v>
                      </c:pt>
                      <c:pt idx="941">
                        <c:v>614</c:v>
                      </c:pt>
                      <c:pt idx="942">
                        <c:v>622</c:v>
                      </c:pt>
                      <c:pt idx="943">
                        <c:v>626</c:v>
                      </c:pt>
                      <c:pt idx="944">
                        <c:v>623</c:v>
                      </c:pt>
                      <c:pt idx="945">
                        <c:v>619</c:v>
                      </c:pt>
                      <c:pt idx="946">
                        <c:v>621</c:v>
                      </c:pt>
                      <c:pt idx="947">
                        <c:v>624</c:v>
                      </c:pt>
                      <c:pt idx="948">
                        <c:v>625</c:v>
                      </c:pt>
                      <c:pt idx="949">
                        <c:v>620</c:v>
                      </c:pt>
                      <c:pt idx="950">
                        <c:v>616</c:v>
                      </c:pt>
                      <c:pt idx="951">
                        <c:v>618</c:v>
                      </c:pt>
                      <c:pt idx="952">
                        <c:v>620</c:v>
                      </c:pt>
                      <c:pt idx="953">
                        <c:v>614</c:v>
                      </c:pt>
                      <c:pt idx="954">
                        <c:v>618</c:v>
                      </c:pt>
                      <c:pt idx="955">
                        <c:v>602</c:v>
                      </c:pt>
                      <c:pt idx="956">
                        <c:v>595</c:v>
                      </c:pt>
                      <c:pt idx="957">
                        <c:v>597</c:v>
                      </c:pt>
                      <c:pt idx="958">
                        <c:v>600</c:v>
                      </c:pt>
                      <c:pt idx="959">
                        <c:v>601</c:v>
                      </c:pt>
                      <c:pt idx="960">
                        <c:v>599</c:v>
                      </c:pt>
                      <c:pt idx="961">
                        <c:v>594</c:v>
                      </c:pt>
                      <c:pt idx="962">
                        <c:v>595</c:v>
                      </c:pt>
                      <c:pt idx="963">
                        <c:v>585</c:v>
                      </c:pt>
                      <c:pt idx="964">
                        <c:v>596</c:v>
                      </c:pt>
                      <c:pt idx="965">
                        <c:v>598</c:v>
                      </c:pt>
                      <c:pt idx="966">
                        <c:v>606</c:v>
                      </c:pt>
                      <c:pt idx="967">
                        <c:v>597</c:v>
                      </c:pt>
                      <c:pt idx="968">
                        <c:v>595</c:v>
                      </c:pt>
                      <c:pt idx="969">
                        <c:v>601</c:v>
                      </c:pt>
                      <c:pt idx="970">
                        <c:v>609</c:v>
                      </c:pt>
                      <c:pt idx="971">
                        <c:v>607</c:v>
                      </c:pt>
                      <c:pt idx="972">
                        <c:v>609</c:v>
                      </c:pt>
                      <c:pt idx="973">
                        <c:v>608</c:v>
                      </c:pt>
                      <c:pt idx="974">
                        <c:v>604</c:v>
                      </c:pt>
                      <c:pt idx="975">
                        <c:v>605</c:v>
                      </c:pt>
                      <c:pt idx="976">
                        <c:v>611</c:v>
                      </c:pt>
                      <c:pt idx="977">
                        <c:v>619</c:v>
                      </c:pt>
                      <c:pt idx="978">
                        <c:v>619</c:v>
                      </c:pt>
                      <c:pt idx="979">
                        <c:v>618</c:v>
                      </c:pt>
                      <c:pt idx="980">
                        <c:v>613</c:v>
                      </c:pt>
                      <c:pt idx="981">
                        <c:v>610</c:v>
                      </c:pt>
                      <c:pt idx="982">
                        <c:v>609</c:v>
                      </c:pt>
                      <c:pt idx="983">
                        <c:v>602</c:v>
                      </c:pt>
                      <c:pt idx="984">
                        <c:v>599</c:v>
                      </c:pt>
                      <c:pt idx="985">
                        <c:v>609</c:v>
                      </c:pt>
                      <c:pt idx="986">
                        <c:v>617</c:v>
                      </c:pt>
                      <c:pt idx="987">
                        <c:v>626</c:v>
                      </c:pt>
                      <c:pt idx="988">
                        <c:v>623</c:v>
                      </c:pt>
                      <c:pt idx="989">
                        <c:v>627</c:v>
                      </c:pt>
                      <c:pt idx="990">
                        <c:v>618</c:v>
                      </c:pt>
                      <c:pt idx="991">
                        <c:v>609</c:v>
                      </c:pt>
                      <c:pt idx="992">
                        <c:v>607</c:v>
                      </c:pt>
                      <c:pt idx="993">
                        <c:v>611</c:v>
                      </c:pt>
                      <c:pt idx="994">
                        <c:v>612</c:v>
                      </c:pt>
                      <c:pt idx="995">
                        <c:v>615</c:v>
                      </c:pt>
                      <c:pt idx="996">
                        <c:v>611</c:v>
                      </c:pt>
                      <c:pt idx="997">
                        <c:v>614</c:v>
                      </c:pt>
                      <c:pt idx="998">
                        <c:v>621</c:v>
                      </c:pt>
                      <c:pt idx="999">
                        <c:v>612</c:v>
                      </c:pt>
                      <c:pt idx="1000">
                        <c:v>617</c:v>
                      </c:pt>
                      <c:pt idx="1001">
                        <c:v>620</c:v>
                      </c:pt>
                      <c:pt idx="1002">
                        <c:v>620</c:v>
                      </c:pt>
                      <c:pt idx="1003">
                        <c:v>628</c:v>
                      </c:pt>
                      <c:pt idx="1004">
                        <c:v>620</c:v>
                      </c:pt>
                      <c:pt idx="1005">
                        <c:v>617</c:v>
                      </c:pt>
                      <c:pt idx="1006">
                        <c:v>615</c:v>
                      </c:pt>
                      <c:pt idx="1007">
                        <c:v>606</c:v>
                      </c:pt>
                      <c:pt idx="1008">
                        <c:v>610</c:v>
                      </c:pt>
                      <c:pt idx="1009">
                        <c:v>607</c:v>
                      </c:pt>
                      <c:pt idx="1010">
                        <c:v>612</c:v>
                      </c:pt>
                      <c:pt idx="1011">
                        <c:v>608</c:v>
                      </c:pt>
                      <c:pt idx="1012">
                        <c:v>614</c:v>
                      </c:pt>
                      <c:pt idx="1013">
                        <c:v>609</c:v>
                      </c:pt>
                      <c:pt idx="1014">
                        <c:v>606</c:v>
                      </c:pt>
                      <c:pt idx="1015">
                        <c:v>597</c:v>
                      </c:pt>
                      <c:pt idx="1016">
                        <c:v>593</c:v>
                      </c:pt>
                      <c:pt idx="1017">
                        <c:v>603</c:v>
                      </c:pt>
                      <c:pt idx="1018">
                        <c:v>604</c:v>
                      </c:pt>
                      <c:pt idx="1019">
                        <c:v>603</c:v>
                      </c:pt>
                      <c:pt idx="1020">
                        <c:v>603</c:v>
                      </c:pt>
                      <c:pt idx="1021">
                        <c:v>612</c:v>
                      </c:pt>
                      <c:pt idx="1022">
                        <c:v>614</c:v>
                      </c:pt>
                      <c:pt idx="1023">
                        <c:v>616</c:v>
                      </c:pt>
                      <c:pt idx="1024">
                        <c:v>613</c:v>
                      </c:pt>
                      <c:pt idx="1025">
                        <c:v>614</c:v>
                      </c:pt>
                      <c:pt idx="1026">
                        <c:v>617</c:v>
                      </c:pt>
                      <c:pt idx="1027">
                        <c:v>609</c:v>
                      </c:pt>
                      <c:pt idx="1028">
                        <c:v>602</c:v>
                      </c:pt>
                      <c:pt idx="1029">
                        <c:v>602</c:v>
                      </c:pt>
                      <c:pt idx="1030">
                        <c:v>612</c:v>
                      </c:pt>
                      <c:pt idx="1031">
                        <c:v>614</c:v>
                      </c:pt>
                      <c:pt idx="1032">
                        <c:v>614</c:v>
                      </c:pt>
                      <c:pt idx="1033">
                        <c:v>606</c:v>
                      </c:pt>
                      <c:pt idx="1034">
                        <c:v>601</c:v>
                      </c:pt>
                      <c:pt idx="1035">
                        <c:v>603</c:v>
                      </c:pt>
                      <c:pt idx="1036">
                        <c:v>597</c:v>
                      </c:pt>
                      <c:pt idx="1037">
                        <c:v>597</c:v>
                      </c:pt>
                      <c:pt idx="1038">
                        <c:v>604</c:v>
                      </c:pt>
                      <c:pt idx="1039">
                        <c:v>609</c:v>
                      </c:pt>
                      <c:pt idx="1040">
                        <c:v>603</c:v>
                      </c:pt>
                      <c:pt idx="1041">
                        <c:v>600</c:v>
                      </c:pt>
                      <c:pt idx="1042">
                        <c:v>598</c:v>
                      </c:pt>
                      <c:pt idx="1043">
                        <c:v>607</c:v>
                      </c:pt>
                      <c:pt idx="1044">
                        <c:v>616</c:v>
                      </c:pt>
                      <c:pt idx="1045">
                        <c:v>622</c:v>
                      </c:pt>
                      <c:pt idx="1046">
                        <c:v>618</c:v>
                      </c:pt>
                      <c:pt idx="1047">
                        <c:v>615</c:v>
                      </c:pt>
                      <c:pt idx="1048">
                        <c:v>615</c:v>
                      </c:pt>
                      <c:pt idx="1049">
                        <c:v>610</c:v>
                      </c:pt>
                      <c:pt idx="1050">
                        <c:v>607</c:v>
                      </c:pt>
                      <c:pt idx="1051">
                        <c:v>598</c:v>
                      </c:pt>
                      <c:pt idx="1052">
                        <c:v>600</c:v>
                      </c:pt>
                      <c:pt idx="1053">
                        <c:v>613</c:v>
                      </c:pt>
                      <c:pt idx="1054">
                        <c:v>612</c:v>
                      </c:pt>
                      <c:pt idx="1055">
                        <c:v>620</c:v>
                      </c:pt>
                      <c:pt idx="1056">
                        <c:v>606</c:v>
                      </c:pt>
                      <c:pt idx="1057">
                        <c:v>609</c:v>
                      </c:pt>
                      <c:pt idx="1058">
                        <c:v>624</c:v>
                      </c:pt>
                      <c:pt idx="1059">
                        <c:v>622</c:v>
                      </c:pt>
                      <c:pt idx="1060">
                        <c:v>620</c:v>
                      </c:pt>
                      <c:pt idx="1061">
                        <c:v>604</c:v>
                      </c:pt>
                      <c:pt idx="1062">
                        <c:v>606</c:v>
                      </c:pt>
                      <c:pt idx="1063">
                        <c:v>608</c:v>
                      </c:pt>
                      <c:pt idx="1064">
                        <c:v>599</c:v>
                      </c:pt>
                      <c:pt idx="1065">
                        <c:v>590</c:v>
                      </c:pt>
                      <c:pt idx="1066">
                        <c:v>599</c:v>
                      </c:pt>
                      <c:pt idx="1067">
                        <c:v>601</c:v>
                      </c:pt>
                      <c:pt idx="1068">
                        <c:v>611</c:v>
                      </c:pt>
                      <c:pt idx="1069">
                        <c:v>613</c:v>
                      </c:pt>
                      <c:pt idx="1070">
                        <c:v>608</c:v>
                      </c:pt>
                      <c:pt idx="1071">
                        <c:v>609</c:v>
                      </c:pt>
                      <c:pt idx="1072">
                        <c:v>605</c:v>
                      </c:pt>
                      <c:pt idx="1073">
                        <c:v>603</c:v>
                      </c:pt>
                      <c:pt idx="1074">
                        <c:v>606</c:v>
                      </c:pt>
                      <c:pt idx="1075">
                        <c:v>599</c:v>
                      </c:pt>
                      <c:pt idx="1076">
                        <c:v>601</c:v>
                      </c:pt>
                      <c:pt idx="1077">
                        <c:v>595</c:v>
                      </c:pt>
                      <c:pt idx="1078">
                        <c:v>595</c:v>
                      </c:pt>
                      <c:pt idx="1079">
                        <c:v>597</c:v>
                      </c:pt>
                      <c:pt idx="1080">
                        <c:v>598</c:v>
                      </c:pt>
                      <c:pt idx="1081">
                        <c:v>603</c:v>
                      </c:pt>
                      <c:pt idx="1082">
                        <c:v>611</c:v>
                      </c:pt>
                      <c:pt idx="1083">
                        <c:v>609</c:v>
                      </c:pt>
                      <c:pt idx="1084">
                        <c:v>610</c:v>
                      </c:pt>
                      <c:pt idx="1085">
                        <c:v>604</c:v>
                      </c:pt>
                      <c:pt idx="1086">
                        <c:v>597</c:v>
                      </c:pt>
                      <c:pt idx="1087">
                        <c:v>605</c:v>
                      </c:pt>
                      <c:pt idx="1088">
                        <c:v>608</c:v>
                      </c:pt>
                      <c:pt idx="1089">
                        <c:v>611</c:v>
                      </c:pt>
                      <c:pt idx="1090">
                        <c:v>608</c:v>
                      </c:pt>
                      <c:pt idx="1091">
                        <c:v>607</c:v>
                      </c:pt>
                      <c:pt idx="1092">
                        <c:v>610</c:v>
                      </c:pt>
                      <c:pt idx="1093">
                        <c:v>615</c:v>
                      </c:pt>
                      <c:pt idx="1094">
                        <c:v>618</c:v>
                      </c:pt>
                      <c:pt idx="1095">
                        <c:v>616</c:v>
                      </c:pt>
                      <c:pt idx="1096">
                        <c:v>623</c:v>
                      </c:pt>
                      <c:pt idx="1097">
                        <c:v>631</c:v>
                      </c:pt>
                      <c:pt idx="1098">
                        <c:v>635</c:v>
                      </c:pt>
                      <c:pt idx="1099">
                        <c:v>628</c:v>
                      </c:pt>
                      <c:pt idx="1100">
                        <c:v>613</c:v>
                      </c:pt>
                      <c:pt idx="1101">
                        <c:v>621</c:v>
                      </c:pt>
                      <c:pt idx="1102">
                        <c:v>615</c:v>
                      </c:pt>
                      <c:pt idx="1103">
                        <c:v>616</c:v>
                      </c:pt>
                      <c:pt idx="1104">
                        <c:v>619</c:v>
                      </c:pt>
                      <c:pt idx="1105">
                        <c:v>607</c:v>
                      </c:pt>
                      <c:pt idx="1106">
                        <c:v>608</c:v>
                      </c:pt>
                      <c:pt idx="1107">
                        <c:v>609</c:v>
                      </c:pt>
                      <c:pt idx="1108">
                        <c:v>613</c:v>
                      </c:pt>
                      <c:pt idx="1109">
                        <c:v>618</c:v>
                      </c:pt>
                      <c:pt idx="1110">
                        <c:v>616</c:v>
                      </c:pt>
                      <c:pt idx="1111">
                        <c:v>616</c:v>
                      </c:pt>
                      <c:pt idx="1112">
                        <c:v>617</c:v>
                      </c:pt>
                      <c:pt idx="1113">
                        <c:v>616</c:v>
                      </c:pt>
                      <c:pt idx="1114">
                        <c:v>608</c:v>
                      </c:pt>
                      <c:pt idx="1115">
                        <c:v>610</c:v>
                      </c:pt>
                      <c:pt idx="1116">
                        <c:v>614</c:v>
                      </c:pt>
                      <c:pt idx="1117">
                        <c:v>617</c:v>
                      </c:pt>
                      <c:pt idx="1118">
                        <c:v>608</c:v>
                      </c:pt>
                      <c:pt idx="1119">
                        <c:v>607</c:v>
                      </c:pt>
                      <c:pt idx="1120">
                        <c:v>602</c:v>
                      </c:pt>
                      <c:pt idx="1121">
                        <c:v>599</c:v>
                      </c:pt>
                      <c:pt idx="1122">
                        <c:v>611</c:v>
                      </c:pt>
                      <c:pt idx="1123">
                        <c:v>600</c:v>
                      </c:pt>
                      <c:pt idx="1124">
                        <c:v>600</c:v>
                      </c:pt>
                      <c:pt idx="1125">
                        <c:v>600</c:v>
                      </c:pt>
                      <c:pt idx="1126">
                        <c:v>603</c:v>
                      </c:pt>
                      <c:pt idx="1127">
                        <c:v>610</c:v>
                      </c:pt>
                      <c:pt idx="1128">
                        <c:v>601</c:v>
                      </c:pt>
                      <c:pt idx="1129">
                        <c:v>605</c:v>
                      </c:pt>
                      <c:pt idx="1130">
                        <c:v>608</c:v>
                      </c:pt>
                      <c:pt idx="1131">
                        <c:v>599</c:v>
                      </c:pt>
                      <c:pt idx="1132">
                        <c:v>598</c:v>
                      </c:pt>
                      <c:pt idx="1133">
                        <c:v>596</c:v>
                      </c:pt>
                      <c:pt idx="1134">
                        <c:v>609</c:v>
                      </c:pt>
                      <c:pt idx="1135">
                        <c:v>607</c:v>
                      </c:pt>
                      <c:pt idx="1136">
                        <c:v>603</c:v>
                      </c:pt>
                      <c:pt idx="1137">
                        <c:v>595</c:v>
                      </c:pt>
                      <c:pt idx="1138">
                        <c:v>597</c:v>
                      </c:pt>
                      <c:pt idx="1139">
                        <c:v>605</c:v>
                      </c:pt>
                      <c:pt idx="1140">
                        <c:v>581</c:v>
                      </c:pt>
                      <c:pt idx="1141">
                        <c:v>583</c:v>
                      </c:pt>
                      <c:pt idx="1142">
                        <c:v>590</c:v>
                      </c:pt>
                      <c:pt idx="1143">
                        <c:v>600</c:v>
                      </c:pt>
                      <c:pt idx="1144">
                        <c:v>604</c:v>
                      </c:pt>
                      <c:pt idx="1145">
                        <c:v>598</c:v>
                      </c:pt>
                      <c:pt idx="1146">
                        <c:v>599</c:v>
                      </c:pt>
                      <c:pt idx="1147">
                        <c:v>590</c:v>
                      </c:pt>
                      <c:pt idx="1148">
                        <c:v>576</c:v>
                      </c:pt>
                      <c:pt idx="1149">
                        <c:v>589</c:v>
                      </c:pt>
                      <c:pt idx="1150">
                        <c:v>597</c:v>
                      </c:pt>
                      <c:pt idx="1151">
                        <c:v>608</c:v>
                      </c:pt>
                      <c:pt idx="1152">
                        <c:v>593</c:v>
                      </c:pt>
                      <c:pt idx="1153">
                        <c:v>573</c:v>
                      </c:pt>
                      <c:pt idx="1154">
                        <c:v>582</c:v>
                      </c:pt>
                      <c:pt idx="1155">
                        <c:v>592</c:v>
                      </c:pt>
                      <c:pt idx="1156">
                        <c:v>607</c:v>
                      </c:pt>
                      <c:pt idx="1157">
                        <c:v>590</c:v>
                      </c:pt>
                      <c:pt idx="1158">
                        <c:v>591</c:v>
                      </c:pt>
                      <c:pt idx="1159">
                        <c:v>587</c:v>
                      </c:pt>
                      <c:pt idx="1160">
                        <c:v>591</c:v>
                      </c:pt>
                      <c:pt idx="1161">
                        <c:v>607</c:v>
                      </c:pt>
                      <c:pt idx="1162">
                        <c:v>609</c:v>
                      </c:pt>
                      <c:pt idx="1163">
                        <c:v>611</c:v>
                      </c:pt>
                      <c:pt idx="1164">
                        <c:v>612</c:v>
                      </c:pt>
                      <c:pt idx="1165">
                        <c:v>613</c:v>
                      </c:pt>
                      <c:pt idx="1166">
                        <c:v>620</c:v>
                      </c:pt>
                      <c:pt idx="1167">
                        <c:v>616</c:v>
                      </c:pt>
                      <c:pt idx="1168">
                        <c:v>610</c:v>
                      </c:pt>
                      <c:pt idx="1169">
                        <c:v>605</c:v>
                      </c:pt>
                      <c:pt idx="1170">
                        <c:v>607</c:v>
                      </c:pt>
                      <c:pt idx="1171">
                        <c:v>600</c:v>
                      </c:pt>
                      <c:pt idx="1172">
                        <c:v>617</c:v>
                      </c:pt>
                      <c:pt idx="1173">
                        <c:v>630</c:v>
                      </c:pt>
                      <c:pt idx="1174">
                        <c:v>638</c:v>
                      </c:pt>
                      <c:pt idx="1175">
                        <c:v>633</c:v>
                      </c:pt>
                      <c:pt idx="1176">
                        <c:v>622</c:v>
                      </c:pt>
                      <c:pt idx="1177">
                        <c:v>622</c:v>
                      </c:pt>
                      <c:pt idx="1178">
                        <c:v>619</c:v>
                      </c:pt>
                      <c:pt idx="1179">
                        <c:v>621</c:v>
                      </c:pt>
                      <c:pt idx="1180">
                        <c:v>611</c:v>
                      </c:pt>
                      <c:pt idx="1181">
                        <c:v>622</c:v>
                      </c:pt>
                      <c:pt idx="1182">
                        <c:v>633</c:v>
                      </c:pt>
                      <c:pt idx="1183">
                        <c:v>626</c:v>
                      </c:pt>
                      <c:pt idx="1184">
                        <c:v>616</c:v>
                      </c:pt>
                      <c:pt idx="1185">
                        <c:v>612</c:v>
                      </c:pt>
                      <c:pt idx="1186">
                        <c:v>621</c:v>
                      </c:pt>
                      <c:pt idx="1187">
                        <c:v>617</c:v>
                      </c:pt>
                      <c:pt idx="1188">
                        <c:v>618</c:v>
                      </c:pt>
                      <c:pt idx="1189">
                        <c:v>619</c:v>
                      </c:pt>
                      <c:pt idx="1190">
                        <c:v>623</c:v>
                      </c:pt>
                      <c:pt idx="1191">
                        <c:v>621</c:v>
                      </c:pt>
                      <c:pt idx="1192">
                        <c:v>612</c:v>
                      </c:pt>
                      <c:pt idx="1193">
                        <c:v>622</c:v>
                      </c:pt>
                      <c:pt idx="1194">
                        <c:v>628</c:v>
                      </c:pt>
                      <c:pt idx="1195">
                        <c:v>642</c:v>
                      </c:pt>
                      <c:pt idx="1196">
                        <c:v>640</c:v>
                      </c:pt>
                      <c:pt idx="1197">
                        <c:v>660</c:v>
                      </c:pt>
                      <c:pt idx="1198">
                        <c:v>667</c:v>
                      </c:pt>
                      <c:pt idx="1199">
                        <c:v>612</c:v>
                      </c:pt>
                      <c:pt idx="1200">
                        <c:v>592</c:v>
                      </c:pt>
                      <c:pt idx="1201">
                        <c:v>556</c:v>
                      </c:pt>
                      <c:pt idx="1202">
                        <c:v>576</c:v>
                      </c:pt>
                      <c:pt idx="1203">
                        <c:v>585</c:v>
                      </c:pt>
                      <c:pt idx="1204">
                        <c:v>585</c:v>
                      </c:pt>
                      <c:pt idx="1205">
                        <c:v>577</c:v>
                      </c:pt>
                      <c:pt idx="1206">
                        <c:v>570</c:v>
                      </c:pt>
                      <c:pt idx="1207">
                        <c:v>567</c:v>
                      </c:pt>
                      <c:pt idx="1208">
                        <c:v>569</c:v>
                      </c:pt>
                      <c:pt idx="1209">
                        <c:v>580</c:v>
                      </c:pt>
                      <c:pt idx="1210">
                        <c:v>580</c:v>
                      </c:pt>
                      <c:pt idx="1211">
                        <c:v>575</c:v>
                      </c:pt>
                      <c:pt idx="1212">
                        <c:v>564</c:v>
                      </c:pt>
                      <c:pt idx="1213">
                        <c:v>587</c:v>
                      </c:pt>
                      <c:pt idx="1214">
                        <c:v>615</c:v>
                      </c:pt>
                      <c:pt idx="1215">
                        <c:v>636</c:v>
                      </c:pt>
                      <c:pt idx="1216">
                        <c:v>643</c:v>
                      </c:pt>
                      <c:pt idx="1217">
                        <c:v>602</c:v>
                      </c:pt>
                      <c:pt idx="1218">
                        <c:v>598</c:v>
                      </c:pt>
                      <c:pt idx="1219">
                        <c:v>586</c:v>
                      </c:pt>
                      <c:pt idx="1220">
                        <c:v>597</c:v>
                      </c:pt>
                      <c:pt idx="1221">
                        <c:v>623</c:v>
                      </c:pt>
                      <c:pt idx="1222">
                        <c:v>617</c:v>
                      </c:pt>
                      <c:pt idx="1223">
                        <c:v>629</c:v>
                      </c:pt>
                      <c:pt idx="1224">
                        <c:v>606</c:v>
                      </c:pt>
                      <c:pt idx="1225">
                        <c:v>603</c:v>
                      </c:pt>
                      <c:pt idx="1226">
                        <c:v>569</c:v>
                      </c:pt>
                      <c:pt idx="1227">
                        <c:v>588</c:v>
                      </c:pt>
                      <c:pt idx="1228">
                        <c:v>591</c:v>
                      </c:pt>
                      <c:pt idx="1229">
                        <c:v>623</c:v>
                      </c:pt>
                      <c:pt idx="1230">
                        <c:v>621</c:v>
                      </c:pt>
                      <c:pt idx="1231">
                        <c:v>624</c:v>
                      </c:pt>
                      <c:pt idx="1232">
                        <c:v>626</c:v>
                      </c:pt>
                      <c:pt idx="1233">
                        <c:v>636</c:v>
                      </c:pt>
                      <c:pt idx="1234">
                        <c:v>631</c:v>
                      </c:pt>
                      <c:pt idx="1235">
                        <c:v>587</c:v>
                      </c:pt>
                      <c:pt idx="1236">
                        <c:v>599</c:v>
                      </c:pt>
                      <c:pt idx="1237">
                        <c:v>594</c:v>
                      </c:pt>
                      <c:pt idx="1238">
                        <c:v>589</c:v>
                      </c:pt>
                      <c:pt idx="1239">
                        <c:v>603</c:v>
                      </c:pt>
                      <c:pt idx="1240">
                        <c:v>617</c:v>
                      </c:pt>
                      <c:pt idx="1241">
                        <c:v>618</c:v>
                      </c:pt>
                      <c:pt idx="1242">
                        <c:v>600</c:v>
                      </c:pt>
                      <c:pt idx="1243">
                        <c:v>574</c:v>
                      </c:pt>
                      <c:pt idx="1244">
                        <c:v>547</c:v>
                      </c:pt>
                      <c:pt idx="1245">
                        <c:v>539</c:v>
                      </c:pt>
                      <c:pt idx="1246">
                        <c:v>518</c:v>
                      </c:pt>
                      <c:pt idx="1247">
                        <c:v>513</c:v>
                      </c:pt>
                      <c:pt idx="1248">
                        <c:v>546</c:v>
                      </c:pt>
                      <c:pt idx="1249">
                        <c:v>547</c:v>
                      </c:pt>
                      <c:pt idx="1250">
                        <c:v>572</c:v>
                      </c:pt>
                      <c:pt idx="1251">
                        <c:v>557</c:v>
                      </c:pt>
                      <c:pt idx="1252">
                        <c:v>560</c:v>
                      </c:pt>
                      <c:pt idx="1253">
                        <c:v>574</c:v>
                      </c:pt>
                      <c:pt idx="1254">
                        <c:v>561</c:v>
                      </c:pt>
                      <c:pt idx="1255">
                        <c:v>579</c:v>
                      </c:pt>
                      <c:pt idx="1256">
                        <c:v>594</c:v>
                      </c:pt>
                      <c:pt idx="1257">
                        <c:v>611</c:v>
                      </c:pt>
                      <c:pt idx="1258">
                        <c:v>611</c:v>
                      </c:pt>
                      <c:pt idx="1259">
                        <c:v>609</c:v>
                      </c:pt>
                      <c:pt idx="1260">
                        <c:v>596</c:v>
                      </c:pt>
                      <c:pt idx="1261">
                        <c:v>597</c:v>
                      </c:pt>
                      <c:pt idx="1262">
                        <c:v>618</c:v>
                      </c:pt>
                      <c:pt idx="1263">
                        <c:v>645</c:v>
                      </c:pt>
                      <c:pt idx="1264">
                        <c:v>644</c:v>
                      </c:pt>
                      <c:pt idx="1265">
                        <c:v>627</c:v>
                      </c:pt>
                      <c:pt idx="1266">
                        <c:v>620</c:v>
                      </c:pt>
                      <c:pt idx="1267">
                        <c:v>599</c:v>
                      </c:pt>
                      <c:pt idx="1268">
                        <c:v>585</c:v>
                      </c:pt>
                      <c:pt idx="1269">
                        <c:v>587</c:v>
                      </c:pt>
                      <c:pt idx="1270">
                        <c:v>588</c:v>
                      </c:pt>
                      <c:pt idx="1271">
                        <c:v>573</c:v>
                      </c:pt>
                      <c:pt idx="1272">
                        <c:v>545</c:v>
                      </c:pt>
                      <c:pt idx="1273">
                        <c:v>529</c:v>
                      </c:pt>
                      <c:pt idx="1274">
                        <c:v>525</c:v>
                      </c:pt>
                      <c:pt idx="1275">
                        <c:v>520</c:v>
                      </c:pt>
                      <c:pt idx="1276">
                        <c:v>565</c:v>
                      </c:pt>
                      <c:pt idx="1277">
                        <c:v>587</c:v>
                      </c:pt>
                      <c:pt idx="1278">
                        <c:v>586</c:v>
                      </c:pt>
                      <c:pt idx="1279">
                        <c:v>581</c:v>
                      </c:pt>
                      <c:pt idx="1280">
                        <c:v>560</c:v>
                      </c:pt>
                      <c:pt idx="1281">
                        <c:v>598</c:v>
                      </c:pt>
                      <c:pt idx="1282">
                        <c:v>616</c:v>
                      </c:pt>
                      <c:pt idx="1283">
                        <c:v>629</c:v>
                      </c:pt>
                      <c:pt idx="1284">
                        <c:v>638</c:v>
                      </c:pt>
                      <c:pt idx="1285">
                        <c:v>618</c:v>
                      </c:pt>
                      <c:pt idx="1286">
                        <c:v>619</c:v>
                      </c:pt>
                      <c:pt idx="1287">
                        <c:v>606</c:v>
                      </c:pt>
                      <c:pt idx="1288">
                        <c:v>643</c:v>
                      </c:pt>
                      <c:pt idx="1289">
                        <c:v>640</c:v>
                      </c:pt>
                      <c:pt idx="1290">
                        <c:v>641</c:v>
                      </c:pt>
                      <c:pt idx="1291">
                        <c:v>643</c:v>
                      </c:pt>
                      <c:pt idx="1292">
                        <c:v>645</c:v>
                      </c:pt>
                      <c:pt idx="1293">
                        <c:v>645</c:v>
                      </c:pt>
                      <c:pt idx="1294">
                        <c:v>647</c:v>
                      </c:pt>
                      <c:pt idx="1295">
                        <c:v>649</c:v>
                      </c:pt>
                      <c:pt idx="1296">
                        <c:v>653</c:v>
                      </c:pt>
                      <c:pt idx="1297">
                        <c:v>652</c:v>
                      </c:pt>
                      <c:pt idx="1298">
                        <c:v>648</c:v>
                      </c:pt>
                      <c:pt idx="1299">
                        <c:v>644</c:v>
                      </c:pt>
                      <c:pt idx="1300">
                        <c:v>639</c:v>
                      </c:pt>
                      <c:pt idx="1301">
                        <c:v>647</c:v>
                      </c:pt>
                      <c:pt idx="1302">
                        <c:v>644</c:v>
                      </c:pt>
                      <c:pt idx="1303">
                        <c:v>643</c:v>
                      </c:pt>
                      <c:pt idx="1304">
                        <c:v>645</c:v>
                      </c:pt>
                      <c:pt idx="1305">
                        <c:v>641</c:v>
                      </c:pt>
                      <c:pt idx="1306">
                        <c:v>648</c:v>
                      </c:pt>
                      <c:pt idx="1307">
                        <c:v>644</c:v>
                      </c:pt>
                      <c:pt idx="1308">
                        <c:v>649</c:v>
                      </c:pt>
                      <c:pt idx="1309">
                        <c:v>654</c:v>
                      </c:pt>
                      <c:pt idx="1310">
                        <c:v>657</c:v>
                      </c:pt>
                      <c:pt idx="1311">
                        <c:v>657</c:v>
                      </c:pt>
                      <c:pt idx="1312">
                        <c:v>655</c:v>
                      </c:pt>
                      <c:pt idx="1313">
                        <c:v>655</c:v>
                      </c:pt>
                      <c:pt idx="1314">
                        <c:v>649</c:v>
                      </c:pt>
                      <c:pt idx="1315">
                        <c:v>647</c:v>
                      </c:pt>
                      <c:pt idx="1316">
                        <c:v>642</c:v>
                      </c:pt>
                      <c:pt idx="1317">
                        <c:v>645</c:v>
                      </c:pt>
                      <c:pt idx="1318">
                        <c:v>644</c:v>
                      </c:pt>
                      <c:pt idx="1319">
                        <c:v>650</c:v>
                      </c:pt>
                      <c:pt idx="1320">
                        <c:v>644</c:v>
                      </c:pt>
                      <c:pt idx="1321">
                        <c:v>647</c:v>
                      </c:pt>
                      <c:pt idx="1322">
                        <c:v>642</c:v>
                      </c:pt>
                      <c:pt idx="1323">
                        <c:v>653</c:v>
                      </c:pt>
                      <c:pt idx="1324">
                        <c:v>657</c:v>
                      </c:pt>
                      <c:pt idx="1325">
                        <c:v>654</c:v>
                      </c:pt>
                      <c:pt idx="1326">
                        <c:v>653</c:v>
                      </c:pt>
                      <c:pt idx="1327">
                        <c:v>652</c:v>
                      </c:pt>
                      <c:pt idx="1328">
                        <c:v>654</c:v>
                      </c:pt>
                      <c:pt idx="1329">
                        <c:v>634</c:v>
                      </c:pt>
                      <c:pt idx="1330">
                        <c:v>640</c:v>
                      </c:pt>
                      <c:pt idx="1331">
                        <c:v>631</c:v>
                      </c:pt>
                      <c:pt idx="1332">
                        <c:v>640</c:v>
                      </c:pt>
                      <c:pt idx="1333">
                        <c:v>630</c:v>
                      </c:pt>
                      <c:pt idx="1334">
                        <c:v>642</c:v>
                      </c:pt>
                      <c:pt idx="1335">
                        <c:v>644</c:v>
                      </c:pt>
                      <c:pt idx="1336">
                        <c:v>640</c:v>
                      </c:pt>
                      <c:pt idx="1337">
                        <c:v>635</c:v>
                      </c:pt>
                      <c:pt idx="1338">
                        <c:v>633</c:v>
                      </c:pt>
                      <c:pt idx="1339">
                        <c:v>646</c:v>
                      </c:pt>
                      <c:pt idx="1340">
                        <c:v>652</c:v>
                      </c:pt>
                      <c:pt idx="1341">
                        <c:v>643</c:v>
                      </c:pt>
                      <c:pt idx="1342">
                        <c:v>647</c:v>
                      </c:pt>
                      <c:pt idx="1343">
                        <c:v>636</c:v>
                      </c:pt>
                      <c:pt idx="1344">
                        <c:v>648</c:v>
                      </c:pt>
                      <c:pt idx="1345">
                        <c:v>641</c:v>
                      </c:pt>
                      <c:pt idx="1346">
                        <c:v>636</c:v>
                      </c:pt>
                      <c:pt idx="1347">
                        <c:v>629</c:v>
                      </c:pt>
                      <c:pt idx="1348">
                        <c:v>640</c:v>
                      </c:pt>
                      <c:pt idx="1349">
                        <c:v>645</c:v>
                      </c:pt>
                      <c:pt idx="1350">
                        <c:v>648</c:v>
                      </c:pt>
                      <c:pt idx="1351">
                        <c:v>646</c:v>
                      </c:pt>
                      <c:pt idx="1352">
                        <c:v>646</c:v>
                      </c:pt>
                      <c:pt idx="1353">
                        <c:v>655</c:v>
                      </c:pt>
                      <c:pt idx="1354">
                        <c:v>656</c:v>
                      </c:pt>
                      <c:pt idx="1355">
                        <c:v>652</c:v>
                      </c:pt>
                      <c:pt idx="1356">
                        <c:v>646</c:v>
                      </c:pt>
                      <c:pt idx="1357">
                        <c:v>647</c:v>
                      </c:pt>
                      <c:pt idx="1358">
                        <c:v>650</c:v>
                      </c:pt>
                      <c:pt idx="1359">
                        <c:v>654</c:v>
                      </c:pt>
                      <c:pt idx="1360">
                        <c:v>651</c:v>
                      </c:pt>
                      <c:pt idx="1361">
                        <c:v>647</c:v>
                      </c:pt>
                      <c:pt idx="1362">
                        <c:v>645</c:v>
                      </c:pt>
                      <c:pt idx="1363">
                        <c:v>641</c:v>
                      </c:pt>
                      <c:pt idx="1364">
                        <c:v>639</c:v>
                      </c:pt>
                      <c:pt idx="1365">
                        <c:v>644</c:v>
                      </c:pt>
                      <c:pt idx="1366">
                        <c:v>644</c:v>
                      </c:pt>
                      <c:pt idx="1367">
                        <c:v>648</c:v>
                      </c:pt>
                      <c:pt idx="1368">
                        <c:v>647</c:v>
                      </c:pt>
                      <c:pt idx="1369">
                        <c:v>643</c:v>
                      </c:pt>
                      <c:pt idx="1370">
                        <c:v>645</c:v>
                      </c:pt>
                      <c:pt idx="1371">
                        <c:v>643</c:v>
                      </c:pt>
                      <c:pt idx="1372">
                        <c:v>646</c:v>
                      </c:pt>
                      <c:pt idx="1373">
                        <c:v>645</c:v>
                      </c:pt>
                      <c:pt idx="1374">
                        <c:v>649</c:v>
                      </c:pt>
                      <c:pt idx="1375">
                        <c:v>646</c:v>
                      </c:pt>
                      <c:pt idx="1376">
                        <c:v>645</c:v>
                      </c:pt>
                      <c:pt idx="1377">
                        <c:v>647</c:v>
                      </c:pt>
                      <c:pt idx="1378">
                        <c:v>650</c:v>
                      </c:pt>
                      <c:pt idx="1379">
                        <c:v>656</c:v>
                      </c:pt>
                      <c:pt idx="1380">
                        <c:v>655</c:v>
                      </c:pt>
                      <c:pt idx="1381">
                        <c:v>654</c:v>
                      </c:pt>
                      <c:pt idx="1382">
                        <c:v>649</c:v>
                      </c:pt>
                      <c:pt idx="1383">
                        <c:v>646</c:v>
                      </c:pt>
                      <c:pt idx="1384">
                        <c:v>652</c:v>
                      </c:pt>
                      <c:pt idx="1385">
                        <c:v>652</c:v>
                      </c:pt>
                      <c:pt idx="1386">
                        <c:v>648</c:v>
                      </c:pt>
                      <c:pt idx="1387">
                        <c:v>646</c:v>
                      </c:pt>
                      <c:pt idx="1388">
                        <c:v>650</c:v>
                      </c:pt>
                      <c:pt idx="1389">
                        <c:v>650</c:v>
                      </c:pt>
                      <c:pt idx="1390">
                        <c:v>651</c:v>
                      </c:pt>
                      <c:pt idx="1391">
                        <c:v>641</c:v>
                      </c:pt>
                      <c:pt idx="1392">
                        <c:v>642</c:v>
                      </c:pt>
                      <c:pt idx="1393">
                        <c:v>647</c:v>
                      </c:pt>
                      <c:pt idx="1394">
                        <c:v>658</c:v>
                      </c:pt>
                      <c:pt idx="1395">
                        <c:v>659</c:v>
                      </c:pt>
                      <c:pt idx="1396">
                        <c:v>660</c:v>
                      </c:pt>
                      <c:pt idx="1397">
                        <c:v>659</c:v>
                      </c:pt>
                      <c:pt idx="1398">
                        <c:v>659</c:v>
                      </c:pt>
                      <c:pt idx="1399">
                        <c:v>655</c:v>
                      </c:pt>
                      <c:pt idx="1400">
                        <c:v>650</c:v>
                      </c:pt>
                      <c:pt idx="1401">
                        <c:v>647</c:v>
                      </c:pt>
                      <c:pt idx="1402">
                        <c:v>651</c:v>
                      </c:pt>
                      <c:pt idx="1403">
                        <c:v>644</c:v>
                      </c:pt>
                      <c:pt idx="1404">
                        <c:v>644</c:v>
                      </c:pt>
                      <c:pt idx="1405">
                        <c:v>643</c:v>
                      </c:pt>
                      <c:pt idx="1406">
                        <c:v>640</c:v>
                      </c:pt>
                      <c:pt idx="1407">
                        <c:v>647</c:v>
                      </c:pt>
                      <c:pt idx="1408">
                        <c:v>650</c:v>
                      </c:pt>
                      <c:pt idx="1409">
                        <c:v>651</c:v>
                      </c:pt>
                      <c:pt idx="1410">
                        <c:v>651</c:v>
                      </c:pt>
                      <c:pt idx="1411">
                        <c:v>654</c:v>
                      </c:pt>
                      <c:pt idx="1412">
                        <c:v>663</c:v>
                      </c:pt>
                      <c:pt idx="1413">
                        <c:v>655</c:v>
                      </c:pt>
                      <c:pt idx="1414">
                        <c:v>652</c:v>
                      </c:pt>
                      <c:pt idx="1415">
                        <c:v>655</c:v>
                      </c:pt>
                      <c:pt idx="1416">
                        <c:v>660</c:v>
                      </c:pt>
                      <c:pt idx="1417">
                        <c:v>658</c:v>
                      </c:pt>
                      <c:pt idx="1418">
                        <c:v>659</c:v>
                      </c:pt>
                      <c:pt idx="1419">
                        <c:v>653</c:v>
                      </c:pt>
                      <c:pt idx="1420">
                        <c:v>656</c:v>
                      </c:pt>
                      <c:pt idx="1421">
                        <c:v>654</c:v>
                      </c:pt>
                      <c:pt idx="1422">
                        <c:v>655</c:v>
                      </c:pt>
                      <c:pt idx="1423">
                        <c:v>650</c:v>
                      </c:pt>
                      <c:pt idx="1424">
                        <c:v>652</c:v>
                      </c:pt>
                      <c:pt idx="1425">
                        <c:v>650</c:v>
                      </c:pt>
                      <c:pt idx="1426">
                        <c:v>649</c:v>
                      </c:pt>
                      <c:pt idx="1427">
                        <c:v>650</c:v>
                      </c:pt>
                      <c:pt idx="1428">
                        <c:v>653</c:v>
                      </c:pt>
                      <c:pt idx="1429">
                        <c:v>659</c:v>
                      </c:pt>
                      <c:pt idx="1430">
                        <c:v>661</c:v>
                      </c:pt>
                      <c:pt idx="1431">
                        <c:v>657</c:v>
                      </c:pt>
                      <c:pt idx="1432">
                        <c:v>658</c:v>
                      </c:pt>
                      <c:pt idx="1433">
                        <c:v>649</c:v>
                      </c:pt>
                      <c:pt idx="1434">
                        <c:v>671</c:v>
                      </c:pt>
                      <c:pt idx="1435">
                        <c:v>673</c:v>
                      </c:pt>
                      <c:pt idx="1436">
                        <c:v>668</c:v>
                      </c:pt>
                      <c:pt idx="1437">
                        <c:v>660</c:v>
                      </c:pt>
                      <c:pt idx="1438">
                        <c:v>664</c:v>
                      </c:pt>
                      <c:pt idx="1439">
                        <c:v>668</c:v>
                      </c:pt>
                      <c:pt idx="1440">
                        <c:v>660</c:v>
                      </c:pt>
                      <c:pt idx="1441">
                        <c:v>658</c:v>
                      </c:pt>
                      <c:pt idx="1442">
                        <c:v>655</c:v>
                      </c:pt>
                      <c:pt idx="1443">
                        <c:v>653</c:v>
                      </c:pt>
                      <c:pt idx="1444">
                        <c:v>660</c:v>
                      </c:pt>
                      <c:pt idx="1445">
                        <c:v>663</c:v>
                      </c:pt>
                      <c:pt idx="1446">
                        <c:v>661</c:v>
                      </c:pt>
                      <c:pt idx="1447">
                        <c:v>659</c:v>
                      </c:pt>
                      <c:pt idx="1448">
                        <c:v>654</c:v>
                      </c:pt>
                      <c:pt idx="1449">
                        <c:v>657</c:v>
                      </c:pt>
                      <c:pt idx="1450">
                        <c:v>659</c:v>
                      </c:pt>
                      <c:pt idx="1451">
                        <c:v>660</c:v>
                      </c:pt>
                      <c:pt idx="1452">
                        <c:v>658</c:v>
                      </c:pt>
                      <c:pt idx="1453">
                        <c:v>658</c:v>
                      </c:pt>
                      <c:pt idx="1454">
                        <c:v>660</c:v>
                      </c:pt>
                      <c:pt idx="1455">
                        <c:v>657</c:v>
                      </c:pt>
                      <c:pt idx="1456">
                        <c:v>654</c:v>
                      </c:pt>
                      <c:pt idx="1457">
                        <c:v>651</c:v>
                      </c:pt>
                      <c:pt idx="1458">
                        <c:v>651</c:v>
                      </c:pt>
                      <c:pt idx="1459">
                        <c:v>650</c:v>
                      </c:pt>
                      <c:pt idx="1460">
                        <c:v>652</c:v>
                      </c:pt>
                      <c:pt idx="1461">
                        <c:v>652</c:v>
                      </c:pt>
                      <c:pt idx="1462">
                        <c:v>656</c:v>
                      </c:pt>
                      <c:pt idx="1463">
                        <c:v>656</c:v>
                      </c:pt>
                      <c:pt idx="1464">
                        <c:v>652</c:v>
                      </c:pt>
                      <c:pt idx="1465">
                        <c:v>656</c:v>
                      </c:pt>
                      <c:pt idx="1466">
                        <c:v>653</c:v>
                      </c:pt>
                      <c:pt idx="1467">
                        <c:v>655</c:v>
                      </c:pt>
                      <c:pt idx="1468">
                        <c:v>649</c:v>
                      </c:pt>
                      <c:pt idx="1469">
                        <c:v>645</c:v>
                      </c:pt>
                      <c:pt idx="1470">
                        <c:v>650</c:v>
                      </c:pt>
                      <c:pt idx="1471">
                        <c:v>651</c:v>
                      </c:pt>
                      <c:pt idx="1472">
                        <c:v>645</c:v>
                      </c:pt>
                      <c:pt idx="1473">
                        <c:v>645</c:v>
                      </c:pt>
                      <c:pt idx="1474">
                        <c:v>645</c:v>
                      </c:pt>
                      <c:pt idx="1475">
                        <c:v>661</c:v>
                      </c:pt>
                      <c:pt idx="1476">
                        <c:v>662</c:v>
                      </c:pt>
                      <c:pt idx="1477">
                        <c:v>659</c:v>
                      </c:pt>
                      <c:pt idx="1478">
                        <c:v>650</c:v>
                      </c:pt>
                      <c:pt idx="1479">
                        <c:v>652</c:v>
                      </c:pt>
                      <c:pt idx="1480">
                        <c:v>650</c:v>
                      </c:pt>
                      <c:pt idx="1481">
                        <c:v>648</c:v>
                      </c:pt>
                      <c:pt idx="1482">
                        <c:v>647</c:v>
                      </c:pt>
                      <c:pt idx="1483">
                        <c:v>647</c:v>
                      </c:pt>
                      <c:pt idx="1484">
                        <c:v>648</c:v>
                      </c:pt>
                      <c:pt idx="1485">
                        <c:v>641</c:v>
                      </c:pt>
                      <c:pt idx="1486">
                        <c:v>644</c:v>
                      </c:pt>
                      <c:pt idx="1487">
                        <c:v>648</c:v>
                      </c:pt>
                      <c:pt idx="1488">
                        <c:v>653</c:v>
                      </c:pt>
                      <c:pt idx="1489">
                        <c:v>651</c:v>
                      </c:pt>
                      <c:pt idx="1490">
                        <c:v>655</c:v>
                      </c:pt>
                      <c:pt idx="1491">
                        <c:v>656</c:v>
                      </c:pt>
                      <c:pt idx="1492">
                        <c:v>655</c:v>
                      </c:pt>
                      <c:pt idx="1493">
                        <c:v>651</c:v>
                      </c:pt>
                      <c:pt idx="1494">
                        <c:v>646</c:v>
                      </c:pt>
                      <c:pt idx="1495">
                        <c:v>640</c:v>
                      </c:pt>
                      <c:pt idx="1496">
                        <c:v>647</c:v>
                      </c:pt>
                      <c:pt idx="1497">
                        <c:v>653</c:v>
                      </c:pt>
                      <c:pt idx="1498">
                        <c:v>654</c:v>
                      </c:pt>
                      <c:pt idx="1499">
                        <c:v>651</c:v>
                      </c:pt>
                      <c:pt idx="1500">
                        <c:v>651</c:v>
                      </c:pt>
                      <c:pt idx="1501">
                        <c:v>651</c:v>
                      </c:pt>
                      <c:pt idx="1502">
                        <c:v>651</c:v>
                      </c:pt>
                      <c:pt idx="1503">
                        <c:v>655</c:v>
                      </c:pt>
                      <c:pt idx="1504">
                        <c:v>652</c:v>
                      </c:pt>
                      <c:pt idx="1505">
                        <c:v>647</c:v>
                      </c:pt>
                      <c:pt idx="1506">
                        <c:v>644</c:v>
                      </c:pt>
                      <c:pt idx="1507">
                        <c:v>643</c:v>
                      </c:pt>
                      <c:pt idx="1508">
                        <c:v>644</c:v>
                      </c:pt>
                      <c:pt idx="1509">
                        <c:v>655</c:v>
                      </c:pt>
                      <c:pt idx="1510">
                        <c:v>658</c:v>
                      </c:pt>
                      <c:pt idx="1511">
                        <c:v>657</c:v>
                      </c:pt>
                      <c:pt idx="1512">
                        <c:v>652</c:v>
                      </c:pt>
                      <c:pt idx="1513">
                        <c:v>651</c:v>
                      </c:pt>
                      <c:pt idx="1514">
                        <c:v>654</c:v>
                      </c:pt>
                      <c:pt idx="1515">
                        <c:v>660</c:v>
                      </c:pt>
                      <c:pt idx="1516">
                        <c:v>661</c:v>
                      </c:pt>
                      <c:pt idx="1517">
                        <c:v>666</c:v>
                      </c:pt>
                      <c:pt idx="1518">
                        <c:v>658</c:v>
                      </c:pt>
                      <c:pt idx="1519">
                        <c:v>651</c:v>
                      </c:pt>
                      <c:pt idx="1520">
                        <c:v>644</c:v>
                      </c:pt>
                      <c:pt idx="1521">
                        <c:v>648</c:v>
                      </c:pt>
                      <c:pt idx="1522">
                        <c:v>655</c:v>
                      </c:pt>
                      <c:pt idx="1523">
                        <c:v>653</c:v>
                      </c:pt>
                      <c:pt idx="1524">
                        <c:v>646</c:v>
                      </c:pt>
                      <c:pt idx="1525">
                        <c:v>646</c:v>
                      </c:pt>
                      <c:pt idx="1526">
                        <c:v>641</c:v>
                      </c:pt>
                      <c:pt idx="1527">
                        <c:v>647</c:v>
                      </c:pt>
                      <c:pt idx="1528">
                        <c:v>648</c:v>
                      </c:pt>
                      <c:pt idx="1529">
                        <c:v>649</c:v>
                      </c:pt>
                      <c:pt idx="1530">
                        <c:v>650</c:v>
                      </c:pt>
                      <c:pt idx="1531">
                        <c:v>646</c:v>
                      </c:pt>
                      <c:pt idx="1532">
                        <c:v>647</c:v>
                      </c:pt>
                      <c:pt idx="1533">
                        <c:v>643</c:v>
                      </c:pt>
                      <c:pt idx="1534">
                        <c:v>647</c:v>
                      </c:pt>
                      <c:pt idx="1535">
                        <c:v>654</c:v>
                      </c:pt>
                      <c:pt idx="1536">
                        <c:v>653</c:v>
                      </c:pt>
                      <c:pt idx="1537">
                        <c:v>649</c:v>
                      </c:pt>
                      <c:pt idx="1538">
                        <c:v>646</c:v>
                      </c:pt>
                      <c:pt idx="1539">
                        <c:v>648</c:v>
                      </c:pt>
                      <c:pt idx="1540">
                        <c:v>647</c:v>
                      </c:pt>
                      <c:pt idx="1541">
                        <c:v>653</c:v>
                      </c:pt>
                      <c:pt idx="1542">
                        <c:v>654</c:v>
                      </c:pt>
                      <c:pt idx="1543">
                        <c:v>656</c:v>
                      </c:pt>
                      <c:pt idx="1544">
                        <c:v>651</c:v>
                      </c:pt>
                      <c:pt idx="1545">
                        <c:v>647</c:v>
                      </c:pt>
                      <c:pt idx="1546">
                        <c:v>651</c:v>
                      </c:pt>
                      <c:pt idx="1547">
                        <c:v>642</c:v>
                      </c:pt>
                      <c:pt idx="1548">
                        <c:v>645</c:v>
                      </c:pt>
                      <c:pt idx="1549">
                        <c:v>647</c:v>
                      </c:pt>
                      <c:pt idx="1550">
                        <c:v>664</c:v>
                      </c:pt>
                      <c:pt idx="1551">
                        <c:v>664</c:v>
                      </c:pt>
                      <c:pt idx="1552">
                        <c:v>663</c:v>
                      </c:pt>
                      <c:pt idx="1553">
                        <c:v>664</c:v>
                      </c:pt>
                      <c:pt idx="1554">
                        <c:v>662</c:v>
                      </c:pt>
                      <c:pt idx="1555">
                        <c:v>665</c:v>
                      </c:pt>
                      <c:pt idx="1556">
                        <c:v>657</c:v>
                      </c:pt>
                      <c:pt idx="1557">
                        <c:v>657</c:v>
                      </c:pt>
                      <c:pt idx="1558">
                        <c:v>659</c:v>
                      </c:pt>
                      <c:pt idx="1559">
                        <c:v>662</c:v>
                      </c:pt>
                      <c:pt idx="1560">
                        <c:v>661</c:v>
                      </c:pt>
                      <c:pt idx="1561">
                        <c:v>654</c:v>
                      </c:pt>
                      <c:pt idx="1562">
                        <c:v>646</c:v>
                      </c:pt>
                      <c:pt idx="1563">
                        <c:v>643</c:v>
                      </c:pt>
                      <c:pt idx="1564">
                        <c:v>643</c:v>
                      </c:pt>
                      <c:pt idx="1565">
                        <c:v>648</c:v>
                      </c:pt>
                      <c:pt idx="1566">
                        <c:v>651</c:v>
                      </c:pt>
                      <c:pt idx="1567">
                        <c:v>653</c:v>
                      </c:pt>
                      <c:pt idx="1568">
                        <c:v>652</c:v>
                      </c:pt>
                      <c:pt idx="1569">
                        <c:v>655</c:v>
                      </c:pt>
                      <c:pt idx="1570">
                        <c:v>649</c:v>
                      </c:pt>
                      <c:pt idx="1571">
                        <c:v>652</c:v>
                      </c:pt>
                      <c:pt idx="1572">
                        <c:v>650</c:v>
                      </c:pt>
                      <c:pt idx="1573">
                        <c:v>649</c:v>
                      </c:pt>
                      <c:pt idx="1574">
                        <c:v>651</c:v>
                      </c:pt>
                      <c:pt idx="1575">
                        <c:v>650</c:v>
                      </c:pt>
                      <c:pt idx="1576">
                        <c:v>656</c:v>
                      </c:pt>
                      <c:pt idx="1577">
                        <c:v>659</c:v>
                      </c:pt>
                      <c:pt idx="1578">
                        <c:v>650</c:v>
                      </c:pt>
                      <c:pt idx="1579">
                        <c:v>641</c:v>
                      </c:pt>
                      <c:pt idx="1580">
                        <c:v>625</c:v>
                      </c:pt>
                      <c:pt idx="1581">
                        <c:v>624</c:v>
                      </c:pt>
                      <c:pt idx="1582">
                        <c:v>633</c:v>
                      </c:pt>
                      <c:pt idx="1583">
                        <c:v>648</c:v>
                      </c:pt>
                      <c:pt idx="1584">
                        <c:v>657</c:v>
                      </c:pt>
                      <c:pt idx="1585">
                        <c:v>654</c:v>
                      </c:pt>
                      <c:pt idx="1586">
                        <c:v>649</c:v>
                      </c:pt>
                      <c:pt idx="1587">
                        <c:v>647</c:v>
                      </c:pt>
                      <c:pt idx="1588">
                        <c:v>646</c:v>
                      </c:pt>
                      <c:pt idx="1589">
                        <c:v>645</c:v>
                      </c:pt>
                      <c:pt idx="1590">
                        <c:v>647</c:v>
                      </c:pt>
                      <c:pt idx="1591">
                        <c:v>649</c:v>
                      </c:pt>
                      <c:pt idx="1592">
                        <c:v>651</c:v>
                      </c:pt>
                      <c:pt idx="1593">
                        <c:v>655</c:v>
                      </c:pt>
                      <c:pt idx="1594">
                        <c:v>654</c:v>
                      </c:pt>
                      <c:pt idx="1595">
                        <c:v>654</c:v>
                      </c:pt>
                      <c:pt idx="1596">
                        <c:v>654</c:v>
                      </c:pt>
                      <c:pt idx="1597">
                        <c:v>652</c:v>
                      </c:pt>
                      <c:pt idx="1598">
                        <c:v>649</c:v>
                      </c:pt>
                      <c:pt idx="1599">
                        <c:v>655</c:v>
                      </c:pt>
                      <c:pt idx="1600">
                        <c:v>658</c:v>
                      </c:pt>
                      <c:pt idx="1601">
                        <c:v>657</c:v>
                      </c:pt>
                      <c:pt idx="1602">
                        <c:v>660</c:v>
                      </c:pt>
                      <c:pt idx="1603">
                        <c:v>656</c:v>
                      </c:pt>
                      <c:pt idx="1604">
                        <c:v>652</c:v>
                      </c:pt>
                      <c:pt idx="1605">
                        <c:v>646</c:v>
                      </c:pt>
                      <c:pt idx="1606">
                        <c:v>653</c:v>
                      </c:pt>
                      <c:pt idx="1607">
                        <c:v>649</c:v>
                      </c:pt>
                      <c:pt idx="1608">
                        <c:v>647</c:v>
                      </c:pt>
                      <c:pt idx="1609">
                        <c:v>652</c:v>
                      </c:pt>
                      <c:pt idx="1610">
                        <c:v>651</c:v>
                      </c:pt>
                      <c:pt idx="1611">
                        <c:v>646</c:v>
                      </c:pt>
                      <c:pt idx="1612">
                        <c:v>641</c:v>
                      </c:pt>
                      <c:pt idx="1613">
                        <c:v>641</c:v>
                      </c:pt>
                      <c:pt idx="1614">
                        <c:v>644</c:v>
                      </c:pt>
                      <c:pt idx="1615">
                        <c:v>641</c:v>
                      </c:pt>
                      <c:pt idx="1616">
                        <c:v>641</c:v>
                      </c:pt>
                      <c:pt idx="1617">
                        <c:v>646</c:v>
                      </c:pt>
                      <c:pt idx="1618">
                        <c:v>647</c:v>
                      </c:pt>
                      <c:pt idx="1619">
                        <c:v>645</c:v>
                      </c:pt>
                      <c:pt idx="1620">
                        <c:v>644</c:v>
                      </c:pt>
                      <c:pt idx="1621">
                        <c:v>649</c:v>
                      </c:pt>
                      <c:pt idx="1622">
                        <c:v>653</c:v>
                      </c:pt>
                      <c:pt idx="1623">
                        <c:v>652</c:v>
                      </c:pt>
                      <c:pt idx="1624">
                        <c:v>645</c:v>
                      </c:pt>
                      <c:pt idx="1625">
                        <c:v>646</c:v>
                      </c:pt>
                      <c:pt idx="1626">
                        <c:v>649</c:v>
                      </c:pt>
                      <c:pt idx="1627">
                        <c:v>659</c:v>
                      </c:pt>
                      <c:pt idx="1628">
                        <c:v>664</c:v>
                      </c:pt>
                      <c:pt idx="1629">
                        <c:v>664</c:v>
                      </c:pt>
                      <c:pt idx="1630">
                        <c:v>656</c:v>
                      </c:pt>
                      <c:pt idx="1631">
                        <c:v>644</c:v>
                      </c:pt>
                      <c:pt idx="1632">
                        <c:v>643</c:v>
                      </c:pt>
                      <c:pt idx="1633">
                        <c:v>644</c:v>
                      </c:pt>
                      <c:pt idx="1634">
                        <c:v>639</c:v>
                      </c:pt>
                      <c:pt idx="1635">
                        <c:v>646</c:v>
                      </c:pt>
                      <c:pt idx="1636">
                        <c:v>654</c:v>
                      </c:pt>
                      <c:pt idx="1637">
                        <c:v>655</c:v>
                      </c:pt>
                      <c:pt idx="1638">
                        <c:v>655</c:v>
                      </c:pt>
                      <c:pt idx="1639">
                        <c:v>649</c:v>
                      </c:pt>
                      <c:pt idx="1640">
                        <c:v>658</c:v>
                      </c:pt>
                      <c:pt idx="1641">
                        <c:v>655</c:v>
                      </c:pt>
                      <c:pt idx="1642">
                        <c:v>660</c:v>
                      </c:pt>
                      <c:pt idx="1643">
                        <c:v>662</c:v>
                      </c:pt>
                      <c:pt idx="1644">
                        <c:v>660</c:v>
                      </c:pt>
                      <c:pt idx="1645">
                        <c:v>664</c:v>
                      </c:pt>
                      <c:pt idx="1646">
                        <c:v>673</c:v>
                      </c:pt>
                      <c:pt idx="1647">
                        <c:v>672</c:v>
                      </c:pt>
                      <c:pt idx="1648">
                        <c:v>663</c:v>
                      </c:pt>
                      <c:pt idx="1649">
                        <c:v>657</c:v>
                      </c:pt>
                      <c:pt idx="1650">
                        <c:v>639</c:v>
                      </c:pt>
                      <c:pt idx="1651">
                        <c:v>640</c:v>
                      </c:pt>
                      <c:pt idx="1652">
                        <c:v>641</c:v>
                      </c:pt>
                      <c:pt idx="1653">
                        <c:v>647</c:v>
                      </c:pt>
                      <c:pt idx="1654">
                        <c:v>655</c:v>
                      </c:pt>
                      <c:pt idx="1655">
                        <c:v>664</c:v>
                      </c:pt>
                      <c:pt idx="1656">
                        <c:v>663</c:v>
                      </c:pt>
                      <c:pt idx="1657">
                        <c:v>659</c:v>
                      </c:pt>
                      <c:pt idx="1658">
                        <c:v>658</c:v>
                      </c:pt>
                      <c:pt idx="1659">
                        <c:v>653</c:v>
                      </c:pt>
                      <c:pt idx="1660">
                        <c:v>650</c:v>
                      </c:pt>
                      <c:pt idx="1661">
                        <c:v>645</c:v>
                      </c:pt>
                      <c:pt idx="1662">
                        <c:v>644</c:v>
                      </c:pt>
                      <c:pt idx="1663">
                        <c:v>649</c:v>
                      </c:pt>
                      <c:pt idx="1664">
                        <c:v>655</c:v>
                      </c:pt>
                      <c:pt idx="1665">
                        <c:v>657</c:v>
                      </c:pt>
                      <c:pt idx="1666">
                        <c:v>654</c:v>
                      </c:pt>
                      <c:pt idx="1667">
                        <c:v>655</c:v>
                      </c:pt>
                      <c:pt idx="1668">
                        <c:v>660</c:v>
                      </c:pt>
                      <c:pt idx="1669">
                        <c:v>661</c:v>
                      </c:pt>
                      <c:pt idx="1670">
                        <c:v>656</c:v>
                      </c:pt>
                      <c:pt idx="1671">
                        <c:v>650</c:v>
                      </c:pt>
                      <c:pt idx="1672">
                        <c:v>654</c:v>
                      </c:pt>
                      <c:pt idx="1673">
                        <c:v>660</c:v>
                      </c:pt>
                      <c:pt idx="1674">
                        <c:v>666</c:v>
                      </c:pt>
                      <c:pt idx="1675">
                        <c:v>660</c:v>
                      </c:pt>
                      <c:pt idx="1676">
                        <c:v>655</c:v>
                      </c:pt>
                      <c:pt idx="1677">
                        <c:v>650</c:v>
                      </c:pt>
                      <c:pt idx="1678">
                        <c:v>659</c:v>
                      </c:pt>
                      <c:pt idx="1679">
                        <c:v>663</c:v>
                      </c:pt>
                      <c:pt idx="1680">
                        <c:v>670</c:v>
                      </c:pt>
                      <c:pt idx="1681">
                        <c:v>671</c:v>
                      </c:pt>
                      <c:pt idx="1682">
                        <c:v>663</c:v>
                      </c:pt>
                      <c:pt idx="1683">
                        <c:v>650</c:v>
                      </c:pt>
                      <c:pt idx="1684">
                        <c:v>644</c:v>
                      </c:pt>
                      <c:pt idx="1685">
                        <c:v>643</c:v>
                      </c:pt>
                      <c:pt idx="1686">
                        <c:v>646</c:v>
                      </c:pt>
                      <c:pt idx="1687">
                        <c:v>627</c:v>
                      </c:pt>
                      <c:pt idx="1688">
                        <c:v>627</c:v>
                      </c:pt>
                      <c:pt idx="1689">
                        <c:v>627</c:v>
                      </c:pt>
                      <c:pt idx="1690">
                        <c:v>645</c:v>
                      </c:pt>
                      <c:pt idx="1691">
                        <c:v>646</c:v>
                      </c:pt>
                      <c:pt idx="1692">
                        <c:v>644</c:v>
                      </c:pt>
                      <c:pt idx="1693">
                        <c:v>640</c:v>
                      </c:pt>
                      <c:pt idx="1694">
                        <c:v>639</c:v>
                      </c:pt>
                      <c:pt idx="1695">
                        <c:v>628</c:v>
                      </c:pt>
                      <c:pt idx="1696">
                        <c:v>643</c:v>
                      </c:pt>
                      <c:pt idx="1697">
                        <c:v>636</c:v>
                      </c:pt>
                      <c:pt idx="1698">
                        <c:v>639</c:v>
                      </c:pt>
                      <c:pt idx="1699">
                        <c:v>635</c:v>
                      </c:pt>
                      <c:pt idx="1700">
                        <c:v>637</c:v>
                      </c:pt>
                      <c:pt idx="1701">
                        <c:v>636</c:v>
                      </c:pt>
                      <c:pt idx="1702">
                        <c:v>628</c:v>
                      </c:pt>
                      <c:pt idx="1703">
                        <c:v>625</c:v>
                      </c:pt>
                      <c:pt idx="1704">
                        <c:v>640</c:v>
                      </c:pt>
                      <c:pt idx="1705">
                        <c:v>650</c:v>
                      </c:pt>
                      <c:pt idx="1706">
                        <c:v>640</c:v>
                      </c:pt>
                      <c:pt idx="1707">
                        <c:v>642</c:v>
                      </c:pt>
                      <c:pt idx="1708">
                        <c:v>650</c:v>
                      </c:pt>
                      <c:pt idx="1709">
                        <c:v>638</c:v>
                      </c:pt>
                      <c:pt idx="1710">
                        <c:v>635</c:v>
                      </c:pt>
                      <c:pt idx="1711">
                        <c:v>624</c:v>
                      </c:pt>
                      <c:pt idx="1712">
                        <c:v>641</c:v>
                      </c:pt>
                      <c:pt idx="1713">
                        <c:v>642</c:v>
                      </c:pt>
                      <c:pt idx="1714">
                        <c:v>644</c:v>
                      </c:pt>
                      <c:pt idx="1715">
                        <c:v>641</c:v>
                      </c:pt>
                      <c:pt idx="1716">
                        <c:v>636</c:v>
                      </c:pt>
                      <c:pt idx="1717">
                        <c:v>640</c:v>
                      </c:pt>
                      <c:pt idx="1718">
                        <c:v>643</c:v>
                      </c:pt>
                      <c:pt idx="1719">
                        <c:v>646</c:v>
                      </c:pt>
                      <c:pt idx="1720">
                        <c:v>649</c:v>
                      </c:pt>
                      <c:pt idx="1721">
                        <c:v>653</c:v>
                      </c:pt>
                      <c:pt idx="1722">
                        <c:v>647</c:v>
                      </c:pt>
                      <c:pt idx="1723">
                        <c:v>651</c:v>
                      </c:pt>
                      <c:pt idx="1724">
                        <c:v>649</c:v>
                      </c:pt>
                      <c:pt idx="1725">
                        <c:v>649</c:v>
                      </c:pt>
                      <c:pt idx="1726">
                        <c:v>649</c:v>
                      </c:pt>
                      <c:pt idx="1727">
                        <c:v>647</c:v>
                      </c:pt>
                      <c:pt idx="1728">
                        <c:v>643</c:v>
                      </c:pt>
                      <c:pt idx="1729">
                        <c:v>644</c:v>
                      </c:pt>
                      <c:pt idx="1730">
                        <c:v>650</c:v>
                      </c:pt>
                      <c:pt idx="1731">
                        <c:v>646</c:v>
                      </c:pt>
                      <c:pt idx="1732">
                        <c:v>646</c:v>
                      </c:pt>
                      <c:pt idx="1733">
                        <c:v>644</c:v>
                      </c:pt>
                      <c:pt idx="1734">
                        <c:v>643</c:v>
                      </c:pt>
                      <c:pt idx="1735">
                        <c:v>645</c:v>
                      </c:pt>
                      <c:pt idx="1736">
                        <c:v>649</c:v>
                      </c:pt>
                      <c:pt idx="1737">
                        <c:v>651</c:v>
                      </c:pt>
                      <c:pt idx="1738">
                        <c:v>656</c:v>
                      </c:pt>
                      <c:pt idx="1739">
                        <c:v>651</c:v>
                      </c:pt>
                      <c:pt idx="1740">
                        <c:v>645</c:v>
                      </c:pt>
                      <c:pt idx="1741">
                        <c:v>646</c:v>
                      </c:pt>
                      <c:pt idx="1742">
                        <c:v>654</c:v>
                      </c:pt>
                      <c:pt idx="1743">
                        <c:v>657</c:v>
                      </c:pt>
                      <c:pt idx="1744">
                        <c:v>654</c:v>
                      </c:pt>
                      <c:pt idx="1745">
                        <c:v>658</c:v>
                      </c:pt>
                      <c:pt idx="1746">
                        <c:v>656</c:v>
                      </c:pt>
                      <c:pt idx="1747">
                        <c:v>653</c:v>
                      </c:pt>
                      <c:pt idx="1748">
                        <c:v>651</c:v>
                      </c:pt>
                      <c:pt idx="1749">
                        <c:v>655</c:v>
                      </c:pt>
                      <c:pt idx="1750">
                        <c:v>649</c:v>
                      </c:pt>
                      <c:pt idx="1751">
                        <c:v>650</c:v>
                      </c:pt>
                      <c:pt idx="1752">
                        <c:v>646</c:v>
                      </c:pt>
                      <c:pt idx="1753">
                        <c:v>646</c:v>
                      </c:pt>
                      <c:pt idx="1754">
                        <c:v>642</c:v>
                      </c:pt>
                      <c:pt idx="1755">
                        <c:v>639</c:v>
                      </c:pt>
                      <c:pt idx="1756">
                        <c:v>647</c:v>
                      </c:pt>
                      <c:pt idx="1757">
                        <c:v>653</c:v>
                      </c:pt>
                      <c:pt idx="1758">
                        <c:v>650</c:v>
                      </c:pt>
                      <c:pt idx="1759">
                        <c:v>648</c:v>
                      </c:pt>
                      <c:pt idx="1760">
                        <c:v>647</c:v>
                      </c:pt>
                      <c:pt idx="1761">
                        <c:v>651</c:v>
                      </c:pt>
                      <c:pt idx="1762">
                        <c:v>646</c:v>
                      </c:pt>
                      <c:pt idx="1763">
                        <c:v>645</c:v>
                      </c:pt>
                      <c:pt idx="1764">
                        <c:v>647</c:v>
                      </c:pt>
                      <c:pt idx="1765">
                        <c:v>654</c:v>
                      </c:pt>
                      <c:pt idx="1766">
                        <c:v>647</c:v>
                      </c:pt>
                      <c:pt idx="1767">
                        <c:v>647</c:v>
                      </c:pt>
                      <c:pt idx="1768">
                        <c:v>643</c:v>
                      </c:pt>
                      <c:pt idx="1769">
                        <c:v>644</c:v>
                      </c:pt>
                      <c:pt idx="1770">
                        <c:v>647</c:v>
                      </c:pt>
                      <c:pt idx="1771">
                        <c:v>649</c:v>
                      </c:pt>
                      <c:pt idx="1772">
                        <c:v>655</c:v>
                      </c:pt>
                      <c:pt idx="1773">
                        <c:v>645</c:v>
                      </c:pt>
                      <c:pt idx="1774">
                        <c:v>641</c:v>
                      </c:pt>
                      <c:pt idx="1775">
                        <c:v>640</c:v>
                      </c:pt>
                      <c:pt idx="1776">
                        <c:v>638</c:v>
                      </c:pt>
                      <c:pt idx="1777">
                        <c:v>645</c:v>
                      </c:pt>
                      <c:pt idx="1778">
                        <c:v>649</c:v>
                      </c:pt>
                      <c:pt idx="1779">
                        <c:v>653</c:v>
                      </c:pt>
                      <c:pt idx="1780">
                        <c:v>649</c:v>
                      </c:pt>
                      <c:pt idx="1781">
                        <c:v>651</c:v>
                      </c:pt>
                      <c:pt idx="1782">
                        <c:v>647</c:v>
                      </c:pt>
                      <c:pt idx="1783">
                        <c:v>646</c:v>
                      </c:pt>
                      <c:pt idx="1784">
                        <c:v>649</c:v>
                      </c:pt>
                      <c:pt idx="1785">
                        <c:v>655</c:v>
                      </c:pt>
                      <c:pt idx="1786">
                        <c:v>662</c:v>
                      </c:pt>
                      <c:pt idx="1787">
                        <c:v>655</c:v>
                      </c:pt>
                      <c:pt idx="1788">
                        <c:v>646</c:v>
                      </c:pt>
                      <c:pt idx="1789">
                        <c:v>638</c:v>
                      </c:pt>
                      <c:pt idx="1790">
                        <c:v>640</c:v>
                      </c:pt>
                      <c:pt idx="1791">
                        <c:v>645</c:v>
                      </c:pt>
                      <c:pt idx="1792">
                        <c:v>652</c:v>
                      </c:pt>
                      <c:pt idx="1793">
                        <c:v>651</c:v>
                      </c:pt>
                      <c:pt idx="1794">
                        <c:v>643</c:v>
                      </c:pt>
                      <c:pt idx="1795">
                        <c:v>637</c:v>
                      </c:pt>
                      <c:pt idx="1796">
                        <c:v>645</c:v>
                      </c:pt>
                      <c:pt idx="1797">
                        <c:v>635</c:v>
                      </c:pt>
                      <c:pt idx="1798">
                        <c:v>649</c:v>
                      </c:pt>
                      <c:pt idx="1799">
                        <c:v>636</c:v>
                      </c:pt>
                      <c:pt idx="1800">
                        <c:v>637</c:v>
                      </c:pt>
                      <c:pt idx="1801">
                        <c:v>644</c:v>
                      </c:pt>
                      <c:pt idx="1802">
                        <c:v>653</c:v>
                      </c:pt>
                      <c:pt idx="1803">
                        <c:v>656</c:v>
                      </c:pt>
                      <c:pt idx="1804">
                        <c:v>661</c:v>
                      </c:pt>
                      <c:pt idx="1805">
                        <c:v>648</c:v>
                      </c:pt>
                      <c:pt idx="1806">
                        <c:v>638</c:v>
                      </c:pt>
                      <c:pt idx="1807">
                        <c:v>636</c:v>
                      </c:pt>
                      <c:pt idx="1808">
                        <c:v>637</c:v>
                      </c:pt>
                      <c:pt idx="1809">
                        <c:v>634</c:v>
                      </c:pt>
                      <c:pt idx="1810">
                        <c:v>634</c:v>
                      </c:pt>
                      <c:pt idx="1811">
                        <c:v>646</c:v>
                      </c:pt>
                      <c:pt idx="1812">
                        <c:v>641</c:v>
                      </c:pt>
                      <c:pt idx="1813">
                        <c:v>644</c:v>
                      </c:pt>
                      <c:pt idx="1814">
                        <c:v>646</c:v>
                      </c:pt>
                      <c:pt idx="1815">
                        <c:v>648</c:v>
                      </c:pt>
                      <c:pt idx="1816">
                        <c:v>650</c:v>
                      </c:pt>
                      <c:pt idx="1817">
                        <c:v>651</c:v>
                      </c:pt>
                      <c:pt idx="1818">
                        <c:v>657</c:v>
                      </c:pt>
                      <c:pt idx="1819">
                        <c:v>654</c:v>
                      </c:pt>
                      <c:pt idx="1820">
                        <c:v>654</c:v>
                      </c:pt>
                      <c:pt idx="1821">
                        <c:v>646</c:v>
                      </c:pt>
                      <c:pt idx="1822">
                        <c:v>646</c:v>
                      </c:pt>
                      <c:pt idx="1823">
                        <c:v>642</c:v>
                      </c:pt>
                      <c:pt idx="1824">
                        <c:v>642</c:v>
                      </c:pt>
                      <c:pt idx="1825">
                        <c:v>641</c:v>
                      </c:pt>
                      <c:pt idx="1826">
                        <c:v>642</c:v>
                      </c:pt>
                      <c:pt idx="1827">
                        <c:v>637</c:v>
                      </c:pt>
                      <c:pt idx="1828">
                        <c:v>644</c:v>
                      </c:pt>
                      <c:pt idx="1829">
                        <c:v>644</c:v>
                      </c:pt>
                      <c:pt idx="1830">
                        <c:v>650</c:v>
                      </c:pt>
                      <c:pt idx="1831">
                        <c:v>650</c:v>
                      </c:pt>
                      <c:pt idx="1832">
                        <c:v>649</c:v>
                      </c:pt>
                      <c:pt idx="1833">
                        <c:v>650</c:v>
                      </c:pt>
                      <c:pt idx="1834">
                        <c:v>645</c:v>
                      </c:pt>
                      <c:pt idx="1835">
                        <c:v>642</c:v>
                      </c:pt>
                      <c:pt idx="1836">
                        <c:v>647</c:v>
                      </c:pt>
                      <c:pt idx="1837">
                        <c:v>650</c:v>
                      </c:pt>
                      <c:pt idx="1838">
                        <c:v>659</c:v>
                      </c:pt>
                      <c:pt idx="1839">
                        <c:v>649</c:v>
                      </c:pt>
                      <c:pt idx="1840">
                        <c:v>646</c:v>
                      </c:pt>
                      <c:pt idx="1841">
                        <c:v>644</c:v>
                      </c:pt>
                      <c:pt idx="1842">
                        <c:v>650</c:v>
                      </c:pt>
                      <c:pt idx="1843">
                        <c:v>653</c:v>
                      </c:pt>
                      <c:pt idx="1844">
                        <c:v>650</c:v>
                      </c:pt>
                      <c:pt idx="1845">
                        <c:v>643</c:v>
                      </c:pt>
                      <c:pt idx="1846">
                        <c:v>642</c:v>
                      </c:pt>
                      <c:pt idx="1847">
                        <c:v>645</c:v>
                      </c:pt>
                      <c:pt idx="1848">
                        <c:v>646</c:v>
                      </c:pt>
                      <c:pt idx="1849">
                        <c:v>650</c:v>
                      </c:pt>
                      <c:pt idx="1850">
                        <c:v>659</c:v>
                      </c:pt>
                      <c:pt idx="1851">
                        <c:v>661</c:v>
                      </c:pt>
                      <c:pt idx="1852">
                        <c:v>659</c:v>
                      </c:pt>
                      <c:pt idx="1853">
                        <c:v>658</c:v>
                      </c:pt>
                      <c:pt idx="1854">
                        <c:v>657</c:v>
                      </c:pt>
                      <c:pt idx="1855">
                        <c:v>656</c:v>
                      </c:pt>
                      <c:pt idx="1856">
                        <c:v>655</c:v>
                      </c:pt>
                      <c:pt idx="1857">
                        <c:v>657</c:v>
                      </c:pt>
                      <c:pt idx="1858">
                        <c:v>652</c:v>
                      </c:pt>
                      <c:pt idx="1859">
                        <c:v>653</c:v>
                      </c:pt>
                      <c:pt idx="1860">
                        <c:v>652</c:v>
                      </c:pt>
                      <c:pt idx="1861">
                        <c:v>652</c:v>
                      </c:pt>
                      <c:pt idx="1862">
                        <c:v>645</c:v>
                      </c:pt>
                      <c:pt idx="1863">
                        <c:v>636</c:v>
                      </c:pt>
                      <c:pt idx="1864">
                        <c:v>639</c:v>
                      </c:pt>
                      <c:pt idx="1865">
                        <c:v>640</c:v>
                      </c:pt>
                      <c:pt idx="1866">
                        <c:v>648</c:v>
                      </c:pt>
                      <c:pt idx="1867">
                        <c:v>646</c:v>
                      </c:pt>
                      <c:pt idx="1868">
                        <c:v>637</c:v>
                      </c:pt>
                      <c:pt idx="1869">
                        <c:v>638</c:v>
                      </c:pt>
                      <c:pt idx="1870">
                        <c:v>635</c:v>
                      </c:pt>
                      <c:pt idx="1871">
                        <c:v>639</c:v>
                      </c:pt>
                      <c:pt idx="1872">
                        <c:v>641</c:v>
                      </c:pt>
                      <c:pt idx="1873">
                        <c:v>643</c:v>
                      </c:pt>
                      <c:pt idx="1874">
                        <c:v>652</c:v>
                      </c:pt>
                      <c:pt idx="1875">
                        <c:v>652</c:v>
                      </c:pt>
                      <c:pt idx="1876">
                        <c:v>655</c:v>
                      </c:pt>
                      <c:pt idx="1877">
                        <c:v>654</c:v>
                      </c:pt>
                      <c:pt idx="1878">
                        <c:v>652</c:v>
                      </c:pt>
                      <c:pt idx="1879">
                        <c:v>646</c:v>
                      </c:pt>
                      <c:pt idx="1880">
                        <c:v>644</c:v>
                      </c:pt>
                      <c:pt idx="1881">
                        <c:v>646</c:v>
                      </c:pt>
                      <c:pt idx="1882">
                        <c:v>655</c:v>
                      </c:pt>
                      <c:pt idx="1883">
                        <c:v>645</c:v>
                      </c:pt>
                      <c:pt idx="1884">
                        <c:v>649</c:v>
                      </c:pt>
                      <c:pt idx="1885">
                        <c:v>644</c:v>
                      </c:pt>
                      <c:pt idx="1886">
                        <c:v>648</c:v>
                      </c:pt>
                      <c:pt idx="1887">
                        <c:v>639</c:v>
                      </c:pt>
                      <c:pt idx="1888">
                        <c:v>641</c:v>
                      </c:pt>
                      <c:pt idx="1889">
                        <c:v>646</c:v>
                      </c:pt>
                      <c:pt idx="1890">
                        <c:v>653</c:v>
                      </c:pt>
                      <c:pt idx="1891">
                        <c:v>649</c:v>
                      </c:pt>
                      <c:pt idx="1892">
                        <c:v>647</c:v>
                      </c:pt>
                      <c:pt idx="1893">
                        <c:v>648</c:v>
                      </c:pt>
                      <c:pt idx="1894">
                        <c:v>653</c:v>
                      </c:pt>
                      <c:pt idx="1895">
                        <c:v>652</c:v>
                      </c:pt>
                      <c:pt idx="1896">
                        <c:v>653</c:v>
                      </c:pt>
                      <c:pt idx="1897">
                        <c:v>648</c:v>
                      </c:pt>
                      <c:pt idx="1898">
                        <c:v>648</c:v>
                      </c:pt>
                      <c:pt idx="1899">
                        <c:v>645</c:v>
                      </c:pt>
                      <c:pt idx="1900">
                        <c:v>651</c:v>
                      </c:pt>
                      <c:pt idx="1901">
                        <c:v>651</c:v>
                      </c:pt>
                      <c:pt idx="1902">
                        <c:v>648</c:v>
                      </c:pt>
                      <c:pt idx="1903">
                        <c:v>648</c:v>
                      </c:pt>
                      <c:pt idx="1904">
                        <c:v>653</c:v>
                      </c:pt>
                      <c:pt idx="1905">
                        <c:v>652</c:v>
                      </c:pt>
                      <c:pt idx="1906">
                        <c:v>642</c:v>
                      </c:pt>
                      <c:pt idx="1907">
                        <c:v>639</c:v>
                      </c:pt>
                      <c:pt idx="1908">
                        <c:v>654</c:v>
                      </c:pt>
                      <c:pt idx="1909">
                        <c:v>644</c:v>
                      </c:pt>
                      <c:pt idx="1910">
                        <c:v>648</c:v>
                      </c:pt>
                      <c:pt idx="1911">
                        <c:v>634</c:v>
                      </c:pt>
                      <c:pt idx="1912">
                        <c:v>638</c:v>
                      </c:pt>
                      <c:pt idx="1913">
                        <c:v>641</c:v>
                      </c:pt>
                      <c:pt idx="1914">
                        <c:v>646</c:v>
                      </c:pt>
                      <c:pt idx="1915">
                        <c:v>654</c:v>
                      </c:pt>
                      <c:pt idx="1916">
                        <c:v>646</c:v>
                      </c:pt>
                      <c:pt idx="1917">
                        <c:v>638</c:v>
                      </c:pt>
                      <c:pt idx="1918">
                        <c:v>635</c:v>
                      </c:pt>
                      <c:pt idx="1919">
                        <c:v>644</c:v>
                      </c:pt>
                      <c:pt idx="1920">
                        <c:v>646</c:v>
                      </c:pt>
                      <c:pt idx="1921">
                        <c:v>647</c:v>
                      </c:pt>
                      <c:pt idx="1922">
                        <c:v>643</c:v>
                      </c:pt>
                      <c:pt idx="1923">
                        <c:v>646</c:v>
                      </c:pt>
                      <c:pt idx="1924">
                        <c:v>648</c:v>
                      </c:pt>
                      <c:pt idx="1925">
                        <c:v>655</c:v>
                      </c:pt>
                      <c:pt idx="1926">
                        <c:v>650</c:v>
                      </c:pt>
                      <c:pt idx="1927">
                        <c:v>647</c:v>
                      </c:pt>
                      <c:pt idx="1928">
                        <c:v>640</c:v>
                      </c:pt>
                      <c:pt idx="1929">
                        <c:v>644</c:v>
                      </c:pt>
                      <c:pt idx="1930">
                        <c:v>651</c:v>
                      </c:pt>
                      <c:pt idx="1931">
                        <c:v>657</c:v>
                      </c:pt>
                      <c:pt idx="1932">
                        <c:v>652</c:v>
                      </c:pt>
                      <c:pt idx="1933">
                        <c:v>641</c:v>
                      </c:pt>
                      <c:pt idx="1934">
                        <c:v>641</c:v>
                      </c:pt>
                      <c:pt idx="1935">
                        <c:v>637</c:v>
                      </c:pt>
                      <c:pt idx="1936">
                        <c:v>643</c:v>
                      </c:pt>
                      <c:pt idx="1937">
                        <c:v>643</c:v>
                      </c:pt>
                      <c:pt idx="1938">
                        <c:v>650</c:v>
                      </c:pt>
                      <c:pt idx="1939">
                        <c:v>650</c:v>
                      </c:pt>
                      <c:pt idx="1940">
                        <c:v>649</c:v>
                      </c:pt>
                      <c:pt idx="1941">
                        <c:v>649</c:v>
                      </c:pt>
                      <c:pt idx="1942">
                        <c:v>649</c:v>
                      </c:pt>
                      <c:pt idx="1943">
                        <c:v>658</c:v>
                      </c:pt>
                      <c:pt idx="1944">
                        <c:v>665</c:v>
                      </c:pt>
                      <c:pt idx="1945">
                        <c:v>672</c:v>
                      </c:pt>
                      <c:pt idx="1946">
                        <c:v>661</c:v>
                      </c:pt>
                      <c:pt idx="1947">
                        <c:v>660</c:v>
                      </c:pt>
                      <c:pt idx="1948">
                        <c:v>653</c:v>
                      </c:pt>
                      <c:pt idx="1949">
                        <c:v>654</c:v>
                      </c:pt>
                      <c:pt idx="1950">
                        <c:v>646</c:v>
                      </c:pt>
                      <c:pt idx="1951">
                        <c:v>646</c:v>
                      </c:pt>
                      <c:pt idx="1952">
                        <c:v>640</c:v>
                      </c:pt>
                      <c:pt idx="1953">
                        <c:v>636</c:v>
                      </c:pt>
                      <c:pt idx="1954">
                        <c:v>635</c:v>
                      </c:pt>
                      <c:pt idx="1955">
                        <c:v>634</c:v>
                      </c:pt>
                      <c:pt idx="1956">
                        <c:v>636</c:v>
                      </c:pt>
                      <c:pt idx="1957">
                        <c:v>637</c:v>
                      </c:pt>
                      <c:pt idx="1958">
                        <c:v>639</c:v>
                      </c:pt>
                      <c:pt idx="1959">
                        <c:v>647</c:v>
                      </c:pt>
                      <c:pt idx="1960">
                        <c:v>644</c:v>
                      </c:pt>
                      <c:pt idx="1961">
                        <c:v>655</c:v>
                      </c:pt>
                      <c:pt idx="1962">
                        <c:v>651</c:v>
                      </c:pt>
                      <c:pt idx="1963">
                        <c:v>646</c:v>
                      </c:pt>
                      <c:pt idx="1964">
                        <c:v>637</c:v>
                      </c:pt>
                      <c:pt idx="1965">
                        <c:v>640</c:v>
                      </c:pt>
                      <c:pt idx="1966">
                        <c:v>645</c:v>
                      </c:pt>
                      <c:pt idx="1967">
                        <c:v>651</c:v>
                      </c:pt>
                      <c:pt idx="1968">
                        <c:v>644</c:v>
                      </c:pt>
                      <c:pt idx="1969">
                        <c:v>642</c:v>
                      </c:pt>
                      <c:pt idx="1970">
                        <c:v>647</c:v>
                      </c:pt>
                      <c:pt idx="1971">
                        <c:v>645</c:v>
                      </c:pt>
                      <c:pt idx="1972">
                        <c:v>653</c:v>
                      </c:pt>
                      <c:pt idx="1973">
                        <c:v>653</c:v>
                      </c:pt>
                      <c:pt idx="1974">
                        <c:v>653</c:v>
                      </c:pt>
                      <c:pt idx="1975">
                        <c:v>657</c:v>
                      </c:pt>
                      <c:pt idx="1976">
                        <c:v>657</c:v>
                      </c:pt>
                      <c:pt idx="1977">
                        <c:v>661</c:v>
                      </c:pt>
                      <c:pt idx="1978">
                        <c:v>660</c:v>
                      </c:pt>
                      <c:pt idx="1979">
                        <c:v>650</c:v>
                      </c:pt>
                      <c:pt idx="1980">
                        <c:v>646</c:v>
                      </c:pt>
                      <c:pt idx="1981">
                        <c:v>646</c:v>
                      </c:pt>
                      <c:pt idx="1982">
                        <c:v>649</c:v>
                      </c:pt>
                      <c:pt idx="1983">
                        <c:v>648</c:v>
                      </c:pt>
                      <c:pt idx="1984">
                        <c:v>650</c:v>
                      </c:pt>
                      <c:pt idx="1985">
                        <c:v>649</c:v>
                      </c:pt>
                      <c:pt idx="1986">
                        <c:v>654</c:v>
                      </c:pt>
                      <c:pt idx="1987">
                        <c:v>644</c:v>
                      </c:pt>
                      <c:pt idx="1988">
                        <c:v>647</c:v>
                      </c:pt>
                      <c:pt idx="1989">
                        <c:v>649</c:v>
                      </c:pt>
                      <c:pt idx="1990">
                        <c:v>642</c:v>
                      </c:pt>
                      <c:pt idx="1991">
                        <c:v>643</c:v>
                      </c:pt>
                      <c:pt idx="1992">
                        <c:v>644</c:v>
                      </c:pt>
                      <c:pt idx="1993">
                        <c:v>656</c:v>
                      </c:pt>
                      <c:pt idx="1994">
                        <c:v>655</c:v>
                      </c:pt>
                      <c:pt idx="1995">
                        <c:v>664</c:v>
                      </c:pt>
                      <c:pt idx="1996">
                        <c:v>647</c:v>
                      </c:pt>
                      <c:pt idx="1997">
                        <c:v>650</c:v>
                      </c:pt>
                      <c:pt idx="1998">
                        <c:v>647</c:v>
                      </c:pt>
                      <c:pt idx="1999">
                        <c:v>644</c:v>
                      </c:pt>
                      <c:pt idx="2000">
                        <c:v>645</c:v>
                      </c:pt>
                      <c:pt idx="2001">
                        <c:v>643</c:v>
                      </c:pt>
                      <c:pt idx="2002">
                        <c:v>646</c:v>
                      </c:pt>
                      <c:pt idx="2003">
                        <c:v>645</c:v>
                      </c:pt>
                      <c:pt idx="2004">
                        <c:v>640</c:v>
                      </c:pt>
                      <c:pt idx="2005">
                        <c:v>647</c:v>
                      </c:pt>
                      <c:pt idx="2006">
                        <c:v>654</c:v>
                      </c:pt>
                      <c:pt idx="2007">
                        <c:v>660</c:v>
                      </c:pt>
                      <c:pt idx="2008">
                        <c:v>655</c:v>
                      </c:pt>
                      <c:pt idx="2009">
                        <c:v>644</c:v>
                      </c:pt>
                      <c:pt idx="2010">
                        <c:v>653</c:v>
                      </c:pt>
                      <c:pt idx="2011">
                        <c:v>651</c:v>
                      </c:pt>
                      <c:pt idx="2012">
                        <c:v>658</c:v>
                      </c:pt>
                      <c:pt idx="2013">
                        <c:v>652</c:v>
                      </c:pt>
                      <c:pt idx="2014">
                        <c:v>648</c:v>
                      </c:pt>
                      <c:pt idx="2015">
                        <c:v>647</c:v>
                      </c:pt>
                      <c:pt idx="2016">
                        <c:v>644</c:v>
                      </c:pt>
                      <c:pt idx="2017">
                        <c:v>645</c:v>
                      </c:pt>
                      <c:pt idx="2018">
                        <c:v>641</c:v>
                      </c:pt>
                      <c:pt idx="2019">
                        <c:v>645</c:v>
                      </c:pt>
                      <c:pt idx="2020">
                        <c:v>640</c:v>
                      </c:pt>
                      <c:pt idx="2021">
                        <c:v>643</c:v>
                      </c:pt>
                      <c:pt idx="2022">
                        <c:v>651</c:v>
                      </c:pt>
                      <c:pt idx="2023">
                        <c:v>665</c:v>
                      </c:pt>
                      <c:pt idx="2024">
                        <c:v>667</c:v>
                      </c:pt>
                      <c:pt idx="2025">
                        <c:v>651</c:v>
                      </c:pt>
                      <c:pt idx="2026">
                        <c:v>647</c:v>
                      </c:pt>
                      <c:pt idx="2027">
                        <c:v>647</c:v>
                      </c:pt>
                      <c:pt idx="2028">
                        <c:v>655</c:v>
                      </c:pt>
                      <c:pt idx="2029">
                        <c:v>650</c:v>
                      </c:pt>
                      <c:pt idx="2030">
                        <c:v>649</c:v>
                      </c:pt>
                      <c:pt idx="2031">
                        <c:v>646</c:v>
                      </c:pt>
                      <c:pt idx="2032">
                        <c:v>657</c:v>
                      </c:pt>
                      <c:pt idx="2033">
                        <c:v>657</c:v>
                      </c:pt>
                      <c:pt idx="2034">
                        <c:v>656</c:v>
                      </c:pt>
                      <c:pt idx="2035">
                        <c:v>651</c:v>
                      </c:pt>
                      <c:pt idx="2036">
                        <c:v>646</c:v>
                      </c:pt>
                      <c:pt idx="2037">
                        <c:v>644</c:v>
                      </c:pt>
                      <c:pt idx="2038">
                        <c:v>638</c:v>
                      </c:pt>
                      <c:pt idx="2039">
                        <c:v>633</c:v>
                      </c:pt>
                      <c:pt idx="2040">
                        <c:v>633</c:v>
                      </c:pt>
                      <c:pt idx="2041">
                        <c:v>639</c:v>
                      </c:pt>
                      <c:pt idx="2042">
                        <c:v>648</c:v>
                      </c:pt>
                      <c:pt idx="2043">
                        <c:v>658</c:v>
                      </c:pt>
                      <c:pt idx="2044">
                        <c:v>658</c:v>
                      </c:pt>
                      <c:pt idx="2045">
                        <c:v>654</c:v>
                      </c:pt>
                      <c:pt idx="2046">
                        <c:v>650</c:v>
                      </c:pt>
                      <c:pt idx="2047">
                        <c:v>643</c:v>
                      </c:pt>
                      <c:pt idx="2048">
                        <c:v>649</c:v>
                      </c:pt>
                      <c:pt idx="2049">
                        <c:v>659</c:v>
                      </c:pt>
                      <c:pt idx="2050">
                        <c:v>656</c:v>
                      </c:pt>
                      <c:pt idx="2051">
                        <c:v>658</c:v>
                      </c:pt>
                      <c:pt idx="2052">
                        <c:v>651</c:v>
                      </c:pt>
                      <c:pt idx="2053">
                        <c:v>656</c:v>
                      </c:pt>
                      <c:pt idx="2054">
                        <c:v>658</c:v>
                      </c:pt>
                      <c:pt idx="2055">
                        <c:v>654</c:v>
                      </c:pt>
                      <c:pt idx="2056">
                        <c:v>654</c:v>
                      </c:pt>
                      <c:pt idx="2057">
                        <c:v>647</c:v>
                      </c:pt>
                      <c:pt idx="2058">
                        <c:v>644</c:v>
                      </c:pt>
                      <c:pt idx="2059">
                        <c:v>641</c:v>
                      </c:pt>
                      <c:pt idx="2060">
                        <c:v>641</c:v>
                      </c:pt>
                      <c:pt idx="2061">
                        <c:v>644</c:v>
                      </c:pt>
                      <c:pt idx="2062">
                        <c:v>648</c:v>
                      </c:pt>
                      <c:pt idx="2063">
                        <c:v>657</c:v>
                      </c:pt>
                      <c:pt idx="2064">
                        <c:v>652</c:v>
                      </c:pt>
                      <c:pt idx="2065">
                        <c:v>650</c:v>
                      </c:pt>
                      <c:pt idx="2066">
                        <c:v>651</c:v>
                      </c:pt>
                      <c:pt idx="2067">
                        <c:v>648</c:v>
                      </c:pt>
                      <c:pt idx="2068">
                        <c:v>645</c:v>
                      </c:pt>
                      <c:pt idx="2069">
                        <c:v>647</c:v>
                      </c:pt>
                      <c:pt idx="2070">
                        <c:v>649</c:v>
                      </c:pt>
                      <c:pt idx="2071">
                        <c:v>654</c:v>
                      </c:pt>
                      <c:pt idx="2072">
                        <c:v>656</c:v>
                      </c:pt>
                      <c:pt idx="2073">
                        <c:v>657</c:v>
                      </c:pt>
                      <c:pt idx="2074">
                        <c:v>657</c:v>
                      </c:pt>
                      <c:pt idx="2075">
                        <c:v>654</c:v>
                      </c:pt>
                      <c:pt idx="2076">
                        <c:v>652</c:v>
                      </c:pt>
                      <c:pt idx="2077">
                        <c:v>646</c:v>
                      </c:pt>
                      <c:pt idx="2078">
                        <c:v>640</c:v>
                      </c:pt>
                      <c:pt idx="2079">
                        <c:v>647</c:v>
                      </c:pt>
                      <c:pt idx="2080">
                        <c:v>648</c:v>
                      </c:pt>
                      <c:pt idx="2081">
                        <c:v>648</c:v>
                      </c:pt>
                      <c:pt idx="2082">
                        <c:v>652</c:v>
                      </c:pt>
                      <c:pt idx="2083">
                        <c:v>657</c:v>
                      </c:pt>
                      <c:pt idx="2084">
                        <c:v>659</c:v>
                      </c:pt>
                      <c:pt idx="2085">
                        <c:v>658</c:v>
                      </c:pt>
                      <c:pt idx="2086">
                        <c:v>646</c:v>
                      </c:pt>
                      <c:pt idx="2087">
                        <c:v>641</c:v>
                      </c:pt>
                      <c:pt idx="2088">
                        <c:v>650</c:v>
                      </c:pt>
                      <c:pt idx="2089">
                        <c:v>648</c:v>
                      </c:pt>
                      <c:pt idx="2090">
                        <c:v>650</c:v>
                      </c:pt>
                      <c:pt idx="2091">
                        <c:v>643</c:v>
                      </c:pt>
                      <c:pt idx="2092">
                        <c:v>646</c:v>
                      </c:pt>
                      <c:pt idx="2093">
                        <c:v>647</c:v>
                      </c:pt>
                      <c:pt idx="2094">
                        <c:v>648</c:v>
                      </c:pt>
                      <c:pt idx="2095">
                        <c:v>647</c:v>
                      </c:pt>
                      <c:pt idx="2096">
                        <c:v>640</c:v>
                      </c:pt>
                      <c:pt idx="2097">
                        <c:v>647</c:v>
                      </c:pt>
                      <c:pt idx="2098">
                        <c:v>658</c:v>
                      </c:pt>
                      <c:pt idx="2099">
                        <c:v>673</c:v>
                      </c:pt>
                      <c:pt idx="2100">
                        <c:v>665</c:v>
                      </c:pt>
                      <c:pt idx="2101">
                        <c:v>666</c:v>
                      </c:pt>
                      <c:pt idx="2102">
                        <c:v>663</c:v>
                      </c:pt>
                      <c:pt idx="2103">
                        <c:v>662</c:v>
                      </c:pt>
                      <c:pt idx="2104">
                        <c:v>657</c:v>
                      </c:pt>
                      <c:pt idx="2105">
                        <c:v>661</c:v>
                      </c:pt>
                      <c:pt idx="2106">
                        <c:v>667</c:v>
                      </c:pt>
                      <c:pt idx="2107">
                        <c:v>670</c:v>
                      </c:pt>
                      <c:pt idx="2108">
                        <c:v>665</c:v>
                      </c:pt>
                      <c:pt idx="2109">
                        <c:v>658</c:v>
                      </c:pt>
                      <c:pt idx="2110">
                        <c:v>657</c:v>
                      </c:pt>
                      <c:pt idx="2111">
                        <c:v>665</c:v>
                      </c:pt>
                      <c:pt idx="2112">
                        <c:v>662</c:v>
                      </c:pt>
                      <c:pt idx="2113">
                        <c:v>662</c:v>
                      </c:pt>
                      <c:pt idx="2114">
                        <c:v>656</c:v>
                      </c:pt>
                      <c:pt idx="2115">
                        <c:v>651</c:v>
                      </c:pt>
                      <c:pt idx="2116">
                        <c:v>644</c:v>
                      </c:pt>
                      <c:pt idx="2117">
                        <c:v>641</c:v>
                      </c:pt>
                      <c:pt idx="2118">
                        <c:v>643</c:v>
                      </c:pt>
                      <c:pt idx="2119">
                        <c:v>643</c:v>
                      </c:pt>
                      <c:pt idx="2120">
                        <c:v>652</c:v>
                      </c:pt>
                      <c:pt idx="2121">
                        <c:v>650</c:v>
                      </c:pt>
                      <c:pt idx="2122">
                        <c:v>647</c:v>
                      </c:pt>
                      <c:pt idx="2123">
                        <c:v>640</c:v>
                      </c:pt>
                      <c:pt idx="2124">
                        <c:v>639</c:v>
                      </c:pt>
                      <c:pt idx="2125">
                        <c:v>645</c:v>
                      </c:pt>
                      <c:pt idx="2126">
                        <c:v>646</c:v>
                      </c:pt>
                      <c:pt idx="2127">
                        <c:v>643</c:v>
                      </c:pt>
                      <c:pt idx="2128">
                        <c:v>640</c:v>
                      </c:pt>
                      <c:pt idx="2129">
                        <c:v>643</c:v>
                      </c:pt>
                      <c:pt idx="2130">
                        <c:v>645</c:v>
                      </c:pt>
                      <c:pt idx="2131">
                        <c:v>648</c:v>
                      </c:pt>
                      <c:pt idx="2132">
                        <c:v>652</c:v>
                      </c:pt>
                      <c:pt idx="2133">
                        <c:v>658</c:v>
                      </c:pt>
                      <c:pt idx="2134">
                        <c:v>652</c:v>
                      </c:pt>
                      <c:pt idx="2135">
                        <c:v>649</c:v>
                      </c:pt>
                      <c:pt idx="2136">
                        <c:v>650</c:v>
                      </c:pt>
                      <c:pt idx="2137">
                        <c:v>653</c:v>
                      </c:pt>
                      <c:pt idx="2138">
                        <c:v>653</c:v>
                      </c:pt>
                      <c:pt idx="2139">
                        <c:v>645</c:v>
                      </c:pt>
                      <c:pt idx="2140">
                        <c:v>637</c:v>
                      </c:pt>
                      <c:pt idx="2141">
                        <c:v>634</c:v>
                      </c:pt>
                      <c:pt idx="2142">
                        <c:v>636</c:v>
                      </c:pt>
                      <c:pt idx="2143">
                        <c:v>636</c:v>
                      </c:pt>
                      <c:pt idx="2144">
                        <c:v>637</c:v>
                      </c:pt>
                      <c:pt idx="2145">
                        <c:v>626</c:v>
                      </c:pt>
                      <c:pt idx="2146">
                        <c:v>647</c:v>
                      </c:pt>
                      <c:pt idx="2147">
                        <c:v>654</c:v>
                      </c:pt>
                      <c:pt idx="2148">
                        <c:v>655</c:v>
                      </c:pt>
                      <c:pt idx="2149">
                        <c:v>653</c:v>
                      </c:pt>
                      <c:pt idx="2150">
                        <c:v>650</c:v>
                      </c:pt>
                      <c:pt idx="2151">
                        <c:v>654</c:v>
                      </c:pt>
                      <c:pt idx="2152">
                        <c:v>648</c:v>
                      </c:pt>
                      <c:pt idx="2153">
                        <c:v>644</c:v>
                      </c:pt>
                      <c:pt idx="2154">
                        <c:v>643</c:v>
                      </c:pt>
                      <c:pt idx="2155">
                        <c:v>648</c:v>
                      </c:pt>
                      <c:pt idx="2156">
                        <c:v>648</c:v>
                      </c:pt>
                      <c:pt idx="2157">
                        <c:v>646</c:v>
                      </c:pt>
                      <c:pt idx="2158">
                        <c:v>644</c:v>
                      </c:pt>
                      <c:pt idx="2159">
                        <c:v>649</c:v>
                      </c:pt>
                      <c:pt idx="2160">
                        <c:v>657</c:v>
                      </c:pt>
                      <c:pt idx="2161">
                        <c:v>661</c:v>
                      </c:pt>
                      <c:pt idx="2162">
                        <c:v>668</c:v>
                      </c:pt>
                      <c:pt idx="2163">
                        <c:v>662</c:v>
                      </c:pt>
                      <c:pt idx="2164">
                        <c:v>654</c:v>
                      </c:pt>
                      <c:pt idx="2165">
                        <c:v>648</c:v>
                      </c:pt>
                      <c:pt idx="2166">
                        <c:v>643</c:v>
                      </c:pt>
                      <c:pt idx="2167">
                        <c:v>648</c:v>
                      </c:pt>
                      <c:pt idx="2168">
                        <c:v>645</c:v>
                      </c:pt>
                      <c:pt idx="2169">
                        <c:v>651</c:v>
                      </c:pt>
                      <c:pt idx="2170">
                        <c:v>648</c:v>
                      </c:pt>
                      <c:pt idx="2171">
                        <c:v>652</c:v>
                      </c:pt>
                      <c:pt idx="2172">
                        <c:v>651</c:v>
                      </c:pt>
                      <c:pt idx="2173">
                        <c:v>648</c:v>
                      </c:pt>
                      <c:pt idx="2174">
                        <c:v>648</c:v>
                      </c:pt>
                      <c:pt idx="2175">
                        <c:v>642</c:v>
                      </c:pt>
                      <c:pt idx="2176">
                        <c:v>645</c:v>
                      </c:pt>
                      <c:pt idx="2177">
                        <c:v>638</c:v>
                      </c:pt>
                      <c:pt idx="2178">
                        <c:v>634</c:v>
                      </c:pt>
                      <c:pt idx="2179">
                        <c:v>648</c:v>
                      </c:pt>
                      <c:pt idx="2180">
                        <c:v>658</c:v>
                      </c:pt>
                      <c:pt idx="2181">
                        <c:v>660</c:v>
                      </c:pt>
                      <c:pt idx="2182">
                        <c:v>658</c:v>
                      </c:pt>
                      <c:pt idx="2183">
                        <c:v>652</c:v>
                      </c:pt>
                      <c:pt idx="2184">
                        <c:v>648</c:v>
                      </c:pt>
                      <c:pt idx="2185">
                        <c:v>643</c:v>
                      </c:pt>
                      <c:pt idx="2186">
                        <c:v>641</c:v>
                      </c:pt>
                      <c:pt idx="2187">
                        <c:v>645</c:v>
                      </c:pt>
                      <c:pt idx="2188">
                        <c:v>646</c:v>
                      </c:pt>
                      <c:pt idx="2189">
                        <c:v>658</c:v>
                      </c:pt>
                      <c:pt idx="2190">
                        <c:v>666</c:v>
                      </c:pt>
                      <c:pt idx="2191">
                        <c:v>667</c:v>
                      </c:pt>
                      <c:pt idx="2192">
                        <c:v>660</c:v>
                      </c:pt>
                      <c:pt idx="2193">
                        <c:v>655</c:v>
                      </c:pt>
                      <c:pt idx="2194">
                        <c:v>654</c:v>
                      </c:pt>
                      <c:pt idx="2195">
                        <c:v>668</c:v>
                      </c:pt>
                      <c:pt idx="2196">
                        <c:v>651</c:v>
                      </c:pt>
                      <c:pt idx="2197">
                        <c:v>637</c:v>
                      </c:pt>
                      <c:pt idx="2198">
                        <c:v>641</c:v>
                      </c:pt>
                      <c:pt idx="2199">
                        <c:v>651</c:v>
                      </c:pt>
                      <c:pt idx="2200">
                        <c:v>657</c:v>
                      </c:pt>
                      <c:pt idx="2201">
                        <c:v>653</c:v>
                      </c:pt>
                      <c:pt idx="2202">
                        <c:v>641</c:v>
                      </c:pt>
                      <c:pt idx="2203">
                        <c:v>646</c:v>
                      </c:pt>
                      <c:pt idx="2204">
                        <c:v>649</c:v>
                      </c:pt>
                      <c:pt idx="2205">
                        <c:v>656</c:v>
                      </c:pt>
                      <c:pt idx="2206">
                        <c:v>663</c:v>
                      </c:pt>
                      <c:pt idx="2207">
                        <c:v>673</c:v>
                      </c:pt>
                      <c:pt idx="2208">
                        <c:v>658</c:v>
                      </c:pt>
                      <c:pt idx="2209">
                        <c:v>648</c:v>
                      </c:pt>
                      <c:pt idx="2210">
                        <c:v>648</c:v>
                      </c:pt>
                      <c:pt idx="2211">
                        <c:v>659</c:v>
                      </c:pt>
                      <c:pt idx="2212">
                        <c:v>660</c:v>
                      </c:pt>
                      <c:pt idx="2213">
                        <c:v>659</c:v>
                      </c:pt>
                      <c:pt idx="2214">
                        <c:v>657</c:v>
                      </c:pt>
                      <c:pt idx="2215">
                        <c:v>658</c:v>
                      </c:pt>
                      <c:pt idx="2216">
                        <c:v>650</c:v>
                      </c:pt>
                      <c:pt idx="2217">
                        <c:v>649</c:v>
                      </c:pt>
                      <c:pt idx="2218">
                        <c:v>654</c:v>
                      </c:pt>
                      <c:pt idx="2219">
                        <c:v>647</c:v>
                      </c:pt>
                      <c:pt idx="2220">
                        <c:v>652</c:v>
                      </c:pt>
                      <c:pt idx="2221">
                        <c:v>643</c:v>
                      </c:pt>
                      <c:pt idx="2222">
                        <c:v>645</c:v>
                      </c:pt>
                      <c:pt idx="2223">
                        <c:v>646</c:v>
                      </c:pt>
                      <c:pt idx="2224">
                        <c:v>643</c:v>
                      </c:pt>
                      <c:pt idx="2225">
                        <c:v>654</c:v>
                      </c:pt>
                      <c:pt idx="2226">
                        <c:v>649</c:v>
                      </c:pt>
                      <c:pt idx="2227">
                        <c:v>644</c:v>
                      </c:pt>
                      <c:pt idx="2228">
                        <c:v>643</c:v>
                      </c:pt>
                      <c:pt idx="2229">
                        <c:v>655</c:v>
                      </c:pt>
                      <c:pt idx="2230">
                        <c:v>659</c:v>
                      </c:pt>
                      <c:pt idx="2231">
                        <c:v>659</c:v>
                      </c:pt>
                      <c:pt idx="2232">
                        <c:v>656</c:v>
                      </c:pt>
                      <c:pt idx="2233">
                        <c:v>660</c:v>
                      </c:pt>
                      <c:pt idx="2234">
                        <c:v>654</c:v>
                      </c:pt>
                      <c:pt idx="2235">
                        <c:v>647</c:v>
                      </c:pt>
                      <c:pt idx="2236">
                        <c:v>644</c:v>
                      </c:pt>
                      <c:pt idx="2237">
                        <c:v>646</c:v>
                      </c:pt>
                      <c:pt idx="2238">
                        <c:v>644</c:v>
                      </c:pt>
                      <c:pt idx="2239">
                        <c:v>653</c:v>
                      </c:pt>
                      <c:pt idx="2240">
                        <c:v>655</c:v>
                      </c:pt>
                      <c:pt idx="2241">
                        <c:v>664</c:v>
                      </c:pt>
                      <c:pt idx="2242">
                        <c:v>666</c:v>
                      </c:pt>
                      <c:pt idx="2243">
                        <c:v>657</c:v>
                      </c:pt>
                      <c:pt idx="2244">
                        <c:v>654</c:v>
                      </c:pt>
                      <c:pt idx="2245">
                        <c:v>646</c:v>
                      </c:pt>
                      <c:pt idx="2246">
                        <c:v>642</c:v>
                      </c:pt>
                      <c:pt idx="2247">
                        <c:v>621</c:v>
                      </c:pt>
                      <c:pt idx="2248">
                        <c:v>630</c:v>
                      </c:pt>
                      <c:pt idx="2249">
                        <c:v>626</c:v>
                      </c:pt>
                      <c:pt idx="2250">
                        <c:v>664</c:v>
                      </c:pt>
                      <c:pt idx="2251">
                        <c:v>665</c:v>
                      </c:pt>
                      <c:pt idx="2252">
                        <c:v>664</c:v>
                      </c:pt>
                      <c:pt idx="2253">
                        <c:v>660</c:v>
                      </c:pt>
                      <c:pt idx="2254">
                        <c:v>669</c:v>
                      </c:pt>
                      <c:pt idx="2255">
                        <c:v>656</c:v>
                      </c:pt>
                      <c:pt idx="2256">
                        <c:v>650</c:v>
                      </c:pt>
                      <c:pt idx="2257">
                        <c:v>646</c:v>
                      </c:pt>
                      <c:pt idx="2258">
                        <c:v>662</c:v>
                      </c:pt>
                      <c:pt idx="2259">
                        <c:v>656</c:v>
                      </c:pt>
                      <c:pt idx="2260">
                        <c:v>658</c:v>
                      </c:pt>
                      <c:pt idx="2261">
                        <c:v>657</c:v>
                      </c:pt>
                      <c:pt idx="2262">
                        <c:v>661</c:v>
                      </c:pt>
                      <c:pt idx="2263">
                        <c:v>662</c:v>
                      </c:pt>
                      <c:pt idx="2264">
                        <c:v>657</c:v>
                      </c:pt>
                      <c:pt idx="2265">
                        <c:v>660</c:v>
                      </c:pt>
                      <c:pt idx="2266">
                        <c:v>657</c:v>
                      </c:pt>
                      <c:pt idx="2267">
                        <c:v>663</c:v>
                      </c:pt>
                      <c:pt idx="2268">
                        <c:v>665</c:v>
                      </c:pt>
                      <c:pt idx="2269">
                        <c:v>662</c:v>
                      </c:pt>
                      <c:pt idx="2270">
                        <c:v>661</c:v>
                      </c:pt>
                      <c:pt idx="2271">
                        <c:v>661</c:v>
                      </c:pt>
                      <c:pt idx="2272">
                        <c:v>662</c:v>
                      </c:pt>
                      <c:pt idx="2273">
                        <c:v>662</c:v>
                      </c:pt>
                      <c:pt idx="2274">
                        <c:v>655</c:v>
                      </c:pt>
                      <c:pt idx="2275">
                        <c:v>650</c:v>
                      </c:pt>
                      <c:pt idx="2276">
                        <c:v>633</c:v>
                      </c:pt>
                      <c:pt idx="2277">
                        <c:v>640</c:v>
                      </c:pt>
                      <c:pt idx="2278">
                        <c:v>648</c:v>
                      </c:pt>
                      <c:pt idx="2279">
                        <c:v>672</c:v>
                      </c:pt>
                      <c:pt idx="2280">
                        <c:v>663</c:v>
                      </c:pt>
                      <c:pt idx="2281">
                        <c:v>663</c:v>
                      </c:pt>
                      <c:pt idx="2282">
                        <c:v>655</c:v>
                      </c:pt>
                      <c:pt idx="2283">
                        <c:v>658</c:v>
                      </c:pt>
                      <c:pt idx="2284">
                        <c:v>659</c:v>
                      </c:pt>
                      <c:pt idx="2285">
                        <c:v>656</c:v>
                      </c:pt>
                      <c:pt idx="2286">
                        <c:v>649</c:v>
                      </c:pt>
                      <c:pt idx="2287">
                        <c:v>642</c:v>
                      </c:pt>
                      <c:pt idx="2288">
                        <c:v>644</c:v>
                      </c:pt>
                      <c:pt idx="2289">
                        <c:v>652</c:v>
                      </c:pt>
                      <c:pt idx="2290">
                        <c:v>651</c:v>
                      </c:pt>
                      <c:pt idx="2291">
                        <c:v>655</c:v>
                      </c:pt>
                      <c:pt idx="2292">
                        <c:v>661</c:v>
                      </c:pt>
                      <c:pt idx="2293">
                        <c:v>652</c:v>
                      </c:pt>
                      <c:pt idx="2294">
                        <c:v>658</c:v>
                      </c:pt>
                      <c:pt idx="2295">
                        <c:v>660</c:v>
                      </c:pt>
                      <c:pt idx="2296">
                        <c:v>664</c:v>
                      </c:pt>
                      <c:pt idx="2297">
                        <c:v>659</c:v>
                      </c:pt>
                      <c:pt idx="2298">
                        <c:v>652</c:v>
                      </c:pt>
                      <c:pt idx="2299">
                        <c:v>645</c:v>
                      </c:pt>
                      <c:pt idx="2300">
                        <c:v>641</c:v>
                      </c:pt>
                      <c:pt idx="2301">
                        <c:v>609</c:v>
                      </c:pt>
                      <c:pt idx="2302">
                        <c:v>613</c:v>
                      </c:pt>
                      <c:pt idx="2303">
                        <c:v>612</c:v>
                      </c:pt>
                      <c:pt idx="2304">
                        <c:v>653</c:v>
                      </c:pt>
                      <c:pt idx="2305">
                        <c:v>641</c:v>
                      </c:pt>
                      <c:pt idx="2306">
                        <c:v>628</c:v>
                      </c:pt>
                      <c:pt idx="2307">
                        <c:v>620</c:v>
                      </c:pt>
                      <c:pt idx="2308">
                        <c:v>626</c:v>
                      </c:pt>
                      <c:pt idx="2309">
                        <c:v>646</c:v>
                      </c:pt>
                      <c:pt idx="2310">
                        <c:v>645</c:v>
                      </c:pt>
                      <c:pt idx="2311">
                        <c:v>651</c:v>
                      </c:pt>
                      <c:pt idx="2312">
                        <c:v>639</c:v>
                      </c:pt>
                      <c:pt idx="2313">
                        <c:v>639</c:v>
                      </c:pt>
                      <c:pt idx="2314">
                        <c:v>637</c:v>
                      </c:pt>
                      <c:pt idx="2315">
                        <c:v>643</c:v>
                      </c:pt>
                      <c:pt idx="2316">
                        <c:v>653</c:v>
                      </c:pt>
                      <c:pt idx="2317">
                        <c:v>666</c:v>
                      </c:pt>
                      <c:pt idx="2318">
                        <c:v>658</c:v>
                      </c:pt>
                      <c:pt idx="2319">
                        <c:v>655</c:v>
                      </c:pt>
                      <c:pt idx="2320">
                        <c:v>645</c:v>
                      </c:pt>
                      <c:pt idx="2321">
                        <c:v>646</c:v>
                      </c:pt>
                      <c:pt idx="2322">
                        <c:v>638</c:v>
                      </c:pt>
                      <c:pt idx="2323">
                        <c:v>642</c:v>
                      </c:pt>
                      <c:pt idx="2324">
                        <c:v>647</c:v>
                      </c:pt>
                      <c:pt idx="2325">
                        <c:v>652</c:v>
                      </c:pt>
                      <c:pt idx="2326">
                        <c:v>650</c:v>
                      </c:pt>
                      <c:pt idx="2327">
                        <c:v>641</c:v>
                      </c:pt>
                      <c:pt idx="2328">
                        <c:v>645</c:v>
                      </c:pt>
                      <c:pt idx="2329">
                        <c:v>651</c:v>
                      </c:pt>
                      <c:pt idx="2330">
                        <c:v>660</c:v>
                      </c:pt>
                      <c:pt idx="2331">
                        <c:v>656</c:v>
                      </c:pt>
                      <c:pt idx="2332">
                        <c:v>653</c:v>
                      </c:pt>
                      <c:pt idx="2333">
                        <c:v>664</c:v>
                      </c:pt>
                      <c:pt idx="2334">
                        <c:v>663</c:v>
                      </c:pt>
                      <c:pt idx="2335">
                        <c:v>662</c:v>
                      </c:pt>
                      <c:pt idx="2336">
                        <c:v>661</c:v>
                      </c:pt>
                      <c:pt idx="2337">
                        <c:v>652</c:v>
                      </c:pt>
                      <c:pt idx="2338">
                        <c:v>644</c:v>
                      </c:pt>
                      <c:pt idx="2339">
                        <c:v>642</c:v>
                      </c:pt>
                      <c:pt idx="2340">
                        <c:v>640</c:v>
                      </c:pt>
                      <c:pt idx="2341">
                        <c:v>652</c:v>
                      </c:pt>
                      <c:pt idx="2342">
                        <c:v>656</c:v>
                      </c:pt>
                      <c:pt idx="2343">
                        <c:v>656</c:v>
                      </c:pt>
                      <c:pt idx="2344">
                        <c:v>648</c:v>
                      </c:pt>
                      <c:pt idx="2345">
                        <c:v>643</c:v>
                      </c:pt>
                      <c:pt idx="2346">
                        <c:v>647</c:v>
                      </c:pt>
                      <c:pt idx="2347">
                        <c:v>655</c:v>
                      </c:pt>
                      <c:pt idx="2348">
                        <c:v>663</c:v>
                      </c:pt>
                      <c:pt idx="2349">
                        <c:v>662</c:v>
                      </c:pt>
                      <c:pt idx="2350">
                        <c:v>656</c:v>
                      </c:pt>
                      <c:pt idx="2351">
                        <c:v>658</c:v>
                      </c:pt>
                      <c:pt idx="2352">
                        <c:v>659</c:v>
                      </c:pt>
                      <c:pt idx="2353">
                        <c:v>657</c:v>
                      </c:pt>
                      <c:pt idx="2354">
                        <c:v>660</c:v>
                      </c:pt>
                      <c:pt idx="2355">
                        <c:v>664</c:v>
                      </c:pt>
                      <c:pt idx="2356">
                        <c:v>668</c:v>
                      </c:pt>
                      <c:pt idx="2357">
                        <c:v>663</c:v>
                      </c:pt>
                      <c:pt idx="2358">
                        <c:v>664</c:v>
                      </c:pt>
                      <c:pt idx="2359">
                        <c:v>667</c:v>
                      </c:pt>
                      <c:pt idx="2360">
                        <c:v>664</c:v>
                      </c:pt>
                      <c:pt idx="2361">
                        <c:v>661</c:v>
                      </c:pt>
                      <c:pt idx="2362">
                        <c:v>653</c:v>
                      </c:pt>
                      <c:pt idx="2363">
                        <c:v>657</c:v>
                      </c:pt>
                      <c:pt idx="2364">
                        <c:v>655</c:v>
                      </c:pt>
                      <c:pt idx="2365">
                        <c:v>654</c:v>
                      </c:pt>
                      <c:pt idx="2366">
                        <c:v>649</c:v>
                      </c:pt>
                      <c:pt idx="2367">
                        <c:v>655</c:v>
                      </c:pt>
                      <c:pt idx="2368">
                        <c:v>659</c:v>
                      </c:pt>
                      <c:pt idx="2369">
                        <c:v>662</c:v>
                      </c:pt>
                      <c:pt idx="2370">
                        <c:v>659</c:v>
                      </c:pt>
                      <c:pt idx="2371">
                        <c:v>652</c:v>
                      </c:pt>
                      <c:pt idx="2372">
                        <c:v>654</c:v>
                      </c:pt>
                      <c:pt idx="2373">
                        <c:v>648</c:v>
                      </c:pt>
                      <c:pt idx="2374">
                        <c:v>656</c:v>
                      </c:pt>
                      <c:pt idx="2375">
                        <c:v>649</c:v>
                      </c:pt>
                      <c:pt idx="2376">
                        <c:v>651</c:v>
                      </c:pt>
                      <c:pt idx="2377">
                        <c:v>651</c:v>
                      </c:pt>
                      <c:pt idx="2378">
                        <c:v>649</c:v>
                      </c:pt>
                      <c:pt idx="2379">
                        <c:v>655</c:v>
                      </c:pt>
                      <c:pt idx="2380">
                        <c:v>657</c:v>
                      </c:pt>
                      <c:pt idx="2381">
                        <c:v>658</c:v>
                      </c:pt>
                      <c:pt idx="2382">
                        <c:v>657</c:v>
                      </c:pt>
                      <c:pt idx="2383">
                        <c:v>655</c:v>
                      </c:pt>
                      <c:pt idx="2384">
                        <c:v>659</c:v>
                      </c:pt>
                      <c:pt idx="2385">
                        <c:v>654</c:v>
                      </c:pt>
                      <c:pt idx="2386">
                        <c:v>656</c:v>
                      </c:pt>
                      <c:pt idx="2387">
                        <c:v>651</c:v>
                      </c:pt>
                      <c:pt idx="2388">
                        <c:v>652</c:v>
                      </c:pt>
                      <c:pt idx="2389">
                        <c:v>650</c:v>
                      </c:pt>
                      <c:pt idx="2390">
                        <c:v>659</c:v>
                      </c:pt>
                      <c:pt idx="2391">
                        <c:v>656</c:v>
                      </c:pt>
                      <c:pt idx="2392">
                        <c:v>659</c:v>
                      </c:pt>
                      <c:pt idx="2393">
                        <c:v>648</c:v>
                      </c:pt>
                      <c:pt idx="2394">
                        <c:v>656</c:v>
                      </c:pt>
                      <c:pt idx="2395">
                        <c:v>657</c:v>
                      </c:pt>
                      <c:pt idx="2396">
                        <c:v>658</c:v>
                      </c:pt>
                      <c:pt idx="2397">
                        <c:v>652</c:v>
                      </c:pt>
                      <c:pt idx="2398">
                        <c:v>652</c:v>
                      </c:pt>
                      <c:pt idx="2399">
                        <c:v>649</c:v>
                      </c:pt>
                      <c:pt idx="2400">
                        <c:v>649</c:v>
                      </c:pt>
                      <c:pt idx="2401">
                        <c:v>655</c:v>
                      </c:pt>
                      <c:pt idx="2402">
                        <c:v>658</c:v>
                      </c:pt>
                      <c:pt idx="2403">
                        <c:v>660</c:v>
                      </c:pt>
                      <c:pt idx="2404">
                        <c:v>659</c:v>
                      </c:pt>
                      <c:pt idx="2405">
                        <c:v>654</c:v>
                      </c:pt>
                      <c:pt idx="2406">
                        <c:v>650</c:v>
                      </c:pt>
                      <c:pt idx="2407">
                        <c:v>650</c:v>
                      </c:pt>
                      <c:pt idx="2408">
                        <c:v>650</c:v>
                      </c:pt>
                      <c:pt idx="2409">
                        <c:v>654</c:v>
                      </c:pt>
                      <c:pt idx="2410">
                        <c:v>655</c:v>
                      </c:pt>
                      <c:pt idx="2411">
                        <c:v>658</c:v>
                      </c:pt>
                      <c:pt idx="2412">
                        <c:v>664</c:v>
                      </c:pt>
                      <c:pt idx="2413">
                        <c:v>654</c:v>
                      </c:pt>
                      <c:pt idx="2414">
                        <c:v>653</c:v>
                      </c:pt>
                      <c:pt idx="2415">
                        <c:v>648</c:v>
                      </c:pt>
                      <c:pt idx="2416">
                        <c:v>642</c:v>
                      </c:pt>
                      <c:pt idx="2417">
                        <c:v>652</c:v>
                      </c:pt>
                      <c:pt idx="2418">
                        <c:v>652</c:v>
                      </c:pt>
                      <c:pt idx="2419">
                        <c:v>660</c:v>
                      </c:pt>
                      <c:pt idx="2420">
                        <c:v>666</c:v>
                      </c:pt>
                      <c:pt idx="2421">
                        <c:v>658</c:v>
                      </c:pt>
                      <c:pt idx="2422">
                        <c:v>650</c:v>
                      </c:pt>
                      <c:pt idx="2423">
                        <c:v>642</c:v>
                      </c:pt>
                      <c:pt idx="2424">
                        <c:v>648</c:v>
                      </c:pt>
                      <c:pt idx="2425">
                        <c:v>651</c:v>
                      </c:pt>
                      <c:pt idx="2426">
                        <c:v>652</c:v>
                      </c:pt>
                      <c:pt idx="2427">
                        <c:v>650</c:v>
                      </c:pt>
                      <c:pt idx="2428">
                        <c:v>656</c:v>
                      </c:pt>
                      <c:pt idx="2429">
                        <c:v>655</c:v>
                      </c:pt>
                      <c:pt idx="2430">
                        <c:v>658</c:v>
                      </c:pt>
                      <c:pt idx="2431">
                        <c:v>659</c:v>
                      </c:pt>
                      <c:pt idx="2432">
                        <c:v>653</c:v>
                      </c:pt>
                      <c:pt idx="2433">
                        <c:v>652</c:v>
                      </c:pt>
                      <c:pt idx="2434">
                        <c:v>648</c:v>
                      </c:pt>
                      <c:pt idx="2435">
                        <c:v>645</c:v>
                      </c:pt>
                      <c:pt idx="2436">
                        <c:v>648</c:v>
                      </c:pt>
                      <c:pt idx="2437">
                        <c:v>648</c:v>
                      </c:pt>
                      <c:pt idx="2438">
                        <c:v>658</c:v>
                      </c:pt>
                      <c:pt idx="2439">
                        <c:v>655</c:v>
                      </c:pt>
                      <c:pt idx="2440">
                        <c:v>660</c:v>
                      </c:pt>
                      <c:pt idx="2441">
                        <c:v>655</c:v>
                      </c:pt>
                      <c:pt idx="2442">
                        <c:v>658</c:v>
                      </c:pt>
                      <c:pt idx="2443">
                        <c:v>653</c:v>
                      </c:pt>
                      <c:pt idx="2444">
                        <c:v>652</c:v>
                      </c:pt>
                      <c:pt idx="2445">
                        <c:v>652</c:v>
                      </c:pt>
                      <c:pt idx="2446">
                        <c:v>657</c:v>
                      </c:pt>
                      <c:pt idx="2447">
                        <c:v>653</c:v>
                      </c:pt>
                      <c:pt idx="2448">
                        <c:v>648</c:v>
                      </c:pt>
                      <c:pt idx="2449">
                        <c:v>644</c:v>
                      </c:pt>
                      <c:pt idx="2450">
                        <c:v>646</c:v>
                      </c:pt>
                      <c:pt idx="2451">
                        <c:v>649</c:v>
                      </c:pt>
                      <c:pt idx="2452">
                        <c:v>649</c:v>
                      </c:pt>
                      <c:pt idx="2453">
                        <c:v>653</c:v>
                      </c:pt>
                      <c:pt idx="2454">
                        <c:v>651</c:v>
                      </c:pt>
                      <c:pt idx="2455">
                        <c:v>655</c:v>
                      </c:pt>
                      <c:pt idx="2456">
                        <c:v>657</c:v>
                      </c:pt>
                      <c:pt idx="2457">
                        <c:v>653</c:v>
                      </c:pt>
                      <c:pt idx="2458">
                        <c:v>651</c:v>
                      </c:pt>
                      <c:pt idx="2459">
                        <c:v>642</c:v>
                      </c:pt>
                      <c:pt idx="2460">
                        <c:v>643</c:v>
                      </c:pt>
                      <c:pt idx="2461">
                        <c:v>645</c:v>
                      </c:pt>
                      <c:pt idx="2462">
                        <c:v>646</c:v>
                      </c:pt>
                      <c:pt idx="2463">
                        <c:v>654</c:v>
                      </c:pt>
                      <c:pt idx="2464">
                        <c:v>653</c:v>
                      </c:pt>
                      <c:pt idx="2465">
                        <c:v>650</c:v>
                      </c:pt>
                      <c:pt idx="2466">
                        <c:v>650</c:v>
                      </c:pt>
                      <c:pt idx="2467">
                        <c:v>654</c:v>
                      </c:pt>
                      <c:pt idx="2468">
                        <c:v>659</c:v>
                      </c:pt>
                      <c:pt idx="2469">
                        <c:v>655</c:v>
                      </c:pt>
                      <c:pt idx="2470">
                        <c:v>651</c:v>
                      </c:pt>
                      <c:pt idx="2471">
                        <c:v>649</c:v>
                      </c:pt>
                      <c:pt idx="2472">
                        <c:v>647</c:v>
                      </c:pt>
                      <c:pt idx="2473">
                        <c:v>647</c:v>
                      </c:pt>
                      <c:pt idx="2474">
                        <c:v>654</c:v>
                      </c:pt>
                      <c:pt idx="2475">
                        <c:v>652</c:v>
                      </c:pt>
                      <c:pt idx="2476">
                        <c:v>648</c:v>
                      </c:pt>
                      <c:pt idx="2477">
                        <c:v>646</c:v>
                      </c:pt>
                      <c:pt idx="2478">
                        <c:v>648</c:v>
                      </c:pt>
                      <c:pt idx="2479">
                        <c:v>651</c:v>
                      </c:pt>
                      <c:pt idx="2480">
                        <c:v>653</c:v>
                      </c:pt>
                      <c:pt idx="2481">
                        <c:v>652</c:v>
                      </c:pt>
                      <c:pt idx="2482">
                        <c:v>652</c:v>
                      </c:pt>
                      <c:pt idx="2483">
                        <c:v>648</c:v>
                      </c:pt>
                      <c:pt idx="2484">
                        <c:v>643</c:v>
                      </c:pt>
                      <c:pt idx="2485">
                        <c:v>643</c:v>
                      </c:pt>
                      <c:pt idx="2486">
                        <c:v>645</c:v>
                      </c:pt>
                      <c:pt idx="2487">
                        <c:v>647</c:v>
                      </c:pt>
                      <c:pt idx="2488">
                        <c:v>650</c:v>
                      </c:pt>
                      <c:pt idx="2489">
                        <c:v>651</c:v>
                      </c:pt>
                      <c:pt idx="2490">
                        <c:v>646</c:v>
                      </c:pt>
                      <c:pt idx="2491">
                        <c:v>645</c:v>
                      </c:pt>
                      <c:pt idx="2492">
                        <c:v>641</c:v>
                      </c:pt>
                      <c:pt idx="2493">
                        <c:v>645</c:v>
                      </c:pt>
                      <c:pt idx="2494">
                        <c:v>652</c:v>
                      </c:pt>
                      <c:pt idx="2495">
                        <c:v>651</c:v>
                      </c:pt>
                      <c:pt idx="2496">
                        <c:v>649</c:v>
                      </c:pt>
                      <c:pt idx="2497">
                        <c:v>648</c:v>
                      </c:pt>
                      <c:pt idx="2498">
                        <c:v>648</c:v>
                      </c:pt>
                      <c:pt idx="2499">
                        <c:v>647</c:v>
                      </c:pt>
                      <c:pt idx="2500">
                        <c:v>645</c:v>
                      </c:pt>
                      <c:pt idx="2501">
                        <c:v>640</c:v>
                      </c:pt>
                      <c:pt idx="2502">
                        <c:v>652</c:v>
                      </c:pt>
                      <c:pt idx="2503">
                        <c:v>659</c:v>
                      </c:pt>
                      <c:pt idx="2504">
                        <c:v>661</c:v>
                      </c:pt>
                      <c:pt idx="2505">
                        <c:v>647</c:v>
                      </c:pt>
                      <c:pt idx="2506">
                        <c:v>641</c:v>
                      </c:pt>
                      <c:pt idx="2507">
                        <c:v>640</c:v>
                      </c:pt>
                      <c:pt idx="2508">
                        <c:v>644</c:v>
                      </c:pt>
                      <c:pt idx="2509">
                        <c:v>647</c:v>
                      </c:pt>
                      <c:pt idx="2510">
                        <c:v>642</c:v>
                      </c:pt>
                      <c:pt idx="2511">
                        <c:v>639</c:v>
                      </c:pt>
                      <c:pt idx="2512">
                        <c:v>641</c:v>
                      </c:pt>
                      <c:pt idx="2513">
                        <c:v>644</c:v>
                      </c:pt>
                      <c:pt idx="2514">
                        <c:v>650</c:v>
                      </c:pt>
                      <c:pt idx="2515">
                        <c:v>641</c:v>
                      </c:pt>
                      <c:pt idx="2516">
                        <c:v>643</c:v>
                      </c:pt>
                      <c:pt idx="2517">
                        <c:v>638</c:v>
                      </c:pt>
                      <c:pt idx="2518">
                        <c:v>649</c:v>
                      </c:pt>
                      <c:pt idx="2519">
                        <c:v>652</c:v>
                      </c:pt>
                      <c:pt idx="2520">
                        <c:v>652</c:v>
                      </c:pt>
                      <c:pt idx="2521">
                        <c:v>646</c:v>
                      </c:pt>
                      <c:pt idx="2522">
                        <c:v>646</c:v>
                      </c:pt>
                      <c:pt idx="2523">
                        <c:v>649</c:v>
                      </c:pt>
                      <c:pt idx="2524">
                        <c:v>649</c:v>
                      </c:pt>
                      <c:pt idx="2525">
                        <c:v>647</c:v>
                      </c:pt>
                      <c:pt idx="2526">
                        <c:v>645</c:v>
                      </c:pt>
                      <c:pt idx="2527">
                        <c:v>642</c:v>
                      </c:pt>
                      <c:pt idx="2528">
                        <c:v>655</c:v>
                      </c:pt>
                      <c:pt idx="2529">
                        <c:v>654</c:v>
                      </c:pt>
                      <c:pt idx="2530">
                        <c:v>652</c:v>
                      </c:pt>
                      <c:pt idx="2531">
                        <c:v>648</c:v>
                      </c:pt>
                      <c:pt idx="2532">
                        <c:v>654</c:v>
                      </c:pt>
                      <c:pt idx="2533">
                        <c:v>650</c:v>
                      </c:pt>
                      <c:pt idx="2534">
                        <c:v>640</c:v>
                      </c:pt>
                      <c:pt idx="2535">
                        <c:v>643</c:v>
                      </c:pt>
                      <c:pt idx="2536">
                        <c:v>651</c:v>
                      </c:pt>
                      <c:pt idx="2537">
                        <c:v>661</c:v>
                      </c:pt>
                      <c:pt idx="2538">
                        <c:v>665</c:v>
                      </c:pt>
                      <c:pt idx="2539">
                        <c:v>664</c:v>
                      </c:pt>
                      <c:pt idx="2540">
                        <c:v>657</c:v>
                      </c:pt>
                      <c:pt idx="2541">
                        <c:v>640</c:v>
                      </c:pt>
                      <c:pt idx="2542">
                        <c:v>632</c:v>
                      </c:pt>
                      <c:pt idx="2543">
                        <c:v>627</c:v>
                      </c:pt>
                      <c:pt idx="2544">
                        <c:v>645</c:v>
                      </c:pt>
                      <c:pt idx="2545">
                        <c:v>632</c:v>
                      </c:pt>
                      <c:pt idx="2546">
                        <c:v>641</c:v>
                      </c:pt>
                      <c:pt idx="2547">
                        <c:v>632</c:v>
                      </c:pt>
                      <c:pt idx="2548">
                        <c:v>647</c:v>
                      </c:pt>
                      <c:pt idx="2549">
                        <c:v>633</c:v>
                      </c:pt>
                      <c:pt idx="2550">
                        <c:v>645</c:v>
                      </c:pt>
                      <c:pt idx="2551">
                        <c:v>640</c:v>
                      </c:pt>
                      <c:pt idx="2552">
                        <c:v>653</c:v>
                      </c:pt>
                      <c:pt idx="2553">
                        <c:v>659</c:v>
                      </c:pt>
                      <c:pt idx="2554">
                        <c:v>669</c:v>
                      </c:pt>
                      <c:pt idx="2555">
                        <c:v>657</c:v>
                      </c:pt>
                      <c:pt idx="2556">
                        <c:v>647</c:v>
                      </c:pt>
                      <c:pt idx="2557">
                        <c:v>640</c:v>
                      </c:pt>
                      <c:pt idx="2558">
                        <c:v>636</c:v>
                      </c:pt>
                      <c:pt idx="2559">
                        <c:v>643</c:v>
                      </c:pt>
                      <c:pt idx="2560">
                        <c:v>648</c:v>
                      </c:pt>
                      <c:pt idx="2561">
                        <c:v>651</c:v>
                      </c:pt>
                      <c:pt idx="2562">
                        <c:v>659</c:v>
                      </c:pt>
                      <c:pt idx="2563">
                        <c:v>657</c:v>
                      </c:pt>
                      <c:pt idx="2564">
                        <c:v>650</c:v>
                      </c:pt>
                      <c:pt idx="2565">
                        <c:v>640</c:v>
                      </c:pt>
                      <c:pt idx="2566">
                        <c:v>645</c:v>
                      </c:pt>
                      <c:pt idx="2567">
                        <c:v>653</c:v>
                      </c:pt>
                      <c:pt idx="2568">
                        <c:v>650</c:v>
                      </c:pt>
                      <c:pt idx="2569">
                        <c:v>651</c:v>
                      </c:pt>
                      <c:pt idx="2570">
                        <c:v>654</c:v>
                      </c:pt>
                      <c:pt idx="2571">
                        <c:v>659</c:v>
                      </c:pt>
                      <c:pt idx="2572">
                        <c:v>650</c:v>
                      </c:pt>
                      <c:pt idx="2573">
                        <c:v>643</c:v>
                      </c:pt>
                      <c:pt idx="2574">
                        <c:v>639</c:v>
                      </c:pt>
                      <c:pt idx="2575">
                        <c:v>638</c:v>
                      </c:pt>
                      <c:pt idx="2576">
                        <c:v>644</c:v>
                      </c:pt>
                      <c:pt idx="2577">
                        <c:v>652</c:v>
                      </c:pt>
                      <c:pt idx="2578">
                        <c:v>653</c:v>
                      </c:pt>
                      <c:pt idx="2579">
                        <c:v>646</c:v>
                      </c:pt>
                      <c:pt idx="2580">
                        <c:v>644</c:v>
                      </c:pt>
                      <c:pt idx="2581">
                        <c:v>645</c:v>
                      </c:pt>
                      <c:pt idx="2582">
                        <c:v>647</c:v>
                      </c:pt>
                      <c:pt idx="2583">
                        <c:v>646</c:v>
                      </c:pt>
                      <c:pt idx="2584">
                        <c:v>651</c:v>
                      </c:pt>
                      <c:pt idx="2585">
                        <c:v>643</c:v>
                      </c:pt>
                      <c:pt idx="2586">
                        <c:v>641</c:v>
                      </c:pt>
                      <c:pt idx="2587">
                        <c:v>645</c:v>
                      </c:pt>
                      <c:pt idx="2588">
                        <c:v>652</c:v>
                      </c:pt>
                      <c:pt idx="2589">
                        <c:v>648</c:v>
                      </c:pt>
                      <c:pt idx="2590">
                        <c:v>641</c:v>
                      </c:pt>
                      <c:pt idx="2591">
                        <c:v>635</c:v>
                      </c:pt>
                      <c:pt idx="2592">
                        <c:v>643</c:v>
                      </c:pt>
                      <c:pt idx="2593">
                        <c:v>639</c:v>
                      </c:pt>
                      <c:pt idx="2594">
                        <c:v>647</c:v>
                      </c:pt>
                      <c:pt idx="2595">
                        <c:v>639</c:v>
                      </c:pt>
                      <c:pt idx="2596">
                        <c:v>640</c:v>
                      </c:pt>
                      <c:pt idx="2597">
                        <c:v>642</c:v>
                      </c:pt>
                      <c:pt idx="2598">
                        <c:v>643</c:v>
                      </c:pt>
                      <c:pt idx="2599">
                        <c:v>652</c:v>
                      </c:pt>
                      <c:pt idx="2600">
                        <c:v>645</c:v>
                      </c:pt>
                      <c:pt idx="2601">
                        <c:v>655</c:v>
                      </c:pt>
                      <c:pt idx="2602">
                        <c:v>659</c:v>
                      </c:pt>
                      <c:pt idx="2603">
                        <c:v>658</c:v>
                      </c:pt>
                      <c:pt idx="2604">
                        <c:v>652</c:v>
                      </c:pt>
                      <c:pt idx="2605">
                        <c:v>646</c:v>
                      </c:pt>
                      <c:pt idx="2606">
                        <c:v>644</c:v>
                      </c:pt>
                      <c:pt idx="2607">
                        <c:v>640</c:v>
                      </c:pt>
                      <c:pt idx="2608">
                        <c:v>638</c:v>
                      </c:pt>
                      <c:pt idx="2609">
                        <c:v>637</c:v>
                      </c:pt>
                      <c:pt idx="2610">
                        <c:v>643</c:v>
                      </c:pt>
                      <c:pt idx="2611">
                        <c:v>648</c:v>
                      </c:pt>
                      <c:pt idx="2612">
                        <c:v>654</c:v>
                      </c:pt>
                      <c:pt idx="2613">
                        <c:v>649</c:v>
                      </c:pt>
                      <c:pt idx="2614">
                        <c:v>652</c:v>
                      </c:pt>
                      <c:pt idx="2615">
                        <c:v>647</c:v>
                      </c:pt>
                      <c:pt idx="2616">
                        <c:v>648</c:v>
                      </c:pt>
                      <c:pt idx="2617">
                        <c:v>648</c:v>
                      </c:pt>
                      <c:pt idx="2618">
                        <c:v>649</c:v>
                      </c:pt>
                      <c:pt idx="2619">
                        <c:v>652</c:v>
                      </c:pt>
                      <c:pt idx="2620">
                        <c:v>652</c:v>
                      </c:pt>
                      <c:pt idx="2621">
                        <c:v>650</c:v>
                      </c:pt>
                      <c:pt idx="2622">
                        <c:v>644</c:v>
                      </c:pt>
                      <c:pt idx="2623">
                        <c:v>650</c:v>
                      </c:pt>
                      <c:pt idx="2624">
                        <c:v>648</c:v>
                      </c:pt>
                      <c:pt idx="2625">
                        <c:v>650</c:v>
                      </c:pt>
                      <c:pt idx="2626">
                        <c:v>643</c:v>
                      </c:pt>
                      <c:pt idx="2627">
                        <c:v>649</c:v>
                      </c:pt>
                      <c:pt idx="2628">
                        <c:v>648</c:v>
                      </c:pt>
                      <c:pt idx="2629">
                        <c:v>651</c:v>
                      </c:pt>
                      <c:pt idx="2630">
                        <c:v>644</c:v>
                      </c:pt>
                      <c:pt idx="2631">
                        <c:v>634</c:v>
                      </c:pt>
                      <c:pt idx="2632">
                        <c:v>632</c:v>
                      </c:pt>
                      <c:pt idx="2633">
                        <c:v>636</c:v>
                      </c:pt>
                      <c:pt idx="2634">
                        <c:v>655</c:v>
                      </c:pt>
                      <c:pt idx="2635">
                        <c:v>658</c:v>
                      </c:pt>
                      <c:pt idx="2636">
                        <c:v>657</c:v>
                      </c:pt>
                      <c:pt idx="2637">
                        <c:v>648</c:v>
                      </c:pt>
                      <c:pt idx="2638">
                        <c:v>650</c:v>
                      </c:pt>
                      <c:pt idx="2639">
                        <c:v>648</c:v>
                      </c:pt>
                      <c:pt idx="2640">
                        <c:v>658</c:v>
                      </c:pt>
                      <c:pt idx="2641">
                        <c:v>659</c:v>
                      </c:pt>
                      <c:pt idx="2642">
                        <c:v>659</c:v>
                      </c:pt>
                      <c:pt idx="2643">
                        <c:v>649</c:v>
                      </c:pt>
                      <c:pt idx="2644">
                        <c:v>645</c:v>
                      </c:pt>
                      <c:pt idx="2645">
                        <c:v>645</c:v>
                      </c:pt>
                      <c:pt idx="2646">
                        <c:v>643</c:v>
                      </c:pt>
                      <c:pt idx="2647">
                        <c:v>647</c:v>
                      </c:pt>
                      <c:pt idx="2648">
                        <c:v>641</c:v>
                      </c:pt>
                      <c:pt idx="2649">
                        <c:v>645</c:v>
                      </c:pt>
                      <c:pt idx="2650">
                        <c:v>642</c:v>
                      </c:pt>
                      <c:pt idx="2651">
                        <c:v>646</c:v>
                      </c:pt>
                      <c:pt idx="2652">
                        <c:v>648</c:v>
                      </c:pt>
                      <c:pt idx="2653">
                        <c:v>641</c:v>
                      </c:pt>
                      <c:pt idx="2654">
                        <c:v>648</c:v>
                      </c:pt>
                      <c:pt idx="2655">
                        <c:v>648</c:v>
                      </c:pt>
                      <c:pt idx="2656">
                        <c:v>650</c:v>
                      </c:pt>
                      <c:pt idx="2657">
                        <c:v>648</c:v>
                      </c:pt>
                      <c:pt idx="2658">
                        <c:v>648</c:v>
                      </c:pt>
                      <c:pt idx="2659">
                        <c:v>654</c:v>
                      </c:pt>
                      <c:pt idx="2660">
                        <c:v>650</c:v>
                      </c:pt>
                      <c:pt idx="2661">
                        <c:v>644</c:v>
                      </c:pt>
                      <c:pt idx="2662">
                        <c:v>645</c:v>
                      </c:pt>
                      <c:pt idx="2663">
                        <c:v>647</c:v>
                      </c:pt>
                      <c:pt idx="2664">
                        <c:v>651</c:v>
                      </c:pt>
                      <c:pt idx="2665">
                        <c:v>652</c:v>
                      </c:pt>
                      <c:pt idx="2666">
                        <c:v>648</c:v>
                      </c:pt>
                      <c:pt idx="2667">
                        <c:v>644</c:v>
                      </c:pt>
                      <c:pt idx="2668">
                        <c:v>647</c:v>
                      </c:pt>
                      <c:pt idx="2669">
                        <c:v>645</c:v>
                      </c:pt>
                      <c:pt idx="2670">
                        <c:v>645</c:v>
                      </c:pt>
                      <c:pt idx="2671">
                        <c:v>647</c:v>
                      </c:pt>
                      <c:pt idx="2672">
                        <c:v>646</c:v>
                      </c:pt>
                      <c:pt idx="2673">
                        <c:v>644</c:v>
                      </c:pt>
                      <c:pt idx="2674">
                        <c:v>637</c:v>
                      </c:pt>
                      <c:pt idx="2675">
                        <c:v>642</c:v>
                      </c:pt>
                      <c:pt idx="2676">
                        <c:v>644</c:v>
                      </c:pt>
                      <c:pt idx="2677">
                        <c:v>639</c:v>
                      </c:pt>
                      <c:pt idx="2678">
                        <c:v>641</c:v>
                      </c:pt>
                      <c:pt idx="2679">
                        <c:v>644</c:v>
                      </c:pt>
                      <c:pt idx="2680">
                        <c:v>648</c:v>
                      </c:pt>
                      <c:pt idx="2681">
                        <c:v>645</c:v>
                      </c:pt>
                      <c:pt idx="2682">
                        <c:v>645</c:v>
                      </c:pt>
                      <c:pt idx="2683">
                        <c:v>647</c:v>
                      </c:pt>
                      <c:pt idx="2684">
                        <c:v>647</c:v>
                      </c:pt>
                      <c:pt idx="2685">
                        <c:v>640</c:v>
                      </c:pt>
                      <c:pt idx="2686">
                        <c:v>643</c:v>
                      </c:pt>
                      <c:pt idx="2687">
                        <c:v>644</c:v>
                      </c:pt>
                      <c:pt idx="2688">
                        <c:v>640</c:v>
                      </c:pt>
                      <c:pt idx="2689">
                        <c:v>641</c:v>
                      </c:pt>
                      <c:pt idx="2690">
                        <c:v>643</c:v>
                      </c:pt>
                      <c:pt idx="2691">
                        <c:v>640</c:v>
                      </c:pt>
                      <c:pt idx="2692">
                        <c:v>639</c:v>
                      </c:pt>
                      <c:pt idx="2693">
                        <c:v>640</c:v>
                      </c:pt>
                      <c:pt idx="2694">
                        <c:v>639</c:v>
                      </c:pt>
                      <c:pt idx="2695">
                        <c:v>649</c:v>
                      </c:pt>
                      <c:pt idx="2696">
                        <c:v>647</c:v>
                      </c:pt>
                      <c:pt idx="2697">
                        <c:v>657</c:v>
                      </c:pt>
                      <c:pt idx="2698">
                        <c:v>653</c:v>
                      </c:pt>
                      <c:pt idx="2699">
                        <c:v>648</c:v>
                      </c:pt>
                      <c:pt idx="2700">
                        <c:v>643</c:v>
                      </c:pt>
                      <c:pt idx="2701">
                        <c:v>638</c:v>
                      </c:pt>
                      <c:pt idx="2702">
                        <c:v>640</c:v>
                      </c:pt>
                      <c:pt idx="2703">
                        <c:v>644</c:v>
                      </c:pt>
                      <c:pt idx="2704">
                        <c:v>644</c:v>
                      </c:pt>
                      <c:pt idx="2705">
                        <c:v>643</c:v>
                      </c:pt>
                      <c:pt idx="2706">
                        <c:v>652</c:v>
                      </c:pt>
                      <c:pt idx="2707">
                        <c:v>658</c:v>
                      </c:pt>
                      <c:pt idx="2708">
                        <c:v>653</c:v>
                      </c:pt>
                      <c:pt idx="2709">
                        <c:v>644</c:v>
                      </c:pt>
                      <c:pt idx="2710">
                        <c:v>644</c:v>
                      </c:pt>
                      <c:pt idx="2711">
                        <c:v>652</c:v>
                      </c:pt>
                      <c:pt idx="2712">
                        <c:v>646</c:v>
                      </c:pt>
                      <c:pt idx="2713">
                        <c:v>650</c:v>
                      </c:pt>
                      <c:pt idx="2714">
                        <c:v>648</c:v>
                      </c:pt>
                      <c:pt idx="2715">
                        <c:v>642</c:v>
                      </c:pt>
                      <c:pt idx="2716">
                        <c:v>641</c:v>
                      </c:pt>
                      <c:pt idx="2717">
                        <c:v>641</c:v>
                      </c:pt>
                      <c:pt idx="2718">
                        <c:v>647</c:v>
                      </c:pt>
                      <c:pt idx="2719">
                        <c:v>642</c:v>
                      </c:pt>
                      <c:pt idx="2720">
                        <c:v>646</c:v>
                      </c:pt>
                      <c:pt idx="2721">
                        <c:v>645</c:v>
                      </c:pt>
                      <c:pt idx="2722">
                        <c:v>648</c:v>
                      </c:pt>
                      <c:pt idx="2723">
                        <c:v>645</c:v>
                      </c:pt>
                      <c:pt idx="2724">
                        <c:v>644</c:v>
                      </c:pt>
                      <c:pt idx="2725">
                        <c:v>643</c:v>
                      </c:pt>
                      <c:pt idx="2726">
                        <c:v>643</c:v>
                      </c:pt>
                      <c:pt idx="2727">
                        <c:v>649</c:v>
                      </c:pt>
                      <c:pt idx="2728">
                        <c:v>649</c:v>
                      </c:pt>
                      <c:pt idx="2729">
                        <c:v>649</c:v>
                      </c:pt>
                      <c:pt idx="2730">
                        <c:v>645</c:v>
                      </c:pt>
                      <c:pt idx="2731">
                        <c:v>640</c:v>
                      </c:pt>
                      <c:pt idx="2732">
                        <c:v>636</c:v>
                      </c:pt>
                      <c:pt idx="2733">
                        <c:v>634</c:v>
                      </c:pt>
                      <c:pt idx="2734">
                        <c:v>637</c:v>
                      </c:pt>
                      <c:pt idx="2735">
                        <c:v>633</c:v>
                      </c:pt>
                      <c:pt idx="2736">
                        <c:v>632</c:v>
                      </c:pt>
                      <c:pt idx="2737">
                        <c:v>636</c:v>
                      </c:pt>
                      <c:pt idx="2738">
                        <c:v>645</c:v>
                      </c:pt>
                      <c:pt idx="2739">
                        <c:v>644</c:v>
                      </c:pt>
                      <c:pt idx="2740">
                        <c:v>647</c:v>
                      </c:pt>
                      <c:pt idx="2741">
                        <c:v>657</c:v>
                      </c:pt>
                      <c:pt idx="2742">
                        <c:v>652</c:v>
                      </c:pt>
                      <c:pt idx="2743">
                        <c:v>657</c:v>
                      </c:pt>
                      <c:pt idx="2744">
                        <c:v>648</c:v>
                      </c:pt>
                      <c:pt idx="2745">
                        <c:v>652</c:v>
                      </c:pt>
                      <c:pt idx="2746">
                        <c:v>643</c:v>
                      </c:pt>
                      <c:pt idx="2747">
                        <c:v>639</c:v>
                      </c:pt>
                      <c:pt idx="2748">
                        <c:v>633</c:v>
                      </c:pt>
                      <c:pt idx="2749">
                        <c:v>637</c:v>
                      </c:pt>
                      <c:pt idx="2750">
                        <c:v>641</c:v>
                      </c:pt>
                      <c:pt idx="2751">
                        <c:v>644</c:v>
                      </c:pt>
                      <c:pt idx="2752">
                        <c:v>647</c:v>
                      </c:pt>
                      <c:pt idx="2753">
                        <c:v>645</c:v>
                      </c:pt>
                      <c:pt idx="2754">
                        <c:v>645</c:v>
                      </c:pt>
                      <c:pt idx="2755">
                        <c:v>642</c:v>
                      </c:pt>
                      <c:pt idx="2756">
                        <c:v>646</c:v>
                      </c:pt>
                      <c:pt idx="2757">
                        <c:v>650</c:v>
                      </c:pt>
                      <c:pt idx="2758">
                        <c:v>641</c:v>
                      </c:pt>
                      <c:pt idx="2759">
                        <c:v>661</c:v>
                      </c:pt>
                      <c:pt idx="2760">
                        <c:v>652</c:v>
                      </c:pt>
                      <c:pt idx="2761">
                        <c:v>648</c:v>
                      </c:pt>
                      <c:pt idx="2762">
                        <c:v>645</c:v>
                      </c:pt>
                      <c:pt idx="2763">
                        <c:v>639</c:v>
                      </c:pt>
                      <c:pt idx="2764">
                        <c:v>642</c:v>
                      </c:pt>
                      <c:pt idx="2765">
                        <c:v>642</c:v>
                      </c:pt>
                      <c:pt idx="2766">
                        <c:v>640</c:v>
                      </c:pt>
                      <c:pt idx="2767">
                        <c:v>642</c:v>
                      </c:pt>
                      <c:pt idx="2768">
                        <c:v>641</c:v>
                      </c:pt>
                      <c:pt idx="2769">
                        <c:v>642</c:v>
                      </c:pt>
                      <c:pt idx="2770">
                        <c:v>646</c:v>
                      </c:pt>
                      <c:pt idx="2771">
                        <c:v>649</c:v>
                      </c:pt>
                      <c:pt idx="2772">
                        <c:v>653</c:v>
                      </c:pt>
                      <c:pt idx="2773">
                        <c:v>649</c:v>
                      </c:pt>
                      <c:pt idx="2774">
                        <c:v>650</c:v>
                      </c:pt>
                      <c:pt idx="2775">
                        <c:v>646</c:v>
                      </c:pt>
                      <c:pt idx="2776">
                        <c:v>640</c:v>
                      </c:pt>
                      <c:pt idx="2777">
                        <c:v>638</c:v>
                      </c:pt>
                      <c:pt idx="2778">
                        <c:v>640</c:v>
                      </c:pt>
                      <c:pt idx="2779">
                        <c:v>642</c:v>
                      </c:pt>
                      <c:pt idx="2780">
                        <c:v>641</c:v>
                      </c:pt>
                      <c:pt idx="2781">
                        <c:v>637</c:v>
                      </c:pt>
                      <c:pt idx="2782">
                        <c:v>636</c:v>
                      </c:pt>
                      <c:pt idx="2783">
                        <c:v>641</c:v>
                      </c:pt>
                      <c:pt idx="2784">
                        <c:v>648</c:v>
                      </c:pt>
                      <c:pt idx="2785">
                        <c:v>642</c:v>
                      </c:pt>
                      <c:pt idx="2786">
                        <c:v>639</c:v>
                      </c:pt>
                      <c:pt idx="2787">
                        <c:v>637</c:v>
                      </c:pt>
                      <c:pt idx="2788">
                        <c:v>648</c:v>
                      </c:pt>
                      <c:pt idx="2789">
                        <c:v>646</c:v>
                      </c:pt>
                      <c:pt idx="2790">
                        <c:v>637</c:v>
                      </c:pt>
                      <c:pt idx="2791">
                        <c:v>631</c:v>
                      </c:pt>
                      <c:pt idx="2792">
                        <c:v>634</c:v>
                      </c:pt>
                      <c:pt idx="2793">
                        <c:v>638</c:v>
                      </c:pt>
                      <c:pt idx="2794">
                        <c:v>643</c:v>
                      </c:pt>
                      <c:pt idx="2795">
                        <c:v>643</c:v>
                      </c:pt>
                      <c:pt idx="2796">
                        <c:v>638</c:v>
                      </c:pt>
                      <c:pt idx="2797">
                        <c:v>634</c:v>
                      </c:pt>
                      <c:pt idx="2798">
                        <c:v>633</c:v>
                      </c:pt>
                      <c:pt idx="2799">
                        <c:v>642</c:v>
                      </c:pt>
                      <c:pt idx="2800">
                        <c:v>643</c:v>
                      </c:pt>
                      <c:pt idx="2801">
                        <c:v>640</c:v>
                      </c:pt>
                      <c:pt idx="2802">
                        <c:v>632</c:v>
                      </c:pt>
                      <c:pt idx="2803">
                        <c:v>632</c:v>
                      </c:pt>
                      <c:pt idx="2804">
                        <c:v>635</c:v>
                      </c:pt>
                      <c:pt idx="2805">
                        <c:v>637</c:v>
                      </c:pt>
                      <c:pt idx="2806">
                        <c:v>636</c:v>
                      </c:pt>
                      <c:pt idx="2807">
                        <c:v>638</c:v>
                      </c:pt>
                      <c:pt idx="2808">
                        <c:v>638</c:v>
                      </c:pt>
                      <c:pt idx="2809">
                        <c:v>646</c:v>
                      </c:pt>
                      <c:pt idx="2810">
                        <c:v>644</c:v>
                      </c:pt>
                      <c:pt idx="2811">
                        <c:v>646</c:v>
                      </c:pt>
                      <c:pt idx="2812">
                        <c:v>644</c:v>
                      </c:pt>
                      <c:pt idx="2813">
                        <c:v>643</c:v>
                      </c:pt>
                      <c:pt idx="2814">
                        <c:v>644</c:v>
                      </c:pt>
                      <c:pt idx="2815">
                        <c:v>643</c:v>
                      </c:pt>
                      <c:pt idx="2816">
                        <c:v>643</c:v>
                      </c:pt>
                      <c:pt idx="2817">
                        <c:v>645</c:v>
                      </c:pt>
                      <c:pt idx="2818">
                        <c:v>652</c:v>
                      </c:pt>
                      <c:pt idx="2819">
                        <c:v>650</c:v>
                      </c:pt>
                      <c:pt idx="2820">
                        <c:v>650</c:v>
                      </c:pt>
                      <c:pt idx="2821">
                        <c:v>647</c:v>
                      </c:pt>
                      <c:pt idx="2822">
                        <c:v>639</c:v>
                      </c:pt>
                      <c:pt idx="2823">
                        <c:v>643</c:v>
                      </c:pt>
                      <c:pt idx="2824">
                        <c:v>643</c:v>
                      </c:pt>
                      <c:pt idx="2825">
                        <c:v>656</c:v>
                      </c:pt>
                      <c:pt idx="2826">
                        <c:v>656</c:v>
                      </c:pt>
                      <c:pt idx="2827">
                        <c:v>648</c:v>
                      </c:pt>
                      <c:pt idx="2828">
                        <c:v>650</c:v>
                      </c:pt>
                      <c:pt idx="2829">
                        <c:v>644</c:v>
                      </c:pt>
                      <c:pt idx="2830">
                        <c:v>656</c:v>
                      </c:pt>
                      <c:pt idx="2831">
                        <c:v>647</c:v>
                      </c:pt>
                      <c:pt idx="2832">
                        <c:v>651</c:v>
                      </c:pt>
                      <c:pt idx="2833">
                        <c:v>655</c:v>
                      </c:pt>
                      <c:pt idx="2834">
                        <c:v>658</c:v>
                      </c:pt>
                      <c:pt idx="2835">
                        <c:v>657</c:v>
                      </c:pt>
                      <c:pt idx="2836">
                        <c:v>653</c:v>
                      </c:pt>
                      <c:pt idx="2837">
                        <c:v>652</c:v>
                      </c:pt>
                      <c:pt idx="2838">
                        <c:v>643</c:v>
                      </c:pt>
                      <c:pt idx="2839">
                        <c:v>648</c:v>
                      </c:pt>
                      <c:pt idx="2840">
                        <c:v>648</c:v>
                      </c:pt>
                      <c:pt idx="2841">
                        <c:v>640</c:v>
                      </c:pt>
                      <c:pt idx="2842">
                        <c:v>642</c:v>
                      </c:pt>
                      <c:pt idx="2843">
                        <c:v>644</c:v>
                      </c:pt>
                      <c:pt idx="2844">
                        <c:v>650</c:v>
                      </c:pt>
                      <c:pt idx="2845">
                        <c:v>652</c:v>
                      </c:pt>
                      <c:pt idx="2846">
                        <c:v>649</c:v>
                      </c:pt>
                      <c:pt idx="2847">
                        <c:v>656</c:v>
                      </c:pt>
                      <c:pt idx="2848">
                        <c:v>655</c:v>
                      </c:pt>
                      <c:pt idx="2849">
                        <c:v>649</c:v>
                      </c:pt>
                      <c:pt idx="2850">
                        <c:v>646</c:v>
                      </c:pt>
                      <c:pt idx="2851">
                        <c:v>645</c:v>
                      </c:pt>
                      <c:pt idx="2852">
                        <c:v>643</c:v>
                      </c:pt>
                      <c:pt idx="2853">
                        <c:v>647</c:v>
                      </c:pt>
                      <c:pt idx="2854">
                        <c:v>647</c:v>
                      </c:pt>
                      <c:pt idx="2855">
                        <c:v>649</c:v>
                      </c:pt>
                      <c:pt idx="2856">
                        <c:v>650</c:v>
                      </c:pt>
                      <c:pt idx="2857">
                        <c:v>650</c:v>
                      </c:pt>
                      <c:pt idx="2858">
                        <c:v>653</c:v>
                      </c:pt>
                      <c:pt idx="2859">
                        <c:v>648</c:v>
                      </c:pt>
                      <c:pt idx="2860">
                        <c:v>648</c:v>
                      </c:pt>
                      <c:pt idx="2861">
                        <c:v>644</c:v>
                      </c:pt>
                      <c:pt idx="2862">
                        <c:v>648</c:v>
                      </c:pt>
                      <c:pt idx="2863">
                        <c:v>655</c:v>
                      </c:pt>
                      <c:pt idx="2864">
                        <c:v>655</c:v>
                      </c:pt>
                      <c:pt idx="2865">
                        <c:v>654</c:v>
                      </c:pt>
                      <c:pt idx="2866">
                        <c:v>648</c:v>
                      </c:pt>
                      <c:pt idx="2867">
                        <c:v>647</c:v>
                      </c:pt>
                      <c:pt idx="2868">
                        <c:v>638</c:v>
                      </c:pt>
                      <c:pt idx="2869">
                        <c:v>643</c:v>
                      </c:pt>
                      <c:pt idx="2870">
                        <c:v>644</c:v>
                      </c:pt>
                      <c:pt idx="2871">
                        <c:v>645</c:v>
                      </c:pt>
                      <c:pt idx="2872">
                        <c:v>643</c:v>
                      </c:pt>
                      <c:pt idx="2873">
                        <c:v>644</c:v>
                      </c:pt>
                      <c:pt idx="2874">
                        <c:v>648</c:v>
                      </c:pt>
                      <c:pt idx="2875">
                        <c:v>647</c:v>
                      </c:pt>
                      <c:pt idx="2876">
                        <c:v>649</c:v>
                      </c:pt>
                      <c:pt idx="2877">
                        <c:v>644</c:v>
                      </c:pt>
                      <c:pt idx="2878">
                        <c:v>644</c:v>
                      </c:pt>
                      <c:pt idx="2879">
                        <c:v>633</c:v>
                      </c:pt>
                      <c:pt idx="2880">
                        <c:v>629</c:v>
                      </c:pt>
                      <c:pt idx="2881">
                        <c:v>622</c:v>
                      </c:pt>
                      <c:pt idx="2882">
                        <c:v>635</c:v>
                      </c:pt>
                      <c:pt idx="2883">
                        <c:v>649</c:v>
                      </c:pt>
                      <c:pt idx="2884">
                        <c:v>662</c:v>
                      </c:pt>
                      <c:pt idx="2885">
                        <c:v>655</c:v>
                      </c:pt>
                      <c:pt idx="2886">
                        <c:v>649</c:v>
                      </c:pt>
                      <c:pt idx="2887">
                        <c:v>646</c:v>
                      </c:pt>
                      <c:pt idx="2888">
                        <c:v>649</c:v>
                      </c:pt>
                      <c:pt idx="2889">
                        <c:v>648</c:v>
                      </c:pt>
                      <c:pt idx="2890">
                        <c:v>635</c:v>
                      </c:pt>
                      <c:pt idx="2891">
                        <c:v>639</c:v>
                      </c:pt>
                      <c:pt idx="2892">
                        <c:v>637</c:v>
                      </c:pt>
                      <c:pt idx="2893">
                        <c:v>647</c:v>
                      </c:pt>
                      <c:pt idx="2894">
                        <c:v>651</c:v>
                      </c:pt>
                      <c:pt idx="2895">
                        <c:v>650</c:v>
                      </c:pt>
                      <c:pt idx="2896">
                        <c:v>651</c:v>
                      </c:pt>
                      <c:pt idx="2897">
                        <c:v>637</c:v>
                      </c:pt>
                      <c:pt idx="2898">
                        <c:v>640</c:v>
                      </c:pt>
                      <c:pt idx="2899">
                        <c:v>636</c:v>
                      </c:pt>
                      <c:pt idx="2900">
                        <c:v>639</c:v>
                      </c:pt>
                      <c:pt idx="2901">
                        <c:v>634</c:v>
                      </c:pt>
                      <c:pt idx="2902">
                        <c:v>644</c:v>
                      </c:pt>
                      <c:pt idx="2903">
                        <c:v>649</c:v>
                      </c:pt>
                      <c:pt idx="2904">
                        <c:v>657</c:v>
                      </c:pt>
                      <c:pt idx="2905">
                        <c:v>660</c:v>
                      </c:pt>
                      <c:pt idx="2906">
                        <c:v>654</c:v>
                      </c:pt>
                      <c:pt idx="2907">
                        <c:v>650</c:v>
                      </c:pt>
                      <c:pt idx="2908">
                        <c:v>638</c:v>
                      </c:pt>
                      <c:pt idx="2909">
                        <c:v>631</c:v>
                      </c:pt>
                      <c:pt idx="2910">
                        <c:v>629</c:v>
                      </c:pt>
                      <c:pt idx="2911">
                        <c:v>631</c:v>
                      </c:pt>
                      <c:pt idx="2912">
                        <c:v>632</c:v>
                      </c:pt>
                      <c:pt idx="2913">
                        <c:v>645</c:v>
                      </c:pt>
                      <c:pt idx="2914">
                        <c:v>646</c:v>
                      </c:pt>
                      <c:pt idx="2915">
                        <c:v>646</c:v>
                      </c:pt>
                      <c:pt idx="2916">
                        <c:v>641</c:v>
                      </c:pt>
                      <c:pt idx="2917">
                        <c:v>638</c:v>
                      </c:pt>
                      <c:pt idx="2918">
                        <c:v>643</c:v>
                      </c:pt>
                      <c:pt idx="2919">
                        <c:v>647</c:v>
                      </c:pt>
                      <c:pt idx="2920">
                        <c:v>645</c:v>
                      </c:pt>
                      <c:pt idx="2921">
                        <c:v>652</c:v>
                      </c:pt>
                      <c:pt idx="2922">
                        <c:v>648</c:v>
                      </c:pt>
                      <c:pt idx="2923">
                        <c:v>649</c:v>
                      </c:pt>
                      <c:pt idx="2924">
                        <c:v>646</c:v>
                      </c:pt>
                      <c:pt idx="2925">
                        <c:v>640</c:v>
                      </c:pt>
                      <c:pt idx="2926">
                        <c:v>644</c:v>
                      </c:pt>
                      <c:pt idx="2927">
                        <c:v>641</c:v>
                      </c:pt>
                      <c:pt idx="2928">
                        <c:v>648</c:v>
                      </c:pt>
                      <c:pt idx="2929">
                        <c:v>651</c:v>
                      </c:pt>
                      <c:pt idx="2930">
                        <c:v>647</c:v>
                      </c:pt>
                      <c:pt idx="2931">
                        <c:v>639</c:v>
                      </c:pt>
                      <c:pt idx="2932">
                        <c:v>632</c:v>
                      </c:pt>
                      <c:pt idx="2933">
                        <c:v>644</c:v>
                      </c:pt>
                      <c:pt idx="2934">
                        <c:v>646</c:v>
                      </c:pt>
                      <c:pt idx="2935">
                        <c:v>645</c:v>
                      </c:pt>
                      <c:pt idx="2936">
                        <c:v>636</c:v>
                      </c:pt>
                      <c:pt idx="2937">
                        <c:v>645</c:v>
                      </c:pt>
                      <c:pt idx="2938">
                        <c:v>651</c:v>
                      </c:pt>
                      <c:pt idx="2939">
                        <c:v>655</c:v>
                      </c:pt>
                      <c:pt idx="2940">
                        <c:v>648</c:v>
                      </c:pt>
                      <c:pt idx="2941">
                        <c:v>650</c:v>
                      </c:pt>
                      <c:pt idx="2942">
                        <c:v>649</c:v>
                      </c:pt>
                      <c:pt idx="2943">
                        <c:v>653</c:v>
                      </c:pt>
                      <c:pt idx="2944">
                        <c:v>647</c:v>
                      </c:pt>
                      <c:pt idx="2945">
                        <c:v>646</c:v>
                      </c:pt>
                      <c:pt idx="2946">
                        <c:v>648</c:v>
                      </c:pt>
                      <c:pt idx="2947">
                        <c:v>648</c:v>
                      </c:pt>
                      <c:pt idx="2948">
                        <c:v>652</c:v>
                      </c:pt>
                      <c:pt idx="2949">
                        <c:v>644</c:v>
                      </c:pt>
                      <c:pt idx="2950">
                        <c:v>641</c:v>
                      </c:pt>
                      <c:pt idx="2951">
                        <c:v>639</c:v>
                      </c:pt>
                      <c:pt idx="2952">
                        <c:v>646</c:v>
                      </c:pt>
                      <c:pt idx="2953">
                        <c:v>652</c:v>
                      </c:pt>
                      <c:pt idx="2954">
                        <c:v>657</c:v>
                      </c:pt>
                      <c:pt idx="2955">
                        <c:v>656</c:v>
                      </c:pt>
                      <c:pt idx="2956">
                        <c:v>647</c:v>
                      </c:pt>
                      <c:pt idx="2957">
                        <c:v>650</c:v>
                      </c:pt>
                      <c:pt idx="2958">
                        <c:v>650</c:v>
                      </c:pt>
                      <c:pt idx="2959">
                        <c:v>623</c:v>
                      </c:pt>
                      <c:pt idx="2960">
                        <c:v>619</c:v>
                      </c:pt>
                      <c:pt idx="2961">
                        <c:v>613</c:v>
                      </c:pt>
                      <c:pt idx="2962">
                        <c:v>634</c:v>
                      </c:pt>
                      <c:pt idx="2963">
                        <c:v>645</c:v>
                      </c:pt>
                      <c:pt idx="2964">
                        <c:v>652</c:v>
                      </c:pt>
                      <c:pt idx="2965">
                        <c:v>649</c:v>
                      </c:pt>
                      <c:pt idx="2966">
                        <c:v>648</c:v>
                      </c:pt>
                      <c:pt idx="2967">
                        <c:v>643</c:v>
                      </c:pt>
                      <c:pt idx="2968">
                        <c:v>643</c:v>
                      </c:pt>
                      <c:pt idx="2969">
                        <c:v>636</c:v>
                      </c:pt>
                      <c:pt idx="2970">
                        <c:v>634</c:v>
                      </c:pt>
                      <c:pt idx="2971">
                        <c:v>637</c:v>
                      </c:pt>
                      <c:pt idx="2972">
                        <c:v>635</c:v>
                      </c:pt>
                      <c:pt idx="2973">
                        <c:v>629</c:v>
                      </c:pt>
                      <c:pt idx="2974">
                        <c:v>639</c:v>
                      </c:pt>
                      <c:pt idx="2975">
                        <c:v>636</c:v>
                      </c:pt>
                      <c:pt idx="2976">
                        <c:v>630</c:v>
                      </c:pt>
                      <c:pt idx="2977">
                        <c:v>639</c:v>
                      </c:pt>
                      <c:pt idx="2978">
                        <c:v>656</c:v>
                      </c:pt>
                      <c:pt idx="2979">
                        <c:v>662</c:v>
                      </c:pt>
                      <c:pt idx="2980">
                        <c:v>652</c:v>
                      </c:pt>
                      <c:pt idx="2981">
                        <c:v>631</c:v>
                      </c:pt>
                      <c:pt idx="2982">
                        <c:v>623</c:v>
                      </c:pt>
                      <c:pt idx="2983">
                        <c:v>625</c:v>
                      </c:pt>
                      <c:pt idx="2984">
                        <c:v>641</c:v>
                      </c:pt>
                      <c:pt idx="2985">
                        <c:v>635</c:v>
                      </c:pt>
                      <c:pt idx="2986">
                        <c:v>637</c:v>
                      </c:pt>
                      <c:pt idx="2987">
                        <c:v>640</c:v>
                      </c:pt>
                      <c:pt idx="2988">
                        <c:v>637</c:v>
                      </c:pt>
                      <c:pt idx="2989">
                        <c:v>630</c:v>
                      </c:pt>
                      <c:pt idx="2990">
                        <c:v>635</c:v>
                      </c:pt>
                      <c:pt idx="2991">
                        <c:v>636</c:v>
                      </c:pt>
                      <c:pt idx="2992">
                        <c:v>642</c:v>
                      </c:pt>
                      <c:pt idx="2993">
                        <c:v>620</c:v>
                      </c:pt>
                      <c:pt idx="2994">
                        <c:v>603</c:v>
                      </c:pt>
                      <c:pt idx="2995">
                        <c:v>607</c:v>
                      </c:pt>
                      <c:pt idx="2996">
                        <c:v>631</c:v>
                      </c:pt>
                      <c:pt idx="2997">
                        <c:v>651</c:v>
                      </c:pt>
                      <c:pt idx="2998">
                        <c:v>663</c:v>
                      </c:pt>
                      <c:pt idx="2999">
                        <c:v>671</c:v>
                      </c:pt>
                      <c:pt idx="3000">
                        <c:v>671</c:v>
                      </c:pt>
                      <c:pt idx="3001">
                        <c:v>666</c:v>
                      </c:pt>
                      <c:pt idx="3002">
                        <c:v>641</c:v>
                      </c:pt>
                      <c:pt idx="3003">
                        <c:v>645</c:v>
                      </c:pt>
                      <c:pt idx="3004">
                        <c:v>656</c:v>
                      </c:pt>
                      <c:pt idx="3005">
                        <c:v>659</c:v>
                      </c:pt>
                      <c:pt idx="3006">
                        <c:v>650</c:v>
                      </c:pt>
                      <c:pt idx="3007">
                        <c:v>646</c:v>
                      </c:pt>
                      <c:pt idx="3008">
                        <c:v>644</c:v>
                      </c:pt>
                      <c:pt idx="3009">
                        <c:v>652</c:v>
                      </c:pt>
                      <c:pt idx="3010">
                        <c:v>646</c:v>
                      </c:pt>
                      <c:pt idx="3011">
                        <c:v>640</c:v>
                      </c:pt>
                      <c:pt idx="3012">
                        <c:v>644</c:v>
                      </c:pt>
                      <c:pt idx="3013">
                        <c:v>647</c:v>
                      </c:pt>
                      <c:pt idx="3014">
                        <c:v>652</c:v>
                      </c:pt>
                      <c:pt idx="3015">
                        <c:v>641</c:v>
                      </c:pt>
                      <c:pt idx="3016">
                        <c:v>644</c:v>
                      </c:pt>
                      <c:pt idx="3017">
                        <c:v>642</c:v>
                      </c:pt>
                      <c:pt idx="3018">
                        <c:v>633</c:v>
                      </c:pt>
                      <c:pt idx="3019">
                        <c:v>634</c:v>
                      </c:pt>
                      <c:pt idx="3020">
                        <c:v>637</c:v>
                      </c:pt>
                      <c:pt idx="3021">
                        <c:v>657</c:v>
                      </c:pt>
                      <c:pt idx="3022">
                        <c:v>649</c:v>
                      </c:pt>
                      <c:pt idx="3023">
                        <c:v>643</c:v>
                      </c:pt>
                      <c:pt idx="3024">
                        <c:v>640</c:v>
                      </c:pt>
                      <c:pt idx="3025">
                        <c:v>640</c:v>
                      </c:pt>
                      <c:pt idx="3026">
                        <c:v>637</c:v>
                      </c:pt>
                      <c:pt idx="3027">
                        <c:v>629</c:v>
                      </c:pt>
                      <c:pt idx="3028">
                        <c:v>635</c:v>
                      </c:pt>
                      <c:pt idx="3029">
                        <c:v>640</c:v>
                      </c:pt>
                      <c:pt idx="3030">
                        <c:v>634</c:v>
                      </c:pt>
                      <c:pt idx="3031">
                        <c:v>636</c:v>
                      </c:pt>
                      <c:pt idx="3032">
                        <c:v>640</c:v>
                      </c:pt>
                      <c:pt idx="3033">
                        <c:v>639</c:v>
                      </c:pt>
                      <c:pt idx="3034">
                        <c:v>642</c:v>
                      </c:pt>
                      <c:pt idx="3035">
                        <c:v>634</c:v>
                      </c:pt>
                      <c:pt idx="3036">
                        <c:v>636</c:v>
                      </c:pt>
                      <c:pt idx="3037">
                        <c:v>640</c:v>
                      </c:pt>
                      <c:pt idx="3038">
                        <c:v>640</c:v>
                      </c:pt>
                      <c:pt idx="3039">
                        <c:v>644</c:v>
                      </c:pt>
                      <c:pt idx="3040">
                        <c:v>652</c:v>
                      </c:pt>
                      <c:pt idx="3041">
                        <c:v>656</c:v>
                      </c:pt>
                      <c:pt idx="3042">
                        <c:v>648</c:v>
                      </c:pt>
                      <c:pt idx="3043">
                        <c:v>637</c:v>
                      </c:pt>
                      <c:pt idx="3044">
                        <c:v>640</c:v>
                      </c:pt>
                      <c:pt idx="3045">
                        <c:v>650</c:v>
                      </c:pt>
                      <c:pt idx="3046">
                        <c:v>655</c:v>
                      </c:pt>
                      <c:pt idx="3047">
                        <c:v>658</c:v>
                      </c:pt>
                      <c:pt idx="3048">
                        <c:v>637</c:v>
                      </c:pt>
                      <c:pt idx="3049">
                        <c:v>647</c:v>
                      </c:pt>
                      <c:pt idx="3050">
                        <c:v>652</c:v>
                      </c:pt>
                      <c:pt idx="3051">
                        <c:v>648</c:v>
                      </c:pt>
                      <c:pt idx="3052">
                        <c:v>642</c:v>
                      </c:pt>
                      <c:pt idx="3053">
                        <c:v>637</c:v>
                      </c:pt>
                      <c:pt idx="3054">
                        <c:v>635</c:v>
                      </c:pt>
                      <c:pt idx="3055">
                        <c:v>640</c:v>
                      </c:pt>
                      <c:pt idx="3056">
                        <c:v>640</c:v>
                      </c:pt>
                      <c:pt idx="3057">
                        <c:v>638</c:v>
                      </c:pt>
                      <c:pt idx="3058">
                        <c:v>639</c:v>
                      </c:pt>
                      <c:pt idx="3059">
                        <c:v>638</c:v>
                      </c:pt>
                      <c:pt idx="3060">
                        <c:v>634</c:v>
                      </c:pt>
                      <c:pt idx="3061">
                        <c:v>628</c:v>
                      </c:pt>
                      <c:pt idx="3062">
                        <c:v>618</c:v>
                      </c:pt>
                      <c:pt idx="3063">
                        <c:v>630</c:v>
                      </c:pt>
                      <c:pt idx="3064">
                        <c:v>643</c:v>
                      </c:pt>
                      <c:pt idx="3065">
                        <c:v>646</c:v>
                      </c:pt>
                      <c:pt idx="3066">
                        <c:v>655</c:v>
                      </c:pt>
                      <c:pt idx="3067">
                        <c:v>648</c:v>
                      </c:pt>
                      <c:pt idx="3068">
                        <c:v>647</c:v>
                      </c:pt>
                      <c:pt idx="3069">
                        <c:v>640</c:v>
                      </c:pt>
                      <c:pt idx="3070">
                        <c:v>634</c:v>
                      </c:pt>
                      <c:pt idx="3071">
                        <c:v>638</c:v>
                      </c:pt>
                      <c:pt idx="3072">
                        <c:v>650</c:v>
                      </c:pt>
                      <c:pt idx="3073">
                        <c:v>645</c:v>
                      </c:pt>
                      <c:pt idx="3074">
                        <c:v>655</c:v>
                      </c:pt>
                      <c:pt idx="3075">
                        <c:v>649</c:v>
                      </c:pt>
                      <c:pt idx="3076">
                        <c:v>648</c:v>
                      </c:pt>
                      <c:pt idx="3077">
                        <c:v>640</c:v>
                      </c:pt>
                      <c:pt idx="3078">
                        <c:v>650</c:v>
                      </c:pt>
                      <c:pt idx="3079">
                        <c:v>646</c:v>
                      </c:pt>
                      <c:pt idx="3080">
                        <c:v>644</c:v>
                      </c:pt>
                      <c:pt idx="3081">
                        <c:v>654</c:v>
                      </c:pt>
                      <c:pt idx="3082">
                        <c:v>647</c:v>
                      </c:pt>
                      <c:pt idx="3083">
                        <c:v>648</c:v>
                      </c:pt>
                      <c:pt idx="3084">
                        <c:v>651</c:v>
                      </c:pt>
                      <c:pt idx="3085">
                        <c:v>644</c:v>
                      </c:pt>
                      <c:pt idx="3086">
                        <c:v>637</c:v>
                      </c:pt>
                      <c:pt idx="3087">
                        <c:v>628</c:v>
                      </c:pt>
                      <c:pt idx="3088">
                        <c:v>634</c:v>
                      </c:pt>
                      <c:pt idx="3089">
                        <c:v>635</c:v>
                      </c:pt>
                      <c:pt idx="3090">
                        <c:v>640</c:v>
                      </c:pt>
                      <c:pt idx="3091">
                        <c:v>640</c:v>
                      </c:pt>
                      <c:pt idx="3092">
                        <c:v>646</c:v>
                      </c:pt>
                      <c:pt idx="3093">
                        <c:v>644</c:v>
                      </c:pt>
                      <c:pt idx="3094">
                        <c:v>653</c:v>
                      </c:pt>
                      <c:pt idx="3095">
                        <c:v>647</c:v>
                      </c:pt>
                      <c:pt idx="3096">
                        <c:v>646</c:v>
                      </c:pt>
                      <c:pt idx="3097">
                        <c:v>642</c:v>
                      </c:pt>
                      <c:pt idx="3098">
                        <c:v>638</c:v>
                      </c:pt>
                      <c:pt idx="3099">
                        <c:v>635</c:v>
                      </c:pt>
                      <c:pt idx="3100">
                        <c:v>633</c:v>
                      </c:pt>
                      <c:pt idx="3101">
                        <c:v>631</c:v>
                      </c:pt>
                      <c:pt idx="3102">
                        <c:v>640</c:v>
                      </c:pt>
                      <c:pt idx="3103">
                        <c:v>650</c:v>
                      </c:pt>
                      <c:pt idx="3104">
                        <c:v>635</c:v>
                      </c:pt>
                      <c:pt idx="3105">
                        <c:v>640</c:v>
                      </c:pt>
                      <c:pt idx="3106">
                        <c:v>629</c:v>
                      </c:pt>
                      <c:pt idx="3107">
                        <c:v>645</c:v>
                      </c:pt>
                      <c:pt idx="3108">
                        <c:v>645</c:v>
                      </c:pt>
                      <c:pt idx="3109">
                        <c:v>641</c:v>
                      </c:pt>
                      <c:pt idx="3110">
                        <c:v>629</c:v>
                      </c:pt>
                      <c:pt idx="3111">
                        <c:v>630</c:v>
                      </c:pt>
                      <c:pt idx="3112">
                        <c:v>640</c:v>
                      </c:pt>
                      <c:pt idx="3113">
                        <c:v>641</c:v>
                      </c:pt>
                      <c:pt idx="3114">
                        <c:v>645</c:v>
                      </c:pt>
                      <c:pt idx="3115">
                        <c:v>643</c:v>
                      </c:pt>
                      <c:pt idx="3116">
                        <c:v>643</c:v>
                      </c:pt>
                      <c:pt idx="3117">
                        <c:v>639</c:v>
                      </c:pt>
                      <c:pt idx="3118">
                        <c:v>634</c:v>
                      </c:pt>
                      <c:pt idx="3119">
                        <c:v>637</c:v>
                      </c:pt>
                      <c:pt idx="3120">
                        <c:v>639</c:v>
                      </c:pt>
                      <c:pt idx="3121">
                        <c:v>647</c:v>
                      </c:pt>
                      <c:pt idx="3122">
                        <c:v>636</c:v>
                      </c:pt>
                      <c:pt idx="3123">
                        <c:v>644</c:v>
                      </c:pt>
                      <c:pt idx="3124">
                        <c:v>653</c:v>
                      </c:pt>
                      <c:pt idx="3125">
                        <c:v>659</c:v>
                      </c:pt>
                      <c:pt idx="3126">
                        <c:v>656</c:v>
                      </c:pt>
                      <c:pt idx="3127">
                        <c:v>648</c:v>
                      </c:pt>
                      <c:pt idx="3128">
                        <c:v>641</c:v>
                      </c:pt>
                      <c:pt idx="3129">
                        <c:v>642</c:v>
                      </c:pt>
                      <c:pt idx="3130">
                        <c:v>633</c:v>
                      </c:pt>
                      <c:pt idx="3131">
                        <c:v>626</c:v>
                      </c:pt>
                      <c:pt idx="3132">
                        <c:v>623</c:v>
                      </c:pt>
                      <c:pt idx="3133">
                        <c:v>634</c:v>
                      </c:pt>
                      <c:pt idx="3134">
                        <c:v>638</c:v>
                      </c:pt>
                      <c:pt idx="3135">
                        <c:v>645</c:v>
                      </c:pt>
                      <c:pt idx="3136">
                        <c:v>642</c:v>
                      </c:pt>
                      <c:pt idx="3137">
                        <c:v>657</c:v>
                      </c:pt>
                      <c:pt idx="3138">
                        <c:v>649</c:v>
                      </c:pt>
                      <c:pt idx="3139">
                        <c:v>640</c:v>
                      </c:pt>
                      <c:pt idx="3140">
                        <c:v>633</c:v>
                      </c:pt>
                      <c:pt idx="3141">
                        <c:v>638</c:v>
                      </c:pt>
                      <c:pt idx="3142">
                        <c:v>641</c:v>
                      </c:pt>
                      <c:pt idx="3143">
                        <c:v>641</c:v>
                      </c:pt>
                      <c:pt idx="3144">
                        <c:v>639</c:v>
                      </c:pt>
                      <c:pt idx="3145">
                        <c:v>638</c:v>
                      </c:pt>
                      <c:pt idx="3146">
                        <c:v>641</c:v>
                      </c:pt>
                      <c:pt idx="3147">
                        <c:v>640</c:v>
                      </c:pt>
                      <c:pt idx="3148">
                        <c:v>650</c:v>
                      </c:pt>
                      <c:pt idx="3149">
                        <c:v>647</c:v>
                      </c:pt>
                      <c:pt idx="3150">
                        <c:v>638</c:v>
                      </c:pt>
                      <c:pt idx="3151">
                        <c:v>635</c:v>
                      </c:pt>
                      <c:pt idx="3152">
                        <c:v>640</c:v>
                      </c:pt>
                      <c:pt idx="3153">
                        <c:v>653</c:v>
                      </c:pt>
                      <c:pt idx="3154">
                        <c:v>646</c:v>
                      </c:pt>
                      <c:pt idx="3155">
                        <c:v>648</c:v>
                      </c:pt>
                      <c:pt idx="3156">
                        <c:v>649</c:v>
                      </c:pt>
                      <c:pt idx="3157">
                        <c:v>651</c:v>
                      </c:pt>
                      <c:pt idx="3158">
                        <c:v>641</c:v>
                      </c:pt>
                      <c:pt idx="3159">
                        <c:v>633</c:v>
                      </c:pt>
                      <c:pt idx="3160">
                        <c:v>635</c:v>
                      </c:pt>
                      <c:pt idx="3161">
                        <c:v>642</c:v>
                      </c:pt>
                      <c:pt idx="3162">
                        <c:v>641</c:v>
                      </c:pt>
                      <c:pt idx="3163">
                        <c:v>642</c:v>
                      </c:pt>
                      <c:pt idx="3164">
                        <c:v>642</c:v>
                      </c:pt>
                      <c:pt idx="3165">
                        <c:v>644</c:v>
                      </c:pt>
                      <c:pt idx="3166">
                        <c:v>641</c:v>
                      </c:pt>
                      <c:pt idx="3167">
                        <c:v>639</c:v>
                      </c:pt>
                      <c:pt idx="3168">
                        <c:v>643</c:v>
                      </c:pt>
                      <c:pt idx="3169">
                        <c:v>650</c:v>
                      </c:pt>
                      <c:pt idx="3170">
                        <c:v>641</c:v>
                      </c:pt>
                      <c:pt idx="3171">
                        <c:v>639</c:v>
                      </c:pt>
                      <c:pt idx="3172">
                        <c:v>644</c:v>
                      </c:pt>
                      <c:pt idx="3173">
                        <c:v>646</c:v>
                      </c:pt>
                      <c:pt idx="3174">
                        <c:v>644</c:v>
                      </c:pt>
                      <c:pt idx="3175">
                        <c:v>633</c:v>
                      </c:pt>
                      <c:pt idx="3176">
                        <c:v>637</c:v>
                      </c:pt>
                      <c:pt idx="3177">
                        <c:v>636</c:v>
                      </c:pt>
                      <c:pt idx="3178">
                        <c:v>636</c:v>
                      </c:pt>
                      <c:pt idx="3179">
                        <c:v>643</c:v>
                      </c:pt>
                      <c:pt idx="3180">
                        <c:v>652</c:v>
                      </c:pt>
                      <c:pt idx="3181">
                        <c:v>652</c:v>
                      </c:pt>
                      <c:pt idx="3182">
                        <c:v>643</c:v>
                      </c:pt>
                      <c:pt idx="3183">
                        <c:v>635</c:v>
                      </c:pt>
                      <c:pt idx="3184">
                        <c:v>640</c:v>
                      </c:pt>
                      <c:pt idx="3185">
                        <c:v>652</c:v>
                      </c:pt>
                      <c:pt idx="3186">
                        <c:v>656</c:v>
                      </c:pt>
                      <c:pt idx="3187">
                        <c:v>646</c:v>
                      </c:pt>
                      <c:pt idx="3188">
                        <c:v>645</c:v>
                      </c:pt>
                      <c:pt idx="3189">
                        <c:v>655</c:v>
                      </c:pt>
                      <c:pt idx="3190">
                        <c:v>669</c:v>
                      </c:pt>
                      <c:pt idx="3191">
                        <c:v>668</c:v>
                      </c:pt>
                      <c:pt idx="3192">
                        <c:v>659</c:v>
                      </c:pt>
                      <c:pt idx="3193">
                        <c:v>649</c:v>
                      </c:pt>
                      <c:pt idx="3194">
                        <c:v>654</c:v>
                      </c:pt>
                      <c:pt idx="3195">
                        <c:v>655</c:v>
                      </c:pt>
                      <c:pt idx="3196">
                        <c:v>660</c:v>
                      </c:pt>
                      <c:pt idx="3197">
                        <c:v>654</c:v>
                      </c:pt>
                      <c:pt idx="3198">
                        <c:v>645</c:v>
                      </c:pt>
                      <c:pt idx="3199">
                        <c:v>632</c:v>
                      </c:pt>
                      <c:pt idx="3200">
                        <c:v>632</c:v>
                      </c:pt>
                      <c:pt idx="3201">
                        <c:v>638</c:v>
                      </c:pt>
                      <c:pt idx="3202">
                        <c:v>649</c:v>
                      </c:pt>
                      <c:pt idx="3203">
                        <c:v>648</c:v>
                      </c:pt>
                      <c:pt idx="3204">
                        <c:v>645</c:v>
                      </c:pt>
                      <c:pt idx="3205">
                        <c:v>643</c:v>
                      </c:pt>
                      <c:pt idx="3206">
                        <c:v>640</c:v>
                      </c:pt>
                      <c:pt idx="3207">
                        <c:v>639</c:v>
                      </c:pt>
                      <c:pt idx="3208">
                        <c:v>637</c:v>
                      </c:pt>
                      <c:pt idx="3209">
                        <c:v>635</c:v>
                      </c:pt>
                      <c:pt idx="3210">
                        <c:v>638</c:v>
                      </c:pt>
                      <c:pt idx="3211">
                        <c:v>642</c:v>
                      </c:pt>
                      <c:pt idx="3212">
                        <c:v>640</c:v>
                      </c:pt>
                      <c:pt idx="3213">
                        <c:v>636</c:v>
                      </c:pt>
                      <c:pt idx="3214">
                        <c:v>633</c:v>
                      </c:pt>
                      <c:pt idx="3215">
                        <c:v>641</c:v>
                      </c:pt>
                      <c:pt idx="3216">
                        <c:v>636</c:v>
                      </c:pt>
                      <c:pt idx="3217">
                        <c:v>628</c:v>
                      </c:pt>
                      <c:pt idx="3218">
                        <c:v>634</c:v>
                      </c:pt>
                      <c:pt idx="3219">
                        <c:v>638</c:v>
                      </c:pt>
                      <c:pt idx="3220">
                        <c:v>640</c:v>
                      </c:pt>
                      <c:pt idx="3221">
                        <c:v>634</c:v>
                      </c:pt>
                      <c:pt idx="3222">
                        <c:v>633</c:v>
                      </c:pt>
                      <c:pt idx="3223">
                        <c:v>634</c:v>
                      </c:pt>
                      <c:pt idx="3224">
                        <c:v>634</c:v>
                      </c:pt>
                      <c:pt idx="3225">
                        <c:v>628</c:v>
                      </c:pt>
                      <c:pt idx="3226">
                        <c:v>634</c:v>
                      </c:pt>
                      <c:pt idx="3227">
                        <c:v>628</c:v>
                      </c:pt>
                      <c:pt idx="3228">
                        <c:v>638</c:v>
                      </c:pt>
                      <c:pt idx="3229">
                        <c:v>649</c:v>
                      </c:pt>
                      <c:pt idx="3230">
                        <c:v>636</c:v>
                      </c:pt>
                      <c:pt idx="3231">
                        <c:v>641</c:v>
                      </c:pt>
                      <c:pt idx="3232">
                        <c:v>660</c:v>
                      </c:pt>
                      <c:pt idx="3233">
                        <c:v>678</c:v>
                      </c:pt>
                      <c:pt idx="3234">
                        <c:v>684</c:v>
                      </c:pt>
                      <c:pt idx="3235">
                        <c:v>654</c:v>
                      </c:pt>
                      <c:pt idx="3236">
                        <c:v>659</c:v>
                      </c:pt>
                      <c:pt idx="3237">
                        <c:v>650</c:v>
                      </c:pt>
                      <c:pt idx="3238">
                        <c:v>647</c:v>
                      </c:pt>
                      <c:pt idx="3239">
                        <c:v>645</c:v>
                      </c:pt>
                      <c:pt idx="3240">
                        <c:v>625</c:v>
                      </c:pt>
                      <c:pt idx="3241">
                        <c:v>629</c:v>
                      </c:pt>
                      <c:pt idx="3242">
                        <c:v>640</c:v>
                      </c:pt>
                      <c:pt idx="3243">
                        <c:v>642</c:v>
                      </c:pt>
                      <c:pt idx="3244">
                        <c:v>638</c:v>
                      </c:pt>
                      <c:pt idx="3245">
                        <c:v>640</c:v>
                      </c:pt>
                      <c:pt idx="3246">
                        <c:v>650</c:v>
                      </c:pt>
                      <c:pt idx="3247">
                        <c:v>642</c:v>
                      </c:pt>
                      <c:pt idx="3248">
                        <c:v>636</c:v>
                      </c:pt>
                      <c:pt idx="3249">
                        <c:v>629</c:v>
                      </c:pt>
                      <c:pt idx="3250">
                        <c:v>634</c:v>
                      </c:pt>
                      <c:pt idx="3251">
                        <c:v>643</c:v>
                      </c:pt>
                      <c:pt idx="3252">
                        <c:v>649</c:v>
                      </c:pt>
                      <c:pt idx="3253">
                        <c:v>644</c:v>
                      </c:pt>
                      <c:pt idx="3254">
                        <c:v>644</c:v>
                      </c:pt>
                      <c:pt idx="3255">
                        <c:v>638</c:v>
                      </c:pt>
                      <c:pt idx="3256">
                        <c:v>644</c:v>
                      </c:pt>
                      <c:pt idx="3257">
                        <c:v>636</c:v>
                      </c:pt>
                      <c:pt idx="3258">
                        <c:v>634</c:v>
                      </c:pt>
                      <c:pt idx="3259">
                        <c:v>627</c:v>
                      </c:pt>
                      <c:pt idx="3260">
                        <c:v>633</c:v>
                      </c:pt>
                      <c:pt idx="3261">
                        <c:v>630</c:v>
                      </c:pt>
                      <c:pt idx="3262">
                        <c:v>647</c:v>
                      </c:pt>
                      <c:pt idx="3263">
                        <c:v>655</c:v>
                      </c:pt>
                      <c:pt idx="3264">
                        <c:v>650</c:v>
                      </c:pt>
                      <c:pt idx="3265">
                        <c:v>650</c:v>
                      </c:pt>
                      <c:pt idx="3266">
                        <c:v>651</c:v>
                      </c:pt>
                      <c:pt idx="3267">
                        <c:v>656</c:v>
                      </c:pt>
                      <c:pt idx="3268">
                        <c:v>655</c:v>
                      </c:pt>
                      <c:pt idx="3269">
                        <c:v>659</c:v>
                      </c:pt>
                      <c:pt idx="3270">
                        <c:v>669</c:v>
                      </c:pt>
                      <c:pt idx="3271">
                        <c:v>660</c:v>
                      </c:pt>
                      <c:pt idx="3272">
                        <c:v>656</c:v>
                      </c:pt>
                      <c:pt idx="3273">
                        <c:v>634</c:v>
                      </c:pt>
                      <c:pt idx="3274">
                        <c:v>644</c:v>
                      </c:pt>
                      <c:pt idx="3275">
                        <c:v>645</c:v>
                      </c:pt>
                      <c:pt idx="3276">
                        <c:v>635</c:v>
                      </c:pt>
                      <c:pt idx="3277">
                        <c:v>634</c:v>
                      </c:pt>
                      <c:pt idx="3278">
                        <c:v>637</c:v>
                      </c:pt>
                      <c:pt idx="3279">
                        <c:v>642</c:v>
                      </c:pt>
                      <c:pt idx="3280">
                        <c:v>636</c:v>
                      </c:pt>
                      <c:pt idx="3281">
                        <c:v>634</c:v>
                      </c:pt>
                      <c:pt idx="3282">
                        <c:v>629</c:v>
                      </c:pt>
                      <c:pt idx="3283">
                        <c:v>627</c:v>
                      </c:pt>
                      <c:pt idx="3284">
                        <c:v>631</c:v>
                      </c:pt>
                      <c:pt idx="3285">
                        <c:v>640</c:v>
                      </c:pt>
                      <c:pt idx="3286">
                        <c:v>655</c:v>
                      </c:pt>
                      <c:pt idx="3287">
                        <c:v>655</c:v>
                      </c:pt>
                      <c:pt idx="3288">
                        <c:v>653</c:v>
                      </c:pt>
                      <c:pt idx="3289">
                        <c:v>636</c:v>
                      </c:pt>
                      <c:pt idx="3290">
                        <c:v>639</c:v>
                      </c:pt>
                      <c:pt idx="3291">
                        <c:v>656</c:v>
                      </c:pt>
                      <c:pt idx="3292">
                        <c:v>637</c:v>
                      </c:pt>
                      <c:pt idx="3293">
                        <c:v>620</c:v>
                      </c:pt>
                      <c:pt idx="3294">
                        <c:v>623</c:v>
                      </c:pt>
                      <c:pt idx="3295">
                        <c:v>643</c:v>
                      </c:pt>
                      <c:pt idx="3296">
                        <c:v>645</c:v>
                      </c:pt>
                      <c:pt idx="3297">
                        <c:v>637</c:v>
                      </c:pt>
                      <c:pt idx="3298">
                        <c:v>635</c:v>
                      </c:pt>
                      <c:pt idx="3299">
                        <c:v>645</c:v>
                      </c:pt>
                      <c:pt idx="3300">
                        <c:v>632</c:v>
                      </c:pt>
                      <c:pt idx="3301">
                        <c:v>633</c:v>
                      </c:pt>
                      <c:pt idx="3302">
                        <c:v>642</c:v>
                      </c:pt>
                      <c:pt idx="3303">
                        <c:v>673</c:v>
                      </c:pt>
                      <c:pt idx="3304">
                        <c:v>668</c:v>
                      </c:pt>
                      <c:pt idx="3305">
                        <c:v>656</c:v>
                      </c:pt>
                      <c:pt idx="3306">
                        <c:v>621</c:v>
                      </c:pt>
                      <c:pt idx="3307">
                        <c:v>626</c:v>
                      </c:pt>
                      <c:pt idx="3308">
                        <c:v>615</c:v>
                      </c:pt>
                      <c:pt idx="3309">
                        <c:v>614</c:v>
                      </c:pt>
                      <c:pt idx="3310">
                        <c:v>618</c:v>
                      </c:pt>
                      <c:pt idx="3311">
                        <c:v>625</c:v>
                      </c:pt>
                      <c:pt idx="3312">
                        <c:v>624</c:v>
                      </c:pt>
                      <c:pt idx="3313">
                        <c:v>620</c:v>
                      </c:pt>
                      <c:pt idx="3314">
                        <c:v>629</c:v>
                      </c:pt>
                      <c:pt idx="3315">
                        <c:v>619</c:v>
                      </c:pt>
                      <c:pt idx="3316">
                        <c:v>646</c:v>
                      </c:pt>
                      <c:pt idx="3317">
                        <c:v>644</c:v>
                      </c:pt>
                      <c:pt idx="3318">
                        <c:v>651</c:v>
                      </c:pt>
                      <c:pt idx="3319">
                        <c:v>643</c:v>
                      </c:pt>
                      <c:pt idx="3320">
                        <c:v>653</c:v>
                      </c:pt>
                      <c:pt idx="3321">
                        <c:v>657</c:v>
                      </c:pt>
                      <c:pt idx="3322">
                        <c:v>654</c:v>
                      </c:pt>
                      <c:pt idx="3323">
                        <c:v>646</c:v>
                      </c:pt>
                      <c:pt idx="3324">
                        <c:v>646</c:v>
                      </c:pt>
                      <c:pt idx="3325">
                        <c:v>639</c:v>
                      </c:pt>
                      <c:pt idx="3326">
                        <c:v>642</c:v>
                      </c:pt>
                      <c:pt idx="3327">
                        <c:v>654</c:v>
                      </c:pt>
                      <c:pt idx="3328">
                        <c:v>651</c:v>
                      </c:pt>
                      <c:pt idx="3329">
                        <c:v>656</c:v>
                      </c:pt>
                      <c:pt idx="3330">
                        <c:v>638</c:v>
                      </c:pt>
                      <c:pt idx="3331">
                        <c:v>642</c:v>
                      </c:pt>
                      <c:pt idx="3332">
                        <c:v>649</c:v>
                      </c:pt>
                      <c:pt idx="3333">
                        <c:v>640</c:v>
                      </c:pt>
                      <c:pt idx="3334">
                        <c:v>645</c:v>
                      </c:pt>
                      <c:pt idx="3335">
                        <c:v>642</c:v>
                      </c:pt>
                      <c:pt idx="3336">
                        <c:v>629</c:v>
                      </c:pt>
                      <c:pt idx="3337">
                        <c:v>625</c:v>
                      </c:pt>
                      <c:pt idx="3338">
                        <c:v>645</c:v>
                      </c:pt>
                      <c:pt idx="3339">
                        <c:v>658</c:v>
                      </c:pt>
                      <c:pt idx="3340">
                        <c:v>657</c:v>
                      </c:pt>
                      <c:pt idx="3341">
                        <c:v>641</c:v>
                      </c:pt>
                      <c:pt idx="3342">
                        <c:v>647</c:v>
                      </c:pt>
                      <c:pt idx="3343">
                        <c:v>654</c:v>
                      </c:pt>
                      <c:pt idx="3344">
                        <c:v>669</c:v>
                      </c:pt>
                      <c:pt idx="3345">
                        <c:v>653</c:v>
                      </c:pt>
                      <c:pt idx="3346">
                        <c:v>643</c:v>
                      </c:pt>
                      <c:pt idx="3347">
                        <c:v>630</c:v>
                      </c:pt>
                      <c:pt idx="3348">
                        <c:v>636</c:v>
                      </c:pt>
                      <c:pt idx="3349">
                        <c:v>644</c:v>
                      </c:pt>
                      <c:pt idx="3350">
                        <c:v>641</c:v>
                      </c:pt>
                      <c:pt idx="3351">
                        <c:v>641</c:v>
                      </c:pt>
                      <c:pt idx="3352">
                        <c:v>637</c:v>
                      </c:pt>
                      <c:pt idx="3353">
                        <c:v>639</c:v>
                      </c:pt>
                      <c:pt idx="3354">
                        <c:v>644</c:v>
                      </c:pt>
                      <c:pt idx="3355">
                        <c:v>647</c:v>
                      </c:pt>
                      <c:pt idx="3356">
                        <c:v>649</c:v>
                      </c:pt>
                      <c:pt idx="3357">
                        <c:v>652</c:v>
                      </c:pt>
                      <c:pt idx="3358">
                        <c:v>652</c:v>
                      </c:pt>
                      <c:pt idx="3359">
                        <c:v>655</c:v>
                      </c:pt>
                      <c:pt idx="3360">
                        <c:v>653</c:v>
                      </c:pt>
                      <c:pt idx="3361">
                        <c:v>644</c:v>
                      </c:pt>
                      <c:pt idx="3362">
                        <c:v>658</c:v>
                      </c:pt>
                      <c:pt idx="3363">
                        <c:v>647</c:v>
                      </c:pt>
                      <c:pt idx="3364">
                        <c:v>662</c:v>
                      </c:pt>
                      <c:pt idx="3365">
                        <c:v>660</c:v>
                      </c:pt>
                      <c:pt idx="3366">
                        <c:v>654</c:v>
                      </c:pt>
                      <c:pt idx="3367">
                        <c:v>650</c:v>
                      </c:pt>
                      <c:pt idx="3368">
                        <c:v>647</c:v>
                      </c:pt>
                      <c:pt idx="3369">
                        <c:v>648</c:v>
                      </c:pt>
                      <c:pt idx="3370">
                        <c:v>644</c:v>
                      </c:pt>
                      <c:pt idx="3371">
                        <c:v>647</c:v>
                      </c:pt>
                      <c:pt idx="3372">
                        <c:v>646</c:v>
                      </c:pt>
                      <c:pt idx="3373">
                        <c:v>643</c:v>
                      </c:pt>
                      <c:pt idx="3374">
                        <c:v>644</c:v>
                      </c:pt>
                      <c:pt idx="3375">
                        <c:v>639</c:v>
                      </c:pt>
                      <c:pt idx="3376">
                        <c:v>639</c:v>
                      </c:pt>
                      <c:pt idx="3377">
                        <c:v>635</c:v>
                      </c:pt>
                      <c:pt idx="3378">
                        <c:v>646</c:v>
                      </c:pt>
                      <c:pt idx="3379">
                        <c:v>650</c:v>
                      </c:pt>
                      <c:pt idx="3380">
                        <c:v>651</c:v>
                      </c:pt>
                      <c:pt idx="3381">
                        <c:v>649</c:v>
                      </c:pt>
                      <c:pt idx="3382">
                        <c:v>635</c:v>
                      </c:pt>
                      <c:pt idx="3383">
                        <c:v>646</c:v>
                      </c:pt>
                      <c:pt idx="3384">
                        <c:v>651</c:v>
                      </c:pt>
                      <c:pt idx="3385">
                        <c:v>660</c:v>
                      </c:pt>
                      <c:pt idx="3386">
                        <c:v>666</c:v>
                      </c:pt>
                      <c:pt idx="3387">
                        <c:v>653</c:v>
                      </c:pt>
                      <c:pt idx="3388">
                        <c:v>649</c:v>
                      </c:pt>
                      <c:pt idx="3389">
                        <c:v>642</c:v>
                      </c:pt>
                      <c:pt idx="3390">
                        <c:v>630</c:v>
                      </c:pt>
                      <c:pt idx="3391">
                        <c:v>633</c:v>
                      </c:pt>
                      <c:pt idx="3392">
                        <c:v>622</c:v>
                      </c:pt>
                      <c:pt idx="3393">
                        <c:v>643</c:v>
                      </c:pt>
                      <c:pt idx="3394">
                        <c:v>649</c:v>
                      </c:pt>
                      <c:pt idx="3395">
                        <c:v>652</c:v>
                      </c:pt>
                      <c:pt idx="3396">
                        <c:v>647</c:v>
                      </c:pt>
                      <c:pt idx="3397">
                        <c:v>646</c:v>
                      </c:pt>
                      <c:pt idx="3398">
                        <c:v>648</c:v>
                      </c:pt>
                      <c:pt idx="3399">
                        <c:v>655</c:v>
                      </c:pt>
                      <c:pt idx="3400">
                        <c:v>648</c:v>
                      </c:pt>
                      <c:pt idx="3401">
                        <c:v>639</c:v>
                      </c:pt>
                      <c:pt idx="3402">
                        <c:v>639</c:v>
                      </c:pt>
                      <c:pt idx="3403">
                        <c:v>636</c:v>
                      </c:pt>
                      <c:pt idx="3404">
                        <c:v>636</c:v>
                      </c:pt>
                      <c:pt idx="3405">
                        <c:v>639</c:v>
                      </c:pt>
                      <c:pt idx="3406">
                        <c:v>641</c:v>
                      </c:pt>
                      <c:pt idx="3407">
                        <c:v>642</c:v>
                      </c:pt>
                      <c:pt idx="3408">
                        <c:v>636</c:v>
                      </c:pt>
                      <c:pt idx="3409">
                        <c:v>638</c:v>
                      </c:pt>
                      <c:pt idx="3410">
                        <c:v>646</c:v>
                      </c:pt>
                      <c:pt idx="3411">
                        <c:v>649</c:v>
                      </c:pt>
                      <c:pt idx="3412">
                        <c:v>658</c:v>
                      </c:pt>
                      <c:pt idx="3413">
                        <c:v>658</c:v>
                      </c:pt>
                      <c:pt idx="3414">
                        <c:v>657</c:v>
                      </c:pt>
                      <c:pt idx="3415">
                        <c:v>654</c:v>
                      </c:pt>
                      <c:pt idx="3416">
                        <c:v>654</c:v>
                      </c:pt>
                      <c:pt idx="3417">
                        <c:v>649</c:v>
                      </c:pt>
                      <c:pt idx="3418">
                        <c:v>643</c:v>
                      </c:pt>
                      <c:pt idx="3419">
                        <c:v>638</c:v>
                      </c:pt>
                      <c:pt idx="3420">
                        <c:v>647</c:v>
                      </c:pt>
                      <c:pt idx="3421">
                        <c:v>652</c:v>
                      </c:pt>
                      <c:pt idx="3422">
                        <c:v>650</c:v>
                      </c:pt>
                      <c:pt idx="3423">
                        <c:v>650</c:v>
                      </c:pt>
                      <c:pt idx="3424">
                        <c:v>655</c:v>
                      </c:pt>
                      <c:pt idx="3425">
                        <c:v>657</c:v>
                      </c:pt>
                      <c:pt idx="3426">
                        <c:v>651</c:v>
                      </c:pt>
                      <c:pt idx="3427">
                        <c:v>645</c:v>
                      </c:pt>
                      <c:pt idx="3428">
                        <c:v>645</c:v>
                      </c:pt>
                      <c:pt idx="3429">
                        <c:v>645</c:v>
                      </c:pt>
                      <c:pt idx="3430">
                        <c:v>651</c:v>
                      </c:pt>
                      <c:pt idx="3431">
                        <c:v>650</c:v>
                      </c:pt>
                      <c:pt idx="3432">
                        <c:v>655</c:v>
                      </c:pt>
                      <c:pt idx="3433">
                        <c:v>653</c:v>
                      </c:pt>
                      <c:pt idx="3434">
                        <c:v>649</c:v>
                      </c:pt>
                      <c:pt idx="3435">
                        <c:v>650</c:v>
                      </c:pt>
                      <c:pt idx="3436">
                        <c:v>648</c:v>
                      </c:pt>
                      <c:pt idx="3437">
                        <c:v>659</c:v>
                      </c:pt>
                      <c:pt idx="3438">
                        <c:v>650</c:v>
                      </c:pt>
                      <c:pt idx="3439">
                        <c:v>646</c:v>
                      </c:pt>
                      <c:pt idx="3440">
                        <c:v>640</c:v>
                      </c:pt>
                      <c:pt idx="3441">
                        <c:v>653</c:v>
                      </c:pt>
                      <c:pt idx="3442">
                        <c:v>649</c:v>
                      </c:pt>
                      <c:pt idx="3443">
                        <c:v>645</c:v>
                      </c:pt>
                      <c:pt idx="3444">
                        <c:v>638</c:v>
                      </c:pt>
                      <c:pt idx="3445">
                        <c:v>641</c:v>
                      </c:pt>
                      <c:pt idx="3446">
                        <c:v>644</c:v>
                      </c:pt>
                      <c:pt idx="3447">
                        <c:v>639</c:v>
                      </c:pt>
                      <c:pt idx="3448">
                        <c:v>639</c:v>
                      </c:pt>
                      <c:pt idx="3449">
                        <c:v>640</c:v>
                      </c:pt>
                      <c:pt idx="3450">
                        <c:v>648</c:v>
                      </c:pt>
                      <c:pt idx="3451">
                        <c:v>648</c:v>
                      </c:pt>
                      <c:pt idx="3452">
                        <c:v>641</c:v>
                      </c:pt>
                      <c:pt idx="3453">
                        <c:v>636</c:v>
                      </c:pt>
                      <c:pt idx="3454">
                        <c:v>639</c:v>
                      </c:pt>
                      <c:pt idx="3455">
                        <c:v>645</c:v>
                      </c:pt>
                      <c:pt idx="3456">
                        <c:v>646</c:v>
                      </c:pt>
                      <c:pt idx="3457">
                        <c:v>644</c:v>
                      </c:pt>
                      <c:pt idx="3458">
                        <c:v>640</c:v>
                      </c:pt>
                      <c:pt idx="3459">
                        <c:v>636</c:v>
                      </c:pt>
                      <c:pt idx="3460">
                        <c:v>639</c:v>
                      </c:pt>
                      <c:pt idx="3461">
                        <c:v>640</c:v>
                      </c:pt>
                      <c:pt idx="3462">
                        <c:v>641</c:v>
                      </c:pt>
                      <c:pt idx="3463">
                        <c:v>651</c:v>
                      </c:pt>
                      <c:pt idx="3464">
                        <c:v>650</c:v>
                      </c:pt>
                      <c:pt idx="3465">
                        <c:v>650</c:v>
                      </c:pt>
                      <c:pt idx="3466">
                        <c:v>647</c:v>
                      </c:pt>
                      <c:pt idx="3467">
                        <c:v>644</c:v>
                      </c:pt>
                      <c:pt idx="3468">
                        <c:v>642</c:v>
                      </c:pt>
                      <c:pt idx="3469">
                        <c:v>641</c:v>
                      </c:pt>
                      <c:pt idx="3470">
                        <c:v>640</c:v>
                      </c:pt>
                      <c:pt idx="3471">
                        <c:v>637</c:v>
                      </c:pt>
                      <c:pt idx="3472">
                        <c:v>629</c:v>
                      </c:pt>
                      <c:pt idx="3473">
                        <c:v>638</c:v>
                      </c:pt>
                      <c:pt idx="3474">
                        <c:v>650</c:v>
                      </c:pt>
                      <c:pt idx="3475">
                        <c:v>648</c:v>
                      </c:pt>
                      <c:pt idx="3476">
                        <c:v>652</c:v>
                      </c:pt>
                      <c:pt idx="3477">
                        <c:v>643</c:v>
                      </c:pt>
                      <c:pt idx="3478">
                        <c:v>646</c:v>
                      </c:pt>
                      <c:pt idx="3479">
                        <c:v>642</c:v>
                      </c:pt>
                      <c:pt idx="3480">
                        <c:v>638</c:v>
                      </c:pt>
                      <c:pt idx="3481">
                        <c:v>639</c:v>
                      </c:pt>
                      <c:pt idx="3482">
                        <c:v>641</c:v>
                      </c:pt>
                      <c:pt idx="3483">
                        <c:v>641</c:v>
                      </c:pt>
                      <c:pt idx="3484">
                        <c:v>639</c:v>
                      </c:pt>
                      <c:pt idx="3485">
                        <c:v>640</c:v>
                      </c:pt>
                      <c:pt idx="3486">
                        <c:v>641</c:v>
                      </c:pt>
                      <c:pt idx="3487">
                        <c:v>646</c:v>
                      </c:pt>
                      <c:pt idx="3488">
                        <c:v>650</c:v>
                      </c:pt>
                      <c:pt idx="3489">
                        <c:v>649</c:v>
                      </c:pt>
                      <c:pt idx="3490">
                        <c:v>639</c:v>
                      </c:pt>
                      <c:pt idx="3491">
                        <c:v>641</c:v>
                      </c:pt>
                      <c:pt idx="3492">
                        <c:v>640</c:v>
                      </c:pt>
                      <c:pt idx="3493">
                        <c:v>637</c:v>
                      </c:pt>
                      <c:pt idx="3494">
                        <c:v>638</c:v>
                      </c:pt>
                      <c:pt idx="3495">
                        <c:v>640</c:v>
                      </c:pt>
                      <c:pt idx="3496">
                        <c:v>641</c:v>
                      </c:pt>
                      <c:pt idx="3497">
                        <c:v>645</c:v>
                      </c:pt>
                      <c:pt idx="3498">
                        <c:v>646</c:v>
                      </c:pt>
                      <c:pt idx="3499">
                        <c:v>646</c:v>
                      </c:pt>
                      <c:pt idx="3500">
                        <c:v>645</c:v>
                      </c:pt>
                      <c:pt idx="3501">
                        <c:v>643</c:v>
                      </c:pt>
                      <c:pt idx="3502">
                        <c:v>647</c:v>
                      </c:pt>
                      <c:pt idx="3503">
                        <c:v>650</c:v>
                      </c:pt>
                      <c:pt idx="3504">
                        <c:v>645</c:v>
                      </c:pt>
                      <c:pt idx="3505">
                        <c:v>646</c:v>
                      </c:pt>
                      <c:pt idx="3506">
                        <c:v>646</c:v>
                      </c:pt>
                      <c:pt idx="3507">
                        <c:v>643</c:v>
                      </c:pt>
                      <c:pt idx="3508">
                        <c:v>640</c:v>
                      </c:pt>
                      <c:pt idx="3509">
                        <c:v>641</c:v>
                      </c:pt>
                      <c:pt idx="3510">
                        <c:v>644</c:v>
                      </c:pt>
                      <c:pt idx="3511">
                        <c:v>643</c:v>
                      </c:pt>
                      <c:pt idx="3512">
                        <c:v>640</c:v>
                      </c:pt>
                      <c:pt idx="3513">
                        <c:v>639</c:v>
                      </c:pt>
                      <c:pt idx="3514">
                        <c:v>642</c:v>
                      </c:pt>
                      <c:pt idx="3515">
                        <c:v>648</c:v>
                      </c:pt>
                      <c:pt idx="3516">
                        <c:v>644</c:v>
                      </c:pt>
                      <c:pt idx="3517">
                        <c:v>644</c:v>
                      </c:pt>
                      <c:pt idx="3518">
                        <c:v>642</c:v>
                      </c:pt>
                      <c:pt idx="3519">
                        <c:v>638</c:v>
                      </c:pt>
                      <c:pt idx="3520">
                        <c:v>633</c:v>
                      </c:pt>
                      <c:pt idx="3521">
                        <c:v>631</c:v>
                      </c:pt>
                      <c:pt idx="3522">
                        <c:v>639</c:v>
                      </c:pt>
                      <c:pt idx="3523">
                        <c:v>648</c:v>
                      </c:pt>
                      <c:pt idx="3524">
                        <c:v>649</c:v>
                      </c:pt>
                      <c:pt idx="3525">
                        <c:v>643</c:v>
                      </c:pt>
                      <c:pt idx="3526">
                        <c:v>635</c:v>
                      </c:pt>
                      <c:pt idx="3527">
                        <c:v>637</c:v>
                      </c:pt>
                      <c:pt idx="3528">
                        <c:v>643</c:v>
                      </c:pt>
                      <c:pt idx="3529">
                        <c:v>642</c:v>
                      </c:pt>
                      <c:pt idx="3530">
                        <c:v>645</c:v>
                      </c:pt>
                      <c:pt idx="3531">
                        <c:v>646</c:v>
                      </c:pt>
                      <c:pt idx="3532">
                        <c:v>648</c:v>
                      </c:pt>
                      <c:pt idx="3533">
                        <c:v>642</c:v>
                      </c:pt>
                      <c:pt idx="3534">
                        <c:v>643</c:v>
                      </c:pt>
                      <c:pt idx="3535">
                        <c:v>645</c:v>
                      </c:pt>
                      <c:pt idx="3536">
                        <c:v>647</c:v>
                      </c:pt>
                      <c:pt idx="3537">
                        <c:v>646</c:v>
                      </c:pt>
                      <c:pt idx="3538">
                        <c:v>644</c:v>
                      </c:pt>
                      <c:pt idx="3539">
                        <c:v>649</c:v>
                      </c:pt>
                      <c:pt idx="3540">
                        <c:v>648</c:v>
                      </c:pt>
                      <c:pt idx="3541">
                        <c:v>643</c:v>
                      </c:pt>
                      <c:pt idx="3542">
                        <c:v>645</c:v>
                      </c:pt>
                      <c:pt idx="3543">
                        <c:v>652</c:v>
                      </c:pt>
                      <c:pt idx="3544">
                        <c:v>658</c:v>
                      </c:pt>
                      <c:pt idx="3545">
                        <c:v>653</c:v>
                      </c:pt>
                      <c:pt idx="3546">
                        <c:v>649</c:v>
                      </c:pt>
                      <c:pt idx="3547">
                        <c:v>648</c:v>
                      </c:pt>
                      <c:pt idx="3548">
                        <c:v>657</c:v>
                      </c:pt>
                      <c:pt idx="3549">
                        <c:v>661</c:v>
                      </c:pt>
                      <c:pt idx="3550">
                        <c:v>659</c:v>
                      </c:pt>
                      <c:pt idx="3551">
                        <c:v>659</c:v>
                      </c:pt>
                      <c:pt idx="3552">
                        <c:v>656</c:v>
                      </c:pt>
                      <c:pt idx="3553">
                        <c:v>653</c:v>
                      </c:pt>
                      <c:pt idx="3554">
                        <c:v>648</c:v>
                      </c:pt>
                      <c:pt idx="3555">
                        <c:v>649</c:v>
                      </c:pt>
                      <c:pt idx="3556">
                        <c:v>654</c:v>
                      </c:pt>
                      <c:pt idx="3557">
                        <c:v>655</c:v>
                      </c:pt>
                      <c:pt idx="3558">
                        <c:v>650</c:v>
                      </c:pt>
                      <c:pt idx="3559">
                        <c:v>650</c:v>
                      </c:pt>
                      <c:pt idx="3560">
                        <c:v>647</c:v>
                      </c:pt>
                      <c:pt idx="3561">
                        <c:v>652</c:v>
                      </c:pt>
                      <c:pt idx="3562">
                        <c:v>651</c:v>
                      </c:pt>
                      <c:pt idx="3563">
                        <c:v>643</c:v>
                      </c:pt>
                      <c:pt idx="3564">
                        <c:v>643</c:v>
                      </c:pt>
                      <c:pt idx="3565">
                        <c:v>638</c:v>
                      </c:pt>
                      <c:pt idx="3566">
                        <c:v>637</c:v>
                      </c:pt>
                      <c:pt idx="3567">
                        <c:v>636</c:v>
                      </c:pt>
                      <c:pt idx="3568">
                        <c:v>642</c:v>
                      </c:pt>
                      <c:pt idx="3569">
                        <c:v>643</c:v>
                      </c:pt>
                      <c:pt idx="3570">
                        <c:v>638</c:v>
                      </c:pt>
                      <c:pt idx="3571">
                        <c:v>645</c:v>
                      </c:pt>
                      <c:pt idx="3572">
                        <c:v>642</c:v>
                      </c:pt>
                      <c:pt idx="3573">
                        <c:v>641</c:v>
                      </c:pt>
                      <c:pt idx="3574">
                        <c:v>637</c:v>
                      </c:pt>
                      <c:pt idx="3575">
                        <c:v>638</c:v>
                      </c:pt>
                      <c:pt idx="3576">
                        <c:v>638</c:v>
                      </c:pt>
                      <c:pt idx="3577">
                        <c:v>644</c:v>
                      </c:pt>
                      <c:pt idx="3578">
                        <c:v>643</c:v>
                      </c:pt>
                      <c:pt idx="3579">
                        <c:v>643</c:v>
                      </c:pt>
                      <c:pt idx="3580">
                        <c:v>640</c:v>
                      </c:pt>
                      <c:pt idx="3581">
                        <c:v>643</c:v>
                      </c:pt>
                      <c:pt idx="3582">
                        <c:v>639</c:v>
                      </c:pt>
                      <c:pt idx="3583">
                        <c:v>644</c:v>
                      </c:pt>
                      <c:pt idx="3584">
                        <c:v>645</c:v>
                      </c:pt>
                      <c:pt idx="3585">
                        <c:v>651</c:v>
                      </c:pt>
                      <c:pt idx="3586">
                        <c:v>652</c:v>
                      </c:pt>
                      <c:pt idx="3587">
                        <c:v>650</c:v>
                      </c:pt>
                      <c:pt idx="3588">
                        <c:v>650</c:v>
                      </c:pt>
                      <c:pt idx="3589">
                        <c:v>637</c:v>
                      </c:pt>
                      <c:pt idx="3590">
                        <c:v>630</c:v>
                      </c:pt>
                      <c:pt idx="3591">
                        <c:v>632</c:v>
                      </c:pt>
                      <c:pt idx="3592">
                        <c:v>643</c:v>
                      </c:pt>
                      <c:pt idx="3593">
                        <c:v>649</c:v>
                      </c:pt>
                      <c:pt idx="3594">
                        <c:v>646</c:v>
                      </c:pt>
                      <c:pt idx="3595">
                        <c:v>648</c:v>
                      </c:pt>
                      <c:pt idx="3596">
                        <c:v>646</c:v>
                      </c:pt>
                      <c:pt idx="3597">
                        <c:v>644</c:v>
                      </c:pt>
                      <c:pt idx="3598">
                        <c:v>648</c:v>
                      </c:pt>
                      <c:pt idx="3599">
                        <c:v>648</c:v>
                      </c:pt>
                      <c:pt idx="3600">
                        <c:v>643</c:v>
                      </c:pt>
                      <c:pt idx="3601">
                        <c:v>639</c:v>
                      </c:pt>
                      <c:pt idx="3602">
                        <c:v>635</c:v>
                      </c:pt>
                      <c:pt idx="3603">
                        <c:v>637</c:v>
                      </c:pt>
                      <c:pt idx="3604">
                        <c:v>642</c:v>
                      </c:pt>
                      <c:pt idx="3605">
                        <c:v>645</c:v>
                      </c:pt>
                      <c:pt idx="3606">
                        <c:v>653</c:v>
                      </c:pt>
                      <c:pt idx="3607">
                        <c:v>654</c:v>
                      </c:pt>
                      <c:pt idx="3608">
                        <c:v>653</c:v>
                      </c:pt>
                      <c:pt idx="3609">
                        <c:v>652</c:v>
                      </c:pt>
                      <c:pt idx="3610">
                        <c:v>651</c:v>
                      </c:pt>
                      <c:pt idx="3611">
                        <c:v>653</c:v>
                      </c:pt>
                      <c:pt idx="3612">
                        <c:v>646</c:v>
                      </c:pt>
                      <c:pt idx="3613">
                        <c:v>638</c:v>
                      </c:pt>
                      <c:pt idx="3614">
                        <c:v>633</c:v>
                      </c:pt>
                      <c:pt idx="3615">
                        <c:v>636</c:v>
                      </c:pt>
                      <c:pt idx="3616">
                        <c:v>640</c:v>
                      </c:pt>
                      <c:pt idx="3617">
                        <c:v>633</c:v>
                      </c:pt>
                      <c:pt idx="3618">
                        <c:v>639</c:v>
                      </c:pt>
                      <c:pt idx="3619">
                        <c:v>635</c:v>
                      </c:pt>
                      <c:pt idx="3620">
                        <c:v>638</c:v>
                      </c:pt>
                      <c:pt idx="3621">
                        <c:v>634</c:v>
                      </c:pt>
                      <c:pt idx="3622">
                        <c:v>636</c:v>
                      </c:pt>
                      <c:pt idx="3623">
                        <c:v>637</c:v>
                      </c:pt>
                      <c:pt idx="3624">
                        <c:v>637</c:v>
                      </c:pt>
                      <c:pt idx="3625">
                        <c:v>635</c:v>
                      </c:pt>
                      <c:pt idx="3626">
                        <c:v>631</c:v>
                      </c:pt>
                      <c:pt idx="3627">
                        <c:v>629</c:v>
                      </c:pt>
                      <c:pt idx="3628">
                        <c:v>629</c:v>
                      </c:pt>
                      <c:pt idx="3629">
                        <c:v>631</c:v>
                      </c:pt>
                      <c:pt idx="3630">
                        <c:v>631</c:v>
                      </c:pt>
                      <c:pt idx="3631">
                        <c:v>629</c:v>
                      </c:pt>
                      <c:pt idx="3632">
                        <c:v>629</c:v>
                      </c:pt>
                      <c:pt idx="3633">
                        <c:v>632</c:v>
                      </c:pt>
                      <c:pt idx="3634">
                        <c:v>644</c:v>
                      </c:pt>
                      <c:pt idx="3635">
                        <c:v>649</c:v>
                      </c:pt>
                      <c:pt idx="3636">
                        <c:v>652</c:v>
                      </c:pt>
                      <c:pt idx="3637">
                        <c:v>649</c:v>
                      </c:pt>
                      <c:pt idx="3638">
                        <c:v>649</c:v>
                      </c:pt>
                      <c:pt idx="3639">
                        <c:v>648</c:v>
                      </c:pt>
                      <c:pt idx="3640">
                        <c:v>648</c:v>
                      </c:pt>
                      <c:pt idx="3641">
                        <c:v>640</c:v>
                      </c:pt>
                      <c:pt idx="3642">
                        <c:v>643</c:v>
                      </c:pt>
                      <c:pt idx="3643">
                        <c:v>645</c:v>
                      </c:pt>
                      <c:pt idx="3644">
                        <c:v>646</c:v>
                      </c:pt>
                      <c:pt idx="3645">
                        <c:v>646</c:v>
                      </c:pt>
                      <c:pt idx="3646">
                        <c:v>645</c:v>
                      </c:pt>
                      <c:pt idx="3647">
                        <c:v>637</c:v>
                      </c:pt>
                      <c:pt idx="3648">
                        <c:v>629</c:v>
                      </c:pt>
                      <c:pt idx="3649">
                        <c:v>628</c:v>
                      </c:pt>
                      <c:pt idx="3650">
                        <c:v>636</c:v>
                      </c:pt>
                      <c:pt idx="3651">
                        <c:v>646</c:v>
                      </c:pt>
                      <c:pt idx="3652">
                        <c:v>647</c:v>
                      </c:pt>
                      <c:pt idx="3653">
                        <c:v>647</c:v>
                      </c:pt>
                      <c:pt idx="3654">
                        <c:v>649</c:v>
                      </c:pt>
                      <c:pt idx="3655">
                        <c:v>648</c:v>
                      </c:pt>
                      <c:pt idx="3656">
                        <c:v>652</c:v>
                      </c:pt>
                      <c:pt idx="3657">
                        <c:v>654</c:v>
                      </c:pt>
                      <c:pt idx="3658">
                        <c:v>662</c:v>
                      </c:pt>
                      <c:pt idx="3659">
                        <c:v>663</c:v>
                      </c:pt>
                      <c:pt idx="3660">
                        <c:v>661</c:v>
                      </c:pt>
                      <c:pt idx="3661">
                        <c:v>649</c:v>
                      </c:pt>
                      <c:pt idx="3662">
                        <c:v>646</c:v>
                      </c:pt>
                      <c:pt idx="3663">
                        <c:v>644</c:v>
                      </c:pt>
                      <c:pt idx="3664">
                        <c:v>642</c:v>
                      </c:pt>
                      <c:pt idx="3665">
                        <c:v>645</c:v>
                      </c:pt>
                      <c:pt idx="3666">
                        <c:v>646</c:v>
                      </c:pt>
                      <c:pt idx="3667">
                        <c:v>642</c:v>
                      </c:pt>
                      <c:pt idx="3668">
                        <c:v>640</c:v>
                      </c:pt>
                      <c:pt idx="3669">
                        <c:v>643</c:v>
                      </c:pt>
                      <c:pt idx="3670">
                        <c:v>645</c:v>
                      </c:pt>
                      <c:pt idx="3671">
                        <c:v>644</c:v>
                      </c:pt>
                      <c:pt idx="3672">
                        <c:v>640</c:v>
                      </c:pt>
                      <c:pt idx="3673">
                        <c:v>644</c:v>
                      </c:pt>
                      <c:pt idx="3674">
                        <c:v>649</c:v>
                      </c:pt>
                      <c:pt idx="3675">
                        <c:v>660</c:v>
                      </c:pt>
                      <c:pt idx="3676">
                        <c:v>661</c:v>
                      </c:pt>
                      <c:pt idx="3677">
                        <c:v>658</c:v>
                      </c:pt>
                      <c:pt idx="3678">
                        <c:v>651</c:v>
                      </c:pt>
                      <c:pt idx="3679">
                        <c:v>651</c:v>
                      </c:pt>
                      <c:pt idx="3680">
                        <c:v>651</c:v>
                      </c:pt>
                      <c:pt idx="3681">
                        <c:v>656</c:v>
                      </c:pt>
                      <c:pt idx="3682">
                        <c:v>658</c:v>
                      </c:pt>
                      <c:pt idx="3683">
                        <c:v>657</c:v>
                      </c:pt>
                      <c:pt idx="3684">
                        <c:v>657</c:v>
                      </c:pt>
                      <c:pt idx="3685">
                        <c:v>650</c:v>
                      </c:pt>
                      <c:pt idx="3686">
                        <c:v>658</c:v>
                      </c:pt>
                      <c:pt idx="3687">
                        <c:v>656</c:v>
                      </c:pt>
                      <c:pt idx="3688">
                        <c:v>654</c:v>
                      </c:pt>
                      <c:pt idx="3689">
                        <c:v>647</c:v>
                      </c:pt>
                      <c:pt idx="3690">
                        <c:v>636</c:v>
                      </c:pt>
                      <c:pt idx="3691">
                        <c:v>635</c:v>
                      </c:pt>
                      <c:pt idx="3692">
                        <c:v>639</c:v>
                      </c:pt>
                      <c:pt idx="3693">
                        <c:v>645</c:v>
                      </c:pt>
                      <c:pt idx="3694">
                        <c:v>650</c:v>
                      </c:pt>
                      <c:pt idx="3695">
                        <c:v>658</c:v>
                      </c:pt>
                      <c:pt idx="3696">
                        <c:v>658</c:v>
                      </c:pt>
                      <c:pt idx="3697">
                        <c:v>659</c:v>
                      </c:pt>
                      <c:pt idx="3698">
                        <c:v>659</c:v>
                      </c:pt>
                      <c:pt idx="3699">
                        <c:v>661</c:v>
                      </c:pt>
                      <c:pt idx="3700">
                        <c:v>659</c:v>
                      </c:pt>
                      <c:pt idx="3701">
                        <c:v>659</c:v>
                      </c:pt>
                      <c:pt idx="3702">
                        <c:v>655</c:v>
                      </c:pt>
                      <c:pt idx="3703">
                        <c:v>654</c:v>
                      </c:pt>
                      <c:pt idx="3704">
                        <c:v>651</c:v>
                      </c:pt>
                      <c:pt idx="3705">
                        <c:v>649</c:v>
                      </c:pt>
                      <c:pt idx="3706">
                        <c:v>651</c:v>
                      </c:pt>
                      <c:pt idx="3707">
                        <c:v>653</c:v>
                      </c:pt>
                      <c:pt idx="3708">
                        <c:v>653</c:v>
                      </c:pt>
                      <c:pt idx="3709">
                        <c:v>655</c:v>
                      </c:pt>
                      <c:pt idx="3710">
                        <c:v>655</c:v>
                      </c:pt>
                      <c:pt idx="3711">
                        <c:v>655</c:v>
                      </c:pt>
                      <c:pt idx="3712">
                        <c:v>655</c:v>
                      </c:pt>
                      <c:pt idx="3713">
                        <c:v>655</c:v>
                      </c:pt>
                      <c:pt idx="3714">
                        <c:v>658</c:v>
                      </c:pt>
                      <c:pt idx="3715">
                        <c:v>659</c:v>
                      </c:pt>
                      <c:pt idx="3716">
                        <c:v>658</c:v>
                      </c:pt>
                      <c:pt idx="3717">
                        <c:v>656</c:v>
                      </c:pt>
                      <c:pt idx="3718">
                        <c:v>653</c:v>
                      </c:pt>
                      <c:pt idx="3719">
                        <c:v>651</c:v>
                      </c:pt>
                      <c:pt idx="3720">
                        <c:v>650</c:v>
                      </c:pt>
                      <c:pt idx="3721">
                        <c:v>648</c:v>
                      </c:pt>
                      <c:pt idx="3722">
                        <c:v>650</c:v>
                      </c:pt>
                      <c:pt idx="3723">
                        <c:v>650</c:v>
                      </c:pt>
                      <c:pt idx="3724">
                        <c:v>650</c:v>
                      </c:pt>
                      <c:pt idx="3725">
                        <c:v>646</c:v>
                      </c:pt>
                      <c:pt idx="3726">
                        <c:v>642</c:v>
                      </c:pt>
                      <c:pt idx="3727">
                        <c:v>645</c:v>
                      </c:pt>
                      <c:pt idx="3728">
                        <c:v>648</c:v>
                      </c:pt>
                      <c:pt idx="3729">
                        <c:v>650</c:v>
                      </c:pt>
                      <c:pt idx="3730">
                        <c:v>650</c:v>
                      </c:pt>
                      <c:pt idx="3731">
                        <c:v>648</c:v>
                      </c:pt>
                      <c:pt idx="3732">
                        <c:v>650</c:v>
                      </c:pt>
                      <c:pt idx="3733">
                        <c:v>650</c:v>
                      </c:pt>
                      <c:pt idx="3734">
                        <c:v>649</c:v>
                      </c:pt>
                      <c:pt idx="3735">
                        <c:v>647</c:v>
                      </c:pt>
                      <c:pt idx="3736">
                        <c:v>644</c:v>
                      </c:pt>
                      <c:pt idx="3737">
                        <c:v>645</c:v>
                      </c:pt>
                      <c:pt idx="3738">
                        <c:v>645</c:v>
                      </c:pt>
                      <c:pt idx="3739">
                        <c:v>645</c:v>
                      </c:pt>
                      <c:pt idx="3740">
                        <c:v>642</c:v>
                      </c:pt>
                      <c:pt idx="3741">
                        <c:v>642</c:v>
                      </c:pt>
                      <c:pt idx="3742">
                        <c:v>645</c:v>
                      </c:pt>
                      <c:pt idx="3743">
                        <c:v>647</c:v>
                      </c:pt>
                      <c:pt idx="3744">
                        <c:v>651</c:v>
                      </c:pt>
                      <c:pt idx="3745">
                        <c:v>650</c:v>
                      </c:pt>
                      <c:pt idx="3746">
                        <c:v>650</c:v>
                      </c:pt>
                      <c:pt idx="3747">
                        <c:v>649</c:v>
                      </c:pt>
                      <c:pt idx="3748">
                        <c:v>655</c:v>
                      </c:pt>
                      <c:pt idx="3749">
                        <c:v>655</c:v>
                      </c:pt>
                      <c:pt idx="3750">
                        <c:v>657</c:v>
                      </c:pt>
                      <c:pt idx="3751">
                        <c:v>649</c:v>
                      </c:pt>
                      <c:pt idx="3752">
                        <c:v>649</c:v>
                      </c:pt>
                      <c:pt idx="3753">
                        <c:v>649</c:v>
                      </c:pt>
                      <c:pt idx="3754">
                        <c:v>651</c:v>
                      </c:pt>
                      <c:pt idx="3755">
                        <c:v>647</c:v>
                      </c:pt>
                      <c:pt idx="3756">
                        <c:v>649</c:v>
                      </c:pt>
                      <c:pt idx="3757">
                        <c:v>645</c:v>
                      </c:pt>
                      <c:pt idx="3758">
                        <c:v>656</c:v>
                      </c:pt>
                      <c:pt idx="3759">
                        <c:v>650</c:v>
                      </c:pt>
                      <c:pt idx="3760">
                        <c:v>647</c:v>
                      </c:pt>
                      <c:pt idx="3761">
                        <c:v>643</c:v>
                      </c:pt>
                      <c:pt idx="3762">
                        <c:v>647</c:v>
                      </c:pt>
                      <c:pt idx="3763">
                        <c:v>646</c:v>
                      </c:pt>
                      <c:pt idx="3764">
                        <c:v>643</c:v>
                      </c:pt>
                      <c:pt idx="3765">
                        <c:v>641</c:v>
                      </c:pt>
                      <c:pt idx="3766">
                        <c:v>641</c:v>
                      </c:pt>
                      <c:pt idx="3767">
                        <c:v>643</c:v>
                      </c:pt>
                      <c:pt idx="3768">
                        <c:v>643</c:v>
                      </c:pt>
                      <c:pt idx="3769">
                        <c:v>643</c:v>
                      </c:pt>
                      <c:pt idx="3770">
                        <c:v>644</c:v>
                      </c:pt>
                      <c:pt idx="3771">
                        <c:v>649</c:v>
                      </c:pt>
                      <c:pt idx="3772">
                        <c:v>662</c:v>
                      </c:pt>
                      <c:pt idx="3773">
                        <c:v>656</c:v>
                      </c:pt>
                      <c:pt idx="3774">
                        <c:v>656</c:v>
                      </c:pt>
                      <c:pt idx="3775">
                        <c:v>656</c:v>
                      </c:pt>
                      <c:pt idx="3776">
                        <c:v>650</c:v>
                      </c:pt>
                      <c:pt idx="3777">
                        <c:v>645</c:v>
                      </c:pt>
                      <c:pt idx="3778">
                        <c:v>642</c:v>
                      </c:pt>
                      <c:pt idx="3779">
                        <c:v>639</c:v>
                      </c:pt>
                      <c:pt idx="3780">
                        <c:v>639</c:v>
                      </c:pt>
                      <c:pt idx="3781">
                        <c:v>641</c:v>
                      </c:pt>
                      <c:pt idx="3782">
                        <c:v>643</c:v>
                      </c:pt>
                      <c:pt idx="3783">
                        <c:v>646</c:v>
                      </c:pt>
                      <c:pt idx="3784">
                        <c:v>650</c:v>
                      </c:pt>
                      <c:pt idx="3785">
                        <c:v>656</c:v>
                      </c:pt>
                      <c:pt idx="3786">
                        <c:v>658</c:v>
                      </c:pt>
                      <c:pt idx="3787">
                        <c:v>659</c:v>
                      </c:pt>
                      <c:pt idx="3788">
                        <c:v>657</c:v>
                      </c:pt>
                      <c:pt idx="3789">
                        <c:v>655</c:v>
                      </c:pt>
                      <c:pt idx="3790">
                        <c:v>651</c:v>
                      </c:pt>
                      <c:pt idx="3791">
                        <c:v>647</c:v>
                      </c:pt>
                      <c:pt idx="3792">
                        <c:v>644</c:v>
                      </c:pt>
                      <c:pt idx="3793">
                        <c:v>645</c:v>
                      </c:pt>
                      <c:pt idx="3794">
                        <c:v>643</c:v>
                      </c:pt>
                      <c:pt idx="3795">
                        <c:v>642</c:v>
                      </c:pt>
                      <c:pt idx="3796">
                        <c:v>640</c:v>
                      </c:pt>
                      <c:pt idx="3797">
                        <c:v>643</c:v>
                      </c:pt>
                      <c:pt idx="3798">
                        <c:v>647</c:v>
                      </c:pt>
                      <c:pt idx="3799">
                        <c:v>649</c:v>
                      </c:pt>
                      <c:pt idx="3800">
                        <c:v>654</c:v>
                      </c:pt>
                      <c:pt idx="3801">
                        <c:v>657</c:v>
                      </c:pt>
                      <c:pt idx="3802">
                        <c:v>659</c:v>
                      </c:pt>
                      <c:pt idx="3803">
                        <c:v>654</c:v>
                      </c:pt>
                      <c:pt idx="3804">
                        <c:v>649</c:v>
                      </c:pt>
                      <c:pt idx="3805">
                        <c:v>646</c:v>
                      </c:pt>
                      <c:pt idx="3806">
                        <c:v>643</c:v>
                      </c:pt>
                      <c:pt idx="3807">
                        <c:v>643</c:v>
                      </c:pt>
                      <c:pt idx="3808">
                        <c:v>640</c:v>
                      </c:pt>
                      <c:pt idx="3809">
                        <c:v>640</c:v>
                      </c:pt>
                      <c:pt idx="3810">
                        <c:v>639</c:v>
                      </c:pt>
                      <c:pt idx="3811">
                        <c:v>640</c:v>
                      </c:pt>
                      <c:pt idx="3812">
                        <c:v>643</c:v>
                      </c:pt>
                      <c:pt idx="3813">
                        <c:v>644</c:v>
                      </c:pt>
                      <c:pt idx="3814">
                        <c:v>649</c:v>
                      </c:pt>
                      <c:pt idx="3815">
                        <c:v>653</c:v>
                      </c:pt>
                      <c:pt idx="3816">
                        <c:v>656</c:v>
                      </c:pt>
                      <c:pt idx="3817">
                        <c:v>653</c:v>
                      </c:pt>
                      <c:pt idx="3818">
                        <c:v>651</c:v>
                      </c:pt>
                      <c:pt idx="3819">
                        <c:v>647</c:v>
                      </c:pt>
                      <c:pt idx="3820">
                        <c:v>644</c:v>
                      </c:pt>
                      <c:pt idx="3821">
                        <c:v>643</c:v>
                      </c:pt>
                      <c:pt idx="3822">
                        <c:v>643</c:v>
                      </c:pt>
                      <c:pt idx="3823">
                        <c:v>641</c:v>
                      </c:pt>
                      <c:pt idx="3824">
                        <c:v>639</c:v>
                      </c:pt>
                      <c:pt idx="3825">
                        <c:v>643</c:v>
                      </c:pt>
                      <c:pt idx="3826">
                        <c:v>649</c:v>
                      </c:pt>
                      <c:pt idx="3827">
                        <c:v>655</c:v>
                      </c:pt>
                      <c:pt idx="3828">
                        <c:v>656</c:v>
                      </c:pt>
                      <c:pt idx="3829">
                        <c:v>657</c:v>
                      </c:pt>
                      <c:pt idx="3830">
                        <c:v>654</c:v>
                      </c:pt>
                      <c:pt idx="3831">
                        <c:v>651</c:v>
                      </c:pt>
                      <c:pt idx="3832">
                        <c:v>647</c:v>
                      </c:pt>
                      <c:pt idx="3833">
                        <c:v>644</c:v>
                      </c:pt>
                      <c:pt idx="3834">
                        <c:v>642</c:v>
                      </c:pt>
                      <c:pt idx="3835">
                        <c:v>642</c:v>
                      </c:pt>
                      <c:pt idx="3836">
                        <c:v>643</c:v>
                      </c:pt>
                      <c:pt idx="3837">
                        <c:v>648</c:v>
                      </c:pt>
                      <c:pt idx="3838">
                        <c:v>652</c:v>
                      </c:pt>
                      <c:pt idx="3839">
                        <c:v>655</c:v>
                      </c:pt>
                      <c:pt idx="3840">
                        <c:v>656</c:v>
                      </c:pt>
                      <c:pt idx="3841">
                        <c:v>651</c:v>
                      </c:pt>
                      <c:pt idx="3842">
                        <c:v>647</c:v>
                      </c:pt>
                      <c:pt idx="3843">
                        <c:v>641</c:v>
                      </c:pt>
                      <c:pt idx="3844">
                        <c:v>640</c:v>
                      </c:pt>
                      <c:pt idx="3845">
                        <c:v>640</c:v>
                      </c:pt>
                      <c:pt idx="3846">
                        <c:v>642</c:v>
                      </c:pt>
                      <c:pt idx="3847">
                        <c:v>641</c:v>
                      </c:pt>
                      <c:pt idx="3848">
                        <c:v>643</c:v>
                      </c:pt>
                      <c:pt idx="3849">
                        <c:v>647</c:v>
                      </c:pt>
                      <c:pt idx="3850">
                        <c:v>652</c:v>
                      </c:pt>
                      <c:pt idx="3851">
                        <c:v>654</c:v>
                      </c:pt>
                      <c:pt idx="3852">
                        <c:v>654</c:v>
                      </c:pt>
                      <c:pt idx="3853">
                        <c:v>652</c:v>
                      </c:pt>
                      <c:pt idx="3854">
                        <c:v>649</c:v>
                      </c:pt>
                      <c:pt idx="3855">
                        <c:v>645</c:v>
                      </c:pt>
                      <c:pt idx="3856">
                        <c:v>642</c:v>
                      </c:pt>
                      <c:pt idx="3857">
                        <c:v>641</c:v>
                      </c:pt>
                      <c:pt idx="3858">
                        <c:v>641</c:v>
                      </c:pt>
                      <c:pt idx="3859">
                        <c:v>643</c:v>
                      </c:pt>
                      <c:pt idx="3860">
                        <c:v>642</c:v>
                      </c:pt>
                      <c:pt idx="3861">
                        <c:v>646</c:v>
                      </c:pt>
                      <c:pt idx="3862">
                        <c:v>651</c:v>
                      </c:pt>
                      <c:pt idx="3863">
                        <c:v>656</c:v>
                      </c:pt>
                      <c:pt idx="3864">
                        <c:v>656</c:v>
                      </c:pt>
                      <c:pt idx="3865">
                        <c:v>656</c:v>
                      </c:pt>
                      <c:pt idx="3866">
                        <c:v>653</c:v>
                      </c:pt>
                      <c:pt idx="3867">
                        <c:v>651</c:v>
                      </c:pt>
                      <c:pt idx="3868">
                        <c:v>647</c:v>
                      </c:pt>
                      <c:pt idx="3869">
                        <c:v>645</c:v>
                      </c:pt>
                      <c:pt idx="3870">
                        <c:v>641</c:v>
                      </c:pt>
                      <c:pt idx="3871">
                        <c:v>641</c:v>
                      </c:pt>
                      <c:pt idx="3872">
                        <c:v>639</c:v>
                      </c:pt>
                      <c:pt idx="3873">
                        <c:v>640</c:v>
                      </c:pt>
                      <c:pt idx="3874">
                        <c:v>643</c:v>
                      </c:pt>
                      <c:pt idx="3875">
                        <c:v>646</c:v>
                      </c:pt>
                      <c:pt idx="3876">
                        <c:v>650</c:v>
                      </c:pt>
                      <c:pt idx="3877">
                        <c:v>652</c:v>
                      </c:pt>
                      <c:pt idx="3878">
                        <c:v>655</c:v>
                      </c:pt>
                      <c:pt idx="3879">
                        <c:v>656</c:v>
                      </c:pt>
                      <c:pt idx="3880">
                        <c:v>653</c:v>
                      </c:pt>
                      <c:pt idx="3881">
                        <c:v>650</c:v>
                      </c:pt>
                      <c:pt idx="3882">
                        <c:v>646</c:v>
                      </c:pt>
                      <c:pt idx="3883">
                        <c:v>644</c:v>
                      </c:pt>
                      <c:pt idx="3884">
                        <c:v>640</c:v>
                      </c:pt>
                      <c:pt idx="3885">
                        <c:v>638</c:v>
                      </c:pt>
                      <c:pt idx="3886">
                        <c:v>637</c:v>
                      </c:pt>
                      <c:pt idx="3887">
                        <c:v>637</c:v>
                      </c:pt>
                      <c:pt idx="3888">
                        <c:v>637</c:v>
                      </c:pt>
                      <c:pt idx="3889">
                        <c:v>638</c:v>
                      </c:pt>
                      <c:pt idx="3890">
                        <c:v>644</c:v>
                      </c:pt>
                      <c:pt idx="3891">
                        <c:v>650</c:v>
                      </c:pt>
                      <c:pt idx="3892">
                        <c:v>653</c:v>
                      </c:pt>
                      <c:pt idx="3893">
                        <c:v>653</c:v>
                      </c:pt>
                      <c:pt idx="3894">
                        <c:v>653</c:v>
                      </c:pt>
                      <c:pt idx="3895">
                        <c:v>652</c:v>
                      </c:pt>
                      <c:pt idx="3896">
                        <c:v>653</c:v>
                      </c:pt>
                      <c:pt idx="3897">
                        <c:v>649</c:v>
                      </c:pt>
                      <c:pt idx="3898">
                        <c:v>645</c:v>
                      </c:pt>
                      <c:pt idx="3899">
                        <c:v>640</c:v>
                      </c:pt>
                      <c:pt idx="3900">
                        <c:v>644</c:v>
                      </c:pt>
                      <c:pt idx="3901">
                        <c:v>648</c:v>
                      </c:pt>
                      <c:pt idx="3902">
                        <c:v>653</c:v>
                      </c:pt>
                      <c:pt idx="3903">
                        <c:v>653</c:v>
                      </c:pt>
                      <c:pt idx="3904">
                        <c:v>656</c:v>
                      </c:pt>
                      <c:pt idx="3905">
                        <c:v>656</c:v>
                      </c:pt>
                      <c:pt idx="3906">
                        <c:v>656</c:v>
                      </c:pt>
                      <c:pt idx="3907">
                        <c:v>653</c:v>
                      </c:pt>
                      <c:pt idx="3908">
                        <c:v>651</c:v>
                      </c:pt>
                      <c:pt idx="3909">
                        <c:v>649</c:v>
                      </c:pt>
                      <c:pt idx="3910">
                        <c:v>645</c:v>
                      </c:pt>
                      <c:pt idx="3911">
                        <c:v>642</c:v>
                      </c:pt>
                      <c:pt idx="3912">
                        <c:v>643</c:v>
                      </c:pt>
                      <c:pt idx="3913">
                        <c:v>647</c:v>
                      </c:pt>
                      <c:pt idx="3914">
                        <c:v>654</c:v>
                      </c:pt>
                      <c:pt idx="3915">
                        <c:v>655</c:v>
                      </c:pt>
                      <c:pt idx="3916">
                        <c:v>654</c:v>
                      </c:pt>
                      <c:pt idx="3917">
                        <c:v>649</c:v>
                      </c:pt>
                      <c:pt idx="3918">
                        <c:v>646</c:v>
                      </c:pt>
                      <c:pt idx="3919">
                        <c:v>644</c:v>
                      </c:pt>
                      <c:pt idx="3920">
                        <c:v>639</c:v>
                      </c:pt>
                      <c:pt idx="3921">
                        <c:v>634</c:v>
                      </c:pt>
                      <c:pt idx="3922">
                        <c:v>623</c:v>
                      </c:pt>
                      <c:pt idx="3923">
                        <c:v>612</c:v>
                      </c:pt>
                      <c:pt idx="3924">
                        <c:v>606</c:v>
                      </c:pt>
                      <c:pt idx="3925">
                        <c:v>607</c:v>
                      </c:pt>
                      <c:pt idx="3926">
                        <c:v>612</c:v>
                      </c:pt>
                      <c:pt idx="3927">
                        <c:v>616</c:v>
                      </c:pt>
                      <c:pt idx="3928">
                        <c:v>618</c:v>
                      </c:pt>
                      <c:pt idx="3929">
                        <c:v>619</c:v>
                      </c:pt>
                      <c:pt idx="3930">
                        <c:v>619</c:v>
                      </c:pt>
                      <c:pt idx="3931">
                        <c:v>615</c:v>
                      </c:pt>
                      <c:pt idx="3932">
                        <c:v>613</c:v>
                      </c:pt>
                      <c:pt idx="3933">
                        <c:v>611</c:v>
                      </c:pt>
                      <c:pt idx="3934">
                        <c:v>609</c:v>
                      </c:pt>
                      <c:pt idx="3935">
                        <c:v>606</c:v>
                      </c:pt>
                      <c:pt idx="3936">
                        <c:v>604</c:v>
                      </c:pt>
                      <c:pt idx="3937">
                        <c:v>605</c:v>
                      </c:pt>
                      <c:pt idx="3938">
                        <c:v>605</c:v>
                      </c:pt>
                      <c:pt idx="3939">
                        <c:v>608</c:v>
                      </c:pt>
                      <c:pt idx="3940">
                        <c:v>610</c:v>
                      </c:pt>
                      <c:pt idx="3941">
                        <c:v>615</c:v>
                      </c:pt>
                      <c:pt idx="3942">
                        <c:v>619</c:v>
                      </c:pt>
                      <c:pt idx="3943">
                        <c:v>616</c:v>
                      </c:pt>
                      <c:pt idx="3944">
                        <c:v>613</c:v>
                      </c:pt>
                      <c:pt idx="3945">
                        <c:v>610</c:v>
                      </c:pt>
                      <c:pt idx="3946">
                        <c:v>610</c:v>
                      </c:pt>
                      <c:pt idx="3947">
                        <c:v>605</c:v>
                      </c:pt>
                      <c:pt idx="3948">
                        <c:v>606</c:v>
                      </c:pt>
                      <c:pt idx="3949">
                        <c:v>605</c:v>
                      </c:pt>
                      <c:pt idx="3950">
                        <c:v>606</c:v>
                      </c:pt>
                      <c:pt idx="3951">
                        <c:v>605</c:v>
                      </c:pt>
                      <c:pt idx="3952">
                        <c:v>605</c:v>
                      </c:pt>
                      <c:pt idx="3953">
                        <c:v>607</c:v>
                      </c:pt>
                      <c:pt idx="3954">
                        <c:v>611</c:v>
                      </c:pt>
                      <c:pt idx="3955">
                        <c:v>617</c:v>
                      </c:pt>
                      <c:pt idx="3956">
                        <c:v>619</c:v>
                      </c:pt>
                      <c:pt idx="3957">
                        <c:v>619</c:v>
                      </c:pt>
                      <c:pt idx="3958">
                        <c:v>616</c:v>
                      </c:pt>
                      <c:pt idx="3959">
                        <c:v>615</c:v>
                      </c:pt>
                      <c:pt idx="3960">
                        <c:v>611</c:v>
                      </c:pt>
                      <c:pt idx="3961">
                        <c:v>607</c:v>
                      </c:pt>
                      <c:pt idx="3962">
                        <c:v>605</c:v>
                      </c:pt>
                      <c:pt idx="3963">
                        <c:v>604</c:v>
                      </c:pt>
                      <c:pt idx="3964">
                        <c:v>602</c:v>
                      </c:pt>
                      <c:pt idx="3965">
                        <c:v>604</c:v>
                      </c:pt>
                      <c:pt idx="3966">
                        <c:v>609</c:v>
                      </c:pt>
                      <c:pt idx="3967">
                        <c:v>617</c:v>
                      </c:pt>
                      <c:pt idx="3968">
                        <c:v>620</c:v>
                      </c:pt>
                      <c:pt idx="3969">
                        <c:v>620</c:v>
                      </c:pt>
                      <c:pt idx="3970">
                        <c:v>617</c:v>
                      </c:pt>
                      <c:pt idx="3971">
                        <c:v>614</c:v>
                      </c:pt>
                      <c:pt idx="3972">
                        <c:v>613</c:v>
                      </c:pt>
                      <c:pt idx="3973">
                        <c:v>614</c:v>
                      </c:pt>
                      <c:pt idx="3974">
                        <c:v>613</c:v>
                      </c:pt>
                      <c:pt idx="3975">
                        <c:v>612</c:v>
                      </c:pt>
                      <c:pt idx="3976">
                        <c:v>608</c:v>
                      </c:pt>
                      <c:pt idx="3977">
                        <c:v>605</c:v>
                      </c:pt>
                      <c:pt idx="3978">
                        <c:v>602</c:v>
                      </c:pt>
                      <c:pt idx="3979">
                        <c:v>604</c:v>
                      </c:pt>
                      <c:pt idx="3980">
                        <c:v>611</c:v>
                      </c:pt>
                      <c:pt idx="3981">
                        <c:v>616</c:v>
                      </c:pt>
                      <c:pt idx="3982">
                        <c:v>620</c:v>
                      </c:pt>
                      <c:pt idx="3983">
                        <c:v>620</c:v>
                      </c:pt>
                      <c:pt idx="3984">
                        <c:v>622</c:v>
                      </c:pt>
                      <c:pt idx="3985">
                        <c:v>621</c:v>
                      </c:pt>
                      <c:pt idx="3986">
                        <c:v>618</c:v>
                      </c:pt>
                      <c:pt idx="3987">
                        <c:v>615</c:v>
                      </c:pt>
                      <c:pt idx="3988">
                        <c:v>611</c:v>
                      </c:pt>
                      <c:pt idx="3989">
                        <c:v>607</c:v>
                      </c:pt>
                      <c:pt idx="3990">
                        <c:v>608</c:v>
                      </c:pt>
                      <c:pt idx="3991">
                        <c:v>611</c:v>
                      </c:pt>
                      <c:pt idx="3992">
                        <c:v>616</c:v>
                      </c:pt>
                      <c:pt idx="3993">
                        <c:v>620</c:v>
                      </c:pt>
                      <c:pt idx="3994">
                        <c:v>618</c:v>
                      </c:pt>
                      <c:pt idx="3995">
                        <c:v>614</c:v>
                      </c:pt>
                      <c:pt idx="3996">
                        <c:v>610</c:v>
                      </c:pt>
                      <c:pt idx="3997">
                        <c:v>606</c:v>
                      </c:pt>
                      <c:pt idx="3998">
                        <c:v>603</c:v>
                      </c:pt>
                      <c:pt idx="3999">
                        <c:v>601</c:v>
                      </c:pt>
                      <c:pt idx="4000">
                        <c:v>598</c:v>
                      </c:pt>
                      <c:pt idx="4001">
                        <c:v>601</c:v>
                      </c:pt>
                      <c:pt idx="4002">
                        <c:v>605</c:v>
                      </c:pt>
                      <c:pt idx="4003">
                        <c:v>614</c:v>
                      </c:pt>
                      <c:pt idx="4004">
                        <c:v>617</c:v>
                      </c:pt>
                      <c:pt idx="4005">
                        <c:v>619</c:v>
                      </c:pt>
                      <c:pt idx="4006">
                        <c:v>619</c:v>
                      </c:pt>
                      <c:pt idx="4007">
                        <c:v>619</c:v>
                      </c:pt>
                      <c:pt idx="4008">
                        <c:v>618</c:v>
                      </c:pt>
                      <c:pt idx="4009">
                        <c:v>617</c:v>
                      </c:pt>
                      <c:pt idx="4010">
                        <c:v>617</c:v>
                      </c:pt>
                      <c:pt idx="4011">
                        <c:v>617</c:v>
                      </c:pt>
                      <c:pt idx="4012">
                        <c:v>615</c:v>
                      </c:pt>
                      <c:pt idx="4013">
                        <c:v>612</c:v>
                      </c:pt>
                      <c:pt idx="4014">
                        <c:v>607</c:v>
                      </c:pt>
                      <c:pt idx="4015">
                        <c:v>606</c:v>
                      </c:pt>
                      <c:pt idx="4016">
                        <c:v>607</c:v>
                      </c:pt>
                      <c:pt idx="4017">
                        <c:v>613</c:v>
                      </c:pt>
                      <c:pt idx="4018">
                        <c:v>618</c:v>
                      </c:pt>
                      <c:pt idx="4019">
                        <c:v>619</c:v>
                      </c:pt>
                      <c:pt idx="4020">
                        <c:v>620</c:v>
                      </c:pt>
                      <c:pt idx="4021">
                        <c:v>615</c:v>
                      </c:pt>
                      <c:pt idx="4022">
                        <c:v>611</c:v>
                      </c:pt>
                      <c:pt idx="4023">
                        <c:v>609</c:v>
                      </c:pt>
                      <c:pt idx="4024">
                        <c:v>608</c:v>
                      </c:pt>
                      <c:pt idx="4025">
                        <c:v>610</c:v>
                      </c:pt>
                      <c:pt idx="4026">
                        <c:v>611</c:v>
                      </c:pt>
                      <c:pt idx="4027">
                        <c:v>613</c:v>
                      </c:pt>
                      <c:pt idx="4028">
                        <c:v>612</c:v>
                      </c:pt>
                      <c:pt idx="4029">
                        <c:v>613</c:v>
                      </c:pt>
                      <c:pt idx="4030">
                        <c:v>614</c:v>
                      </c:pt>
                      <c:pt idx="4031">
                        <c:v>619</c:v>
                      </c:pt>
                      <c:pt idx="4032">
                        <c:v>621</c:v>
                      </c:pt>
                      <c:pt idx="4033">
                        <c:v>622</c:v>
                      </c:pt>
                      <c:pt idx="4034">
                        <c:v>621</c:v>
                      </c:pt>
                      <c:pt idx="4035">
                        <c:v>619</c:v>
                      </c:pt>
                      <c:pt idx="4036">
                        <c:v>618</c:v>
                      </c:pt>
                      <c:pt idx="4037">
                        <c:v>618</c:v>
                      </c:pt>
                      <c:pt idx="4038">
                        <c:v>618</c:v>
                      </c:pt>
                      <c:pt idx="4039">
                        <c:v>615</c:v>
                      </c:pt>
                      <c:pt idx="4040">
                        <c:v>612</c:v>
                      </c:pt>
                      <c:pt idx="4041">
                        <c:v>608</c:v>
                      </c:pt>
                      <c:pt idx="4042">
                        <c:v>606</c:v>
                      </c:pt>
                      <c:pt idx="4043">
                        <c:v>605</c:v>
                      </c:pt>
                      <c:pt idx="4044">
                        <c:v>605</c:v>
                      </c:pt>
                      <c:pt idx="4045">
                        <c:v>605</c:v>
                      </c:pt>
                      <c:pt idx="4046">
                        <c:v>611</c:v>
                      </c:pt>
                      <c:pt idx="4047">
                        <c:v>616</c:v>
                      </c:pt>
                      <c:pt idx="4048">
                        <c:v>618</c:v>
                      </c:pt>
                      <c:pt idx="4049">
                        <c:v>620</c:v>
                      </c:pt>
                      <c:pt idx="4050">
                        <c:v>616</c:v>
                      </c:pt>
                      <c:pt idx="4051">
                        <c:v>618</c:v>
                      </c:pt>
                      <c:pt idx="4052">
                        <c:v>617</c:v>
                      </c:pt>
                      <c:pt idx="4053">
                        <c:v>616</c:v>
                      </c:pt>
                      <c:pt idx="4054">
                        <c:v>614</c:v>
                      </c:pt>
                      <c:pt idx="4055">
                        <c:v>610</c:v>
                      </c:pt>
                      <c:pt idx="4056">
                        <c:v>609</c:v>
                      </c:pt>
                      <c:pt idx="4057">
                        <c:v>607</c:v>
                      </c:pt>
                      <c:pt idx="4058">
                        <c:v>610</c:v>
                      </c:pt>
                      <c:pt idx="4059">
                        <c:v>611</c:v>
                      </c:pt>
                      <c:pt idx="4060">
                        <c:v>616</c:v>
                      </c:pt>
                      <c:pt idx="4061">
                        <c:v>617</c:v>
                      </c:pt>
                      <c:pt idx="4062">
                        <c:v>621</c:v>
                      </c:pt>
                      <c:pt idx="4063">
                        <c:v>618</c:v>
                      </c:pt>
                      <c:pt idx="4064">
                        <c:v>615</c:v>
                      </c:pt>
                      <c:pt idx="4065">
                        <c:v>610</c:v>
                      </c:pt>
                      <c:pt idx="4066">
                        <c:v>608</c:v>
                      </c:pt>
                      <c:pt idx="4067">
                        <c:v>607</c:v>
                      </c:pt>
                      <c:pt idx="4068">
                        <c:v>610</c:v>
                      </c:pt>
                      <c:pt idx="4069">
                        <c:v>614</c:v>
                      </c:pt>
                      <c:pt idx="4070">
                        <c:v>617</c:v>
                      </c:pt>
                      <c:pt idx="4071">
                        <c:v>619</c:v>
                      </c:pt>
                      <c:pt idx="4072">
                        <c:v>617</c:v>
                      </c:pt>
                      <c:pt idx="4073">
                        <c:v>617</c:v>
                      </c:pt>
                      <c:pt idx="4074">
                        <c:v>614</c:v>
                      </c:pt>
                      <c:pt idx="4075">
                        <c:v>612</c:v>
                      </c:pt>
                      <c:pt idx="4076">
                        <c:v>608</c:v>
                      </c:pt>
                      <c:pt idx="4077">
                        <c:v>606</c:v>
                      </c:pt>
                      <c:pt idx="4078">
                        <c:v>605</c:v>
                      </c:pt>
                      <c:pt idx="4079">
                        <c:v>607</c:v>
                      </c:pt>
                      <c:pt idx="4080">
                        <c:v>608</c:v>
                      </c:pt>
                      <c:pt idx="4081">
                        <c:v>606</c:v>
                      </c:pt>
                      <c:pt idx="4082">
                        <c:v>606</c:v>
                      </c:pt>
                      <c:pt idx="4083">
                        <c:v>609</c:v>
                      </c:pt>
                      <c:pt idx="4084">
                        <c:v>613</c:v>
                      </c:pt>
                      <c:pt idx="4085">
                        <c:v>617</c:v>
                      </c:pt>
                      <c:pt idx="4086">
                        <c:v>618</c:v>
                      </c:pt>
                      <c:pt idx="4087">
                        <c:v>616</c:v>
                      </c:pt>
                      <c:pt idx="4088">
                        <c:v>612</c:v>
                      </c:pt>
                      <c:pt idx="4089">
                        <c:v>607</c:v>
                      </c:pt>
                      <c:pt idx="4090">
                        <c:v>605</c:v>
                      </c:pt>
                      <c:pt idx="4091">
                        <c:v>605</c:v>
                      </c:pt>
                      <c:pt idx="4092">
                        <c:v>606</c:v>
                      </c:pt>
                      <c:pt idx="4093">
                        <c:v>608</c:v>
                      </c:pt>
                      <c:pt idx="4094">
                        <c:v>609</c:v>
                      </c:pt>
                      <c:pt idx="4095">
                        <c:v>609</c:v>
                      </c:pt>
                      <c:pt idx="4096">
                        <c:v>611</c:v>
                      </c:pt>
                      <c:pt idx="4097">
                        <c:v>615</c:v>
                      </c:pt>
                      <c:pt idx="4098">
                        <c:v>618</c:v>
                      </c:pt>
                      <c:pt idx="4099">
                        <c:v>621</c:v>
                      </c:pt>
                      <c:pt idx="4100">
                        <c:v>620</c:v>
                      </c:pt>
                      <c:pt idx="4101">
                        <c:v>620</c:v>
                      </c:pt>
                      <c:pt idx="4102">
                        <c:v>619</c:v>
                      </c:pt>
                      <c:pt idx="4103">
                        <c:v>615</c:v>
                      </c:pt>
                      <c:pt idx="4104">
                        <c:v>611</c:v>
                      </c:pt>
                      <c:pt idx="4105">
                        <c:v>608</c:v>
                      </c:pt>
                      <c:pt idx="4106">
                        <c:v>607</c:v>
                      </c:pt>
                      <c:pt idx="4107">
                        <c:v>612</c:v>
                      </c:pt>
                      <c:pt idx="4108">
                        <c:v>612</c:v>
                      </c:pt>
                      <c:pt idx="4109">
                        <c:v>611</c:v>
                      </c:pt>
                      <c:pt idx="4110">
                        <c:v>610</c:v>
                      </c:pt>
                      <c:pt idx="4111">
                        <c:v>613</c:v>
                      </c:pt>
                      <c:pt idx="4112">
                        <c:v>618</c:v>
                      </c:pt>
                      <c:pt idx="4113">
                        <c:v>619</c:v>
                      </c:pt>
                      <c:pt idx="4114">
                        <c:v>621</c:v>
                      </c:pt>
                      <c:pt idx="4115">
                        <c:v>616</c:v>
                      </c:pt>
                      <c:pt idx="4116">
                        <c:v>617</c:v>
                      </c:pt>
                      <c:pt idx="4117">
                        <c:v>613</c:v>
                      </c:pt>
                      <c:pt idx="4118">
                        <c:v>607</c:v>
                      </c:pt>
                      <c:pt idx="4119">
                        <c:v>606</c:v>
                      </c:pt>
                      <c:pt idx="4120">
                        <c:v>607</c:v>
                      </c:pt>
                      <c:pt idx="4121">
                        <c:v>609</c:v>
                      </c:pt>
                      <c:pt idx="4122">
                        <c:v>609</c:v>
                      </c:pt>
                      <c:pt idx="4123">
                        <c:v>607</c:v>
                      </c:pt>
                      <c:pt idx="4124">
                        <c:v>611</c:v>
                      </c:pt>
                      <c:pt idx="4125">
                        <c:v>615</c:v>
                      </c:pt>
                      <c:pt idx="4126">
                        <c:v>618</c:v>
                      </c:pt>
                      <c:pt idx="4127">
                        <c:v>619</c:v>
                      </c:pt>
                      <c:pt idx="4128">
                        <c:v>619</c:v>
                      </c:pt>
                      <c:pt idx="4129">
                        <c:v>618</c:v>
                      </c:pt>
                      <c:pt idx="4130">
                        <c:v>616</c:v>
                      </c:pt>
                      <c:pt idx="4131">
                        <c:v>611</c:v>
                      </c:pt>
                      <c:pt idx="4132">
                        <c:v>606</c:v>
                      </c:pt>
                      <c:pt idx="4133">
                        <c:v>604</c:v>
                      </c:pt>
                      <c:pt idx="4134">
                        <c:v>605</c:v>
                      </c:pt>
                      <c:pt idx="4135">
                        <c:v>609</c:v>
                      </c:pt>
                      <c:pt idx="4136">
                        <c:v>609</c:v>
                      </c:pt>
                      <c:pt idx="4137">
                        <c:v>612</c:v>
                      </c:pt>
                      <c:pt idx="4138">
                        <c:v>615</c:v>
                      </c:pt>
                      <c:pt idx="4139">
                        <c:v>620</c:v>
                      </c:pt>
                      <c:pt idx="4140">
                        <c:v>621</c:v>
                      </c:pt>
                      <c:pt idx="4141">
                        <c:v>619</c:v>
                      </c:pt>
                      <c:pt idx="4142">
                        <c:v>620</c:v>
                      </c:pt>
                      <c:pt idx="4143">
                        <c:v>618</c:v>
                      </c:pt>
                      <c:pt idx="4144">
                        <c:v>616</c:v>
                      </c:pt>
                      <c:pt idx="4145">
                        <c:v>612</c:v>
                      </c:pt>
                      <c:pt idx="4146">
                        <c:v>611</c:v>
                      </c:pt>
                      <c:pt idx="4147">
                        <c:v>614</c:v>
                      </c:pt>
                      <c:pt idx="4148">
                        <c:v>618</c:v>
                      </c:pt>
                      <c:pt idx="4149">
                        <c:v>621</c:v>
                      </c:pt>
                      <c:pt idx="4150">
                        <c:v>622</c:v>
                      </c:pt>
                      <c:pt idx="4151">
                        <c:v>621</c:v>
                      </c:pt>
                      <c:pt idx="4152">
                        <c:v>618</c:v>
                      </c:pt>
                      <c:pt idx="4153">
                        <c:v>617</c:v>
                      </c:pt>
                      <c:pt idx="4154">
                        <c:v>615</c:v>
                      </c:pt>
                      <c:pt idx="4155">
                        <c:v>611</c:v>
                      </c:pt>
                      <c:pt idx="4156">
                        <c:v>608</c:v>
                      </c:pt>
                      <c:pt idx="4157">
                        <c:v>607</c:v>
                      </c:pt>
                      <c:pt idx="4158">
                        <c:v>608</c:v>
                      </c:pt>
                      <c:pt idx="4159">
                        <c:v>607</c:v>
                      </c:pt>
                      <c:pt idx="4160">
                        <c:v>607</c:v>
                      </c:pt>
                      <c:pt idx="4161">
                        <c:v>606</c:v>
                      </c:pt>
                      <c:pt idx="4162">
                        <c:v>609</c:v>
                      </c:pt>
                      <c:pt idx="4163">
                        <c:v>614</c:v>
                      </c:pt>
                      <c:pt idx="4164">
                        <c:v>616</c:v>
                      </c:pt>
                      <c:pt idx="4165">
                        <c:v>615</c:v>
                      </c:pt>
                      <c:pt idx="4166">
                        <c:v>610</c:v>
                      </c:pt>
                      <c:pt idx="4167">
                        <c:v>605</c:v>
                      </c:pt>
                      <c:pt idx="4168">
                        <c:v>603</c:v>
                      </c:pt>
                      <c:pt idx="4169">
                        <c:v>603</c:v>
                      </c:pt>
                      <c:pt idx="4170">
                        <c:v>607</c:v>
                      </c:pt>
                      <c:pt idx="4171">
                        <c:v>610</c:v>
                      </c:pt>
                      <c:pt idx="4172">
                        <c:v>609</c:v>
                      </c:pt>
                      <c:pt idx="4173">
                        <c:v>608</c:v>
                      </c:pt>
                      <c:pt idx="4174">
                        <c:v>607</c:v>
                      </c:pt>
                      <c:pt idx="4175">
                        <c:v>609</c:v>
                      </c:pt>
                      <c:pt idx="4176">
                        <c:v>612</c:v>
                      </c:pt>
                      <c:pt idx="4177">
                        <c:v>614</c:v>
                      </c:pt>
                      <c:pt idx="4178">
                        <c:v>616</c:v>
                      </c:pt>
                      <c:pt idx="4179">
                        <c:v>618</c:v>
                      </c:pt>
                      <c:pt idx="4180">
                        <c:v>619</c:v>
                      </c:pt>
                      <c:pt idx="4181">
                        <c:v>620</c:v>
                      </c:pt>
                      <c:pt idx="4182">
                        <c:v>620</c:v>
                      </c:pt>
                      <c:pt idx="4183">
                        <c:v>617</c:v>
                      </c:pt>
                      <c:pt idx="4184">
                        <c:v>615</c:v>
                      </c:pt>
                      <c:pt idx="4185">
                        <c:v>613</c:v>
                      </c:pt>
                      <c:pt idx="4186">
                        <c:v>615</c:v>
                      </c:pt>
                      <c:pt idx="4187">
                        <c:v>618</c:v>
                      </c:pt>
                      <c:pt idx="4188">
                        <c:v>622</c:v>
                      </c:pt>
                      <c:pt idx="4189">
                        <c:v>622</c:v>
                      </c:pt>
                      <c:pt idx="4190">
                        <c:v>621</c:v>
                      </c:pt>
                      <c:pt idx="4191">
                        <c:v>617</c:v>
                      </c:pt>
                      <c:pt idx="4192">
                        <c:v>615</c:v>
                      </c:pt>
                      <c:pt idx="4193">
                        <c:v>613</c:v>
                      </c:pt>
                      <c:pt idx="4194">
                        <c:v>609</c:v>
                      </c:pt>
                      <c:pt idx="4195">
                        <c:v>607</c:v>
                      </c:pt>
                      <c:pt idx="4196">
                        <c:v>606</c:v>
                      </c:pt>
                      <c:pt idx="4197">
                        <c:v>607</c:v>
                      </c:pt>
                      <c:pt idx="4198">
                        <c:v>610</c:v>
                      </c:pt>
                      <c:pt idx="4199">
                        <c:v>610</c:v>
                      </c:pt>
                      <c:pt idx="4200">
                        <c:v>607</c:v>
                      </c:pt>
                      <c:pt idx="4201">
                        <c:v>609</c:v>
                      </c:pt>
                      <c:pt idx="4202">
                        <c:v>612</c:v>
                      </c:pt>
                      <c:pt idx="4203">
                        <c:v>614</c:v>
                      </c:pt>
                      <c:pt idx="4204">
                        <c:v>612</c:v>
                      </c:pt>
                      <c:pt idx="4205">
                        <c:v>611</c:v>
                      </c:pt>
                      <c:pt idx="4206">
                        <c:v>609</c:v>
                      </c:pt>
                      <c:pt idx="4207">
                        <c:v>607</c:v>
                      </c:pt>
                      <c:pt idx="4208">
                        <c:v>606</c:v>
                      </c:pt>
                      <c:pt idx="4209">
                        <c:v>606</c:v>
                      </c:pt>
                      <c:pt idx="4210">
                        <c:v>609</c:v>
                      </c:pt>
                      <c:pt idx="4211">
                        <c:v>611</c:v>
                      </c:pt>
                      <c:pt idx="4212">
                        <c:v>610</c:v>
                      </c:pt>
                      <c:pt idx="4213">
                        <c:v>609</c:v>
                      </c:pt>
                      <c:pt idx="4214">
                        <c:v>610</c:v>
                      </c:pt>
                      <c:pt idx="4215">
                        <c:v>613</c:v>
                      </c:pt>
                      <c:pt idx="4216">
                        <c:v>618</c:v>
                      </c:pt>
                      <c:pt idx="4217">
                        <c:v>620</c:v>
                      </c:pt>
                      <c:pt idx="4218">
                        <c:v>618</c:v>
                      </c:pt>
                      <c:pt idx="4219">
                        <c:v>613</c:v>
                      </c:pt>
                      <c:pt idx="4220">
                        <c:v>609</c:v>
                      </c:pt>
                      <c:pt idx="4221">
                        <c:v>608</c:v>
                      </c:pt>
                      <c:pt idx="4222">
                        <c:v>609</c:v>
                      </c:pt>
                      <c:pt idx="4223">
                        <c:v>611</c:v>
                      </c:pt>
                      <c:pt idx="4224">
                        <c:v>612</c:v>
                      </c:pt>
                      <c:pt idx="4225">
                        <c:v>610</c:v>
                      </c:pt>
                      <c:pt idx="4226">
                        <c:v>613</c:v>
                      </c:pt>
                      <c:pt idx="4227">
                        <c:v>616</c:v>
                      </c:pt>
                      <c:pt idx="4228">
                        <c:v>621</c:v>
                      </c:pt>
                      <c:pt idx="4229">
                        <c:v>622</c:v>
                      </c:pt>
                      <c:pt idx="4230">
                        <c:v>621</c:v>
                      </c:pt>
                      <c:pt idx="4231">
                        <c:v>617</c:v>
                      </c:pt>
                      <c:pt idx="4232">
                        <c:v>616</c:v>
                      </c:pt>
                      <c:pt idx="4233">
                        <c:v>615</c:v>
                      </c:pt>
                      <c:pt idx="4234">
                        <c:v>612</c:v>
                      </c:pt>
                      <c:pt idx="4235">
                        <c:v>607</c:v>
                      </c:pt>
                      <c:pt idx="4236">
                        <c:v>608</c:v>
                      </c:pt>
                      <c:pt idx="4237">
                        <c:v>607</c:v>
                      </c:pt>
                      <c:pt idx="4238">
                        <c:v>608</c:v>
                      </c:pt>
                      <c:pt idx="4239">
                        <c:v>607</c:v>
                      </c:pt>
                      <c:pt idx="4240">
                        <c:v>609</c:v>
                      </c:pt>
                      <c:pt idx="4241">
                        <c:v>612</c:v>
                      </c:pt>
                      <c:pt idx="4242">
                        <c:v>613</c:v>
                      </c:pt>
                      <c:pt idx="4243">
                        <c:v>613</c:v>
                      </c:pt>
                      <c:pt idx="4244">
                        <c:v>614</c:v>
                      </c:pt>
                      <c:pt idx="4245">
                        <c:v>609</c:v>
                      </c:pt>
                      <c:pt idx="4246">
                        <c:v>607</c:v>
                      </c:pt>
                      <c:pt idx="4247">
                        <c:v>605</c:v>
                      </c:pt>
                      <c:pt idx="4248">
                        <c:v>606</c:v>
                      </c:pt>
                      <c:pt idx="4249">
                        <c:v>608</c:v>
                      </c:pt>
                      <c:pt idx="4250">
                        <c:v>608</c:v>
                      </c:pt>
                      <c:pt idx="4251">
                        <c:v>607</c:v>
                      </c:pt>
                      <c:pt idx="4252">
                        <c:v>610</c:v>
                      </c:pt>
                      <c:pt idx="4253">
                        <c:v>610</c:v>
                      </c:pt>
                      <c:pt idx="4254">
                        <c:v>614</c:v>
                      </c:pt>
                      <c:pt idx="4255">
                        <c:v>615</c:v>
                      </c:pt>
                      <c:pt idx="4256">
                        <c:v>616</c:v>
                      </c:pt>
                      <c:pt idx="4257">
                        <c:v>612</c:v>
                      </c:pt>
                      <c:pt idx="4258">
                        <c:v>608</c:v>
                      </c:pt>
                      <c:pt idx="4259">
                        <c:v>606</c:v>
                      </c:pt>
                      <c:pt idx="4260">
                        <c:v>609</c:v>
                      </c:pt>
                      <c:pt idx="4261">
                        <c:v>615</c:v>
                      </c:pt>
                      <c:pt idx="4262">
                        <c:v>620</c:v>
                      </c:pt>
                      <c:pt idx="4263">
                        <c:v>621</c:v>
                      </c:pt>
                      <c:pt idx="4264">
                        <c:v>618</c:v>
                      </c:pt>
                      <c:pt idx="4265">
                        <c:v>616</c:v>
                      </c:pt>
                      <c:pt idx="4266">
                        <c:v>612</c:v>
                      </c:pt>
                      <c:pt idx="4267">
                        <c:v>609</c:v>
                      </c:pt>
                      <c:pt idx="4268">
                        <c:v>607</c:v>
                      </c:pt>
                      <c:pt idx="4269">
                        <c:v>608</c:v>
                      </c:pt>
                      <c:pt idx="4270">
                        <c:v>610</c:v>
                      </c:pt>
                      <c:pt idx="4271">
                        <c:v>609</c:v>
                      </c:pt>
                      <c:pt idx="4272">
                        <c:v>609</c:v>
                      </c:pt>
                      <c:pt idx="4273">
                        <c:v>609</c:v>
                      </c:pt>
                      <c:pt idx="4274">
                        <c:v>608</c:v>
                      </c:pt>
                      <c:pt idx="4275">
                        <c:v>608</c:v>
                      </c:pt>
                      <c:pt idx="4276">
                        <c:v>611</c:v>
                      </c:pt>
                      <c:pt idx="4277">
                        <c:v>617</c:v>
                      </c:pt>
                      <c:pt idx="4278">
                        <c:v>619</c:v>
                      </c:pt>
                      <c:pt idx="4279">
                        <c:v>620</c:v>
                      </c:pt>
                      <c:pt idx="4280">
                        <c:v>618</c:v>
                      </c:pt>
                      <c:pt idx="4281">
                        <c:v>614</c:v>
                      </c:pt>
                      <c:pt idx="4282">
                        <c:v>610</c:v>
                      </c:pt>
                      <c:pt idx="4283">
                        <c:v>610</c:v>
                      </c:pt>
                      <c:pt idx="4284">
                        <c:v>611</c:v>
                      </c:pt>
                      <c:pt idx="4285">
                        <c:v>614</c:v>
                      </c:pt>
                      <c:pt idx="4286">
                        <c:v>613</c:v>
                      </c:pt>
                      <c:pt idx="4287">
                        <c:v>614</c:v>
                      </c:pt>
                      <c:pt idx="4288">
                        <c:v>617</c:v>
                      </c:pt>
                      <c:pt idx="4289">
                        <c:v>620</c:v>
                      </c:pt>
                      <c:pt idx="4290">
                        <c:v>621</c:v>
                      </c:pt>
                      <c:pt idx="4291">
                        <c:v>621</c:v>
                      </c:pt>
                      <c:pt idx="4292">
                        <c:v>619</c:v>
                      </c:pt>
                      <c:pt idx="4293">
                        <c:v>617</c:v>
                      </c:pt>
                      <c:pt idx="4294">
                        <c:v>616</c:v>
                      </c:pt>
                      <c:pt idx="4295">
                        <c:v>614</c:v>
                      </c:pt>
                      <c:pt idx="4296">
                        <c:v>612</c:v>
                      </c:pt>
                      <c:pt idx="4297">
                        <c:v>609</c:v>
                      </c:pt>
                      <c:pt idx="4298">
                        <c:v>609</c:v>
                      </c:pt>
                      <c:pt idx="4299">
                        <c:v>612</c:v>
                      </c:pt>
                      <c:pt idx="4300">
                        <c:v>617</c:v>
                      </c:pt>
                      <c:pt idx="4301">
                        <c:v>619</c:v>
                      </c:pt>
                      <c:pt idx="4302">
                        <c:v>621</c:v>
                      </c:pt>
                      <c:pt idx="4303">
                        <c:v>619</c:v>
                      </c:pt>
                      <c:pt idx="4304">
                        <c:v>618</c:v>
                      </c:pt>
                      <c:pt idx="4305">
                        <c:v>617</c:v>
                      </c:pt>
                      <c:pt idx="4306">
                        <c:v>615</c:v>
                      </c:pt>
                      <c:pt idx="4307">
                        <c:v>611</c:v>
                      </c:pt>
                      <c:pt idx="4308">
                        <c:v>609</c:v>
                      </c:pt>
                      <c:pt idx="4309">
                        <c:v>610</c:v>
                      </c:pt>
                      <c:pt idx="4310">
                        <c:v>610</c:v>
                      </c:pt>
                      <c:pt idx="4311">
                        <c:v>611</c:v>
                      </c:pt>
                      <c:pt idx="4312">
                        <c:v>610</c:v>
                      </c:pt>
                      <c:pt idx="4313">
                        <c:v>608</c:v>
                      </c:pt>
                      <c:pt idx="4314">
                        <c:v>609</c:v>
                      </c:pt>
                      <c:pt idx="4315">
                        <c:v>610</c:v>
                      </c:pt>
                      <c:pt idx="4316">
                        <c:v>615</c:v>
                      </c:pt>
                      <c:pt idx="4317">
                        <c:v>620</c:v>
                      </c:pt>
                      <c:pt idx="4318">
                        <c:v>622</c:v>
                      </c:pt>
                      <c:pt idx="4319">
                        <c:v>619</c:v>
                      </c:pt>
                      <c:pt idx="4320">
                        <c:v>619</c:v>
                      </c:pt>
                      <c:pt idx="4321">
                        <c:v>614</c:v>
                      </c:pt>
                      <c:pt idx="4322">
                        <c:v>610</c:v>
                      </c:pt>
                      <c:pt idx="4323">
                        <c:v>609</c:v>
                      </c:pt>
                      <c:pt idx="4324">
                        <c:v>609</c:v>
                      </c:pt>
                      <c:pt idx="4325">
                        <c:v>612</c:v>
                      </c:pt>
                      <c:pt idx="4326">
                        <c:v>612</c:v>
                      </c:pt>
                      <c:pt idx="4327">
                        <c:v>612</c:v>
                      </c:pt>
                      <c:pt idx="4328">
                        <c:v>614</c:v>
                      </c:pt>
                      <c:pt idx="4329">
                        <c:v>620</c:v>
                      </c:pt>
                      <c:pt idx="4330">
                        <c:v>622</c:v>
                      </c:pt>
                      <c:pt idx="4331">
                        <c:v>621</c:v>
                      </c:pt>
                      <c:pt idx="4332">
                        <c:v>618</c:v>
                      </c:pt>
                      <c:pt idx="4333">
                        <c:v>614</c:v>
                      </c:pt>
                      <c:pt idx="4334">
                        <c:v>610</c:v>
                      </c:pt>
                      <c:pt idx="4335">
                        <c:v>607</c:v>
                      </c:pt>
                      <c:pt idx="4336">
                        <c:v>608</c:v>
                      </c:pt>
                      <c:pt idx="4337">
                        <c:v>612</c:v>
                      </c:pt>
                      <c:pt idx="4338">
                        <c:v>615</c:v>
                      </c:pt>
                      <c:pt idx="4339">
                        <c:v>617</c:v>
                      </c:pt>
                      <c:pt idx="4340">
                        <c:v>618</c:v>
                      </c:pt>
                      <c:pt idx="4341">
                        <c:v>617</c:v>
                      </c:pt>
                      <c:pt idx="4342">
                        <c:v>615</c:v>
                      </c:pt>
                      <c:pt idx="4343">
                        <c:v>612</c:v>
                      </c:pt>
                      <c:pt idx="4344">
                        <c:v>608</c:v>
                      </c:pt>
                      <c:pt idx="4345">
                        <c:v>607</c:v>
                      </c:pt>
                      <c:pt idx="4346">
                        <c:v>609</c:v>
                      </c:pt>
                      <c:pt idx="4347">
                        <c:v>609</c:v>
                      </c:pt>
                      <c:pt idx="4348">
                        <c:v>609</c:v>
                      </c:pt>
                      <c:pt idx="4349">
                        <c:v>608</c:v>
                      </c:pt>
                      <c:pt idx="4350">
                        <c:v>611</c:v>
                      </c:pt>
                      <c:pt idx="4351">
                        <c:v>615</c:v>
                      </c:pt>
                      <c:pt idx="4352">
                        <c:v>620</c:v>
                      </c:pt>
                      <c:pt idx="4353">
                        <c:v>621</c:v>
                      </c:pt>
                      <c:pt idx="4354">
                        <c:v>620</c:v>
                      </c:pt>
                      <c:pt idx="4355">
                        <c:v>617</c:v>
                      </c:pt>
                      <c:pt idx="4356">
                        <c:v>615</c:v>
                      </c:pt>
                      <c:pt idx="4357">
                        <c:v>610</c:v>
                      </c:pt>
                      <c:pt idx="4358">
                        <c:v>607</c:v>
                      </c:pt>
                      <c:pt idx="4359">
                        <c:v>604</c:v>
                      </c:pt>
                      <c:pt idx="4360">
                        <c:v>603</c:v>
                      </c:pt>
                      <c:pt idx="4361">
                        <c:v>607</c:v>
                      </c:pt>
                      <c:pt idx="4362">
                        <c:v>613</c:v>
                      </c:pt>
                      <c:pt idx="4363">
                        <c:v>617</c:v>
                      </c:pt>
                      <c:pt idx="4364">
                        <c:v>620</c:v>
                      </c:pt>
                      <c:pt idx="4365">
                        <c:v>620</c:v>
                      </c:pt>
                      <c:pt idx="4366">
                        <c:v>619</c:v>
                      </c:pt>
                      <c:pt idx="4367">
                        <c:v>617</c:v>
                      </c:pt>
                      <c:pt idx="4368">
                        <c:v>615</c:v>
                      </c:pt>
                      <c:pt idx="4369">
                        <c:v>611</c:v>
                      </c:pt>
                      <c:pt idx="4370">
                        <c:v>608</c:v>
                      </c:pt>
                      <c:pt idx="4371">
                        <c:v>610</c:v>
                      </c:pt>
                      <c:pt idx="4372">
                        <c:v>612</c:v>
                      </c:pt>
                      <c:pt idx="4373">
                        <c:v>613</c:v>
                      </c:pt>
                      <c:pt idx="4374">
                        <c:v>613</c:v>
                      </c:pt>
                      <c:pt idx="4375">
                        <c:v>615</c:v>
                      </c:pt>
                      <c:pt idx="4376">
                        <c:v>618</c:v>
                      </c:pt>
                      <c:pt idx="4377">
                        <c:v>620</c:v>
                      </c:pt>
                      <c:pt idx="4378">
                        <c:v>619</c:v>
                      </c:pt>
                      <c:pt idx="4379">
                        <c:v>616</c:v>
                      </c:pt>
                      <c:pt idx="4380">
                        <c:v>609</c:v>
                      </c:pt>
                      <c:pt idx="4381">
                        <c:v>604</c:v>
                      </c:pt>
                      <c:pt idx="4382">
                        <c:v>605</c:v>
                      </c:pt>
                      <c:pt idx="4383">
                        <c:v>607</c:v>
                      </c:pt>
                      <c:pt idx="4384">
                        <c:v>611</c:v>
                      </c:pt>
                      <c:pt idx="4385">
                        <c:v>609</c:v>
                      </c:pt>
                      <c:pt idx="4386">
                        <c:v>608</c:v>
                      </c:pt>
                      <c:pt idx="4387">
                        <c:v>607</c:v>
                      </c:pt>
                      <c:pt idx="4388">
                        <c:v>608</c:v>
                      </c:pt>
                      <c:pt idx="4389">
                        <c:v>609</c:v>
                      </c:pt>
                      <c:pt idx="4390">
                        <c:v>614</c:v>
                      </c:pt>
                      <c:pt idx="4391">
                        <c:v>617</c:v>
                      </c:pt>
                      <c:pt idx="4392">
                        <c:v>620</c:v>
                      </c:pt>
                      <c:pt idx="4393">
                        <c:v>618</c:v>
                      </c:pt>
                      <c:pt idx="4394">
                        <c:v>618</c:v>
                      </c:pt>
                      <c:pt idx="4395">
                        <c:v>615</c:v>
                      </c:pt>
                      <c:pt idx="4396">
                        <c:v>613</c:v>
                      </c:pt>
                      <c:pt idx="4397">
                        <c:v>609</c:v>
                      </c:pt>
                      <c:pt idx="4398">
                        <c:v>609</c:v>
                      </c:pt>
                      <c:pt idx="4399">
                        <c:v>610</c:v>
                      </c:pt>
                      <c:pt idx="4400">
                        <c:v>613</c:v>
                      </c:pt>
                      <c:pt idx="4401">
                        <c:v>613</c:v>
                      </c:pt>
                      <c:pt idx="4402">
                        <c:v>612</c:v>
                      </c:pt>
                      <c:pt idx="4403">
                        <c:v>612</c:v>
                      </c:pt>
                      <c:pt idx="4404">
                        <c:v>615</c:v>
                      </c:pt>
                      <c:pt idx="4405">
                        <c:v>619</c:v>
                      </c:pt>
                      <c:pt idx="4406">
                        <c:v>621</c:v>
                      </c:pt>
                      <c:pt idx="4407">
                        <c:v>623</c:v>
                      </c:pt>
                      <c:pt idx="4408">
                        <c:v>621</c:v>
                      </c:pt>
                      <c:pt idx="4409">
                        <c:v>621</c:v>
                      </c:pt>
                      <c:pt idx="4410">
                        <c:v>617</c:v>
                      </c:pt>
                      <c:pt idx="4411">
                        <c:v>612</c:v>
                      </c:pt>
                      <c:pt idx="4412">
                        <c:v>611</c:v>
                      </c:pt>
                      <c:pt idx="4413">
                        <c:v>610</c:v>
                      </c:pt>
                      <c:pt idx="4414">
                        <c:v>612</c:v>
                      </c:pt>
                      <c:pt idx="4415">
                        <c:v>613</c:v>
                      </c:pt>
                      <c:pt idx="4416">
                        <c:v>613</c:v>
                      </c:pt>
                      <c:pt idx="4417">
                        <c:v>612</c:v>
                      </c:pt>
                      <c:pt idx="4418">
                        <c:v>609</c:v>
                      </c:pt>
                      <c:pt idx="4419">
                        <c:v>608</c:v>
                      </c:pt>
                      <c:pt idx="4420">
                        <c:v>608</c:v>
                      </c:pt>
                      <c:pt idx="4421">
                        <c:v>608</c:v>
                      </c:pt>
                      <c:pt idx="4422">
                        <c:v>608</c:v>
                      </c:pt>
                      <c:pt idx="4423">
                        <c:v>609</c:v>
                      </c:pt>
                      <c:pt idx="4424">
                        <c:v>612</c:v>
                      </c:pt>
                      <c:pt idx="4425">
                        <c:v>618</c:v>
                      </c:pt>
                      <c:pt idx="4426">
                        <c:v>620</c:v>
                      </c:pt>
                      <c:pt idx="4427">
                        <c:v>620</c:v>
                      </c:pt>
                      <c:pt idx="4428">
                        <c:v>620</c:v>
                      </c:pt>
                      <c:pt idx="4429">
                        <c:v>618</c:v>
                      </c:pt>
                      <c:pt idx="4430">
                        <c:v>615</c:v>
                      </c:pt>
                      <c:pt idx="4431">
                        <c:v>612</c:v>
                      </c:pt>
                      <c:pt idx="4432">
                        <c:v>608</c:v>
                      </c:pt>
                      <c:pt idx="4433">
                        <c:v>606</c:v>
                      </c:pt>
                      <c:pt idx="4434">
                        <c:v>607</c:v>
                      </c:pt>
                      <c:pt idx="4435">
                        <c:v>609</c:v>
                      </c:pt>
                      <c:pt idx="4436">
                        <c:v>611</c:v>
                      </c:pt>
                      <c:pt idx="4437">
                        <c:v>610</c:v>
                      </c:pt>
                      <c:pt idx="4438">
                        <c:v>609</c:v>
                      </c:pt>
                      <c:pt idx="4439">
                        <c:v>608</c:v>
                      </c:pt>
                      <c:pt idx="4440">
                        <c:v>611</c:v>
                      </c:pt>
                      <c:pt idx="4441">
                        <c:v>616</c:v>
                      </c:pt>
                      <c:pt idx="4442">
                        <c:v>618</c:v>
                      </c:pt>
                      <c:pt idx="4443">
                        <c:v>617</c:v>
                      </c:pt>
                      <c:pt idx="4444">
                        <c:v>611</c:v>
                      </c:pt>
                      <c:pt idx="4445">
                        <c:v>610</c:v>
                      </c:pt>
                      <c:pt idx="4446">
                        <c:v>609</c:v>
                      </c:pt>
                      <c:pt idx="4447">
                        <c:v>612</c:v>
                      </c:pt>
                      <c:pt idx="4448">
                        <c:v>614</c:v>
                      </c:pt>
                      <c:pt idx="4449">
                        <c:v>614</c:v>
                      </c:pt>
                      <c:pt idx="4450">
                        <c:v>613</c:v>
                      </c:pt>
                      <c:pt idx="4451">
                        <c:v>614</c:v>
                      </c:pt>
                      <c:pt idx="4452">
                        <c:v>617</c:v>
                      </c:pt>
                      <c:pt idx="4453">
                        <c:v>620</c:v>
                      </c:pt>
                      <c:pt idx="4454">
                        <c:v>619</c:v>
                      </c:pt>
                      <c:pt idx="4455">
                        <c:v>617</c:v>
                      </c:pt>
                      <c:pt idx="4456">
                        <c:v>615</c:v>
                      </c:pt>
                      <c:pt idx="4457">
                        <c:v>612</c:v>
                      </c:pt>
                      <c:pt idx="4458">
                        <c:v>611</c:v>
                      </c:pt>
                      <c:pt idx="4459">
                        <c:v>606</c:v>
                      </c:pt>
                      <c:pt idx="4460">
                        <c:v>606</c:v>
                      </c:pt>
                      <c:pt idx="4461">
                        <c:v>608</c:v>
                      </c:pt>
                      <c:pt idx="4462">
                        <c:v>608</c:v>
                      </c:pt>
                      <c:pt idx="4463">
                        <c:v>607</c:v>
                      </c:pt>
                      <c:pt idx="4464">
                        <c:v>604</c:v>
                      </c:pt>
                      <c:pt idx="4465">
                        <c:v>604</c:v>
                      </c:pt>
                      <c:pt idx="4466">
                        <c:v>609</c:v>
                      </c:pt>
                      <c:pt idx="4467">
                        <c:v>611</c:v>
                      </c:pt>
                      <c:pt idx="4468">
                        <c:v>617</c:v>
                      </c:pt>
                      <c:pt idx="4469">
                        <c:v>619</c:v>
                      </c:pt>
                      <c:pt idx="4470">
                        <c:v>619</c:v>
                      </c:pt>
                      <c:pt idx="4471">
                        <c:v>617</c:v>
                      </c:pt>
                      <c:pt idx="4472">
                        <c:v>614</c:v>
                      </c:pt>
                      <c:pt idx="4473">
                        <c:v>610</c:v>
                      </c:pt>
                      <c:pt idx="4474">
                        <c:v>609</c:v>
                      </c:pt>
                      <c:pt idx="4475">
                        <c:v>608</c:v>
                      </c:pt>
                      <c:pt idx="4476">
                        <c:v>610</c:v>
                      </c:pt>
                      <c:pt idx="4477">
                        <c:v>611</c:v>
                      </c:pt>
                      <c:pt idx="4478">
                        <c:v>610</c:v>
                      </c:pt>
                      <c:pt idx="4479">
                        <c:v>611</c:v>
                      </c:pt>
                      <c:pt idx="4480">
                        <c:v>611</c:v>
                      </c:pt>
                      <c:pt idx="4481">
                        <c:v>615</c:v>
                      </c:pt>
                      <c:pt idx="4482">
                        <c:v>618</c:v>
                      </c:pt>
                      <c:pt idx="4483">
                        <c:v>620</c:v>
                      </c:pt>
                      <c:pt idx="4484">
                        <c:v>618</c:v>
                      </c:pt>
                      <c:pt idx="4485">
                        <c:v>614</c:v>
                      </c:pt>
                      <c:pt idx="4486">
                        <c:v>610</c:v>
                      </c:pt>
                      <c:pt idx="4487">
                        <c:v>608</c:v>
                      </c:pt>
                      <c:pt idx="4488">
                        <c:v>608</c:v>
                      </c:pt>
                      <c:pt idx="4489">
                        <c:v>612</c:v>
                      </c:pt>
                      <c:pt idx="4490">
                        <c:v>613</c:v>
                      </c:pt>
                      <c:pt idx="4491">
                        <c:v>615</c:v>
                      </c:pt>
                      <c:pt idx="4492">
                        <c:v>614</c:v>
                      </c:pt>
                      <c:pt idx="4493">
                        <c:v>611</c:v>
                      </c:pt>
                      <c:pt idx="4494">
                        <c:v>609</c:v>
                      </c:pt>
                      <c:pt idx="4495">
                        <c:v>606</c:v>
                      </c:pt>
                      <c:pt idx="4496">
                        <c:v>607</c:v>
                      </c:pt>
                      <c:pt idx="4497">
                        <c:v>610</c:v>
                      </c:pt>
                      <c:pt idx="4498">
                        <c:v>612</c:v>
                      </c:pt>
                      <c:pt idx="4499">
                        <c:v>611</c:v>
                      </c:pt>
                      <c:pt idx="4500">
                        <c:v>610</c:v>
                      </c:pt>
                      <c:pt idx="4501">
                        <c:v>613</c:v>
                      </c:pt>
                      <c:pt idx="4502">
                        <c:v>617</c:v>
                      </c:pt>
                      <c:pt idx="4503">
                        <c:v>621</c:v>
                      </c:pt>
                      <c:pt idx="4504">
                        <c:v>621</c:v>
                      </c:pt>
                      <c:pt idx="4505">
                        <c:v>619</c:v>
                      </c:pt>
                      <c:pt idx="4506">
                        <c:v>615</c:v>
                      </c:pt>
                      <c:pt idx="4507">
                        <c:v>611</c:v>
                      </c:pt>
                      <c:pt idx="4508">
                        <c:v>607</c:v>
                      </c:pt>
                      <c:pt idx="4509">
                        <c:v>607</c:v>
                      </c:pt>
                      <c:pt idx="4510">
                        <c:v>605</c:v>
                      </c:pt>
                      <c:pt idx="4511">
                        <c:v>610</c:v>
                      </c:pt>
                      <c:pt idx="4512">
                        <c:v>612</c:v>
                      </c:pt>
                      <c:pt idx="4513">
                        <c:v>611</c:v>
                      </c:pt>
                      <c:pt idx="4514">
                        <c:v>610</c:v>
                      </c:pt>
                      <c:pt idx="4515">
                        <c:v>610</c:v>
                      </c:pt>
                      <c:pt idx="4516">
                        <c:v>615</c:v>
                      </c:pt>
                      <c:pt idx="4517">
                        <c:v>618</c:v>
                      </c:pt>
                      <c:pt idx="4518">
                        <c:v>619</c:v>
                      </c:pt>
                      <c:pt idx="4519">
                        <c:v>620</c:v>
                      </c:pt>
                      <c:pt idx="4520">
                        <c:v>618</c:v>
                      </c:pt>
                      <c:pt idx="4521">
                        <c:v>618</c:v>
                      </c:pt>
                      <c:pt idx="4522">
                        <c:v>614</c:v>
                      </c:pt>
                      <c:pt idx="4523">
                        <c:v>612</c:v>
                      </c:pt>
                      <c:pt idx="4524">
                        <c:v>608</c:v>
                      </c:pt>
                      <c:pt idx="4525">
                        <c:v>611</c:v>
                      </c:pt>
                      <c:pt idx="4526">
                        <c:v>612</c:v>
                      </c:pt>
                      <c:pt idx="4527">
                        <c:v>612</c:v>
                      </c:pt>
                      <c:pt idx="4528">
                        <c:v>611</c:v>
                      </c:pt>
                      <c:pt idx="4529">
                        <c:v>612</c:v>
                      </c:pt>
                      <c:pt idx="4530">
                        <c:v>614</c:v>
                      </c:pt>
                      <c:pt idx="4531">
                        <c:v>616</c:v>
                      </c:pt>
                      <c:pt idx="4532">
                        <c:v>618</c:v>
                      </c:pt>
                      <c:pt idx="4533">
                        <c:v>616</c:v>
                      </c:pt>
                      <c:pt idx="4534">
                        <c:v>615</c:v>
                      </c:pt>
                      <c:pt idx="4535">
                        <c:v>614</c:v>
                      </c:pt>
                      <c:pt idx="4536">
                        <c:v>610</c:v>
                      </c:pt>
                      <c:pt idx="4537">
                        <c:v>607</c:v>
                      </c:pt>
                      <c:pt idx="4538">
                        <c:v>606</c:v>
                      </c:pt>
                      <c:pt idx="4539">
                        <c:v>609</c:v>
                      </c:pt>
                      <c:pt idx="4540">
                        <c:v>611</c:v>
                      </c:pt>
                      <c:pt idx="4541">
                        <c:v>611</c:v>
                      </c:pt>
                      <c:pt idx="4542">
                        <c:v>608</c:v>
                      </c:pt>
                      <c:pt idx="4543">
                        <c:v>607</c:v>
                      </c:pt>
                      <c:pt idx="4544">
                        <c:v>609</c:v>
                      </c:pt>
                      <c:pt idx="4545">
                        <c:v>614</c:v>
                      </c:pt>
                      <c:pt idx="4546">
                        <c:v>619</c:v>
                      </c:pt>
                      <c:pt idx="4547">
                        <c:v>621</c:v>
                      </c:pt>
                      <c:pt idx="4548">
                        <c:v>620</c:v>
                      </c:pt>
                      <c:pt idx="4549">
                        <c:v>617</c:v>
                      </c:pt>
                      <c:pt idx="4550">
                        <c:v>614</c:v>
                      </c:pt>
                      <c:pt idx="4551">
                        <c:v>610</c:v>
                      </c:pt>
                      <c:pt idx="4552">
                        <c:v>608</c:v>
                      </c:pt>
                      <c:pt idx="4553">
                        <c:v>605</c:v>
                      </c:pt>
                      <c:pt idx="4554">
                        <c:v>605</c:v>
                      </c:pt>
                      <c:pt idx="4555">
                        <c:v>607</c:v>
                      </c:pt>
                      <c:pt idx="4556">
                        <c:v>608</c:v>
                      </c:pt>
                      <c:pt idx="4557">
                        <c:v>607</c:v>
                      </c:pt>
                      <c:pt idx="4558">
                        <c:v>609</c:v>
                      </c:pt>
                      <c:pt idx="4559">
                        <c:v>613</c:v>
                      </c:pt>
                      <c:pt idx="4560">
                        <c:v>618</c:v>
                      </c:pt>
                      <c:pt idx="4561">
                        <c:v>619</c:v>
                      </c:pt>
                      <c:pt idx="4562">
                        <c:v>619</c:v>
                      </c:pt>
                      <c:pt idx="4563">
                        <c:v>614</c:v>
                      </c:pt>
                      <c:pt idx="4564">
                        <c:v>610</c:v>
                      </c:pt>
                      <c:pt idx="4565">
                        <c:v>609</c:v>
                      </c:pt>
                      <c:pt idx="4566">
                        <c:v>609</c:v>
                      </c:pt>
                      <c:pt idx="4567">
                        <c:v>610</c:v>
                      </c:pt>
                      <c:pt idx="4568">
                        <c:v>610</c:v>
                      </c:pt>
                      <c:pt idx="4569">
                        <c:v>609</c:v>
                      </c:pt>
                      <c:pt idx="4570">
                        <c:v>609</c:v>
                      </c:pt>
                      <c:pt idx="4571">
                        <c:v>606</c:v>
                      </c:pt>
                      <c:pt idx="4572">
                        <c:v>606</c:v>
                      </c:pt>
                      <c:pt idx="4573">
                        <c:v>607</c:v>
                      </c:pt>
                      <c:pt idx="4574">
                        <c:v>610</c:v>
                      </c:pt>
                      <c:pt idx="4575">
                        <c:v>609</c:v>
                      </c:pt>
                      <c:pt idx="4576">
                        <c:v>608</c:v>
                      </c:pt>
                      <c:pt idx="4577">
                        <c:v>608</c:v>
                      </c:pt>
                      <c:pt idx="4578">
                        <c:v>609</c:v>
                      </c:pt>
                      <c:pt idx="4579">
                        <c:v>616</c:v>
                      </c:pt>
                      <c:pt idx="4580">
                        <c:v>620</c:v>
                      </c:pt>
                      <c:pt idx="4581">
                        <c:v>618</c:v>
                      </c:pt>
                      <c:pt idx="4582">
                        <c:v>615</c:v>
                      </c:pt>
                      <c:pt idx="4583">
                        <c:v>611</c:v>
                      </c:pt>
                      <c:pt idx="4584">
                        <c:v>611</c:v>
                      </c:pt>
                      <c:pt idx="4585">
                        <c:v>608</c:v>
                      </c:pt>
                      <c:pt idx="4586">
                        <c:v>607</c:v>
                      </c:pt>
                      <c:pt idx="4587">
                        <c:v>608</c:v>
                      </c:pt>
                      <c:pt idx="4588">
                        <c:v>609</c:v>
                      </c:pt>
                      <c:pt idx="4589">
                        <c:v>611</c:v>
                      </c:pt>
                      <c:pt idx="4590">
                        <c:v>610</c:v>
                      </c:pt>
                      <c:pt idx="4591">
                        <c:v>611</c:v>
                      </c:pt>
                      <c:pt idx="4592">
                        <c:v>610</c:v>
                      </c:pt>
                      <c:pt idx="4593">
                        <c:v>612</c:v>
                      </c:pt>
                      <c:pt idx="4594">
                        <c:v>615</c:v>
                      </c:pt>
                      <c:pt idx="4595">
                        <c:v>617</c:v>
                      </c:pt>
                      <c:pt idx="4596">
                        <c:v>621</c:v>
                      </c:pt>
                      <c:pt idx="4597">
                        <c:v>621</c:v>
                      </c:pt>
                      <c:pt idx="4598">
                        <c:v>622</c:v>
                      </c:pt>
                      <c:pt idx="4599">
                        <c:v>618</c:v>
                      </c:pt>
                      <c:pt idx="4600">
                        <c:v>613</c:v>
                      </c:pt>
                      <c:pt idx="4601">
                        <c:v>607</c:v>
                      </c:pt>
                      <c:pt idx="4602">
                        <c:v>608</c:v>
                      </c:pt>
                      <c:pt idx="4603">
                        <c:v>610</c:v>
                      </c:pt>
                      <c:pt idx="4604">
                        <c:v>613</c:v>
                      </c:pt>
                      <c:pt idx="4605">
                        <c:v>613</c:v>
                      </c:pt>
                      <c:pt idx="4606">
                        <c:v>614</c:v>
                      </c:pt>
                      <c:pt idx="4607">
                        <c:v>616</c:v>
                      </c:pt>
                      <c:pt idx="4608">
                        <c:v>619</c:v>
                      </c:pt>
                      <c:pt idx="4609">
                        <c:v>620</c:v>
                      </c:pt>
                      <c:pt idx="4610">
                        <c:v>618</c:v>
                      </c:pt>
                      <c:pt idx="4611">
                        <c:v>614</c:v>
                      </c:pt>
                      <c:pt idx="4612">
                        <c:v>611</c:v>
                      </c:pt>
                      <c:pt idx="4613">
                        <c:v>608</c:v>
                      </c:pt>
                      <c:pt idx="4614">
                        <c:v>607</c:v>
                      </c:pt>
                      <c:pt idx="4615">
                        <c:v>609</c:v>
                      </c:pt>
                      <c:pt idx="4616">
                        <c:v>610</c:v>
                      </c:pt>
                      <c:pt idx="4617">
                        <c:v>612</c:v>
                      </c:pt>
                      <c:pt idx="4618">
                        <c:v>610</c:v>
                      </c:pt>
                      <c:pt idx="4619">
                        <c:v>609</c:v>
                      </c:pt>
                      <c:pt idx="4620">
                        <c:v>610</c:v>
                      </c:pt>
                      <c:pt idx="4621">
                        <c:v>614</c:v>
                      </c:pt>
                      <c:pt idx="4622">
                        <c:v>619</c:v>
                      </c:pt>
                      <c:pt idx="4623">
                        <c:v>621</c:v>
                      </c:pt>
                      <c:pt idx="4624">
                        <c:v>621</c:v>
                      </c:pt>
                      <c:pt idx="4625">
                        <c:v>617</c:v>
                      </c:pt>
                      <c:pt idx="4626">
                        <c:v>613</c:v>
                      </c:pt>
                      <c:pt idx="4627">
                        <c:v>610</c:v>
                      </c:pt>
                      <c:pt idx="4628">
                        <c:v>610</c:v>
                      </c:pt>
                      <c:pt idx="4629">
                        <c:v>608</c:v>
                      </c:pt>
                      <c:pt idx="4630">
                        <c:v>605</c:v>
                      </c:pt>
                      <c:pt idx="4631">
                        <c:v>605</c:v>
                      </c:pt>
                      <c:pt idx="4632">
                        <c:v>607</c:v>
                      </c:pt>
                      <c:pt idx="4633">
                        <c:v>611</c:v>
                      </c:pt>
                      <c:pt idx="4634">
                        <c:v>612</c:v>
                      </c:pt>
                      <c:pt idx="4635">
                        <c:v>611</c:v>
                      </c:pt>
                      <c:pt idx="4636">
                        <c:v>611</c:v>
                      </c:pt>
                      <c:pt idx="4637">
                        <c:v>613</c:v>
                      </c:pt>
                      <c:pt idx="4638">
                        <c:v>618</c:v>
                      </c:pt>
                      <c:pt idx="4639">
                        <c:v>621</c:v>
                      </c:pt>
                      <c:pt idx="4640">
                        <c:v>622</c:v>
                      </c:pt>
                      <c:pt idx="4641">
                        <c:v>618</c:v>
                      </c:pt>
                      <c:pt idx="4642">
                        <c:v>615</c:v>
                      </c:pt>
                      <c:pt idx="4643">
                        <c:v>613</c:v>
                      </c:pt>
                      <c:pt idx="4644">
                        <c:v>612</c:v>
                      </c:pt>
                      <c:pt idx="4645">
                        <c:v>615</c:v>
                      </c:pt>
                      <c:pt idx="4646">
                        <c:v>616</c:v>
                      </c:pt>
                      <c:pt idx="4647">
                        <c:v>616</c:v>
                      </c:pt>
                      <c:pt idx="4648">
                        <c:v>613</c:v>
                      </c:pt>
                      <c:pt idx="4649">
                        <c:v>608</c:v>
                      </c:pt>
                      <c:pt idx="4650">
                        <c:v>607</c:v>
                      </c:pt>
                      <c:pt idx="4651">
                        <c:v>609</c:v>
                      </c:pt>
                      <c:pt idx="4652">
                        <c:v>611</c:v>
                      </c:pt>
                      <c:pt idx="4653">
                        <c:v>610</c:v>
                      </c:pt>
                      <c:pt idx="4654">
                        <c:v>608</c:v>
                      </c:pt>
                      <c:pt idx="4655">
                        <c:v>608</c:v>
                      </c:pt>
                      <c:pt idx="4656">
                        <c:v>609</c:v>
                      </c:pt>
                      <c:pt idx="4657">
                        <c:v>612</c:v>
                      </c:pt>
                      <c:pt idx="4658">
                        <c:v>615</c:v>
                      </c:pt>
                      <c:pt idx="4659">
                        <c:v>619</c:v>
                      </c:pt>
                      <c:pt idx="4660">
                        <c:v>619</c:v>
                      </c:pt>
                      <c:pt idx="4661">
                        <c:v>619</c:v>
                      </c:pt>
                      <c:pt idx="4662">
                        <c:v>619</c:v>
                      </c:pt>
                      <c:pt idx="4663">
                        <c:v>617</c:v>
                      </c:pt>
                      <c:pt idx="4664">
                        <c:v>614</c:v>
                      </c:pt>
                      <c:pt idx="4665">
                        <c:v>611</c:v>
                      </c:pt>
                      <c:pt idx="4666">
                        <c:v>608</c:v>
                      </c:pt>
                      <c:pt idx="4667">
                        <c:v>609</c:v>
                      </c:pt>
                      <c:pt idx="4668">
                        <c:v>609</c:v>
                      </c:pt>
                      <c:pt idx="4669">
                        <c:v>610</c:v>
                      </c:pt>
                      <c:pt idx="4670">
                        <c:v>610</c:v>
                      </c:pt>
                      <c:pt idx="4671">
                        <c:v>610</c:v>
                      </c:pt>
                      <c:pt idx="4672">
                        <c:v>611</c:v>
                      </c:pt>
                      <c:pt idx="4673">
                        <c:v>611</c:v>
                      </c:pt>
                      <c:pt idx="4674">
                        <c:v>615</c:v>
                      </c:pt>
                      <c:pt idx="4675">
                        <c:v>619</c:v>
                      </c:pt>
                      <c:pt idx="4676">
                        <c:v>622</c:v>
                      </c:pt>
                      <c:pt idx="4677">
                        <c:v>622</c:v>
                      </c:pt>
                      <c:pt idx="4678">
                        <c:v>622</c:v>
                      </c:pt>
                      <c:pt idx="4679">
                        <c:v>619</c:v>
                      </c:pt>
                      <c:pt idx="4680">
                        <c:v>616</c:v>
                      </c:pt>
                      <c:pt idx="4681">
                        <c:v>610</c:v>
                      </c:pt>
                      <c:pt idx="4682">
                        <c:v>611</c:v>
                      </c:pt>
                      <c:pt idx="4683">
                        <c:v>611</c:v>
                      </c:pt>
                      <c:pt idx="4684">
                        <c:v>614</c:v>
                      </c:pt>
                      <c:pt idx="4685">
                        <c:v>616</c:v>
                      </c:pt>
                      <c:pt idx="4686">
                        <c:v>619</c:v>
                      </c:pt>
                      <c:pt idx="4687">
                        <c:v>622</c:v>
                      </c:pt>
                      <c:pt idx="4688">
                        <c:v>621</c:v>
                      </c:pt>
                      <c:pt idx="4689">
                        <c:v>619</c:v>
                      </c:pt>
                      <c:pt idx="4690">
                        <c:v>614</c:v>
                      </c:pt>
                      <c:pt idx="4691">
                        <c:v>611</c:v>
                      </c:pt>
                      <c:pt idx="4692">
                        <c:v>607</c:v>
                      </c:pt>
                      <c:pt idx="4693">
                        <c:v>605</c:v>
                      </c:pt>
                      <c:pt idx="4694">
                        <c:v>604</c:v>
                      </c:pt>
                      <c:pt idx="4695">
                        <c:v>606</c:v>
                      </c:pt>
                      <c:pt idx="4696">
                        <c:v>608</c:v>
                      </c:pt>
                      <c:pt idx="4697">
                        <c:v>609</c:v>
                      </c:pt>
                      <c:pt idx="4698">
                        <c:v>609</c:v>
                      </c:pt>
                      <c:pt idx="4699">
                        <c:v>613</c:v>
                      </c:pt>
                      <c:pt idx="4700">
                        <c:v>617</c:v>
                      </c:pt>
                      <c:pt idx="4701">
                        <c:v>619</c:v>
                      </c:pt>
                      <c:pt idx="4702">
                        <c:v>620</c:v>
                      </c:pt>
                      <c:pt idx="4703">
                        <c:v>618</c:v>
                      </c:pt>
                      <c:pt idx="4704">
                        <c:v>615</c:v>
                      </c:pt>
                      <c:pt idx="4705">
                        <c:v>614</c:v>
                      </c:pt>
                      <c:pt idx="4706">
                        <c:v>613</c:v>
                      </c:pt>
                      <c:pt idx="4707">
                        <c:v>609</c:v>
                      </c:pt>
                      <c:pt idx="4708">
                        <c:v>608</c:v>
                      </c:pt>
                      <c:pt idx="4709">
                        <c:v>608</c:v>
                      </c:pt>
                      <c:pt idx="4710">
                        <c:v>609</c:v>
                      </c:pt>
                      <c:pt idx="4711">
                        <c:v>611</c:v>
                      </c:pt>
                      <c:pt idx="4712">
                        <c:v>611</c:v>
                      </c:pt>
                      <c:pt idx="4713">
                        <c:v>610</c:v>
                      </c:pt>
                      <c:pt idx="4714">
                        <c:v>609</c:v>
                      </c:pt>
                      <c:pt idx="4715">
                        <c:v>613</c:v>
                      </c:pt>
                      <c:pt idx="4716">
                        <c:v>617</c:v>
                      </c:pt>
                      <c:pt idx="4717">
                        <c:v>620</c:v>
                      </c:pt>
                      <c:pt idx="4718">
                        <c:v>620</c:v>
                      </c:pt>
                      <c:pt idx="4719">
                        <c:v>619</c:v>
                      </c:pt>
                      <c:pt idx="4720">
                        <c:v>618</c:v>
                      </c:pt>
                      <c:pt idx="4721">
                        <c:v>614</c:v>
                      </c:pt>
                      <c:pt idx="4722">
                        <c:v>611</c:v>
                      </c:pt>
                      <c:pt idx="4723">
                        <c:v>610</c:v>
                      </c:pt>
                      <c:pt idx="4724">
                        <c:v>611</c:v>
                      </c:pt>
                      <c:pt idx="4725">
                        <c:v>613</c:v>
                      </c:pt>
                      <c:pt idx="4726">
                        <c:v>611</c:v>
                      </c:pt>
                      <c:pt idx="4727">
                        <c:v>612</c:v>
                      </c:pt>
                      <c:pt idx="4728">
                        <c:v>613</c:v>
                      </c:pt>
                      <c:pt idx="4729">
                        <c:v>616</c:v>
                      </c:pt>
                      <c:pt idx="4730">
                        <c:v>619</c:v>
                      </c:pt>
                      <c:pt idx="4731">
                        <c:v>619</c:v>
                      </c:pt>
                      <c:pt idx="4732">
                        <c:v>619</c:v>
                      </c:pt>
                      <c:pt idx="4733">
                        <c:v>617</c:v>
                      </c:pt>
                      <c:pt idx="4734">
                        <c:v>615</c:v>
                      </c:pt>
                      <c:pt idx="4735">
                        <c:v>614</c:v>
                      </c:pt>
                      <c:pt idx="4736">
                        <c:v>613</c:v>
                      </c:pt>
                      <c:pt idx="4737">
                        <c:v>610</c:v>
                      </c:pt>
                      <c:pt idx="4738">
                        <c:v>608</c:v>
                      </c:pt>
                      <c:pt idx="4739">
                        <c:v>606</c:v>
                      </c:pt>
                      <c:pt idx="4740">
                        <c:v>608</c:v>
                      </c:pt>
                      <c:pt idx="4741">
                        <c:v>610</c:v>
                      </c:pt>
                      <c:pt idx="4742">
                        <c:v>612</c:v>
                      </c:pt>
                      <c:pt idx="4743">
                        <c:v>610</c:v>
                      </c:pt>
                      <c:pt idx="4744">
                        <c:v>612</c:v>
                      </c:pt>
                      <c:pt idx="4745">
                        <c:v>611</c:v>
                      </c:pt>
                      <c:pt idx="4746">
                        <c:v>615</c:v>
                      </c:pt>
                      <c:pt idx="4747">
                        <c:v>618</c:v>
                      </c:pt>
                      <c:pt idx="4748">
                        <c:v>621</c:v>
                      </c:pt>
                      <c:pt idx="4749">
                        <c:v>622</c:v>
                      </c:pt>
                      <c:pt idx="4750">
                        <c:v>619</c:v>
                      </c:pt>
                      <c:pt idx="4751">
                        <c:v>614</c:v>
                      </c:pt>
                      <c:pt idx="4752">
                        <c:v>609</c:v>
                      </c:pt>
                      <c:pt idx="4753">
                        <c:v>606</c:v>
                      </c:pt>
                      <c:pt idx="4754">
                        <c:v>605</c:v>
                      </c:pt>
                      <c:pt idx="4755">
                        <c:v>607</c:v>
                      </c:pt>
                      <c:pt idx="4756">
                        <c:v>609</c:v>
                      </c:pt>
                      <c:pt idx="4757">
                        <c:v>612</c:v>
                      </c:pt>
                      <c:pt idx="4758">
                        <c:v>610</c:v>
                      </c:pt>
                      <c:pt idx="4759">
                        <c:v>610</c:v>
                      </c:pt>
                      <c:pt idx="4760">
                        <c:v>609</c:v>
                      </c:pt>
                      <c:pt idx="4761">
                        <c:v>608</c:v>
                      </c:pt>
                      <c:pt idx="4762">
                        <c:v>609</c:v>
                      </c:pt>
                      <c:pt idx="4763">
                        <c:v>611</c:v>
                      </c:pt>
                      <c:pt idx="4764">
                        <c:v>613</c:v>
                      </c:pt>
                      <c:pt idx="4765">
                        <c:v>613</c:v>
                      </c:pt>
                      <c:pt idx="4766">
                        <c:v>613</c:v>
                      </c:pt>
                      <c:pt idx="4767">
                        <c:v>616</c:v>
                      </c:pt>
                      <c:pt idx="4768">
                        <c:v>618</c:v>
                      </c:pt>
                      <c:pt idx="4769">
                        <c:v>620</c:v>
                      </c:pt>
                      <c:pt idx="4770">
                        <c:v>619</c:v>
                      </c:pt>
                      <c:pt idx="4771">
                        <c:v>619</c:v>
                      </c:pt>
                      <c:pt idx="4772">
                        <c:v>616</c:v>
                      </c:pt>
                      <c:pt idx="4773">
                        <c:v>612</c:v>
                      </c:pt>
                      <c:pt idx="4774">
                        <c:v>608</c:v>
                      </c:pt>
                      <c:pt idx="4775">
                        <c:v>606</c:v>
                      </c:pt>
                      <c:pt idx="4776">
                        <c:v>607</c:v>
                      </c:pt>
                      <c:pt idx="4777">
                        <c:v>610</c:v>
                      </c:pt>
                      <c:pt idx="4778">
                        <c:v>611</c:v>
                      </c:pt>
                      <c:pt idx="4779">
                        <c:v>611</c:v>
                      </c:pt>
                      <c:pt idx="4780">
                        <c:v>609</c:v>
                      </c:pt>
                      <c:pt idx="4781">
                        <c:v>609</c:v>
                      </c:pt>
                      <c:pt idx="4782">
                        <c:v>610</c:v>
                      </c:pt>
                      <c:pt idx="4783">
                        <c:v>614</c:v>
                      </c:pt>
                      <c:pt idx="4784">
                        <c:v>617</c:v>
                      </c:pt>
                      <c:pt idx="4785">
                        <c:v>619</c:v>
                      </c:pt>
                      <c:pt idx="4786">
                        <c:v>618</c:v>
                      </c:pt>
                      <c:pt idx="4787">
                        <c:v>616</c:v>
                      </c:pt>
                      <c:pt idx="4788">
                        <c:v>614</c:v>
                      </c:pt>
                      <c:pt idx="4789">
                        <c:v>614</c:v>
                      </c:pt>
                      <c:pt idx="4790">
                        <c:v>611</c:v>
                      </c:pt>
                      <c:pt idx="4791">
                        <c:v>609</c:v>
                      </c:pt>
                      <c:pt idx="4792">
                        <c:v>609</c:v>
                      </c:pt>
                      <c:pt idx="4793">
                        <c:v>611</c:v>
                      </c:pt>
                      <c:pt idx="4794">
                        <c:v>609</c:v>
                      </c:pt>
                      <c:pt idx="4795">
                        <c:v>609</c:v>
                      </c:pt>
                      <c:pt idx="4796">
                        <c:v>609</c:v>
                      </c:pt>
                      <c:pt idx="4797">
                        <c:v>611</c:v>
                      </c:pt>
                      <c:pt idx="4798">
                        <c:v>616</c:v>
                      </c:pt>
                      <c:pt idx="4799">
                        <c:v>619</c:v>
                      </c:pt>
                      <c:pt idx="4800">
                        <c:v>621</c:v>
                      </c:pt>
                      <c:pt idx="4801">
                        <c:v>620</c:v>
                      </c:pt>
                      <c:pt idx="4802">
                        <c:v>618</c:v>
                      </c:pt>
                      <c:pt idx="4803">
                        <c:v>613</c:v>
                      </c:pt>
                      <c:pt idx="4804">
                        <c:v>609</c:v>
                      </c:pt>
                      <c:pt idx="4805">
                        <c:v>611</c:v>
                      </c:pt>
                      <c:pt idx="4806">
                        <c:v>610</c:v>
                      </c:pt>
                      <c:pt idx="4807">
                        <c:v>613</c:v>
                      </c:pt>
                      <c:pt idx="4808">
                        <c:v>613</c:v>
                      </c:pt>
                      <c:pt idx="4809">
                        <c:v>616</c:v>
                      </c:pt>
                      <c:pt idx="4810">
                        <c:v>619</c:v>
                      </c:pt>
                      <c:pt idx="4811">
                        <c:v>621</c:v>
                      </c:pt>
                      <c:pt idx="4812">
                        <c:v>620</c:v>
                      </c:pt>
                      <c:pt idx="4813">
                        <c:v>619</c:v>
                      </c:pt>
                      <c:pt idx="4814">
                        <c:v>616</c:v>
                      </c:pt>
                      <c:pt idx="4815">
                        <c:v>613</c:v>
                      </c:pt>
                      <c:pt idx="4816">
                        <c:v>608</c:v>
                      </c:pt>
                      <c:pt idx="4817">
                        <c:v>606</c:v>
                      </c:pt>
                      <c:pt idx="4818">
                        <c:v>605</c:v>
                      </c:pt>
                      <c:pt idx="4819">
                        <c:v>606</c:v>
                      </c:pt>
                      <c:pt idx="4820">
                        <c:v>608</c:v>
                      </c:pt>
                      <c:pt idx="4821">
                        <c:v>609</c:v>
                      </c:pt>
                      <c:pt idx="4822">
                        <c:v>607</c:v>
                      </c:pt>
                      <c:pt idx="4823">
                        <c:v>607</c:v>
                      </c:pt>
                      <c:pt idx="4824">
                        <c:v>608</c:v>
                      </c:pt>
                      <c:pt idx="4825">
                        <c:v>610</c:v>
                      </c:pt>
                      <c:pt idx="4826">
                        <c:v>616</c:v>
                      </c:pt>
                      <c:pt idx="4827">
                        <c:v>619</c:v>
                      </c:pt>
                      <c:pt idx="4828">
                        <c:v>620</c:v>
                      </c:pt>
                      <c:pt idx="4829">
                        <c:v>617</c:v>
                      </c:pt>
                      <c:pt idx="4830">
                        <c:v>614</c:v>
                      </c:pt>
                      <c:pt idx="4831">
                        <c:v>612</c:v>
                      </c:pt>
                      <c:pt idx="4832">
                        <c:v>609</c:v>
                      </c:pt>
                      <c:pt idx="4833">
                        <c:v>606</c:v>
                      </c:pt>
                      <c:pt idx="4834">
                        <c:v>605</c:v>
                      </c:pt>
                      <c:pt idx="4835">
                        <c:v>607</c:v>
                      </c:pt>
                      <c:pt idx="4836">
                        <c:v>610</c:v>
                      </c:pt>
                      <c:pt idx="4837">
                        <c:v>610</c:v>
                      </c:pt>
                      <c:pt idx="4838">
                        <c:v>610</c:v>
                      </c:pt>
                      <c:pt idx="4839">
                        <c:v>613</c:v>
                      </c:pt>
                      <c:pt idx="4840">
                        <c:v>614</c:v>
                      </c:pt>
                      <c:pt idx="4841">
                        <c:v>613</c:v>
                      </c:pt>
                      <c:pt idx="4842">
                        <c:v>610</c:v>
                      </c:pt>
                      <c:pt idx="4843">
                        <c:v>610</c:v>
                      </c:pt>
                      <c:pt idx="4844">
                        <c:v>611</c:v>
                      </c:pt>
                      <c:pt idx="4845">
                        <c:v>611</c:v>
                      </c:pt>
                      <c:pt idx="4846">
                        <c:v>611</c:v>
                      </c:pt>
                      <c:pt idx="4847">
                        <c:v>607</c:v>
                      </c:pt>
                      <c:pt idx="4848">
                        <c:v>607</c:v>
                      </c:pt>
                      <c:pt idx="4849">
                        <c:v>606</c:v>
                      </c:pt>
                      <c:pt idx="4850">
                        <c:v>610</c:v>
                      </c:pt>
                      <c:pt idx="4851">
                        <c:v>614</c:v>
                      </c:pt>
                      <c:pt idx="4852">
                        <c:v>618</c:v>
                      </c:pt>
                      <c:pt idx="4853">
                        <c:v>622</c:v>
                      </c:pt>
                      <c:pt idx="4854">
                        <c:v>621</c:v>
                      </c:pt>
                      <c:pt idx="4855">
                        <c:v>618</c:v>
                      </c:pt>
                      <c:pt idx="4856">
                        <c:v>614</c:v>
                      </c:pt>
                      <c:pt idx="4857">
                        <c:v>610</c:v>
                      </c:pt>
                      <c:pt idx="4858">
                        <c:v>609</c:v>
                      </c:pt>
                      <c:pt idx="4859">
                        <c:v>609</c:v>
                      </c:pt>
                      <c:pt idx="4860">
                        <c:v>610</c:v>
                      </c:pt>
                      <c:pt idx="4861">
                        <c:v>610</c:v>
                      </c:pt>
                      <c:pt idx="4862">
                        <c:v>611</c:v>
                      </c:pt>
                      <c:pt idx="4863">
                        <c:v>610</c:v>
                      </c:pt>
                      <c:pt idx="4864">
                        <c:v>611</c:v>
                      </c:pt>
                      <c:pt idx="4865">
                        <c:v>612</c:v>
                      </c:pt>
                      <c:pt idx="4866">
                        <c:v>616</c:v>
                      </c:pt>
                      <c:pt idx="4867">
                        <c:v>621</c:v>
                      </c:pt>
                      <c:pt idx="4868">
                        <c:v>622</c:v>
                      </c:pt>
                      <c:pt idx="4869">
                        <c:v>623</c:v>
                      </c:pt>
                      <c:pt idx="4870">
                        <c:v>620</c:v>
                      </c:pt>
                      <c:pt idx="4871">
                        <c:v>618</c:v>
                      </c:pt>
                      <c:pt idx="4872">
                        <c:v>613</c:v>
                      </c:pt>
                      <c:pt idx="4873">
                        <c:v>609</c:v>
                      </c:pt>
                      <c:pt idx="4874">
                        <c:v>605</c:v>
                      </c:pt>
                      <c:pt idx="4875">
                        <c:v>603</c:v>
                      </c:pt>
                      <c:pt idx="4876">
                        <c:v>606</c:v>
                      </c:pt>
                      <c:pt idx="4877">
                        <c:v>609</c:v>
                      </c:pt>
                      <c:pt idx="4878">
                        <c:v>610</c:v>
                      </c:pt>
                      <c:pt idx="4879">
                        <c:v>610</c:v>
                      </c:pt>
                      <c:pt idx="4880">
                        <c:v>610</c:v>
                      </c:pt>
                      <c:pt idx="4881">
                        <c:v>613</c:v>
                      </c:pt>
                      <c:pt idx="4882">
                        <c:v>619</c:v>
                      </c:pt>
                      <c:pt idx="4883">
                        <c:v>619</c:v>
                      </c:pt>
                      <c:pt idx="4884">
                        <c:v>615</c:v>
                      </c:pt>
                      <c:pt idx="4885">
                        <c:v>609</c:v>
                      </c:pt>
                      <c:pt idx="4886">
                        <c:v>605</c:v>
                      </c:pt>
                      <c:pt idx="4887">
                        <c:v>606</c:v>
                      </c:pt>
                      <c:pt idx="4888">
                        <c:v>608</c:v>
                      </c:pt>
                      <c:pt idx="4889">
                        <c:v>609</c:v>
                      </c:pt>
                      <c:pt idx="4890">
                        <c:v>608</c:v>
                      </c:pt>
                      <c:pt idx="4891">
                        <c:v>608</c:v>
                      </c:pt>
                      <c:pt idx="4892">
                        <c:v>610</c:v>
                      </c:pt>
                      <c:pt idx="4893">
                        <c:v>615</c:v>
                      </c:pt>
                      <c:pt idx="4894">
                        <c:v>618</c:v>
                      </c:pt>
                      <c:pt idx="4895">
                        <c:v>621</c:v>
                      </c:pt>
                      <c:pt idx="4896">
                        <c:v>621</c:v>
                      </c:pt>
                      <c:pt idx="4897">
                        <c:v>620</c:v>
                      </c:pt>
                      <c:pt idx="4898">
                        <c:v>618</c:v>
                      </c:pt>
                      <c:pt idx="4899">
                        <c:v>614</c:v>
                      </c:pt>
                      <c:pt idx="4900">
                        <c:v>607</c:v>
                      </c:pt>
                      <c:pt idx="4901">
                        <c:v>607</c:v>
                      </c:pt>
                      <c:pt idx="4902">
                        <c:v>609</c:v>
                      </c:pt>
                      <c:pt idx="4903">
                        <c:v>612</c:v>
                      </c:pt>
                      <c:pt idx="4904">
                        <c:v>613</c:v>
                      </c:pt>
                      <c:pt idx="4905">
                        <c:v>613</c:v>
                      </c:pt>
                      <c:pt idx="4906">
                        <c:v>612</c:v>
                      </c:pt>
                      <c:pt idx="4907">
                        <c:v>611</c:v>
                      </c:pt>
                      <c:pt idx="4908">
                        <c:v>611</c:v>
                      </c:pt>
                      <c:pt idx="4909">
                        <c:v>611</c:v>
                      </c:pt>
                      <c:pt idx="4910">
                        <c:v>614</c:v>
                      </c:pt>
                      <c:pt idx="4911">
                        <c:v>618</c:v>
                      </c:pt>
                      <c:pt idx="4912">
                        <c:v>621</c:v>
                      </c:pt>
                      <c:pt idx="4913">
                        <c:v>621</c:v>
                      </c:pt>
                      <c:pt idx="4914">
                        <c:v>621</c:v>
                      </c:pt>
                      <c:pt idx="4915">
                        <c:v>619</c:v>
                      </c:pt>
                      <c:pt idx="4916">
                        <c:v>614</c:v>
                      </c:pt>
                      <c:pt idx="4917">
                        <c:v>611</c:v>
                      </c:pt>
                      <c:pt idx="4918">
                        <c:v>611</c:v>
                      </c:pt>
                      <c:pt idx="4919">
                        <c:v>616</c:v>
                      </c:pt>
                      <c:pt idx="4920">
                        <c:v>622</c:v>
                      </c:pt>
                      <c:pt idx="4921">
                        <c:v>621</c:v>
                      </c:pt>
                      <c:pt idx="4922">
                        <c:v>616</c:v>
                      </c:pt>
                      <c:pt idx="4923">
                        <c:v>611</c:v>
                      </c:pt>
                      <c:pt idx="4924">
                        <c:v>607</c:v>
                      </c:pt>
                      <c:pt idx="4925">
                        <c:v>609</c:v>
                      </c:pt>
                      <c:pt idx="4926">
                        <c:v>609</c:v>
                      </c:pt>
                      <c:pt idx="4927">
                        <c:v>612</c:v>
                      </c:pt>
                      <c:pt idx="4928">
                        <c:v>615</c:v>
                      </c:pt>
                      <c:pt idx="4929">
                        <c:v>617</c:v>
                      </c:pt>
                      <c:pt idx="4930">
                        <c:v>620</c:v>
                      </c:pt>
                      <c:pt idx="4931">
                        <c:v>619</c:v>
                      </c:pt>
                      <c:pt idx="4932">
                        <c:v>620</c:v>
                      </c:pt>
                      <c:pt idx="4933">
                        <c:v>617</c:v>
                      </c:pt>
                      <c:pt idx="4934">
                        <c:v>613</c:v>
                      </c:pt>
                      <c:pt idx="4935">
                        <c:v>609</c:v>
                      </c:pt>
                      <c:pt idx="4936">
                        <c:v>604</c:v>
                      </c:pt>
                      <c:pt idx="4937">
                        <c:v>602</c:v>
                      </c:pt>
                      <c:pt idx="4938">
                        <c:v>603</c:v>
                      </c:pt>
                      <c:pt idx="4939">
                        <c:v>605</c:v>
                      </c:pt>
                      <c:pt idx="4940">
                        <c:v>609</c:v>
                      </c:pt>
                      <c:pt idx="4941">
                        <c:v>610</c:v>
                      </c:pt>
                      <c:pt idx="4942">
                        <c:v>610</c:v>
                      </c:pt>
                      <c:pt idx="4943">
                        <c:v>611</c:v>
                      </c:pt>
                      <c:pt idx="4944">
                        <c:v>614</c:v>
                      </c:pt>
                      <c:pt idx="4945">
                        <c:v>616</c:v>
                      </c:pt>
                      <c:pt idx="4946">
                        <c:v>619</c:v>
                      </c:pt>
                      <c:pt idx="4947">
                        <c:v>620</c:v>
                      </c:pt>
                      <c:pt idx="4948">
                        <c:v>622</c:v>
                      </c:pt>
                      <c:pt idx="4949">
                        <c:v>623</c:v>
                      </c:pt>
                      <c:pt idx="4950">
                        <c:v>623</c:v>
                      </c:pt>
                      <c:pt idx="4951">
                        <c:v>620</c:v>
                      </c:pt>
                      <c:pt idx="4952">
                        <c:v>616</c:v>
                      </c:pt>
                      <c:pt idx="4953">
                        <c:v>612</c:v>
                      </c:pt>
                      <c:pt idx="4954">
                        <c:v>607</c:v>
                      </c:pt>
                      <c:pt idx="4955">
                        <c:v>606</c:v>
                      </c:pt>
                      <c:pt idx="4956">
                        <c:v>607</c:v>
                      </c:pt>
                      <c:pt idx="4957">
                        <c:v>610</c:v>
                      </c:pt>
                      <c:pt idx="4958">
                        <c:v>612</c:v>
                      </c:pt>
                      <c:pt idx="4959">
                        <c:v>611</c:v>
                      </c:pt>
                      <c:pt idx="4960">
                        <c:v>611</c:v>
                      </c:pt>
                      <c:pt idx="4961">
                        <c:v>616</c:v>
                      </c:pt>
                      <c:pt idx="4962">
                        <c:v>617</c:v>
                      </c:pt>
                      <c:pt idx="4963">
                        <c:v>615</c:v>
                      </c:pt>
                      <c:pt idx="4964">
                        <c:v>610</c:v>
                      </c:pt>
                      <c:pt idx="4965">
                        <c:v>607</c:v>
                      </c:pt>
                      <c:pt idx="4966">
                        <c:v>607</c:v>
                      </c:pt>
                      <c:pt idx="4967">
                        <c:v>607</c:v>
                      </c:pt>
                      <c:pt idx="4968">
                        <c:v>607</c:v>
                      </c:pt>
                      <c:pt idx="4969">
                        <c:v>606</c:v>
                      </c:pt>
                      <c:pt idx="4970">
                        <c:v>608</c:v>
                      </c:pt>
                      <c:pt idx="4971">
                        <c:v>611</c:v>
                      </c:pt>
                      <c:pt idx="4972">
                        <c:v>615</c:v>
                      </c:pt>
                      <c:pt idx="4973">
                        <c:v>619</c:v>
                      </c:pt>
                      <c:pt idx="4974">
                        <c:v>619</c:v>
                      </c:pt>
                      <c:pt idx="4975">
                        <c:v>619</c:v>
                      </c:pt>
                      <c:pt idx="4976">
                        <c:v>617</c:v>
                      </c:pt>
                      <c:pt idx="4977">
                        <c:v>616</c:v>
                      </c:pt>
                      <c:pt idx="4978">
                        <c:v>613</c:v>
                      </c:pt>
                      <c:pt idx="4979">
                        <c:v>610</c:v>
                      </c:pt>
                      <c:pt idx="4980">
                        <c:v>605</c:v>
                      </c:pt>
                      <c:pt idx="4981">
                        <c:v>605</c:v>
                      </c:pt>
                      <c:pt idx="4982">
                        <c:v>606</c:v>
                      </c:pt>
                      <c:pt idx="4983">
                        <c:v>609</c:v>
                      </c:pt>
                      <c:pt idx="4984">
                        <c:v>610</c:v>
                      </c:pt>
                      <c:pt idx="4985">
                        <c:v>609</c:v>
                      </c:pt>
                      <c:pt idx="4986">
                        <c:v>609</c:v>
                      </c:pt>
                      <c:pt idx="4987">
                        <c:v>610</c:v>
                      </c:pt>
                      <c:pt idx="4988">
                        <c:v>611</c:v>
                      </c:pt>
                      <c:pt idx="4989">
                        <c:v>615</c:v>
                      </c:pt>
                      <c:pt idx="4990">
                        <c:v>620</c:v>
                      </c:pt>
                      <c:pt idx="4991">
                        <c:v>622</c:v>
                      </c:pt>
                      <c:pt idx="4992">
                        <c:v>619</c:v>
                      </c:pt>
                      <c:pt idx="4993">
                        <c:v>615</c:v>
                      </c:pt>
                      <c:pt idx="4994">
                        <c:v>615</c:v>
                      </c:pt>
                      <c:pt idx="4995">
                        <c:v>610</c:v>
                      </c:pt>
                      <c:pt idx="4996">
                        <c:v>611</c:v>
                      </c:pt>
                      <c:pt idx="4997">
                        <c:v>613</c:v>
                      </c:pt>
                      <c:pt idx="4998">
                        <c:v>616</c:v>
                      </c:pt>
                      <c:pt idx="4999">
                        <c:v>622</c:v>
                      </c:pt>
                      <c:pt idx="5000">
                        <c:v>623</c:v>
                      </c:pt>
                      <c:pt idx="5001">
                        <c:v>622</c:v>
                      </c:pt>
                      <c:pt idx="5002">
                        <c:v>616</c:v>
                      </c:pt>
                      <c:pt idx="5003">
                        <c:v>611</c:v>
                      </c:pt>
                      <c:pt idx="5004">
                        <c:v>608</c:v>
                      </c:pt>
                      <c:pt idx="5005">
                        <c:v>609</c:v>
                      </c:pt>
                      <c:pt idx="5006">
                        <c:v>609</c:v>
                      </c:pt>
                      <c:pt idx="5007">
                        <c:v>609</c:v>
                      </c:pt>
                      <c:pt idx="5008">
                        <c:v>608</c:v>
                      </c:pt>
                      <c:pt idx="5009">
                        <c:v>610</c:v>
                      </c:pt>
                      <c:pt idx="5010">
                        <c:v>615</c:v>
                      </c:pt>
                      <c:pt idx="5011">
                        <c:v>619</c:v>
                      </c:pt>
                      <c:pt idx="5012">
                        <c:v>621</c:v>
                      </c:pt>
                      <c:pt idx="5013">
                        <c:v>620</c:v>
                      </c:pt>
                      <c:pt idx="5014">
                        <c:v>619</c:v>
                      </c:pt>
                      <c:pt idx="5015">
                        <c:v>615</c:v>
                      </c:pt>
                      <c:pt idx="5016">
                        <c:v>611</c:v>
                      </c:pt>
                      <c:pt idx="5017">
                        <c:v>606</c:v>
                      </c:pt>
                      <c:pt idx="5018">
                        <c:v>607</c:v>
                      </c:pt>
                      <c:pt idx="5019">
                        <c:v>606</c:v>
                      </c:pt>
                      <c:pt idx="5020">
                        <c:v>608</c:v>
                      </c:pt>
                      <c:pt idx="5021">
                        <c:v>608</c:v>
                      </c:pt>
                      <c:pt idx="5022">
                        <c:v>611</c:v>
                      </c:pt>
                      <c:pt idx="5023">
                        <c:v>611</c:v>
                      </c:pt>
                      <c:pt idx="5024">
                        <c:v>612</c:v>
                      </c:pt>
                      <c:pt idx="5025">
                        <c:v>616</c:v>
                      </c:pt>
                      <c:pt idx="5026">
                        <c:v>620</c:v>
                      </c:pt>
                      <c:pt idx="5027">
                        <c:v>620</c:v>
                      </c:pt>
                      <c:pt idx="5028">
                        <c:v>622</c:v>
                      </c:pt>
                      <c:pt idx="5029">
                        <c:v>621</c:v>
                      </c:pt>
                      <c:pt idx="5030">
                        <c:v>621</c:v>
                      </c:pt>
                      <c:pt idx="5031">
                        <c:v>620</c:v>
                      </c:pt>
                      <c:pt idx="5032">
                        <c:v>617</c:v>
                      </c:pt>
                      <c:pt idx="5033">
                        <c:v>614</c:v>
                      </c:pt>
                      <c:pt idx="5034">
                        <c:v>611</c:v>
                      </c:pt>
                      <c:pt idx="5035">
                        <c:v>611</c:v>
                      </c:pt>
                      <c:pt idx="5036">
                        <c:v>611</c:v>
                      </c:pt>
                      <c:pt idx="5037">
                        <c:v>612</c:v>
                      </c:pt>
                      <c:pt idx="5038">
                        <c:v>610</c:v>
                      </c:pt>
                      <c:pt idx="5039">
                        <c:v>610</c:v>
                      </c:pt>
                      <c:pt idx="5040">
                        <c:v>611</c:v>
                      </c:pt>
                      <c:pt idx="5041">
                        <c:v>612</c:v>
                      </c:pt>
                      <c:pt idx="5042">
                        <c:v>613</c:v>
                      </c:pt>
                      <c:pt idx="5043">
                        <c:v>612</c:v>
                      </c:pt>
                      <c:pt idx="5044">
                        <c:v>609</c:v>
                      </c:pt>
                      <c:pt idx="5045">
                        <c:v>607</c:v>
                      </c:pt>
                      <c:pt idx="5046">
                        <c:v>607</c:v>
                      </c:pt>
                      <c:pt idx="5047">
                        <c:v>607</c:v>
                      </c:pt>
                      <c:pt idx="5048">
                        <c:v>609</c:v>
                      </c:pt>
                      <c:pt idx="5049">
                        <c:v>613</c:v>
                      </c:pt>
                      <c:pt idx="5050">
                        <c:v>618</c:v>
                      </c:pt>
                      <c:pt idx="5051">
                        <c:v>623</c:v>
                      </c:pt>
                      <c:pt idx="5052">
                        <c:v>621</c:v>
                      </c:pt>
                      <c:pt idx="5053">
                        <c:v>620</c:v>
                      </c:pt>
                      <c:pt idx="5054">
                        <c:v>618</c:v>
                      </c:pt>
                      <c:pt idx="5055">
                        <c:v>615</c:v>
                      </c:pt>
                      <c:pt idx="5056">
                        <c:v>612</c:v>
                      </c:pt>
                      <c:pt idx="5057">
                        <c:v>608</c:v>
                      </c:pt>
                      <c:pt idx="5058">
                        <c:v>607</c:v>
                      </c:pt>
                      <c:pt idx="5059">
                        <c:v>608</c:v>
                      </c:pt>
                      <c:pt idx="5060">
                        <c:v>609</c:v>
                      </c:pt>
                      <c:pt idx="5061">
                        <c:v>611</c:v>
                      </c:pt>
                      <c:pt idx="5062">
                        <c:v>612</c:v>
                      </c:pt>
                      <c:pt idx="5063">
                        <c:v>611</c:v>
                      </c:pt>
                      <c:pt idx="5064">
                        <c:v>613</c:v>
                      </c:pt>
                      <c:pt idx="5065">
                        <c:v>616</c:v>
                      </c:pt>
                      <c:pt idx="5066">
                        <c:v>621</c:v>
                      </c:pt>
                      <c:pt idx="5067">
                        <c:v>623</c:v>
                      </c:pt>
                      <c:pt idx="5068">
                        <c:v>622</c:v>
                      </c:pt>
                      <c:pt idx="5069">
                        <c:v>619</c:v>
                      </c:pt>
                      <c:pt idx="5070">
                        <c:v>616</c:v>
                      </c:pt>
                      <c:pt idx="5071">
                        <c:v>614</c:v>
                      </c:pt>
                      <c:pt idx="5072">
                        <c:v>612</c:v>
                      </c:pt>
                      <c:pt idx="5073">
                        <c:v>612</c:v>
                      </c:pt>
                      <c:pt idx="5074">
                        <c:v>613</c:v>
                      </c:pt>
                      <c:pt idx="5075">
                        <c:v>617</c:v>
                      </c:pt>
                      <c:pt idx="5076">
                        <c:v>620</c:v>
                      </c:pt>
                      <c:pt idx="5077">
                        <c:v>620</c:v>
                      </c:pt>
                      <c:pt idx="5078">
                        <c:v>620</c:v>
                      </c:pt>
                      <c:pt idx="5079">
                        <c:v>619</c:v>
                      </c:pt>
                      <c:pt idx="5080">
                        <c:v>618</c:v>
                      </c:pt>
                      <c:pt idx="5081">
                        <c:v>613</c:v>
                      </c:pt>
                      <c:pt idx="5082">
                        <c:v>611</c:v>
                      </c:pt>
                      <c:pt idx="5083">
                        <c:v>609</c:v>
                      </c:pt>
                      <c:pt idx="5084">
                        <c:v>611</c:v>
                      </c:pt>
                      <c:pt idx="5085">
                        <c:v>609</c:v>
                      </c:pt>
                      <c:pt idx="5086">
                        <c:v>607</c:v>
                      </c:pt>
                      <c:pt idx="5087">
                        <c:v>611</c:v>
                      </c:pt>
                      <c:pt idx="5088">
                        <c:v>616</c:v>
                      </c:pt>
                      <c:pt idx="5089">
                        <c:v>620</c:v>
                      </c:pt>
                      <c:pt idx="5090">
                        <c:v>621</c:v>
                      </c:pt>
                      <c:pt idx="5091">
                        <c:v>619</c:v>
                      </c:pt>
                      <c:pt idx="5092">
                        <c:v>617</c:v>
                      </c:pt>
                      <c:pt idx="5093">
                        <c:v>613</c:v>
                      </c:pt>
                      <c:pt idx="5094">
                        <c:v>611</c:v>
                      </c:pt>
                      <c:pt idx="5095">
                        <c:v>607</c:v>
                      </c:pt>
                      <c:pt idx="5096">
                        <c:v>605</c:v>
                      </c:pt>
                      <c:pt idx="5097">
                        <c:v>605</c:v>
                      </c:pt>
                      <c:pt idx="5098">
                        <c:v>607</c:v>
                      </c:pt>
                      <c:pt idx="5099">
                        <c:v>609</c:v>
                      </c:pt>
                      <c:pt idx="5100">
                        <c:v>609</c:v>
                      </c:pt>
                      <c:pt idx="5101">
                        <c:v>612</c:v>
                      </c:pt>
                      <c:pt idx="5102">
                        <c:v>615</c:v>
                      </c:pt>
                      <c:pt idx="5103">
                        <c:v>621</c:v>
                      </c:pt>
                      <c:pt idx="5104">
                        <c:v>623</c:v>
                      </c:pt>
                      <c:pt idx="5105">
                        <c:v>621</c:v>
                      </c:pt>
                      <c:pt idx="5106">
                        <c:v>618</c:v>
                      </c:pt>
                      <c:pt idx="5107">
                        <c:v>613</c:v>
                      </c:pt>
                      <c:pt idx="5108">
                        <c:v>607</c:v>
                      </c:pt>
                      <c:pt idx="5109">
                        <c:v>607</c:v>
                      </c:pt>
                      <c:pt idx="5110">
                        <c:v>609</c:v>
                      </c:pt>
                      <c:pt idx="5111">
                        <c:v>612</c:v>
                      </c:pt>
                      <c:pt idx="5112">
                        <c:v>610</c:v>
                      </c:pt>
                      <c:pt idx="5113">
                        <c:v>610</c:v>
                      </c:pt>
                      <c:pt idx="5114">
                        <c:v>610</c:v>
                      </c:pt>
                      <c:pt idx="5115">
                        <c:v>612</c:v>
                      </c:pt>
                      <c:pt idx="5116">
                        <c:v>618</c:v>
                      </c:pt>
                      <c:pt idx="5117">
                        <c:v>621</c:v>
                      </c:pt>
                      <c:pt idx="5118">
                        <c:v>622</c:v>
                      </c:pt>
                      <c:pt idx="5119">
                        <c:v>621</c:v>
                      </c:pt>
                      <c:pt idx="5120">
                        <c:v>616</c:v>
                      </c:pt>
                      <c:pt idx="5121">
                        <c:v>612</c:v>
                      </c:pt>
                      <c:pt idx="5122">
                        <c:v>609</c:v>
                      </c:pt>
                      <c:pt idx="5123">
                        <c:v>608</c:v>
                      </c:pt>
                      <c:pt idx="5124">
                        <c:v>613</c:v>
                      </c:pt>
                      <c:pt idx="5125">
                        <c:v>612</c:v>
                      </c:pt>
                      <c:pt idx="5126">
                        <c:v>610</c:v>
                      </c:pt>
                      <c:pt idx="5127">
                        <c:v>609</c:v>
                      </c:pt>
                      <c:pt idx="5128">
                        <c:v>613</c:v>
                      </c:pt>
                      <c:pt idx="5129">
                        <c:v>619</c:v>
                      </c:pt>
                      <c:pt idx="5130">
                        <c:v>619</c:v>
                      </c:pt>
                      <c:pt idx="5131">
                        <c:v>619</c:v>
                      </c:pt>
                      <c:pt idx="5132">
                        <c:v>617</c:v>
                      </c:pt>
                      <c:pt idx="5133">
                        <c:v>617</c:v>
                      </c:pt>
                      <c:pt idx="5134">
                        <c:v>612</c:v>
                      </c:pt>
                      <c:pt idx="5135">
                        <c:v>608</c:v>
                      </c:pt>
                      <c:pt idx="5136">
                        <c:v>606</c:v>
                      </c:pt>
                      <c:pt idx="5137">
                        <c:v>607</c:v>
                      </c:pt>
                      <c:pt idx="5138">
                        <c:v>611</c:v>
                      </c:pt>
                      <c:pt idx="5139">
                        <c:v>611</c:v>
                      </c:pt>
                      <c:pt idx="5140">
                        <c:v>610</c:v>
                      </c:pt>
                      <c:pt idx="5141">
                        <c:v>611</c:v>
                      </c:pt>
                      <c:pt idx="5142">
                        <c:v>615</c:v>
                      </c:pt>
                      <c:pt idx="5143">
                        <c:v>621</c:v>
                      </c:pt>
                      <c:pt idx="5144">
                        <c:v>624</c:v>
                      </c:pt>
                      <c:pt idx="5145">
                        <c:v>623</c:v>
                      </c:pt>
                      <c:pt idx="5146">
                        <c:v>619</c:v>
                      </c:pt>
                      <c:pt idx="5147">
                        <c:v>614</c:v>
                      </c:pt>
                      <c:pt idx="5148">
                        <c:v>611</c:v>
                      </c:pt>
                      <c:pt idx="5149">
                        <c:v>609</c:v>
                      </c:pt>
                      <c:pt idx="5150">
                        <c:v>611</c:v>
                      </c:pt>
                      <c:pt idx="5151">
                        <c:v>616</c:v>
                      </c:pt>
                      <c:pt idx="5152">
                        <c:v>619</c:v>
                      </c:pt>
                      <c:pt idx="5153">
                        <c:v>621</c:v>
                      </c:pt>
                      <c:pt idx="5154">
                        <c:v>620</c:v>
                      </c:pt>
                      <c:pt idx="5155">
                        <c:v>619</c:v>
                      </c:pt>
                      <c:pt idx="5156">
                        <c:v>618</c:v>
                      </c:pt>
                      <c:pt idx="5157">
                        <c:v>617</c:v>
                      </c:pt>
                      <c:pt idx="5158">
                        <c:v>614</c:v>
                      </c:pt>
                      <c:pt idx="5159">
                        <c:v>610</c:v>
                      </c:pt>
                      <c:pt idx="5160">
                        <c:v>608</c:v>
                      </c:pt>
                      <c:pt idx="5161">
                        <c:v>610</c:v>
                      </c:pt>
                      <c:pt idx="5162">
                        <c:v>610</c:v>
                      </c:pt>
                      <c:pt idx="5163">
                        <c:v>611</c:v>
                      </c:pt>
                      <c:pt idx="5164">
                        <c:v>615</c:v>
                      </c:pt>
                      <c:pt idx="5165">
                        <c:v>617</c:v>
                      </c:pt>
                      <c:pt idx="5166">
                        <c:v>620</c:v>
                      </c:pt>
                      <c:pt idx="5167">
                        <c:v>619</c:v>
                      </c:pt>
                      <c:pt idx="5168">
                        <c:v>616</c:v>
                      </c:pt>
                      <c:pt idx="5169">
                        <c:v>613</c:v>
                      </c:pt>
                      <c:pt idx="5170">
                        <c:v>610</c:v>
                      </c:pt>
                      <c:pt idx="5171">
                        <c:v>609</c:v>
                      </c:pt>
                      <c:pt idx="5172">
                        <c:v>608</c:v>
                      </c:pt>
                      <c:pt idx="5173">
                        <c:v>609</c:v>
                      </c:pt>
                      <c:pt idx="5174">
                        <c:v>607</c:v>
                      </c:pt>
                      <c:pt idx="5175">
                        <c:v>607</c:v>
                      </c:pt>
                      <c:pt idx="5176">
                        <c:v>608</c:v>
                      </c:pt>
                      <c:pt idx="5177">
                        <c:v>611</c:v>
                      </c:pt>
                      <c:pt idx="5178">
                        <c:v>614</c:v>
                      </c:pt>
                      <c:pt idx="5179">
                        <c:v>620</c:v>
                      </c:pt>
                      <c:pt idx="5180">
                        <c:v>623</c:v>
                      </c:pt>
                      <c:pt idx="5181">
                        <c:v>623</c:v>
                      </c:pt>
                      <c:pt idx="5182">
                        <c:v>623</c:v>
                      </c:pt>
                      <c:pt idx="5183">
                        <c:v>620</c:v>
                      </c:pt>
                      <c:pt idx="5184">
                        <c:v>614</c:v>
                      </c:pt>
                      <c:pt idx="5185">
                        <c:v>611</c:v>
                      </c:pt>
                      <c:pt idx="5186">
                        <c:v>608</c:v>
                      </c:pt>
                      <c:pt idx="5187">
                        <c:v>610</c:v>
                      </c:pt>
                      <c:pt idx="5188">
                        <c:v>611</c:v>
                      </c:pt>
                      <c:pt idx="5189">
                        <c:v>613</c:v>
                      </c:pt>
                      <c:pt idx="5190">
                        <c:v>614</c:v>
                      </c:pt>
                      <c:pt idx="5191">
                        <c:v>614</c:v>
                      </c:pt>
                      <c:pt idx="5192">
                        <c:v>615</c:v>
                      </c:pt>
                      <c:pt idx="5193">
                        <c:v>618</c:v>
                      </c:pt>
                      <c:pt idx="5194">
                        <c:v>620</c:v>
                      </c:pt>
                      <c:pt idx="5195">
                        <c:v>621</c:v>
                      </c:pt>
                      <c:pt idx="5196">
                        <c:v>620</c:v>
                      </c:pt>
                      <c:pt idx="5197">
                        <c:v>618</c:v>
                      </c:pt>
                      <c:pt idx="5198">
                        <c:v>614</c:v>
                      </c:pt>
                      <c:pt idx="5199">
                        <c:v>609</c:v>
                      </c:pt>
                      <c:pt idx="5200">
                        <c:v>605</c:v>
                      </c:pt>
                      <c:pt idx="5201">
                        <c:v>604</c:v>
                      </c:pt>
                      <c:pt idx="5202">
                        <c:v>606</c:v>
                      </c:pt>
                      <c:pt idx="5203">
                        <c:v>607</c:v>
                      </c:pt>
                      <c:pt idx="5204">
                        <c:v>612</c:v>
                      </c:pt>
                      <c:pt idx="5205">
                        <c:v>615</c:v>
                      </c:pt>
                      <c:pt idx="5206">
                        <c:v>618</c:v>
                      </c:pt>
                      <c:pt idx="5207">
                        <c:v>619</c:v>
                      </c:pt>
                      <c:pt idx="5208">
                        <c:v>620</c:v>
                      </c:pt>
                      <c:pt idx="5209">
                        <c:v>617</c:v>
                      </c:pt>
                      <c:pt idx="5210">
                        <c:v>614</c:v>
                      </c:pt>
                      <c:pt idx="5211">
                        <c:v>613</c:v>
                      </c:pt>
                      <c:pt idx="5212">
                        <c:v>612</c:v>
                      </c:pt>
                      <c:pt idx="5213">
                        <c:v>612</c:v>
                      </c:pt>
                      <c:pt idx="5214">
                        <c:v>612</c:v>
                      </c:pt>
                      <c:pt idx="5215">
                        <c:v>613</c:v>
                      </c:pt>
                      <c:pt idx="5216">
                        <c:v>612</c:v>
                      </c:pt>
                      <c:pt idx="5217">
                        <c:v>614</c:v>
                      </c:pt>
                      <c:pt idx="5218">
                        <c:v>617</c:v>
                      </c:pt>
                      <c:pt idx="5219">
                        <c:v>621</c:v>
                      </c:pt>
                      <c:pt idx="5220">
                        <c:v>622</c:v>
                      </c:pt>
                      <c:pt idx="5221">
                        <c:v>621</c:v>
                      </c:pt>
                      <c:pt idx="5222">
                        <c:v>618</c:v>
                      </c:pt>
                      <c:pt idx="5223">
                        <c:v>614</c:v>
                      </c:pt>
                      <c:pt idx="5224">
                        <c:v>609</c:v>
                      </c:pt>
                      <c:pt idx="5225">
                        <c:v>605</c:v>
                      </c:pt>
                      <c:pt idx="5226">
                        <c:v>604</c:v>
                      </c:pt>
                      <c:pt idx="5227">
                        <c:v>605</c:v>
                      </c:pt>
                      <c:pt idx="5228">
                        <c:v>608</c:v>
                      </c:pt>
                      <c:pt idx="5229">
                        <c:v>610</c:v>
                      </c:pt>
                      <c:pt idx="5230">
                        <c:v>609</c:v>
                      </c:pt>
                      <c:pt idx="5231">
                        <c:v>611</c:v>
                      </c:pt>
                      <c:pt idx="5232">
                        <c:v>614</c:v>
                      </c:pt>
                      <c:pt idx="5233">
                        <c:v>618</c:v>
                      </c:pt>
                      <c:pt idx="5234">
                        <c:v>620</c:v>
                      </c:pt>
                      <c:pt idx="5235">
                        <c:v>621</c:v>
                      </c:pt>
                      <c:pt idx="5236">
                        <c:v>621</c:v>
                      </c:pt>
                      <c:pt idx="5237">
                        <c:v>620</c:v>
                      </c:pt>
                      <c:pt idx="5238">
                        <c:v>617</c:v>
                      </c:pt>
                      <c:pt idx="5239">
                        <c:v>613</c:v>
                      </c:pt>
                      <c:pt idx="5240">
                        <c:v>609</c:v>
                      </c:pt>
                      <c:pt idx="5241">
                        <c:v>609</c:v>
                      </c:pt>
                      <c:pt idx="5242">
                        <c:v>611</c:v>
                      </c:pt>
                      <c:pt idx="5243">
                        <c:v>613</c:v>
                      </c:pt>
                      <c:pt idx="5244">
                        <c:v>616</c:v>
                      </c:pt>
                      <c:pt idx="5245">
                        <c:v>620</c:v>
                      </c:pt>
                      <c:pt idx="5246">
                        <c:v>623</c:v>
                      </c:pt>
                      <c:pt idx="5247">
                        <c:v>620</c:v>
                      </c:pt>
                      <c:pt idx="5248">
                        <c:v>617</c:v>
                      </c:pt>
                      <c:pt idx="5249">
                        <c:v>611</c:v>
                      </c:pt>
                      <c:pt idx="5250">
                        <c:v>607</c:v>
                      </c:pt>
                      <c:pt idx="5251">
                        <c:v>606</c:v>
                      </c:pt>
                      <c:pt idx="5252">
                        <c:v>607</c:v>
                      </c:pt>
                      <c:pt idx="5253">
                        <c:v>609</c:v>
                      </c:pt>
                      <c:pt idx="5254">
                        <c:v>612</c:v>
                      </c:pt>
                      <c:pt idx="5255">
                        <c:v>610</c:v>
                      </c:pt>
                      <c:pt idx="5256">
                        <c:v>609</c:v>
                      </c:pt>
                      <c:pt idx="5257">
                        <c:v>609</c:v>
                      </c:pt>
                      <c:pt idx="5258">
                        <c:v>608</c:v>
                      </c:pt>
                      <c:pt idx="5259">
                        <c:v>612</c:v>
                      </c:pt>
                      <c:pt idx="5260">
                        <c:v>617</c:v>
                      </c:pt>
                      <c:pt idx="5261">
                        <c:v>620</c:v>
                      </c:pt>
                      <c:pt idx="5262">
                        <c:v>619</c:v>
                      </c:pt>
                      <c:pt idx="5263">
                        <c:v>617</c:v>
                      </c:pt>
                      <c:pt idx="5264">
                        <c:v>613</c:v>
                      </c:pt>
                      <c:pt idx="5265">
                        <c:v>611</c:v>
                      </c:pt>
                      <c:pt idx="5266">
                        <c:v>613</c:v>
                      </c:pt>
                      <c:pt idx="5267">
                        <c:v>615</c:v>
                      </c:pt>
                      <c:pt idx="5268">
                        <c:v>617</c:v>
                      </c:pt>
                      <c:pt idx="5269">
                        <c:v>620</c:v>
                      </c:pt>
                      <c:pt idx="5270">
                        <c:v>620</c:v>
                      </c:pt>
                      <c:pt idx="5271">
                        <c:v>620</c:v>
                      </c:pt>
                      <c:pt idx="5272">
                        <c:v>616</c:v>
                      </c:pt>
                      <c:pt idx="5273">
                        <c:v>612</c:v>
                      </c:pt>
                      <c:pt idx="5274">
                        <c:v>608</c:v>
                      </c:pt>
                      <c:pt idx="5275">
                        <c:v>607</c:v>
                      </c:pt>
                      <c:pt idx="5276">
                        <c:v>609</c:v>
                      </c:pt>
                      <c:pt idx="5277">
                        <c:v>612</c:v>
                      </c:pt>
                      <c:pt idx="5278">
                        <c:v>610</c:v>
                      </c:pt>
                      <c:pt idx="5279">
                        <c:v>612</c:v>
                      </c:pt>
                      <c:pt idx="5280">
                        <c:v>615</c:v>
                      </c:pt>
                      <c:pt idx="5281">
                        <c:v>618</c:v>
                      </c:pt>
                      <c:pt idx="5282">
                        <c:v>615</c:v>
                      </c:pt>
                      <c:pt idx="5283">
                        <c:v>610</c:v>
                      </c:pt>
                      <c:pt idx="5284">
                        <c:v>604</c:v>
                      </c:pt>
                      <c:pt idx="5285">
                        <c:v>605</c:v>
                      </c:pt>
                      <c:pt idx="5286">
                        <c:v>606</c:v>
                      </c:pt>
                      <c:pt idx="5287">
                        <c:v>610</c:v>
                      </c:pt>
                      <c:pt idx="5288">
                        <c:v>609</c:v>
                      </c:pt>
                      <c:pt idx="5289">
                        <c:v>608</c:v>
                      </c:pt>
                      <c:pt idx="5290">
                        <c:v>607</c:v>
                      </c:pt>
                      <c:pt idx="5291">
                        <c:v>608</c:v>
                      </c:pt>
                      <c:pt idx="5292">
                        <c:v>612</c:v>
                      </c:pt>
                      <c:pt idx="5293">
                        <c:v>618</c:v>
                      </c:pt>
                      <c:pt idx="5294">
                        <c:v>621</c:v>
                      </c:pt>
                      <c:pt idx="5295">
                        <c:v>622</c:v>
                      </c:pt>
                      <c:pt idx="5296">
                        <c:v>622</c:v>
                      </c:pt>
                      <c:pt idx="5297">
                        <c:v>619</c:v>
                      </c:pt>
                      <c:pt idx="5298">
                        <c:v>616</c:v>
                      </c:pt>
                      <c:pt idx="5299">
                        <c:v>611</c:v>
                      </c:pt>
                      <c:pt idx="5300">
                        <c:v>606</c:v>
                      </c:pt>
                      <c:pt idx="5301">
                        <c:v>606</c:v>
                      </c:pt>
                      <c:pt idx="5302">
                        <c:v>610</c:v>
                      </c:pt>
                      <c:pt idx="5303">
                        <c:v>611</c:v>
                      </c:pt>
                      <c:pt idx="5304">
                        <c:v>611</c:v>
                      </c:pt>
                      <c:pt idx="5305">
                        <c:v>611</c:v>
                      </c:pt>
                      <c:pt idx="5306">
                        <c:v>617</c:v>
                      </c:pt>
                      <c:pt idx="5307">
                        <c:v>621</c:v>
                      </c:pt>
                      <c:pt idx="5308">
                        <c:v>622</c:v>
                      </c:pt>
                      <c:pt idx="5309">
                        <c:v>623</c:v>
                      </c:pt>
                      <c:pt idx="5310">
                        <c:v>622</c:v>
                      </c:pt>
                      <c:pt idx="5311">
                        <c:v>620</c:v>
                      </c:pt>
                      <c:pt idx="5312">
                        <c:v>619</c:v>
                      </c:pt>
                      <c:pt idx="5313">
                        <c:v>613</c:v>
                      </c:pt>
                      <c:pt idx="5314">
                        <c:v>609</c:v>
                      </c:pt>
                      <c:pt idx="5315">
                        <c:v>606</c:v>
                      </c:pt>
                      <c:pt idx="5316">
                        <c:v>606</c:v>
                      </c:pt>
                      <c:pt idx="5317">
                        <c:v>608</c:v>
                      </c:pt>
                      <c:pt idx="5318">
                        <c:v>610</c:v>
                      </c:pt>
                      <c:pt idx="5319">
                        <c:v>611</c:v>
                      </c:pt>
                      <c:pt idx="5320">
                        <c:v>615</c:v>
                      </c:pt>
                      <c:pt idx="5321">
                        <c:v>619</c:v>
                      </c:pt>
                      <c:pt idx="5322">
                        <c:v>618</c:v>
                      </c:pt>
                      <c:pt idx="5323">
                        <c:v>614</c:v>
                      </c:pt>
                      <c:pt idx="5324">
                        <c:v>608</c:v>
                      </c:pt>
                      <c:pt idx="5325">
                        <c:v>608</c:v>
                      </c:pt>
                      <c:pt idx="5326">
                        <c:v>610</c:v>
                      </c:pt>
                      <c:pt idx="5327">
                        <c:v>613</c:v>
                      </c:pt>
                      <c:pt idx="5328">
                        <c:v>612</c:v>
                      </c:pt>
                      <c:pt idx="5329">
                        <c:v>608</c:v>
                      </c:pt>
                      <c:pt idx="5330">
                        <c:v>609</c:v>
                      </c:pt>
                      <c:pt idx="5331">
                        <c:v>609</c:v>
                      </c:pt>
                      <c:pt idx="5332">
                        <c:v>614</c:v>
                      </c:pt>
                      <c:pt idx="5333">
                        <c:v>619</c:v>
                      </c:pt>
                      <c:pt idx="5334">
                        <c:v>621</c:v>
                      </c:pt>
                      <c:pt idx="5335">
                        <c:v>622</c:v>
                      </c:pt>
                      <c:pt idx="5336">
                        <c:v>618</c:v>
                      </c:pt>
                      <c:pt idx="5337">
                        <c:v>615</c:v>
                      </c:pt>
                      <c:pt idx="5338">
                        <c:v>614</c:v>
                      </c:pt>
                      <c:pt idx="5339">
                        <c:v>612</c:v>
                      </c:pt>
                      <c:pt idx="5340">
                        <c:v>612</c:v>
                      </c:pt>
                      <c:pt idx="5341">
                        <c:v>615</c:v>
                      </c:pt>
                      <c:pt idx="5342">
                        <c:v>618</c:v>
                      </c:pt>
                      <c:pt idx="5343">
                        <c:v>620</c:v>
                      </c:pt>
                      <c:pt idx="5344">
                        <c:v>621</c:v>
                      </c:pt>
                      <c:pt idx="5345">
                        <c:v>620</c:v>
                      </c:pt>
                      <c:pt idx="5346">
                        <c:v>617</c:v>
                      </c:pt>
                      <c:pt idx="5347">
                        <c:v>613</c:v>
                      </c:pt>
                      <c:pt idx="5348">
                        <c:v>607</c:v>
                      </c:pt>
                      <c:pt idx="5349">
                        <c:v>604</c:v>
                      </c:pt>
                      <c:pt idx="5350">
                        <c:v>603</c:v>
                      </c:pt>
                      <c:pt idx="5351">
                        <c:v>603</c:v>
                      </c:pt>
                      <c:pt idx="5352">
                        <c:v>607</c:v>
                      </c:pt>
                      <c:pt idx="5353">
                        <c:v>608</c:v>
                      </c:pt>
                      <c:pt idx="5354">
                        <c:v>610</c:v>
                      </c:pt>
                      <c:pt idx="5355">
                        <c:v>611</c:v>
                      </c:pt>
                      <c:pt idx="5356">
                        <c:v>616</c:v>
                      </c:pt>
                      <c:pt idx="5357">
                        <c:v>618</c:v>
                      </c:pt>
                      <c:pt idx="5358">
                        <c:v>615</c:v>
                      </c:pt>
                      <c:pt idx="5359">
                        <c:v>613</c:v>
                      </c:pt>
                      <c:pt idx="5360">
                        <c:v>606</c:v>
                      </c:pt>
                      <c:pt idx="5361">
                        <c:v>603</c:v>
                      </c:pt>
                      <c:pt idx="5362">
                        <c:v>605</c:v>
                      </c:pt>
                      <c:pt idx="5363">
                        <c:v>607</c:v>
                      </c:pt>
                      <c:pt idx="5364">
                        <c:v>608</c:v>
                      </c:pt>
                      <c:pt idx="5365">
                        <c:v>611</c:v>
                      </c:pt>
                      <c:pt idx="5366">
                        <c:v>614</c:v>
                      </c:pt>
                      <c:pt idx="5367">
                        <c:v>619</c:v>
                      </c:pt>
                      <c:pt idx="5368">
                        <c:v>622</c:v>
                      </c:pt>
                      <c:pt idx="5369">
                        <c:v>622</c:v>
                      </c:pt>
                      <c:pt idx="5370">
                        <c:v>621</c:v>
                      </c:pt>
                      <c:pt idx="5371">
                        <c:v>618</c:v>
                      </c:pt>
                      <c:pt idx="5372">
                        <c:v>615</c:v>
                      </c:pt>
                      <c:pt idx="5373">
                        <c:v>609</c:v>
                      </c:pt>
                      <c:pt idx="5374">
                        <c:v>609</c:v>
                      </c:pt>
                      <c:pt idx="5375">
                        <c:v>609</c:v>
                      </c:pt>
                      <c:pt idx="5376">
                        <c:v>611</c:v>
                      </c:pt>
                      <c:pt idx="5377">
                        <c:v>611</c:v>
                      </c:pt>
                      <c:pt idx="5378">
                        <c:v>611</c:v>
                      </c:pt>
                      <c:pt idx="5379">
                        <c:v>614</c:v>
                      </c:pt>
                      <c:pt idx="5380">
                        <c:v>617</c:v>
                      </c:pt>
                      <c:pt idx="5381">
                        <c:v>620</c:v>
                      </c:pt>
                      <c:pt idx="5382">
                        <c:v>622</c:v>
                      </c:pt>
                      <c:pt idx="5383">
                        <c:v>620</c:v>
                      </c:pt>
                      <c:pt idx="5384">
                        <c:v>618</c:v>
                      </c:pt>
                      <c:pt idx="5385">
                        <c:v>614</c:v>
                      </c:pt>
                      <c:pt idx="5386">
                        <c:v>610</c:v>
                      </c:pt>
                      <c:pt idx="5387">
                        <c:v>608</c:v>
                      </c:pt>
                      <c:pt idx="5388">
                        <c:v>608</c:v>
                      </c:pt>
                      <c:pt idx="5389">
                        <c:v>611</c:v>
                      </c:pt>
                      <c:pt idx="5390">
                        <c:v>611</c:v>
                      </c:pt>
                      <c:pt idx="5391">
                        <c:v>611</c:v>
                      </c:pt>
                      <c:pt idx="5392">
                        <c:v>608</c:v>
                      </c:pt>
                      <c:pt idx="5393">
                        <c:v>611</c:v>
                      </c:pt>
                      <c:pt idx="5394">
                        <c:v>614</c:v>
                      </c:pt>
                      <c:pt idx="5395">
                        <c:v>620</c:v>
                      </c:pt>
                      <c:pt idx="5396">
                        <c:v>618</c:v>
                      </c:pt>
                      <c:pt idx="5397">
                        <c:v>614</c:v>
                      </c:pt>
                      <c:pt idx="5398">
                        <c:v>611</c:v>
                      </c:pt>
                      <c:pt idx="5399">
                        <c:v>608</c:v>
                      </c:pt>
                      <c:pt idx="5400">
                        <c:v>608</c:v>
                      </c:pt>
                      <c:pt idx="5401">
                        <c:v>611</c:v>
                      </c:pt>
                      <c:pt idx="5402">
                        <c:v>611</c:v>
                      </c:pt>
                      <c:pt idx="5403">
                        <c:v>611</c:v>
                      </c:pt>
                      <c:pt idx="5404">
                        <c:v>615</c:v>
                      </c:pt>
                      <c:pt idx="5405">
                        <c:v>618</c:v>
                      </c:pt>
                      <c:pt idx="5406">
                        <c:v>622</c:v>
                      </c:pt>
                      <c:pt idx="5407">
                        <c:v>621</c:v>
                      </c:pt>
                      <c:pt idx="5408">
                        <c:v>619</c:v>
                      </c:pt>
                      <c:pt idx="5409">
                        <c:v>616</c:v>
                      </c:pt>
                      <c:pt idx="5410">
                        <c:v>614</c:v>
                      </c:pt>
                      <c:pt idx="5411">
                        <c:v>612</c:v>
                      </c:pt>
                      <c:pt idx="5412">
                        <c:v>614</c:v>
                      </c:pt>
                      <c:pt idx="5413">
                        <c:v>614</c:v>
                      </c:pt>
                      <c:pt idx="5414">
                        <c:v>614</c:v>
                      </c:pt>
                      <c:pt idx="5415">
                        <c:v>612</c:v>
                      </c:pt>
                      <c:pt idx="5416">
                        <c:v>612</c:v>
                      </c:pt>
                      <c:pt idx="5417">
                        <c:v>613</c:v>
                      </c:pt>
                      <c:pt idx="5418">
                        <c:v>612</c:v>
                      </c:pt>
                      <c:pt idx="5419">
                        <c:v>611</c:v>
                      </c:pt>
                      <c:pt idx="5420">
                        <c:v>608</c:v>
                      </c:pt>
                      <c:pt idx="5421">
                        <c:v>608</c:v>
                      </c:pt>
                      <c:pt idx="5422">
                        <c:v>608</c:v>
                      </c:pt>
                      <c:pt idx="5423">
                        <c:v>607</c:v>
                      </c:pt>
                      <c:pt idx="5424">
                        <c:v>606</c:v>
                      </c:pt>
                      <c:pt idx="5425">
                        <c:v>606</c:v>
                      </c:pt>
                      <c:pt idx="5426">
                        <c:v>608</c:v>
                      </c:pt>
                      <c:pt idx="5427">
                        <c:v>611</c:v>
                      </c:pt>
                      <c:pt idx="5428">
                        <c:v>614</c:v>
                      </c:pt>
                      <c:pt idx="5429">
                        <c:v>612</c:v>
                      </c:pt>
                      <c:pt idx="5430">
                        <c:v>612</c:v>
                      </c:pt>
                      <c:pt idx="5431">
                        <c:v>608</c:v>
                      </c:pt>
                      <c:pt idx="5432">
                        <c:v>607</c:v>
                      </c:pt>
                      <c:pt idx="5433">
                        <c:v>610</c:v>
                      </c:pt>
                      <c:pt idx="5434">
                        <c:v>613</c:v>
                      </c:pt>
                      <c:pt idx="5435">
                        <c:v>616</c:v>
                      </c:pt>
                      <c:pt idx="5436">
                        <c:v>617</c:v>
                      </c:pt>
                      <c:pt idx="5437">
                        <c:v>618</c:v>
                      </c:pt>
                      <c:pt idx="5438">
                        <c:v>617</c:v>
                      </c:pt>
                      <c:pt idx="5439">
                        <c:v>619</c:v>
                      </c:pt>
                      <c:pt idx="5440">
                        <c:v>619</c:v>
                      </c:pt>
                      <c:pt idx="5441">
                        <c:v>619</c:v>
                      </c:pt>
                      <c:pt idx="5442">
                        <c:v>620</c:v>
                      </c:pt>
                      <c:pt idx="5443">
                        <c:v>613</c:v>
                      </c:pt>
                      <c:pt idx="5444">
                        <c:v>612</c:v>
                      </c:pt>
                      <c:pt idx="5445">
                        <c:v>610</c:v>
                      </c:pt>
                      <c:pt idx="5446">
                        <c:v>613</c:v>
                      </c:pt>
                      <c:pt idx="5447">
                        <c:v>612</c:v>
                      </c:pt>
                      <c:pt idx="5448">
                        <c:v>612</c:v>
                      </c:pt>
                      <c:pt idx="5449">
                        <c:v>611</c:v>
                      </c:pt>
                      <c:pt idx="5450">
                        <c:v>614</c:v>
                      </c:pt>
                      <c:pt idx="5451">
                        <c:v>615</c:v>
                      </c:pt>
                      <c:pt idx="5452">
                        <c:v>613</c:v>
                      </c:pt>
                      <c:pt idx="5453">
                        <c:v>613</c:v>
                      </c:pt>
                      <c:pt idx="5454">
                        <c:v>614</c:v>
                      </c:pt>
                      <c:pt idx="5455">
                        <c:v>614</c:v>
                      </c:pt>
                      <c:pt idx="5456">
                        <c:v>614</c:v>
                      </c:pt>
                      <c:pt idx="5457">
                        <c:v>614</c:v>
                      </c:pt>
                      <c:pt idx="5458">
                        <c:v>615</c:v>
                      </c:pt>
                      <c:pt idx="5459">
                        <c:v>615</c:v>
                      </c:pt>
                      <c:pt idx="5460">
                        <c:v>614</c:v>
                      </c:pt>
                      <c:pt idx="5461">
                        <c:v>614</c:v>
                      </c:pt>
                      <c:pt idx="5462">
                        <c:v>613</c:v>
                      </c:pt>
                      <c:pt idx="5463">
                        <c:v>614</c:v>
                      </c:pt>
                      <c:pt idx="5464">
                        <c:v>617</c:v>
                      </c:pt>
                      <c:pt idx="5465">
                        <c:v>613</c:v>
                      </c:pt>
                      <c:pt idx="5466">
                        <c:v>613</c:v>
                      </c:pt>
                      <c:pt idx="5467">
                        <c:v>608</c:v>
                      </c:pt>
                      <c:pt idx="5468">
                        <c:v>614</c:v>
                      </c:pt>
                      <c:pt idx="5469">
                        <c:v>612</c:v>
                      </c:pt>
                      <c:pt idx="5470">
                        <c:v>613</c:v>
                      </c:pt>
                      <c:pt idx="5471">
                        <c:v>612</c:v>
                      </c:pt>
                      <c:pt idx="5472">
                        <c:v>610</c:v>
                      </c:pt>
                      <c:pt idx="5473">
                        <c:v>609</c:v>
                      </c:pt>
                      <c:pt idx="5474">
                        <c:v>607</c:v>
                      </c:pt>
                      <c:pt idx="5475">
                        <c:v>608</c:v>
                      </c:pt>
                      <c:pt idx="5476">
                        <c:v>609</c:v>
                      </c:pt>
                      <c:pt idx="5477">
                        <c:v>610</c:v>
                      </c:pt>
                      <c:pt idx="5478">
                        <c:v>610</c:v>
                      </c:pt>
                      <c:pt idx="5479">
                        <c:v>610</c:v>
                      </c:pt>
                      <c:pt idx="5480">
                        <c:v>611</c:v>
                      </c:pt>
                      <c:pt idx="5481">
                        <c:v>612</c:v>
                      </c:pt>
                      <c:pt idx="5482">
                        <c:v>613</c:v>
                      </c:pt>
                      <c:pt idx="5483">
                        <c:v>614</c:v>
                      </c:pt>
                      <c:pt idx="5484">
                        <c:v>612</c:v>
                      </c:pt>
                      <c:pt idx="5485">
                        <c:v>611</c:v>
                      </c:pt>
                      <c:pt idx="5486">
                        <c:v>610</c:v>
                      </c:pt>
                      <c:pt idx="5487">
                        <c:v>610</c:v>
                      </c:pt>
                      <c:pt idx="5488">
                        <c:v>612</c:v>
                      </c:pt>
                      <c:pt idx="5489">
                        <c:v>613</c:v>
                      </c:pt>
                      <c:pt idx="5490">
                        <c:v>613</c:v>
                      </c:pt>
                      <c:pt idx="5491">
                        <c:v>613</c:v>
                      </c:pt>
                      <c:pt idx="5492">
                        <c:v>614</c:v>
                      </c:pt>
                      <c:pt idx="5493">
                        <c:v>615</c:v>
                      </c:pt>
                      <c:pt idx="5494">
                        <c:v>610</c:v>
                      </c:pt>
                      <c:pt idx="5495">
                        <c:v>608</c:v>
                      </c:pt>
                      <c:pt idx="5496">
                        <c:v>608</c:v>
                      </c:pt>
                      <c:pt idx="5497">
                        <c:v>608</c:v>
                      </c:pt>
                      <c:pt idx="5498">
                        <c:v>610</c:v>
                      </c:pt>
                      <c:pt idx="5499">
                        <c:v>609</c:v>
                      </c:pt>
                      <c:pt idx="5500">
                        <c:v>610</c:v>
                      </c:pt>
                      <c:pt idx="5501">
                        <c:v>611</c:v>
                      </c:pt>
                      <c:pt idx="5502">
                        <c:v>612</c:v>
                      </c:pt>
                      <c:pt idx="5503">
                        <c:v>614</c:v>
                      </c:pt>
                      <c:pt idx="5504">
                        <c:v>613</c:v>
                      </c:pt>
                      <c:pt idx="5505">
                        <c:v>612</c:v>
                      </c:pt>
                      <c:pt idx="5506">
                        <c:v>609</c:v>
                      </c:pt>
                      <c:pt idx="5507">
                        <c:v>609</c:v>
                      </c:pt>
                      <c:pt idx="5508">
                        <c:v>609</c:v>
                      </c:pt>
                      <c:pt idx="5509">
                        <c:v>610</c:v>
                      </c:pt>
                      <c:pt idx="5510">
                        <c:v>609</c:v>
                      </c:pt>
                      <c:pt idx="5511">
                        <c:v>608</c:v>
                      </c:pt>
                      <c:pt idx="5512">
                        <c:v>607</c:v>
                      </c:pt>
                      <c:pt idx="5513">
                        <c:v>608</c:v>
                      </c:pt>
                      <c:pt idx="5514">
                        <c:v>609</c:v>
                      </c:pt>
                      <c:pt idx="5515">
                        <c:v>611</c:v>
                      </c:pt>
                      <c:pt idx="5516">
                        <c:v>614</c:v>
                      </c:pt>
                      <c:pt idx="5517">
                        <c:v>617</c:v>
                      </c:pt>
                      <c:pt idx="5518">
                        <c:v>615</c:v>
                      </c:pt>
                      <c:pt idx="5519">
                        <c:v>615</c:v>
                      </c:pt>
                      <c:pt idx="5520">
                        <c:v>614</c:v>
                      </c:pt>
                      <c:pt idx="5521">
                        <c:v>612</c:v>
                      </c:pt>
                      <c:pt idx="5522">
                        <c:v>611</c:v>
                      </c:pt>
                      <c:pt idx="5523">
                        <c:v>612</c:v>
                      </c:pt>
                      <c:pt idx="5524">
                        <c:v>612</c:v>
                      </c:pt>
                      <c:pt idx="5525">
                        <c:v>613</c:v>
                      </c:pt>
                      <c:pt idx="5526">
                        <c:v>613</c:v>
                      </c:pt>
                      <c:pt idx="5527">
                        <c:v>613</c:v>
                      </c:pt>
                      <c:pt idx="5528">
                        <c:v>615</c:v>
                      </c:pt>
                      <c:pt idx="5529">
                        <c:v>617</c:v>
                      </c:pt>
                      <c:pt idx="5530">
                        <c:v>615</c:v>
                      </c:pt>
                      <c:pt idx="5531">
                        <c:v>614</c:v>
                      </c:pt>
                      <c:pt idx="5532">
                        <c:v>612</c:v>
                      </c:pt>
                      <c:pt idx="5533">
                        <c:v>612</c:v>
                      </c:pt>
                      <c:pt idx="5534">
                        <c:v>611</c:v>
                      </c:pt>
                      <c:pt idx="5535">
                        <c:v>610</c:v>
                      </c:pt>
                      <c:pt idx="5536">
                        <c:v>610</c:v>
                      </c:pt>
                      <c:pt idx="5537">
                        <c:v>607</c:v>
                      </c:pt>
                      <c:pt idx="5538">
                        <c:v>607</c:v>
                      </c:pt>
                      <c:pt idx="5539">
                        <c:v>607</c:v>
                      </c:pt>
                      <c:pt idx="5540">
                        <c:v>607</c:v>
                      </c:pt>
                      <c:pt idx="5541">
                        <c:v>609</c:v>
                      </c:pt>
                      <c:pt idx="5542">
                        <c:v>610</c:v>
                      </c:pt>
                      <c:pt idx="5543">
                        <c:v>612</c:v>
                      </c:pt>
                      <c:pt idx="5544">
                        <c:v>613</c:v>
                      </c:pt>
                      <c:pt idx="5545">
                        <c:v>613</c:v>
                      </c:pt>
                      <c:pt idx="5546">
                        <c:v>614</c:v>
                      </c:pt>
                      <c:pt idx="5547">
                        <c:v>614</c:v>
                      </c:pt>
                      <c:pt idx="5548">
                        <c:v>614</c:v>
                      </c:pt>
                      <c:pt idx="5549">
                        <c:v>612</c:v>
                      </c:pt>
                      <c:pt idx="5550">
                        <c:v>610</c:v>
                      </c:pt>
                      <c:pt idx="5551">
                        <c:v>608</c:v>
                      </c:pt>
                      <c:pt idx="5552">
                        <c:v>608</c:v>
                      </c:pt>
                      <c:pt idx="5553">
                        <c:v>608</c:v>
                      </c:pt>
                      <c:pt idx="5554">
                        <c:v>611</c:v>
                      </c:pt>
                      <c:pt idx="5555">
                        <c:v>613</c:v>
                      </c:pt>
                      <c:pt idx="5556">
                        <c:v>615</c:v>
                      </c:pt>
                      <c:pt idx="5557">
                        <c:v>616</c:v>
                      </c:pt>
                      <c:pt idx="5558">
                        <c:v>616</c:v>
                      </c:pt>
                      <c:pt idx="5559">
                        <c:v>616</c:v>
                      </c:pt>
                      <c:pt idx="5560">
                        <c:v>615</c:v>
                      </c:pt>
                      <c:pt idx="5561">
                        <c:v>613</c:v>
                      </c:pt>
                      <c:pt idx="5562">
                        <c:v>613</c:v>
                      </c:pt>
                      <c:pt idx="5563">
                        <c:v>612</c:v>
                      </c:pt>
                      <c:pt idx="5564">
                        <c:v>612</c:v>
                      </c:pt>
                      <c:pt idx="5565">
                        <c:v>613</c:v>
                      </c:pt>
                      <c:pt idx="5566">
                        <c:v>614</c:v>
                      </c:pt>
                      <c:pt idx="5567">
                        <c:v>614</c:v>
                      </c:pt>
                      <c:pt idx="5568">
                        <c:v>616</c:v>
                      </c:pt>
                      <c:pt idx="5569">
                        <c:v>615</c:v>
                      </c:pt>
                      <c:pt idx="5570">
                        <c:v>614</c:v>
                      </c:pt>
                      <c:pt idx="5571">
                        <c:v>611</c:v>
                      </c:pt>
                      <c:pt idx="5572">
                        <c:v>609</c:v>
                      </c:pt>
                      <c:pt idx="5573">
                        <c:v>608</c:v>
                      </c:pt>
                      <c:pt idx="5574">
                        <c:v>608</c:v>
                      </c:pt>
                      <c:pt idx="5575">
                        <c:v>609</c:v>
                      </c:pt>
                      <c:pt idx="5576">
                        <c:v>611</c:v>
                      </c:pt>
                      <c:pt idx="5577">
                        <c:v>612</c:v>
                      </c:pt>
                      <c:pt idx="5578">
                        <c:v>613</c:v>
                      </c:pt>
                      <c:pt idx="5579">
                        <c:v>613</c:v>
                      </c:pt>
                      <c:pt idx="5580">
                        <c:v>614</c:v>
                      </c:pt>
                      <c:pt idx="5581">
                        <c:v>613</c:v>
                      </c:pt>
                      <c:pt idx="5582">
                        <c:v>611</c:v>
                      </c:pt>
                      <c:pt idx="5583">
                        <c:v>609</c:v>
                      </c:pt>
                      <c:pt idx="5584">
                        <c:v>607</c:v>
                      </c:pt>
                      <c:pt idx="5585">
                        <c:v>608</c:v>
                      </c:pt>
                      <c:pt idx="5586">
                        <c:v>606</c:v>
                      </c:pt>
                      <c:pt idx="5587">
                        <c:v>608</c:v>
                      </c:pt>
                      <c:pt idx="5588">
                        <c:v>610</c:v>
                      </c:pt>
                      <c:pt idx="5589">
                        <c:v>614</c:v>
                      </c:pt>
                      <c:pt idx="5590">
                        <c:v>614</c:v>
                      </c:pt>
                      <c:pt idx="5591">
                        <c:v>616</c:v>
                      </c:pt>
                      <c:pt idx="5592">
                        <c:v>616</c:v>
                      </c:pt>
                      <c:pt idx="5593">
                        <c:v>616</c:v>
                      </c:pt>
                      <c:pt idx="5594">
                        <c:v>614</c:v>
                      </c:pt>
                      <c:pt idx="5595">
                        <c:v>612</c:v>
                      </c:pt>
                      <c:pt idx="5596">
                        <c:v>609</c:v>
                      </c:pt>
                      <c:pt idx="5597">
                        <c:v>607</c:v>
                      </c:pt>
                      <c:pt idx="5598">
                        <c:v>607</c:v>
                      </c:pt>
                      <c:pt idx="5599">
                        <c:v>609</c:v>
                      </c:pt>
                      <c:pt idx="5600">
                        <c:v>611</c:v>
                      </c:pt>
                      <c:pt idx="5601">
                        <c:v>612</c:v>
                      </c:pt>
                      <c:pt idx="5602">
                        <c:v>614</c:v>
                      </c:pt>
                      <c:pt idx="5603">
                        <c:v>614</c:v>
                      </c:pt>
                      <c:pt idx="5604">
                        <c:v>614</c:v>
                      </c:pt>
                      <c:pt idx="5605">
                        <c:v>613</c:v>
                      </c:pt>
                      <c:pt idx="5606">
                        <c:v>612</c:v>
                      </c:pt>
                      <c:pt idx="5607">
                        <c:v>610</c:v>
                      </c:pt>
                      <c:pt idx="5608">
                        <c:v>609</c:v>
                      </c:pt>
                      <c:pt idx="5609">
                        <c:v>609</c:v>
                      </c:pt>
                      <c:pt idx="5610">
                        <c:v>609</c:v>
                      </c:pt>
                      <c:pt idx="5611">
                        <c:v>609</c:v>
                      </c:pt>
                      <c:pt idx="5612">
                        <c:v>608</c:v>
                      </c:pt>
                      <c:pt idx="5613">
                        <c:v>608</c:v>
                      </c:pt>
                      <c:pt idx="5614">
                        <c:v>608</c:v>
                      </c:pt>
                      <c:pt idx="5615">
                        <c:v>609</c:v>
                      </c:pt>
                      <c:pt idx="5616">
                        <c:v>611</c:v>
                      </c:pt>
                      <c:pt idx="5617">
                        <c:v>613</c:v>
                      </c:pt>
                      <c:pt idx="5618">
                        <c:v>615</c:v>
                      </c:pt>
                      <c:pt idx="5619">
                        <c:v>614</c:v>
                      </c:pt>
                      <c:pt idx="5620">
                        <c:v>614</c:v>
                      </c:pt>
                      <c:pt idx="5621">
                        <c:v>613</c:v>
                      </c:pt>
                      <c:pt idx="5622">
                        <c:v>611</c:v>
                      </c:pt>
                      <c:pt idx="5623">
                        <c:v>610</c:v>
                      </c:pt>
                      <c:pt idx="5624">
                        <c:v>609</c:v>
                      </c:pt>
                      <c:pt idx="5625">
                        <c:v>608</c:v>
                      </c:pt>
                      <c:pt idx="5626">
                        <c:v>609</c:v>
                      </c:pt>
                      <c:pt idx="5627">
                        <c:v>607</c:v>
                      </c:pt>
                      <c:pt idx="5628">
                        <c:v>608</c:v>
                      </c:pt>
                      <c:pt idx="5629">
                        <c:v>608</c:v>
                      </c:pt>
                      <c:pt idx="5630">
                        <c:v>609</c:v>
                      </c:pt>
                      <c:pt idx="5631">
                        <c:v>612</c:v>
                      </c:pt>
                      <c:pt idx="5632">
                        <c:v>615</c:v>
                      </c:pt>
                      <c:pt idx="5633">
                        <c:v>616</c:v>
                      </c:pt>
                      <c:pt idx="5634">
                        <c:v>616</c:v>
                      </c:pt>
                      <c:pt idx="5635">
                        <c:v>615</c:v>
                      </c:pt>
                      <c:pt idx="5636">
                        <c:v>613</c:v>
                      </c:pt>
                      <c:pt idx="5637">
                        <c:v>611</c:v>
                      </c:pt>
                      <c:pt idx="5638">
                        <c:v>609</c:v>
                      </c:pt>
                      <c:pt idx="5639">
                        <c:v>609</c:v>
                      </c:pt>
                      <c:pt idx="5640">
                        <c:v>607</c:v>
                      </c:pt>
                      <c:pt idx="5641">
                        <c:v>610</c:v>
                      </c:pt>
                      <c:pt idx="5642">
                        <c:v>612</c:v>
                      </c:pt>
                      <c:pt idx="5643">
                        <c:v>614</c:v>
                      </c:pt>
                      <c:pt idx="5644">
                        <c:v>616</c:v>
                      </c:pt>
                      <c:pt idx="5645">
                        <c:v>613</c:v>
                      </c:pt>
                      <c:pt idx="5646">
                        <c:v>611</c:v>
                      </c:pt>
                      <c:pt idx="5647">
                        <c:v>610</c:v>
                      </c:pt>
                      <c:pt idx="5648">
                        <c:v>610</c:v>
                      </c:pt>
                      <c:pt idx="5649">
                        <c:v>610</c:v>
                      </c:pt>
                      <c:pt idx="5650">
                        <c:v>612</c:v>
                      </c:pt>
                      <c:pt idx="5651">
                        <c:v>612</c:v>
                      </c:pt>
                      <c:pt idx="5652">
                        <c:v>614</c:v>
                      </c:pt>
                      <c:pt idx="5653">
                        <c:v>614</c:v>
                      </c:pt>
                      <c:pt idx="5654">
                        <c:v>612</c:v>
                      </c:pt>
                      <c:pt idx="5655">
                        <c:v>613</c:v>
                      </c:pt>
                      <c:pt idx="5656">
                        <c:v>611</c:v>
                      </c:pt>
                      <c:pt idx="5657">
                        <c:v>610</c:v>
                      </c:pt>
                      <c:pt idx="5658">
                        <c:v>609</c:v>
                      </c:pt>
                      <c:pt idx="5659">
                        <c:v>608</c:v>
                      </c:pt>
                      <c:pt idx="5660">
                        <c:v>609</c:v>
                      </c:pt>
                      <c:pt idx="5661">
                        <c:v>609</c:v>
                      </c:pt>
                      <c:pt idx="5662">
                        <c:v>610</c:v>
                      </c:pt>
                      <c:pt idx="5663">
                        <c:v>611</c:v>
                      </c:pt>
                      <c:pt idx="5664">
                        <c:v>612</c:v>
                      </c:pt>
                      <c:pt idx="5665">
                        <c:v>615</c:v>
                      </c:pt>
                      <c:pt idx="5666">
                        <c:v>617</c:v>
                      </c:pt>
                      <c:pt idx="5667">
                        <c:v>617</c:v>
                      </c:pt>
                      <c:pt idx="5668">
                        <c:v>617</c:v>
                      </c:pt>
                      <c:pt idx="5669">
                        <c:v>616</c:v>
                      </c:pt>
                      <c:pt idx="5670">
                        <c:v>614</c:v>
                      </c:pt>
                      <c:pt idx="5671">
                        <c:v>612</c:v>
                      </c:pt>
                      <c:pt idx="5672">
                        <c:v>611</c:v>
                      </c:pt>
                      <c:pt idx="5673">
                        <c:v>609</c:v>
                      </c:pt>
                      <c:pt idx="5674">
                        <c:v>607</c:v>
                      </c:pt>
                      <c:pt idx="5675">
                        <c:v>608</c:v>
                      </c:pt>
                      <c:pt idx="5676">
                        <c:v>609</c:v>
                      </c:pt>
                      <c:pt idx="5677">
                        <c:v>612</c:v>
                      </c:pt>
                      <c:pt idx="5678">
                        <c:v>614</c:v>
                      </c:pt>
                      <c:pt idx="5679">
                        <c:v>615</c:v>
                      </c:pt>
                      <c:pt idx="5680">
                        <c:v>615</c:v>
                      </c:pt>
                      <c:pt idx="5681">
                        <c:v>615</c:v>
                      </c:pt>
                      <c:pt idx="5682">
                        <c:v>613</c:v>
                      </c:pt>
                      <c:pt idx="5683">
                        <c:v>611</c:v>
                      </c:pt>
                      <c:pt idx="5684">
                        <c:v>608</c:v>
                      </c:pt>
                      <c:pt idx="5685">
                        <c:v>607</c:v>
                      </c:pt>
                      <c:pt idx="5686">
                        <c:v>607</c:v>
                      </c:pt>
                      <c:pt idx="5687">
                        <c:v>607</c:v>
                      </c:pt>
                      <c:pt idx="5688">
                        <c:v>608</c:v>
                      </c:pt>
                      <c:pt idx="5689">
                        <c:v>609</c:v>
                      </c:pt>
                      <c:pt idx="5690">
                        <c:v>610</c:v>
                      </c:pt>
                      <c:pt idx="5691">
                        <c:v>611</c:v>
                      </c:pt>
                      <c:pt idx="5692">
                        <c:v>614</c:v>
                      </c:pt>
                      <c:pt idx="5693">
                        <c:v>615</c:v>
                      </c:pt>
                      <c:pt idx="5694">
                        <c:v>614</c:v>
                      </c:pt>
                      <c:pt idx="5695">
                        <c:v>611</c:v>
                      </c:pt>
                      <c:pt idx="5696">
                        <c:v>609</c:v>
                      </c:pt>
                      <c:pt idx="5697">
                        <c:v>610</c:v>
                      </c:pt>
                      <c:pt idx="5698">
                        <c:v>610</c:v>
                      </c:pt>
                      <c:pt idx="5699">
                        <c:v>610</c:v>
                      </c:pt>
                      <c:pt idx="5700">
                        <c:v>608</c:v>
                      </c:pt>
                      <c:pt idx="5701">
                        <c:v>611</c:v>
                      </c:pt>
                      <c:pt idx="5702">
                        <c:v>613</c:v>
                      </c:pt>
                      <c:pt idx="5703">
                        <c:v>615</c:v>
                      </c:pt>
                      <c:pt idx="5704">
                        <c:v>614</c:v>
                      </c:pt>
                      <c:pt idx="5705">
                        <c:v>614</c:v>
                      </c:pt>
                      <c:pt idx="5706">
                        <c:v>614</c:v>
                      </c:pt>
                      <c:pt idx="5707">
                        <c:v>614</c:v>
                      </c:pt>
                      <c:pt idx="5708">
                        <c:v>615</c:v>
                      </c:pt>
                      <c:pt idx="5709">
                        <c:v>614</c:v>
                      </c:pt>
                      <c:pt idx="5710">
                        <c:v>613</c:v>
                      </c:pt>
                      <c:pt idx="5711">
                        <c:v>612</c:v>
                      </c:pt>
                      <c:pt idx="5712">
                        <c:v>611</c:v>
                      </c:pt>
                      <c:pt idx="5713">
                        <c:v>610</c:v>
                      </c:pt>
                      <c:pt idx="5714">
                        <c:v>611</c:v>
                      </c:pt>
                      <c:pt idx="5715">
                        <c:v>611</c:v>
                      </c:pt>
                      <c:pt idx="5716">
                        <c:v>611</c:v>
                      </c:pt>
                      <c:pt idx="5717">
                        <c:v>612</c:v>
                      </c:pt>
                      <c:pt idx="5718">
                        <c:v>612</c:v>
                      </c:pt>
                      <c:pt idx="5719">
                        <c:v>611</c:v>
                      </c:pt>
                      <c:pt idx="5720">
                        <c:v>612</c:v>
                      </c:pt>
                      <c:pt idx="5721">
                        <c:v>612</c:v>
                      </c:pt>
                      <c:pt idx="5722">
                        <c:v>614</c:v>
                      </c:pt>
                      <c:pt idx="5723">
                        <c:v>614</c:v>
                      </c:pt>
                      <c:pt idx="5724">
                        <c:v>615</c:v>
                      </c:pt>
                      <c:pt idx="5725">
                        <c:v>614</c:v>
                      </c:pt>
                      <c:pt idx="5726">
                        <c:v>614</c:v>
                      </c:pt>
                      <c:pt idx="5727">
                        <c:v>612</c:v>
                      </c:pt>
                      <c:pt idx="5728">
                        <c:v>611</c:v>
                      </c:pt>
                      <c:pt idx="5729">
                        <c:v>611</c:v>
                      </c:pt>
                      <c:pt idx="5730">
                        <c:v>609</c:v>
                      </c:pt>
                      <c:pt idx="5731">
                        <c:v>609</c:v>
                      </c:pt>
                      <c:pt idx="5732">
                        <c:v>610</c:v>
                      </c:pt>
                      <c:pt idx="5733">
                        <c:v>607</c:v>
                      </c:pt>
                      <c:pt idx="5734">
                        <c:v>606</c:v>
                      </c:pt>
                      <c:pt idx="5735">
                        <c:v>607</c:v>
                      </c:pt>
                      <c:pt idx="5736">
                        <c:v>605</c:v>
                      </c:pt>
                      <c:pt idx="5737">
                        <c:v>611</c:v>
                      </c:pt>
                      <c:pt idx="5738">
                        <c:v>609</c:v>
                      </c:pt>
                      <c:pt idx="5739">
                        <c:v>614</c:v>
                      </c:pt>
                      <c:pt idx="5740">
                        <c:v>615</c:v>
                      </c:pt>
                      <c:pt idx="5741">
                        <c:v>612</c:v>
                      </c:pt>
                      <c:pt idx="5742">
                        <c:v>611</c:v>
                      </c:pt>
                      <c:pt idx="5743">
                        <c:v>611</c:v>
                      </c:pt>
                      <c:pt idx="5744">
                        <c:v>611</c:v>
                      </c:pt>
                      <c:pt idx="5745">
                        <c:v>612</c:v>
                      </c:pt>
                      <c:pt idx="5746">
                        <c:v>609</c:v>
                      </c:pt>
                      <c:pt idx="5747">
                        <c:v>612</c:v>
                      </c:pt>
                      <c:pt idx="5748">
                        <c:v>622</c:v>
                      </c:pt>
                      <c:pt idx="5749">
                        <c:v>617</c:v>
                      </c:pt>
                      <c:pt idx="5750">
                        <c:v>617</c:v>
                      </c:pt>
                      <c:pt idx="5751">
                        <c:v>613</c:v>
                      </c:pt>
                      <c:pt idx="5752">
                        <c:v>615</c:v>
                      </c:pt>
                      <c:pt idx="5753">
                        <c:v>619</c:v>
                      </c:pt>
                      <c:pt idx="5754">
                        <c:v>617</c:v>
                      </c:pt>
                      <c:pt idx="5755">
                        <c:v>617</c:v>
                      </c:pt>
                      <c:pt idx="5756">
                        <c:v>613</c:v>
                      </c:pt>
                      <c:pt idx="5757">
                        <c:v>610</c:v>
                      </c:pt>
                      <c:pt idx="5758">
                        <c:v>607</c:v>
                      </c:pt>
                      <c:pt idx="5759">
                        <c:v>609</c:v>
                      </c:pt>
                      <c:pt idx="5760">
                        <c:v>611</c:v>
                      </c:pt>
                      <c:pt idx="5761">
                        <c:v>611</c:v>
                      </c:pt>
                      <c:pt idx="5762">
                        <c:v>609</c:v>
                      </c:pt>
                      <c:pt idx="5763">
                        <c:v>611</c:v>
                      </c:pt>
                      <c:pt idx="5764">
                        <c:v>612</c:v>
                      </c:pt>
                      <c:pt idx="5765">
                        <c:v>613</c:v>
                      </c:pt>
                      <c:pt idx="5766">
                        <c:v>614</c:v>
                      </c:pt>
                      <c:pt idx="5767">
                        <c:v>614</c:v>
                      </c:pt>
                      <c:pt idx="5768">
                        <c:v>612</c:v>
                      </c:pt>
                      <c:pt idx="5769">
                        <c:v>610</c:v>
                      </c:pt>
                      <c:pt idx="5770">
                        <c:v>603</c:v>
                      </c:pt>
                      <c:pt idx="5771">
                        <c:v>604</c:v>
                      </c:pt>
                      <c:pt idx="5772">
                        <c:v>605</c:v>
                      </c:pt>
                      <c:pt idx="5773">
                        <c:v>612</c:v>
                      </c:pt>
                      <c:pt idx="5774">
                        <c:v>617</c:v>
                      </c:pt>
                      <c:pt idx="5775">
                        <c:v>620</c:v>
                      </c:pt>
                      <c:pt idx="5776">
                        <c:v>619</c:v>
                      </c:pt>
                      <c:pt idx="5777">
                        <c:v>618</c:v>
                      </c:pt>
                      <c:pt idx="5778">
                        <c:v>615</c:v>
                      </c:pt>
                      <c:pt idx="5779">
                        <c:v>613</c:v>
                      </c:pt>
                      <c:pt idx="5780">
                        <c:v>610</c:v>
                      </c:pt>
                      <c:pt idx="5781">
                        <c:v>609</c:v>
                      </c:pt>
                      <c:pt idx="5782">
                        <c:v>609</c:v>
                      </c:pt>
                      <c:pt idx="5783">
                        <c:v>609</c:v>
                      </c:pt>
                      <c:pt idx="5784">
                        <c:v>607</c:v>
                      </c:pt>
                      <c:pt idx="5785">
                        <c:v>606</c:v>
                      </c:pt>
                      <c:pt idx="5786">
                        <c:v>606</c:v>
                      </c:pt>
                      <c:pt idx="5787">
                        <c:v>609</c:v>
                      </c:pt>
                      <c:pt idx="5788">
                        <c:v>610</c:v>
                      </c:pt>
                      <c:pt idx="5789">
                        <c:v>613</c:v>
                      </c:pt>
                      <c:pt idx="5790">
                        <c:v>615</c:v>
                      </c:pt>
                      <c:pt idx="5791">
                        <c:v>616</c:v>
                      </c:pt>
                      <c:pt idx="5792">
                        <c:v>613</c:v>
                      </c:pt>
                      <c:pt idx="5793">
                        <c:v>612</c:v>
                      </c:pt>
                      <c:pt idx="5794">
                        <c:v>609</c:v>
                      </c:pt>
                      <c:pt idx="5795">
                        <c:v>610</c:v>
                      </c:pt>
                      <c:pt idx="5796">
                        <c:v>606</c:v>
                      </c:pt>
                      <c:pt idx="5797">
                        <c:v>605</c:v>
                      </c:pt>
                      <c:pt idx="5798">
                        <c:v>604</c:v>
                      </c:pt>
                      <c:pt idx="5799">
                        <c:v>607</c:v>
                      </c:pt>
                      <c:pt idx="5800">
                        <c:v>607</c:v>
                      </c:pt>
                      <c:pt idx="5801">
                        <c:v>609</c:v>
                      </c:pt>
                      <c:pt idx="5802">
                        <c:v>611</c:v>
                      </c:pt>
                      <c:pt idx="5803">
                        <c:v>615</c:v>
                      </c:pt>
                      <c:pt idx="5804">
                        <c:v>618</c:v>
                      </c:pt>
                      <c:pt idx="5805">
                        <c:v>622</c:v>
                      </c:pt>
                      <c:pt idx="5806">
                        <c:v>623</c:v>
                      </c:pt>
                      <c:pt idx="5807">
                        <c:v>619</c:v>
                      </c:pt>
                      <c:pt idx="5808">
                        <c:v>616</c:v>
                      </c:pt>
                      <c:pt idx="5809">
                        <c:v>611</c:v>
                      </c:pt>
                      <c:pt idx="5810">
                        <c:v>608</c:v>
                      </c:pt>
                      <c:pt idx="5811">
                        <c:v>605</c:v>
                      </c:pt>
                      <c:pt idx="5812">
                        <c:v>604</c:v>
                      </c:pt>
                      <c:pt idx="5813">
                        <c:v>603</c:v>
                      </c:pt>
                      <c:pt idx="5814">
                        <c:v>604</c:v>
                      </c:pt>
                      <c:pt idx="5815">
                        <c:v>604</c:v>
                      </c:pt>
                      <c:pt idx="5816">
                        <c:v>605</c:v>
                      </c:pt>
                      <c:pt idx="5817">
                        <c:v>608</c:v>
                      </c:pt>
                      <c:pt idx="5818">
                        <c:v>612</c:v>
                      </c:pt>
                      <c:pt idx="5819">
                        <c:v>616</c:v>
                      </c:pt>
                      <c:pt idx="5820">
                        <c:v>619</c:v>
                      </c:pt>
                      <c:pt idx="5821">
                        <c:v>621</c:v>
                      </c:pt>
                      <c:pt idx="5822">
                        <c:v>619</c:v>
                      </c:pt>
                      <c:pt idx="5823">
                        <c:v>617</c:v>
                      </c:pt>
                      <c:pt idx="5824">
                        <c:v>613</c:v>
                      </c:pt>
                      <c:pt idx="5825">
                        <c:v>613</c:v>
                      </c:pt>
                      <c:pt idx="5826">
                        <c:v>612</c:v>
                      </c:pt>
                      <c:pt idx="5827">
                        <c:v>611</c:v>
                      </c:pt>
                      <c:pt idx="5828">
                        <c:v>612</c:v>
                      </c:pt>
                      <c:pt idx="5829">
                        <c:v>610</c:v>
                      </c:pt>
                      <c:pt idx="5830">
                        <c:v>614</c:v>
                      </c:pt>
                      <c:pt idx="5831">
                        <c:v>614</c:v>
                      </c:pt>
                      <c:pt idx="5832">
                        <c:v>620</c:v>
                      </c:pt>
                      <c:pt idx="5833">
                        <c:v>620</c:v>
                      </c:pt>
                      <c:pt idx="5834">
                        <c:v>621</c:v>
                      </c:pt>
                      <c:pt idx="5835">
                        <c:v>616</c:v>
                      </c:pt>
                      <c:pt idx="5836">
                        <c:v>612</c:v>
                      </c:pt>
                      <c:pt idx="5837">
                        <c:v>608</c:v>
                      </c:pt>
                      <c:pt idx="5838">
                        <c:v>609</c:v>
                      </c:pt>
                      <c:pt idx="5839">
                        <c:v>608</c:v>
                      </c:pt>
                      <c:pt idx="5840">
                        <c:v>609</c:v>
                      </c:pt>
                      <c:pt idx="5841">
                        <c:v>611</c:v>
                      </c:pt>
                      <c:pt idx="5842">
                        <c:v>614</c:v>
                      </c:pt>
                      <c:pt idx="5843">
                        <c:v>614</c:v>
                      </c:pt>
                      <c:pt idx="5844">
                        <c:v>610</c:v>
                      </c:pt>
                      <c:pt idx="5845">
                        <c:v>608</c:v>
                      </c:pt>
                      <c:pt idx="5846">
                        <c:v>605</c:v>
                      </c:pt>
                      <c:pt idx="5847">
                        <c:v>604</c:v>
                      </c:pt>
                      <c:pt idx="5848">
                        <c:v>604</c:v>
                      </c:pt>
                      <c:pt idx="5849">
                        <c:v>606</c:v>
                      </c:pt>
                      <c:pt idx="5850">
                        <c:v>608</c:v>
                      </c:pt>
                      <c:pt idx="5851">
                        <c:v>611</c:v>
                      </c:pt>
                      <c:pt idx="5852">
                        <c:v>613</c:v>
                      </c:pt>
                      <c:pt idx="5853">
                        <c:v>616</c:v>
                      </c:pt>
                      <c:pt idx="5854">
                        <c:v>617</c:v>
                      </c:pt>
                      <c:pt idx="5855">
                        <c:v>617</c:v>
                      </c:pt>
                      <c:pt idx="5856">
                        <c:v>614</c:v>
                      </c:pt>
                      <c:pt idx="5857">
                        <c:v>612</c:v>
                      </c:pt>
                      <c:pt idx="5858">
                        <c:v>610</c:v>
                      </c:pt>
                      <c:pt idx="5859">
                        <c:v>608</c:v>
                      </c:pt>
                      <c:pt idx="5860">
                        <c:v>609</c:v>
                      </c:pt>
                      <c:pt idx="5861">
                        <c:v>605</c:v>
                      </c:pt>
                      <c:pt idx="5862">
                        <c:v>605</c:v>
                      </c:pt>
                      <c:pt idx="5863">
                        <c:v>603</c:v>
                      </c:pt>
                      <c:pt idx="5864">
                        <c:v>603</c:v>
                      </c:pt>
                      <c:pt idx="5865">
                        <c:v>606</c:v>
                      </c:pt>
                      <c:pt idx="5866">
                        <c:v>612</c:v>
                      </c:pt>
                      <c:pt idx="5867">
                        <c:v>616</c:v>
                      </c:pt>
                      <c:pt idx="5868">
                        <c:v>620</c:v>
                      </c:pt>
                      <c:pt idx="5869">
                        <c:v>617</c:v>
                      </c:pt>
                      <c:pt idx="5870">
                        <c:v>616</c:v>
                      </c:pt>
                      <c:pt idx="5871">
                        <c:v>611</c:v>
                      </c:pt>
                      <c:pt idx="5872">
                        <c:v>611</c:v>
                      </c:pt>
                      <c:pt idx="5873">
                        <c:v>608</c:v>
                      </c:pt>
                      <c:pt idx="5874">
                        <c:v>608</c:v>
                      </c:pt>
                      <c:pt idx="5875">
                        <c:v>607</c:v>
                      </c:pt>
                      <c:pt idx="5876">
                        <c:v>609</c:v>
                      </c:pt>
                      <c:pt idx="5877">
                        <c:v>610</c:v>
                      </c:pt>
                      <c:pt idx="5878">
                        <c:v>615</c:v>
                      </c:pt>
                      <c:pt idx="5879">
                        <c:v>617</c:v>
                      </c:pt>
                      <c:pt idx="5880">
                        <c:v>621</c:v>
                      </c:pt>
                      <c:pt idx="5881">
                        <c:v>619</c:v>
                      </c:pt>
                      <c:pt idx="5882">
                        <c:v>617</c:v>
                      </c:pt>
                      <c:pt idx="5883">
                        <c:v>614</c:v>
                      </c:pt>
                      <c:pt idx="5884">
                        <c:v>609</c:v>
                      </c:pt>
                      <c:pt idx="5885">
                        <c:v>605</c:v>
                      </c:pt>
                      <c:pt idx="5886">
                        <c:v>604</c:v>
                      </c:pt>
                      <c:pt idx="5887">
                        <c:v>606</c:v>
                      </c:pt>
                      <c:pt idx="5888">
                        <c:v>608</c:v>
                      </c:pt>
                      <c:pt idx="5889">
                        <c:v>608</c:v>
                      </c:pt>
                      <c:pt idx="5890">
                        <c:v>612</c:v>
                      </c:pt>
                      <c:pt idx="5891">
                        <c:v>615</c:v>
                      </c:pt>
                      <c:pt idx="5892">
                        <c:v>618</c:v>
                      </c:pt>
                      <c:pt idx="5893">
                        <c:v>621</c:v>
                      </c:pt>
                      <c:pt idx="5894">
                        <c:v>620</c:v>
                      </c:pt>
                      <c:pt idx="5895">
                        <c:v>620</c:v>
                      </c:pt>
                      <c:pt idx="5896">
                        <c:v>617</c:v>
                      </c:pt>
                      <c:pt idx="5897">
                        <c:v>612</c:v>
                      </c:pt>
                      <c:pt idx="5898">
                        <c:v>608</c:v>
                      </c:pt>
                      <c:pt idx="5899">
                        <c:v>605</c:v>
                      </c:pt>
                      <c:pt idx="5900">
                        <c:v>604</c:v>
                      </c:pt>
                      <c:pt idx="5901">
                        <c:v>602</c:v>
                      </c:pt>
                      <c:pt idx="5902">
                        <c:v>601</c:v>
                      </c:pt>
                      <c:pt idx="5903">
                        <c:v>602</c:v>
                      </c:pt>
                      <c:pt idx="5904">
                        <c:v>605</c:v>
                      </c:pt>
                      <c:pt idx="5905">
                        <c:v>609</c:v>
                      </c:pt>
                      <c:pt idx="5906">
                        <c:v>613</c:v>
                      </c:pt>
                      <c:pt idx="5907">
                        <c:v>616</c:v>
                      </c:pt>
                      <c:pt idx="5908">
                        <c:v>618</c:v>
                      </c:pt>
                      <c:pt idx="5909">
                        <c:v>620</c:v>
                      </c:pt>
                      <c:pt idx="5910">
                        <c:v>620</c:v>
                      </c:pt>
                      <c:pt idx="5911">
                        <c:v>616</c:v>
                      </c:pt>
                      <c:pt idx="5912">
                        <c:v>612</c:v>
                      </c:pt>
                      <c:pt idx="5913">
                        <c:v>608</c:v>
                      </c:pt>
                      <c:pt idx="5914">
                        <c:v>607</c:v>
                      </c:pt>
                      <c:pt idx="5915">
                        <c:v>603</c:v>
                      </c:pt>
                      <c:pt idx="5916">
                        <c:v>605</c:v>
                      </c:pt>
                      <c:pt idx="5917">
                        <c:v>605</c:v>
                      </c:pt>
                      <c:pt idx="5918">
                        <c:v>609</c:v>
                      </c:pt>
                      <c:pt idx="5919">
                        <c:v>611</c:v>
                      </c:pt>
                      <c:pt idx="5920">
                        <c:v>613</c:v>
                      </c:pt>
                      <c:pt idx="5921">
                        <c:v>610</c:v>
                      </c:pt>
                      <c:pt idx="5922">
                        <c:v>608</c:v>
                      </c:pt>
                      <c:pt idx="5923">
                        <c:v>606</c:v>
                      </c:pt>
                      <c:pt idx="5924">
                        <c:v>603</c:v>
                      </c:pt>
                      <c:pt idx="5925">
                        <c:v>603</c:v>
                      </c:pt>
                      <c:pt idx="5926">
                        <c:v>604</c:v>
                      </c:pt>
                      <c:pt idx="5927">
                        <c:v>606</c:v>
                      </c:pt>
                      <c:pt idx="5928">
                        <c:v>609</c:v>
                      </c:pt>
                      <c:pt idx="5929">
                        <c:v>610</c:v>
                      </c:pt>
                      <c:pt idx="5930">
                        <c:v>612</c:v>
                      </c:pt>
                      <c:pt idx="5931">
                        <c:v>614</c:v>
                      </c:pt>
                      <c:pt idx="5932">
                        <c:v>617</c:v>
                      </c:pt>
                      <c:pt idx="5933">
                        <c:v>619</c:v>
                      </c:pt>
                      <c:pt idx="5934">
                        <c:v>618</c:v>
                      </c:pt>
                      <c:pt idx="5935">
                        <c:v>614</c:v>
                      </c:pt>
                      <c:pt idx="5936">
                        <c:v>611</c:v>
                      </c:pt>
                      <c:pt idx="5937">
                        <c:v>608</c:v>
                      </c:pt>
                      <c:pt idx="5938">
                        <c:v>609</c:v>
                      </c:pt>
                      <c:pt idx="5939">
                        <c:v>609</c:v>
                      </c:pt>
                      <c:pt idx="5940">
                        <c:v>610</c:v>
                      </c:pt>
                      <c:pt idx="5941">
                        <c:v>605</c:v>
                      </c:pt>
                      <c:pt idx="5942">
                        <c:v>602</c:v>
                      </c:pt>
                      <c:pt idx="5943">
                        <c:v>604</c:v>
                      </c:pt>
                      <c:pt idx="5944">
                        <c:v>609</c:v>
                      </c:pt>
                      <c:pt idx="5945">
                        <c:v>612</c:v>
                      </c:pt>
                      <c:pt idx="5946">
                        <c:v>616</c:v>
                      </c:pt>
                      <c:pt idx="5947">
                        <c:v>617</c:v>
                      </c:pt>
                      <c:pt idx="5948">
                        <c:v>618</c:v>
                      </c:pt>
                      <c:pt idx="5949">
                        <c:v>615</c:v>
                      </c:pt>
                      <c:pt idx="5950">
                        <c:v>613</c:v>
                      </c:pt>
                      <c:pt idx="5951">
                        <c:v>608</c:v>
                      </c:pt>
                      <c:pt idx="5952">
                        <c:v>605</c:v>
                      </c:pt>
                      <c:pt idx="5953">
                        <c:v>605</c:v>
                      </c:pt>
                      <c:pt idx="5954">
                        <c:v>606</c:v>
                      </c:pt>
                      <c:pt idx="5955">
                        <c:v>608</c:v>
                      </c:pt>
                      <c:pt idx="5956">
                        <c:v>611</c:v>
                      </c:pt>
                      <c:pt idx="5957">
                        <c:v>614</c:v>
                      </c:pt>
                      <c:pt idx="5958">
                        <c:v>617</c:v>
                      </c:pt>
                      <c:pt idx="5959">
                        <c:v>620</c:v>
                      </c:pt>
                      <c:pt idx="5960">
                        <c:v>620</c:v>
                      </c:pt>
                      <c:pt idx="5961">
                        <c:v>616</c:v>
                      </c:pt>
                      <c:pt idx="5962">
                        <c:v>611</c:v>
                      </c:pt>
                      <c:pt idx="5963">
                        <c:v>605</c:v>
                      </c:pt>
                      <c:pt idx="5964">
                        <c:v>602</c:v>
                      </c:pt>
                      <c:pt idx="5965">
                        <c:v>599</c:v>
                      </c:pt>
                      <c:pt idx="5966">
                        <c:v>602</c:v>
                      </c:pt>
                      <c:pt idx="5967">
                        <c:v>605</c:v>
                      </c:pt>
                      <c:pt idx="5968">
                        <c:v>609</c:v>
                      </c:pt>
                      <c:pt idx="5969">
                        <c:v>611</c:v>
                      </c:pt>
                      <c:pt idx="5970">
                        <c:v>613</c:v>
                      </c:pt>
                      <c:pt idx="5971">
                        <c:v>616</c:v>
                      </c:pt>
                      <c:pt idx="5972">
                        <c:v>618</c:v>
                      </c:pt>
                      <c:pt idx="5973">
                        <c:v>615</c:v>
                      </c:pt>
                      <c:pt idx="5974">
                        <c:v>612</c:v>
                      </c:pt>
                      <c:pt idx="5975">
                        <c:v>609</c:v>
                      </c:pt>
                      <c:pt idx="5976">
                        <c:v>608</c:v>
                      </c:pt>
                      <c:pt idx="5977">
                        <c:v>609</c:v>
                      </c:pt>
                      <c:pt idx="5978">
                        <c:v>608</c:v>
                      </c:pt>
                      <c:pt idx="5979">
                        <c:v>605</c:v>
                      </c:pt>
                      <c:pt idx="5980">
                        <c:v>602</c:v>
                      </c:pt>
                      <c:pt idx="5981">
                        <c:v>603</c:v>
                      </c:pt>
                      <c:pt idx="5982">
                        <c:v>608</c:v>
                      </c:pt>
                      <c:pt idx="5983">
                        <c:v>615</c:v>
                      </c:pt>
                      <c:pt idx="5984">
                        <c:v>620</c:v>
                      </c:pt>
                      <c:pt idx="5985">
                        <c:v>621</c:v>
                      </c:pt>
                      <c:pt idx="5986">
                        <c:v>620</c:v>
                      </c:pt>
                      <c:pt idx="5987">
                        <c:v>617</c:v>
                      </c:pt>
                      <c:pt idx="5988">
                        <c:v>611</c:v>
                      </c:pt>
                      <c:pt idx="5989">
                        <c:v>609</c:v>
                      </c:pt>
                      <c:pt idx="5990">
                        <c:v>607</c:v>
                      </c:pt>
                      <c:pt idx="5991">
                        <c:v>606</c:v>
                      </c:pt>
                      <c:pt idx="5992">
                        <c:v>607</c:v>
                      </c:pt>
                      <c:pt idx="5993">
                        <c:v>608</c:v>
                      </c:pt>
                      <c:pt idx="5994">
                        <c:v>613</c:v>
                      </c:pt>
                      <c:pt idx="5995">
                        <c:v>613</c:v>
                      </c:pt>
                      <c:pt idx="5996">
                        <c:v>612</c:v>
                      </c:pt>
                      <c:pt idx="5997">
                        <c:v>611</c:v>
                      </c:pt>
                      <c:pt idx="5998">
                        <c:v>608</c:v>
                      </c:pt>
                      <c:pt idx="5999">
                        <c:v>607</c:v>
                      </c:pt>
                      <c:pt idx="6000">
                        <c:v>606</c:v>
                      </c:pt>
                      <c:pt idx="6001">
                        <c:v>606</c:v>
                      </c:pt>
                      <c:pt idx="6002">
                        <c:v>611</c:v>
                      </c:pt>
                      <c:pt idx="6003">
                        <c:v>613</c:v>
                      </c:pt>
                      <c:pt idx="6004">
                        <c:v>619</c:v>
                      </c:pt>
                      <c:pt idx="6005">
                        <c:v>620</c:v>
                      </c:pt>
                      <c:pt idx="6006">
                        <c:v>620</c:v>
                      </c:pt>
                      <c:pt idx="6007">
                        <c:v>619</c:v>
                      </c:pt>
                      <c:pt idx="6008">
                        <c:v>617</c:v>
                      </c:pt>
                      <c:pt idx="6009">
                        <c:v>615</c:v>
                      </c:pt>
                      <c:pt idx="6010">
                        <c:v>612</c:v>
                      </c:pt>
                      <c:pt idx="6011">
                        <c:v>610</c:v>
                      </c:pt>
                      <c:pt idx="6012">
                        <c:v>609</c:v>
                      </c:pt>
                      <c:pt idx="6013">
                        <c:v>609</c:v>
                      </c:pt>
                      <c:pt idx="6014">
                        <c:v>608</c:v>
                      </c:pt>
                      <c:pt idx="6015">
                        <c:v>605</c:v>
                      </c:pt>
                      <c:pt idx="6016">
                        <c:v>602</c:v>
                      </c:pt>
                      <c:pt idx="6017">
                        <c:v>602</c:v>
                      </c:pt>
                      <c:pt idx="6018">
                        <c:v>604</c:v>
                      </c:pt>
                      <c:pt idx="6019">
                        <c:v>607</c:v>
                      </c:pt>
                      <c:pt idx="6020">
                        <c:v>611</c:v>
                      </c:pt>
                      <c:pt idx="6021">
                        <c:v>615</c:v>
                      </c:pt>
                      <c:pt idx="6022">
                        <c:v>618</c:v>
                      </c:pt>
                      <c:pt idx="6023">
                        <c:v>620</c:v>
                      </c:pt>
                      <c:pt idx="6024">
                        <c:v>622</c:v>
                      </c:pt>
                      <c:pt idx="6025">
                        <c:v>620</c:v>
                      </c:pt>
                      <c:pt idx="6026">
                        <c:v>616</c:v>
                      </c:pt>
                      <c:pt idx="6027">
                        <c:v>613</c:v>
                      </c:pt>
                      <c:pt idx="6028">
                        <c:v>610</c:v>
                      </c:pt>
                      <c:pt idx="6029">
                        <c:v>608</c:v>
                      </c:pt>
                      <c:pt idx="6030">
                        <c:v>607</c:v>
                      </c:pt>
                      <c:pt idx="6031">
                        <c:v>607</c:v>
                      </c:pt>
                      <c:pt idx="6032">
                        <c:v>610</c:v>
                      </c:pt>
                      <c:pt idx="6033">
                        <c:v>614</c:v>
                      </c:pt>
                      <c:pt idx="6034">
                        <c:v>615</c:v>
                      </c:pt>
                      <c:pt idx="6035">
                        <c:v>616</c:v>
                      </c:pt>
                      <c:pt idx="6036">
                        <c:v>618</c:v>
                      </c:pt>
                      <c:pt idx="6037">
                        <c:v>618</c:v>
                      </c:pt>
                      <c:pt idx="6038">
                        <c:v>618</c:v>
                      </c:pt>
                      <c:pt idx="6039">
                        <c:v>615</c:v>
                      </c:pt>
                      <c:pt idx="6040">
                        <c:v>612</c:v>
                      </c:pt>
                      <c:pt idx="6041">
                        <c:v>609</c:v>
                      </c:pt>
                      <c:pt idx="6042">
                        <c:v>606</c:v>
                      </c:pt>
                      <c:pt idx="6043">
                        <c:v>602</c:v>
                      </c:pt>
                      <c:pt idx="6044">
                        <c:v>603</c:v>
                      </c:pt>
                      <c:pt idx="6045">
                        <c:v>603</c:v>
                      </c:pt>
                      <c:pt idx="6046">
                        <c:v>608</c:v>
                      </c:pt>
                      <c:pt idx="6047">
                        <c:v>609</c:v>
                      </c:pt>
                      <c:pt idx="6048">
                        <c:v>612</c:v>
                      </c:pt>
                      <c:pt idx="6049">
                        <c:v>616</c:v>
                      </c:pt>
                      <c:pt idx="6050">
                        <c:v>617</c:v>
                      </c:pt>
                      <c:pt idx="6051">
                        <c:v>617</c:v>
                      </c:pt>
                      <c:pt idx="6052">
                        <c:v>613</c:v>
                      </c:pt>
                      <c:pt idx="6053">
                        <c:v>610</c:v>
                      </c:pt>
                      <c:pt idx="6054">
                        <c:v>610</c:v>
                      </c:pt>
                      <c:pt idx="6055">
                        <c:v>609</c:v>
                      </c:pt>
                      <c:pt idx="6056">
                        <c:v>607</c:v>
                      </c:pt>
                      <c:pt idx="6057">
                        <c:v>606</c:v>
                      </c:pt>
                      <c:pt idx="6058">
                        <c:v>605</c:v>
                      </c:pt>
                      <c:pt idx="6059">
                        <c:v>606</c:v>
                      </c:pt>
                      <c:pt idx="6060">
                        <c:v>609</c:v>
                      </c:pt>
                      <c:pt idx="6061">
                        <c:v>613</c:v>
                      </c:pt>
                      <c:pt idx="6062">
                        <c:v>613</c:v>
                      </c:pt>
                      <c:pt idx="6063">
                        <c:v>614</c:v>
                      </c:pt>
                      <c:pt idx="6064">
                        <c:v>617</c:v>
                      </c:pt>
                      <c:pt idx="6065">
                        <c:v>616</c:v>
                      </c:pt>
                      <c:pt idx="6066">
                        <c:v>616</c:v>
                      </c:pt>
                      <c:pt idx="6067">
                        <c:v>611</c:v>
                      </c:pt>
                      <c:pt idx="6068">
                        <c:v>609</c:v>
                      </c:pt>
                      <c:pt idx="6069">
                        <c:v>608</c:v>
                      </c:pt>
                      <c:pt idx="6070">
                        <c:v>607</c:v>
                      </c:pt>
                      <c:pt idx="6071">
                        <c:v>608</c:v>
                      </c:pt>
                      <c:pt idx="6072">
                        <c:v>612</c:v>
                      </c:pt>
                      <c:pt idx="6073">
                        <c:v>614</c:v>
                      </c:pt>
                      <c:pt idx="6074">
                        <c:v>619</c:v>
                      </c:pt>
                      <c:pt idx="6075">
                        <c:v>619</c:v>
                      </c:pt>
                      <c:pt idx="6076">
                        <c:v>616</c:v>
                      </c:pt>
                      <c:pt idx="6077">
                        <c:v>613</c:v>
                      </c:pt>
                      <c:pt idx="6078">
                        <c:v>609</c:v>
                      </c:pt>
                      <c:pt idx="6079">
                        <c:v>607</c:v>
                      </c:pt>
                      <c:pt idx="6080">
                        <c:v>606</c:v>
                      </c:pt>
                      <c:pt idx="6081">
                        <c:v>607</c:v>
                      </c:pt>
                      <c:pt idx="6082">
                        <c:v>607</c:v>
                      </c:pt>
                      <c:pt idx="6083">
                        <c:v>609</c:v>
                      </c:pt>
                      <c:pt idx="6084">
                        <c:v>615</c:v>
                      </c:pt>
                      <c:pt idx="6085">
                        <c:v>617</c:v>
                      </c:pt>
                      <c:pt idx="6086">
                        <c:v>620</c:v>
                      </c:pt>
                      <c:pt idx="6087">
                        <c:v>619</c:v>
                      </c:pt>
                      <c:pt idx="6088">
                        <c:v>617</c:v>
                      </c:pt>
                      <c:pt idx="6089">
                        <c:v>615</c:v>
                      </c:pt>
                      <c:pt idx="6090">
                        <c:v>611</c:v>
                      </c:pt>
                      <c:pt idx="6091">
                        <c:v>609</c:v>
                      </c:pt>
                      <c:pt idx="6092">
                        <c:v>610</c:v>
                      </c:pt>
                      <c:pt idx="6093">
                        <c:v>609</c:v>
                      </c:pt>
                      <c:pt idx="6094">
                        <c:v>607</c:v>
                      </c:pt>
                      <c:pt idx="6095">
                        <c:v>604</c:v>
                      </c:pt>
                      <c:pt idx="6096">
                        <c:v>604</c:v>
                      </c:pt>
                      <c:pt idx="6097">
                        <c:v>605</c:v>
                      </c:pt>
                      <c:pt idx="6098">
                        <c:v>610</c:v>
                      </c:pt>
                      <c:pt idx="6099">
                        <c:v>612</c:v>
                      </c:pt>
                      <c:pt idx="6100">
                        <c:v>614</c:v>
                      </c:pt>
                      <c:pt idx="6101">
                        <c:v>615</c:v>
                      </c:pt>
                      <c:pt idx="6102">
                        <c:v>617</c:v>
                      </c:pt>
                      <c:pt idx="6103">
                        <c:v>618</c:v>
                      </c:pt>
                      <c:pt idx="6104">
                        <c:v>618</c:v>
                      </c:pt>
                      <c:pt idx="6105">
                        <c:v>616</c:v>
                      </c:pt>
                      <c:pt idx="6106">
                        <c:v>613</c:v>
                      </c:pt>
                      <c:pt idx="6107">
                        <c:v>610</c:v>
                      </c:pt>
                      <c:pt idx="6108">
                        <c:v>606</c:v>
                      </c:pt>
                      <c:pt idx="6109">
                        <c:v>606</c:v>
                      </c:pt>
                      <c:pt idx="6110">
                        <c:v>606</c:v>
                      </c:pt>
                      <c:pt idx="6111">
                        <c:v>607</c:v>
                      </c:pt>
                      <c:pt idx="6112">
                        <c:v>608</c:v>
                      </c:pt>
                      <c:pt idx="6113">
                        <c:v>610</c:v>
                      </c:pt>
                      <c:pt idx="6114">
                        <c:v>614</c:v>
                      </c:pt>
                      <c:pt idx="6115">
                        <c:v>616</c:v>
                      </c:pt>
                      <c:pt idx="6116">
                        <c:v>618</c:v>
                      </c:pt>
                      <c:pt idx="6117">
                        <c:v>618</c:v>
                      </c:pt>
                      <c:pt idx="6118">
                        <c:v>618</c:v>
                      </c:pt>
                      <c:pt idx="6119">
                        <c:v>616</c:v>
                      </c:pt>
                      <c:pt idx="6120">
                        <c:v>614</c:v>
                      </c:pt>
                      <c:pt idx="6121">
                        <c:v>609</c:v>
                      </c:pt>
                      <c:pt idx="6122">
                        <c:v>605</c:v>
                      </c:pt>
                      <c:pt idx="6123">
                        <c:v>603</c:v>
                      </c:pt>
                      <c:pt idx="6124">
                        <c:v>605</c:v>
                      </c:pt>
                      <c:pt idx="6125">
                        <c:v>608</c:v>
                      </c:pt>
                      <c:pt idx="6126">
                        <c:v>612</c:v>
                      </c:pt>
                      <c:pt idx="6127">
                        <c:v>613</c:v>
                      </c:pt>
                      <c:pt idx="6128">
                        <c:v>615</c:v>
                      </c:pt>
                      <c:pt idx="6129">
                        <c:v>615</c:v>
                      </c:pt>
                      <c:pt idx="6130">
                        <c:v>616</c:v>
                      </c:pt>
                      <c:pt idx="6131">
                        <c:v>612</c:v>
                      </c:pt>
                      <c:pt idx="6132">
                        <c:v>610</c:v>
                      </c:pt>
                      <c:pt idx="6133">
                        <c:v>608</c:v>
                      </c:pt>
                      <c:pt idx="6134">
                        <c:v>608</c:v>
                      </c:pt>
                      <c:pt idx="6135">
                        <c:v>607</c:v>
                      </c:pt>
                      <c:pt idx="6136">
                        <c:v>606</c:v>
                      </c:pt>
                      <c:pt idx="6137">
                        <c:v>607</c:v>
                      </c:pt>
                      <c:pt idx="6138">
                        <c:v>608</c:v>
                      </c:pt>
                      <c:pt idx="6139">
                        <c:v>609</c:v>
                      </c:pt>
                      <c:pt idx="6140">
                        <c:v>611</c:v>
                      </c:pt>
                      <c:pt idx="6141">
                        <c:v>612</c:v>
                      </c:pt>
                      <c:pt idx="6142">
                        <c:v>615</c:v>
                      </c:pt>
                      <c:pt idx="6143">
                        <c:v>619</c:v>
                      </c:pt>
                      <c:pt idx="6144">
                        <c:v>616</c:v>
                      </c:pt>
                      <c:pt idx="6145">
                        <c:v>613</c:v>
                      </c:pt>
                      <c:pt idx="6146">
                        <c:v>609</c:v>
                      </c:pt>
                      <c:pt idx="6147">
                        <c:v>606</c:v>
                      </c:pt>
                      <c:pt idx="6148">
                        <c:v>608</c:v>
                      </c:pt>
                      <c:pt idx="6149">
                        <c:v>614</c:v>
                      </c:pt>
                      <c:pt idx="6150">
                        <c:v>615</c:v>
                      </c:pt>
                      <c:pt idx="6151">
                        <c:v>615</c:v>
                      </c:pt>
                      <c:pt idx="6152">
                        <c:v>613</c:v>
                      </c:pt>
                      <c:pt idx="6153">
                        <c:v>613</c:v>
                      </c:pt>
                      <c:pt idx="6154">
                        <c:v>612</c:v>
                      </c:pt>
                      <c:pt idx="6155">
                        <c:v>611</c:v>
                      </c:pt>
                      <c:pt idx="6156">
                        <c:v>608</c:v>
                      </c:pt>
                      <c:pt idx="6157">
                        <c:v>604</c:v>
                      </c:pt>
                      <c:pt idx="6158">
                        <c:v>603</c:v>
                      </c:pt>
                      <c:pt idx="6159">
                        <c:v>601</c:v>
                      </c:pt>
                      <c:pt idx="6160">
                        <c:v>603</c:v>
                      </c:pt>
                      <c:pt idx="6161">
                        <c:v>607</c:v>
                      </c:pt>
                      <c:pt idx="6162">
                        <c:v>607</c:v>
                      </c:pt>
                      <c:pt idx="6163">
                        <c:v>610</c:v>
                      </c:pt>
                      <c:pt idx="6164">
                        <c:v>610</c:v>
                      </c:pt>
                      <c:pt idx="6165">
                        <c:v>610</c:v>
                      </c:pt>
                      <c:pt idx="6166">
                        <c:v>608</c:v>
                      </c:pt>
                      <c:pt idx="6167">
                        <c:v>607</c:v>
                      </c:pt>
                      <c:pt idx="6168">
                        <c:v>605</c:v>
                      </c:pt>
                      <c:pt idx="6169">
                        <c:v>606</c:v>
                      </c:pt>
                      <c:pt idx="6170">
                        <c:v>607</c:v>
                      </c:pt>
                      <c:pt idx="6171">
                        <c:v>610</c:v>
                      </c:pt>
                      <c:pt idx="6172">
                        <c:v>611</c:v>
                      </c:pt>
                      <c:pt idx="6173">
                        <c:v>614</c:v>
                      </c:pt>
                      <c:pt idx="6174">
                        <c:v>616</c:v>
                      </c:pt>
                      <c:pt idx="6175">
                        <c:v>618</c:v>
                      </c:pt>
                      <c:pt idx="6176">
                        <c:v>620</c:v>
                      </c:pt>
                      <c:pt idx="6177">
                        <c:v>619</c:v>
                      </c:pt>
                      <c:pt idx="6178">
                        <c:v>619</c:v>
                      </c:pt>
                      <c:pt idx="6179">
                        <c:v>619</c:v>
                      </c:pt>
                      <c:pt idx="6180">
                        <c:v>618</c:v>
                      </c:pt>
                      <c:pt idx="6181">
                        <c:v>613</c:v>
                      </c:pt>
                      <c:pt idx="6182">
                        <c:v>609</c:v>
                      </c:pt>
                      <c:pt idx="6183">
                        <c:v>608</c:v>
                      </c:pt>
                      <c:pt idx="6184">
                        <c:v>607</c:v>
                      </c:pt>
                      <c:pt idx="6185">
                        <c:v>610</c:v>
                      </c:pt>
                      <c:pt idx="6186">
                        <c:v>612</c:v>
                      </c:pt>
                      <c:pt idx="6187">
                        <c:v>615</c:v>
                      </c:pt>
                      <c:pt idx="6188">
                        <c:v>618</c:v>
                      </c:pt>
                      <c:pt idx="6189">
                        <c:v>619</c:v>
                      </c:pt>
                      <c:pt idx="6190">
                        <c:v>620</c:v>
                      </c:pt>
                      <c:pt idx="6191">
                        <c:v>619</c:v>
                      </c:pt>
                      <c:pt idx="6192">
                        <c:v>616</c:v>
                      </c:pt>
                      <c:pt idx="6193">
                        <c:v>614</c:v>
                      </c:pt>
                      <c:pt idx="6194">
                        <c:v>612</c:v>
                      </c:pt>
                      <c:pt idx="6195">
                        <c:v>611</c:v>
                      </c:pt>
                      <c:pt idx="6196">
                        <c:v>608</c:v>
                      </c:pt>
                      <c:pt idx="6197">
                        <c:v>607</c:v>
                      </c:pt>
                      <c:pt idx="6198">
                        <c:v>605</c:v>
                      </c:pt>
                      <c:pt idx="6199">
                        <c:v>603</c:v>
                      </c:pt>
                      <c:pt idx="6200">
                        <c:v>602</c:v>
                      </c:pt>
                      <c:pt idx="6201">
                        <c:v>605</c:v>
                      </c:pt>
                      <c:pt idx="6202">
                        <c:v>611</c:v>
                      </c:pt>
                      <c:pt idx="6203">
                        <c:v>616</c:v>
                      </c:pt>
                      <c:pt idx="6204">
                        <c:v>620</c:v>
                      </c:pt>
                      <c:pt idx="6205">
                        <c:v>619</c:v>
                      </c:pt>
                      <c:pt idx="6206">
                        <c:v>616</c:v>
                      </c:pt>
                      <c:pt idx="6207">
                        <c:v>613</c:v>
                      </c:pt>
                      <c:pt idx="6208">
                        <c:v>609</c:v>
                      </c:pt>
                      <c:pt idx="6209">
                        <c:v>609</c:v>
                      </c:pt>
                      <c:pt idx="6210">
                        <c:v>607</c:v>
                      </c:pt>
                      <c:pt idx="6211">
                        <c:v>608</c:v>
                      </c:pt>
                      <c:pt idx="6212">
                        <c:v>606</c:v>
                      </c:pt>
                      <c:pt idx="6213">
                        <c:v>605</c:v>
                      </c:pt>
                      <c:pt idx="6214">
                        <c:v>603</c:v>
                      </c:pt>
                      <c:pt idx="6215">
                        <c:v>604</c:v>
                      </c:pt>
                      <c:pt idx="6216">
                        <c:v>607</c:v>
                      </c:pt>
                      <c:pt idx="6217">
                        <c:v>611</c:v>
                      </c:pt>
                      <c:pt idx="6218">
                        <c:v>613</c:v>
                      </c:pt>
                      <c:pt idx="6219">
                        <c:v>614</c:v>
                      </c:pt>
                      <c:pt idx="6220">
                        <c:v>617</c:v>
                      </c:pt>
                      <c:pt idx="6221">
                        <c:v>618</c:v>
                      </c:pt>
                      <c:pt idx="6222">
                        <c:v>619</c:v>
                      </c:pt>
                      <c:pt idx="6223">
                        <c:v>620</c:v>
                      </c:pt>
                      <c:pt idx="6224">
                        <c:v>620</c:v>
                      </c:pt>
                      <c:pt idx="6225">
                        <c:v>619</c:v>
                      </c:pt>
                      <c:pt idx="6226">
                        <c:v>614</c:v>
                      </c:pt>
                      <c:pt idx="6227">
                        <c:v>610</c:v>
                      </c:pt>
                      <c:pt idx="6228">
                        <c:v>609</c:v>
                      </c:pt>
                      <c:pt idx="6229">
                        <c:v>607</c:v>
                      </c:pt>
                      <c:pt idx="6230">
                        <c:v>606</c:v>
                      </c:pt>
                      <c:pt idx="6231">
                        <c:v>605</c:v>
                      </c:pt>
                      <c:pt idx="6232">
                        <c:v>608</c:v>
                      </c:pt>
                      <c:pt idx="6233">
                        <c:v>610</c:v>
                      </c:pt>
                      <c:pt idx="6234">
                        <c:v>615</c:v>
                      </c:pt>
                      <c:pt idx="6235">
                        <c:v>618</c:v>
                      </c:pt>
                      <c:pt idx="6236">
                        <c:v>621</c:v>
                      </c:pt>
                      <c:pt idx="6237">
                        <c:v>621</c:v>
                      </c:pt>
                      <c:pt idx="6238">
                        <c:v>620</c:v>
                      </c:pt>
                      <c:pt idx="6239">
                        <c:v>616</c:v>
                      </c:pt>
                      <c:pt idx="6240">
                        <c:v>613</c:v>
                      </c:pt>
                      <c:pt idx="6241">
                        <c:v>609</c:v>
                      </c:pt>
                      <c:pt idx="6242">
                        <c:v>609</c:v>
                      </c:pt>
                      <c:pt idx="6243">
                        <c:v>606</c:v>
                      </c:pt>
                      <c:pt idx="6244">
                        <c:v>606</c:v>
                      </c:pt>
                      <c:pt idx="6245">
                        <c:v>604</c:v>
                      </c:pt>
                      <c:pt idx="6246">
                        <c:v>604</c:v>
                      </c:pt>
                      <c:pt idx="6247">
                        <c:v>605</c:v>
                      </c:pt>
                      <c:pt idx="6248">
                        <c:v>608</c:v>
                      </c:pt>
                      <c:pt idx="6249">
                        <c:v>613</c:v>
                      </c:pt>
                      <c:pt idx="6250">
                        <c:v>615</c:v>
                      </c:pt>
                      <c:pt idx="6251">
                        <c:v>618</c:v>
                      </c:pt>
                      <c:pt idx="6252">
                        <c:v>619</c:v>
                      </c:pt>
                      <c:pt idx="6253">
                        <c:v>620</c:v>
                      </c:pt>
                      <c:pt idx="6254">
                        <c:v>619</c:v>
                      </c:pt>
                      <c:pt idx="6255">
                        <c:v>617</c:v>
                      </c:pt>
                      <c:pt idx="6256">
                        <c:v>615</c:v>
                      </c:pt>
                      <c:pt idx="6257">
                        <c:v>612</c:v>
                      </c:pt>
                      <c:pt idx="6258">
                        <c:v>612</c:v>
                      </c:pt>
                      <c:pt idx="6259">
                        <c:v>610</c:v>
                      </c:pt>
                      <c:pt idx="6260">
                        <c:v>609</c:v>
                      </c:pt>
                      <c:pt idx="6261">
                        <c:v>606</c:v>
                      </c:pt>
                      <c:pt idx="6262">
                        <c:v>606</c:v>
                      </c:pt>
                      <c:pt idx="6263">
                        <c:v>609</c:v>
                      </c:pt>
                      <c:pt idx="6264">
                        <c:v>613</c:v>
                      </c:pt>
                      <c:pt idx="6265">
                        <c:v>612</c:v>
                      </c:pt>
                      <c:pt idx="6266">
                        <c:v>610</c:v>
                      </c:pt>
                      <c:pt idx="6267">
                        <c:v>607</c:v>
                      </c:pt>
                      <c:pt idx="6268">
                        <c:v>604</c:v>
                      </c:pt>
                      <c:pt idx="6269">
                        <c:v>605</c:v>
                      </c:pt>
                      <c:pt idx="6270">
                        <c:v>604</c:v>
                      </c:pt>
                      <c:pt idx="6271">
                        <c:v>605</c:v>
                      </c:pt>
                      <c:pt idx="6272">
                        <c:v>608</c:v>
                      </c:pt>
                      <c:pt idx="6273">
                        <c:v>611</c:v>
                      </c:pt>
                      <c:pt idx="6274">
                        <c:v>617</c:v>
                      </c:pt>
                      <c:pt idx="6275">
                        <c:v>620</c:v>
                      </c:pt>
                      <c:pt idx="6276">
                        <c:v>622</c:v>
                      </c:pt>
                      <c:pt idx="6277">
                        <c:v>620</c:v>
                      </c:pt>
                      <c:pt idx="6278">
                        <c:v>618</c:v>
                      </c:pt>
                      <c:pt idx="6279">
                        <c:v>615</c:v>
                      </c:pt>
                      <c:pt idx="6280">
                        <c:v>612</c:v>
                      </c:pt>
                      <c:pt idx="6281">
                        <c:v>612</c:v>
                      </c:pt>
                      <c:pt idx="6282">
                        <c:v>609</c:v>
                      </c:pt>
                      <c:pt idx="6283">
                        <c:v>609</c:v>
                      </c:pt>
                      <c:pt idx="6284">
                        <c:v>606</c:v>
                      </c:pt>
                      <c:pt idx="6285">
                        <c:v>606</c:v>
                      </c:pt>
                      <c:pt idx="6286">
                        <c:v>604</c:v>
                      </c:pt>
                      <c:pt idx="6287">
                        <c:v>602</c:v>
                      </c:pt>
                      <c:pt idx="6288">
                        <c:v>602</c:v>
                      </c:pt>
                      <c:pt idx="6289">
                        <c:v>603</c:v>
                      </c:pt>
                      <c:pt idx="6290">
                        <c:v>609</c:v>
                      </c:pt>
                      <c:pt idx="6291">
                        <c:v>615</c:v>
                      </c:pt>
                      <c:pt idx="6292">
                        <c:v>619</c:v>
                      </c:pt>
                      <c:pt idx="6293">
                        <c:v>619</c:v>
                      </c:pt>
                      <c:pt idx="6294">
                        <c:v>618</c:v>
                      </c:pt>
                      <c:pt idx="6295">
                        <c:v>616</c:v>
                      </c:pt>
                      <c:pt idx="6296">
                        <c:v>613</c:v>
                      </c:pt>
                      <c:pt idx="6297">
                        <c:v>611</c:v>
                      </c:pt>
                      <c:pt idx="6298">
                        <c:v>609</c:v>
                      </c:pt>
                      <c:pt idx="6299">
                        <c:v>609</c:v>
                      </c:pt>
                      <c:pt idx="6300">
                        <c:v>608</c:v>
                      </c:pt>
                      <c:pt idx="6301">
                        <c:v>608</c:v>
                      </c:pt>
                      <c:pt idx="6302">
                        <c:v>608</c:v>
                      </c:pt>
                      <c:pt idx="6303">
                        <c:v>608</c:v>
                      </c:pt>
                      <c:pt idx="6304">
                        <c:v>608</c:v>
                      </c:pt>
                      <c:pt idx="6305">
                        <c:v>611</c:v>
                      </c:pt>
                      <c:pt idx="6306">
                        <c:v>613</c:v>
                      </c:pt>
                      <c:pt idx="6307">
                        <c:v>617</c:v>
                      </c:pt>
                      <c:pt idx="6308">
                        <c:v>618</c:v>
                      </c:pt>
                      <c:pt idx="6309">
                        <c:v>618</c:v>
                      </c:pt>
                      <c:pt idx="6310">
                        <c:v>616</c:v>
                      </c:pt>
                      <c:pt idx="6311">
                        <c:v>613</c:v>
                      </c:pt>
                      <c:pt idx="6312">
                        <c:v>611</c:v>
                      </c:pt>
                      <c:pt idx="6313">
                        <c:v>609</c:v>
                      </c:pt>
                      <c:pt idx="6314">
                        <c:v>608</c:v>
                      </c:pt>
                      <c:pt idx="6315">
                        <c:v>608</c:v>
                      </c:pt>
                      <c:pt idx="6316">
                        <c:v>607</c:v>
                      </c:pt>
                      <c:pt idx="6317">
                        <c:v>607</c:v>
                      </c:pt>
                      <c:pt idx="6318">
                        <c:v>607</c:v>
                      </c:pt>
                      <c:pt idx="6319">
                        <c:v>607</c:v>
                      </c:pt>
                      <c:pt idx="6320">
                        <c:v>609</c:v>
                      </c:pt>
                      <c:pt idx="6321">
                        <c:v>612</c:v>
                      </c:pt>
                      <c:pt idx="6322">
                        <c:v>614</c:v>
                      </c:pt>
                      <c:pt idx="6323">
                        <c:v>619</c:v>
                      </c:pt>
                      <c:pt idx="6324">
                        <c:v>620</c:v>
                      </c:pt>
                      <c:pt idx="6325">
                        <c:v>621</c:v>
                      </c:pt>
                      <c:pt idx="6326">
                        <c:v>619</c:v>
                      </c:pt>
                      <c:pt idx="6327">
                        <c:v>616</c:v>
                      </c:pt>
                      <c:pt idx="6328">
                        <c:v>614</c:v>
                      </c:pt>
                      <c:pt idx="6329">
                        <c:v>610</c:v>
                      </c:pt>
                      <c:pt idx="6330">
                        <c:v>608</c:v>
                      </c:pt>
                      <c:pt idx="6331">
                        <c:v>605</c:v>
                      </c:pt>
                      <c:pt idx="6332">
                        <c:v>604</c:v>
                      </c:pt>
                      <c:pt idx="6333">
                        <c:v>605</c:v>
                      </c:pt>
                      <c:pt idx="6334">
                        <c:v>605</c:v>
                      </c:pt>
                      <c:pt idx="6335">
                        <c:v>608</c:v>
                      </c:pt>
                      <c:pt idx="6336">
                        <c:v>611</c:v>
                      </c:pt>
                      <c:pt idx="6337">
                        <c:v>615</c:v>
                      </c:pt>
                      <c:pt idx="6338">
                        <c:v>620</c:v>
                      </c:pt>
                      <c:pt idx="6339">
                        <c:v>619</c:v>
                      </c:pt>
                      <c:pt idx="6340">
                        <c:v>617</c:v>
                      </c:pt>
                      <c:pt idx="6341">
                        <c:v>610</c:v>
                      </c:pt>
                      <c:pt idx="6342">
                        <c:v>611</c:v>
                      </c:pt>
                      <c:pt idx="6343">
                        <c:v>614</c:v>
                      </c:pt>
                      <c:pt idx="6344">
                        <c:v>616</c:v>
                      </c:pt>
                      <c:pt idx="6345">
                        <c:v>619</c:v>
                      </c:pt>
                      <c:pt idx="6346">
                        <c:v>619</c:v>
                      </c:pt>
                      <c:pt idx="6347">
                        <c:v>620</c:v>
                      </c:pt>
                      <c:pt idx="6348">
                        <c:v>618</c:v>
                      </c:pt>
                      <c:pt idx="6349">
                        <c:v>617</c:v>
                      </c:pt>
                      <c:pt idx="6350">
                        <c:v>613</c:v>
                      </c:pt>
                      <c:pt idx="6351">
                        <c:v>613</c:v>
                      </c:pt>
                      <c:pt idx="6352">
                        <c:v>609</c:v>
                      </c:pt>
                      <c:pt idx="6353">
                        <c:v>607</c:v>
                      </c:pt>
                      <c:pt idx="6354">
                        <c:v>605</c:v>
                      </c:pt>
                      <c:pt idx="6355">
                        <c:v>606</c:v>
                      </c:pt>
                      <c:pt idx="6356">
                        <c:v>606</c:v>
                      </c:pt>
                      <c:pt idx="6357">
                        <c:v>609</c:v>
                      </c:pt>
                      <c:pt idx="6358">
                        <c:v>612</c:v>
                      </c:pt>
                      <c:pt idx="6359">
                        <c:v>615</c:v>
                      </c:pt>
                      <c:pt idx="6360">
                        <c:v>618</c:v>
                      </c:pt>
                      <c:pt idx="6361">
                        <c:v>619</c:v>
                      </c:pt>
                      <c:pt idx="6362">
                        <c:v>620</c:v>
                      </c:pt>
                      <c:pt idx="6363">
                        <c:v>617</c:v>
                      </c:pt>
                      <c:pt idx="6364">
                        <c:v>613</c:v>
                      </c:pt>
                      <c:pt idx="6365">
                        <c:v>610</c:v>
                      </c:pt>
                      <c:pt idx="6366">
                        <c:v>608</c:v>
                      </c:pt>
                      <c:pt idx="6367">
                        <c:v>607</c:v>
                      </c:pt>
                      <c:pt idx="6368">
                        <c:v>606</c:v>
                      </c:pt>
                      <c:pt idx="6369">
                        <c:v>604</c:v>
                      </c:pt>
                      <c:pt idx="6370">
                        <c:v>606</c:v>
                      </c:pt>
                      <c:pt idx="6371">
                        <c:v>605</c:v>
                      </c:pt>
                      <c:pt idx="6372">
                        <c:v>610</c:v>
                      </c:pt>
                      <c:pt idx="6373">
                        <c:v>613</c:v>
                      </c:pt>
                      <c:pt idx="6374">
                        <c:v>616</c:v>
                      </c:pt>
                      <c:pt idx="6375">
                        <c:v>620</c:v>
                      </c:pt>
                      <c:pt idx="6376">
                        <c:v>616</c:v>
                      </c:pt>
                      <c:pt idx="6377">
                        <c:v>614</c:v>
                      </c:pt>
                      <c:pt idx="6378">
                        <c:v>612</c:v>
                      </c:pt>
                      <c:pt idx="6379">
                        <c:v>611</c:v>
                      </c:pt>
                      <c:pt idx="6380">
                        <c:v>611</c:v>
                      </c:pt>
                      <c:pt idx="6381">
                        <c:v>609</c:v>
                      </c:pt>
                      <c:pt idx="6382">
                        <c:v>610</c:v>
                      </c:pt>
                      <c:pt idx="6383">
                        <c:v>610</c:v>
                      </c:pt>
                      <c:pt idx="6384">
                        <c:v>612</c:v>
                      </c:pt>
                      <c:pt idx="6385">
                        <c:v>615</c:v>
                      </c:pt>
                      <c:pt idx="6386">
                        <c:v>617</c:v>
                      </c:pt>
                      <c:pt idx="6387">
                        <c:v>619</c:v>
                      </c:pt>
                      <c:pt idx="6388">
                        <c:v>618</c:v>
                      </c:pt>
                      <c:pt idx="6389">
                        <c:v>617</c:v>
                      </c:pt>
                      <c:pt idx="6390">
                        <c:v>616</c:v>
                      </c:pt>
                      <c:pt idx="6391">
                        <c:v>614</c:v>
                      </c:pt>
                      <c:pt idx="6392">
                        <c:v>610</c:v>
                      </c:pt>
                      <c:pt idx="6393">
                        <c:v>609</c:v>
                      </c:pt>
                      <c:pt idx="6394">
                        <c:v>607</c:v>
                      </c:pt>
                      <c:pt idx="6395">
                        <c:v>608</c:v>
                      </c:pt>
                      <c:pt idx="6396">
                        <c:v>607</c:v>
                      </c:pt>
                      <c:pt idx="6397">
                        <c:v>609</c:v>
                      </c:pt>
                      <c:pt idx="6398">
                        <c:v>609</c:v>
                      </c:pt>
                      <c:pt idx="6399">
                        <c:v>612</c:v>
                      </c:pt>
                      <c:pt idx="6400">
                        <c:v>614</c:v>
                      </c:pt>
                      <c:pt idx="6401">
                        <c:v>618</c:v>
                      </c:pt>
                      <c:pt idx="6402">
                        <c:v>620</c:v>
                      </c:pt>
                      <c:pt idx="6403">
                        <c:v>620</c:v>
                      </c:pt>
                      <c:pt idx="6404">
                        <c:v>617</c:v>
                      </c:pt>
                      <c:pt idx="6405">
                        <c:v>614</c:v>
                      </c:pt>
                      <c:pt idx="6406">
                        <c:v>610</c:v>
                      </c:pt>
                      <c:pt idx="6407">
                        <c:v>607</c:v>
                      </c:pt>
                      <c:pt idx="6408">
                        <c:v>605</c:v>
                      </c:pt>
                      <c:pt idx="6409">
                        <c:v>605</c:v>
                      </c:pt>
                      <c:pt idx="6410">
                        <c:v>603</c:v>
                      </c:pt>
                      <c:pt idx="6411">
                        <c:v>605</c:v>
                      </c:pt>
                      <c:pt idx="6412">
                        <c:v>607</c:v>
                      </c:pt>
                      <c:pt idx="6413">
                        <c:v>610</c:v>
                      </c:pt>
                      <c:pt idx="6414">
                        <c:v>614</c:v>
                      </c:pt>
                      <c:pt idx="6415">
                        <c:v>617</c:v>
                      </c:pt>
                      <c:pt idx="6416">
                        <c:v>620</c:v>
                      </c:pt>
                      <c:pt idx="6417">
                        <c:v>620</c:v>
                      </c:pt>
                      <c:pt idx="6418">
                        <c:v>615</c:v>
                      </c:pt>
                      <c:pt idx="6419">
                        <c:v>612</c:v>
                      </c:pt>
                      <c:pt idx="6420">
                        <c:v>612</c:v>
                      </c:pt>
                      <c:pt idx="6421">
                        <c:v>616</c:v>
                      </c:pt>
                      <c:pt idx="6422">
                        <c:v>620</c:v>
                      </c:pt>
                      <c:pt idx="6423">
                        <c:v>619</c:v>
                      </c:pt>
                      <c:pt idx="6424">
                        <c:v>619</c:v>
                      </c:pt>
                      <c:pt idx="6425">
                        <c:v>616</c:v>
                      </c:pt>
                      <c:pt idx="6426">
                        <c:v>613</c:v>
                      </c:pt>
                      <c:pt idx="6427">
                        <c:v>610</c:v>
                      </c:pt>
                      <c:pt idx="6428">
                        <c:v>608</c:v>
                      </c:pt>
                      <c:pt idx="6429">
                        <c:v>607</c:v>
                      </c:pt>
                      <c:pt idx="6430">
                        <c:v>607</c:v>
                      </c:pt>
                      <c:pt idx="6431">
                        <c:v>607</c:v>
                      </c:pt>
                      <c:pt idx="6432">
                        <c:v>606</c:v>
                      </c:pt>
                      <c:pt idx="6433">
                        <c:v>609</c:v>
                      </c:pt>
                      <c:pt idx="6434">
                        <c:v>613</c:v>
                      </c:pt>
                      <c:pt idx="6435">
                        <c:v>617</c:v>
                      </c:pt>
                      <c:pt idx="6436">
                        <c:v>620</c:v>
                      </c:pt>
                      <c:pt idx="6437">
                        <c:v>621</c:v>
                      </c:pt>
                      <c:pt idx="6438">
                        <c:v>621</c:v>
                      </c:pt>
                      <c:pt idx="6439">
                        <c:v>617</c:v>
                      </c:pt>
                      <c:pt idx="6440">
                        <c:v>613</c:v>
                      </c:pt>
                      <c:pt idx="6441">
                        <c:v>609</c:v>
                      </c:pt>
                      <c:pt idx="6442">
                        <c:v>607</c:v>
                      </c:pt>
                      <c:pt idx="6443">
                        <c:v>605</c:v>
                      </c:pt>
                      <c:pt idx="6444">
                        <c:v>604</c:v>
                      </c:pt>
                      <c:pt idx="6445">
                        <c:v>606</c:v>
                      </c:pt>
                      <c:pt idx="6446">
                        <c:v>608</c:v>
                      </c:pt>
                      <c:pt idx="6447">
                        <c:v>610</c:v>
                      </c:pt>
                      <c:pt idx="6448">
                        <c:v>615</c:v>
                      </c:pt>
                      <c:pt idx="6449">
                        <c:v>618</c:v>
                      </c:pt>
                      <c:pt idx="6450">
                        <c:v>619</c:v>
                      </c:pt>
                      <c:pt idx="6451">
                        <c:v>618</c:v>
                      </c:pt>
                      <c:pt idx="6452">
                        <c:v>614</c:v>
                      </c:pt>
                      <c:pt idx="6453">
                        <c:v>613</c:v>
                      </c:pt>
                      <c:pt idx="6454">
                        <c:v>611</c:v>
                      </c:pt>
                      <c:pt idx="6455">
                        <c:v>610</c:v>
                      </c:pt>
                      <c:pt idx="6456">
                        <c:v>608</c:v>
                      </c:pt>
                      <c:pt idx="6457">
                        <c:v>607</c:v>
                      </c:pt>
                      <c:pt idx="6458">
                        <c:v>606</c:v>
                      </c:pt>
                      <c:pt idx="6459">
                        <c:v>607</c:v>
                      </c:pt>
                      <c:pt idx="6460">
                        <c:v>610</c:v>
                      </c:pt>
                      <c:pt idx="6461">
                        <c:v>615</c:v>
                      </c:pt>
                      <c:pt idx="6462">
                        <c:v>619</c:v>
                      </c:pt>
                      <c:pt idx="6463">
                        <c:v>620</c:v>
                      </c:pt>
                      <c:pt idx="6464">
                        <c:v>621</c:v>
                      </c:pt>
                      <c:pt idx="6465">
                        <c:v>618</c:v>
                      </c:pt>
                      <c:pt idx="6466">
                        <c:v>617</c:v>
                      </c:pt>
                      <c:pt idx="6467">
                        <c:v>613</c:v>
                      </c:pt>
                      <c:pt idx="6468">
                        <c:v>610</c:v>
                      </c:pt>
                      <c:pt idx="6469">
                        <c:v>607</c:v>
                      </c:pt>
                      <c:pt idx="6470">
                        <c:v>607</c:v>
                      </c:pt>
                      <c:pt idx="6471">
                        <c:v>606</c:v>
                      </c:pt>
                      <c:pt idx="6472">
                        <c:v>606</c:v>
                      </c:pt>
                      <c:pt idx="6473">
                        <c:v>605</c:v>
                      </c:pt>
                      <c:pt idx="6474">
                        <c:v>606</c:v>
                      </c:pt>
                      <c:pt idx="6475">
                        <c:v>608</c:v>
                      </c:pt>
                      <c:pt idx="6476">
                        <c:v>612</c:v>
                      </c:pt>
                      <c:pt idx="6477">
                        <c:v>616</c:v>
                      </c:pt>
                      <c:pt idx="6478">
                        <c:v>618</c:v>
                      </c:pt>
                      <c:pt idx="6479">
                        <c:v>620</c:v>
                      </c:pt>
                      <c:pt idx="6480">
                        <c:v>619</c:v>
                      </c:pt>
                      <c:pt idx="6481">
                        <c:v>615</c:v>
                      </c:pt>
                      <c:pt idx="6482">
                        <c:v>613</c:v>
                      </c:pt>
                      <c:pt idx="6483">
                        <c:v>610</c:v>
                      </c:pt>
                      <c:pt idx="6484">
                        <c:v>609</c:v>
                      </c:pt>
                      <c:pt idx="6485">
                        <c:v>608</c:v>
                      </c:pt>
                      <c:pt idx="6486">
                        <c:v>606</c:v>
                      </c:pt>
                      <c:pt idx="6487">
                        <c:v>604</c:v>
                      </c:pt>
                      <c:pt idx="6488">
                        <c:v>604</c:v>
                      </c:pt>
                      <c:pt idx="6489">
                        <c:v>605</c:v>
                      </c:pt>
                      <c:pt idx="6490">
                        <c:v>606</c:v>
                      </c:pt>
                      <c:pt idx="6491">
                        <c:v>609</c:v>
                      </c:pt>
                      <c:pt idx="6492">
                        <c:v>611</c:v>
                      </c:pt>
                      <c:pt idx="6493">
                        <c:v>615</c:v>
                      </c:pt>
                      <c:pt idx="6494">
                        <c:v>619</c:v>
                      </c:pt>
                      <c:pt idx="6495">
                        <c:v>617</c:v>
                      </c:pt>
                      <c:pt idx="6496">
                        <c:v>613</c:v>
                      </c:pt>
                      <c:pt idx="6497">
                        <c:v>608</c:v>
                      </c:pt>
                      <c:pt idx="6498">
                        <c:v>607</c:v>
                      </c:pt>
                      <c:pt idx="6499">
                        <c:v>611</c:v>
                      </c:pt>
                      <c:pt idx="6500">
                        <c:v>616</c:v>
                      </c:pt>
                      <c:pt idx="6501">
                        <c:v>620</c:v>
                      </c:pt>
                      <c:pt idx="6502">
                        <c:v>619</c:v>
                      </c:pt>
                      <c:pt idx="6503">
                        <c:v>619</c:v>
                      </c:pt>
                      <c:pt idx="6504">
                        <c:v>619</c:v>
                      </c:pt>
                      <c:pt idx="6505">
                        <c:v>616</c:v>
                      </c:pt>
                      <c:pt idx="6506">
                        <c:v>613</c:v>
                      </c:pt>
                      <c:pt idx="6507">
                        <c:v>610</c:v>
                      </c:pt>
                      <c:pt idx="6508">
                        <c:v>609</c:v>
                      </c:pt>
                      <c:pt idx="6509">
                        <c:v>607</c:v>
                      </c:pt>
                      <c:pt idx="6510">
                        <c:v>607</c:v>
                      </c:pt>
                      <c:pt idx="6511">
                        <c:v>606</c:v>
                      </c:pt>
                      <c:pt idx="6512">
                        <c:v>607</c:v>
                      </c:pt>
                      <c:pt idx="6513">
                        <c:v>611</c:v>
                      </c:pt>
                      <c:pt idx="6514">
                        <c:v>614</c:v>
                      </c:pt>
                      <c:pt idx="6515">
                        <c:v>616</c:v>
                      </c:pt>
                      <c:pt idx="6516">
                        <c:v>618</c:v>
                      </c:pt>
                      <c:pt idx="6517">
                        <c:v>620</c:v>
                      </c:pt>
                      <c:pt idx="6518">
                        <c:v>618</c:v>
                      </c:pt>
                      <c:pt idx="6519">
                        <c:v>617</c:v>
                      </c:pt>
                      <c:pt idx="6520">
                        <c:v>614</c:v>
                      </c:pt>
                      <c:pt idx="6521">
                        <c:v>612</c:v>
                      </c:pt>
                      <c:pt idx="6522">
                        <c:v>610</c:v>
                      </c:pt>
                      <c:pt idx="6523">
                        <c:v>607</c:v>
                      </c:pt>
                      <c:pt idx="6524">
                        <c:v>604</c:v>
                      </c:pt>
                      <c:pt idx="6525">
                        <c:v>605</c:v>
                      </c:pt>
                      <c:pt idx="6526">
                        <c:v>606</c:v>
                      </c:pt>
                      <c:pt idx="6527">
                        <c:v>609</c:v>
                      </c:pt>
                      <c:pt idx="6528">
                        <c:v>615</c:v>
                      </c:pt>
                      <c:pt idx="6529">
                        <c:v>619</c:v>
                      </c:pt>
                      <c:pt idx="6530">
                        <c:v>620</c:v>
                      </c:pt>
                      <c:pt idx="6531">
                        <c:v>618</c:v>
                      </c:pt>
                      <c:pt idx="6532">
                        <c:v>614</c:v>
                      </c:pt>
                      <c:pt idx="6533">
                        <c:v>612</c:v>
                      </c:pt>
                      <c:pt idx="6534">
                        <c:v>608</c:v>
                      </c:pt>
                      <c:pt idx="6535">
                        <c:v>609</c:v>
                      </c:pt>
                      <c:pt idx="6536">
                        <c:v>607</c:v>
                      </c:pt>
                      <c:pt idx="6537">
                        <c:v>606</c:v>
                      </c:pt>
                      <c:pt idx="6538">
                        <c:v>605</c:v>
                      </c:pt>
                      <c:pt idx="6539">
                        <c:v>608</c:v>
                      </c:pt>
                      <c:pt idx="6540">
                        <c:v>614</c:v>
                      </c:pt>
                      <c:pt idx="6541">
                        <c:v>618</c:v>
                      </c:pt>
                      <c:pt idx="6542">
                        <c:v>620</c:v>
                      </c:pt>
                      <c:pt idx="6543">
                        <c:v>619</c:v>
                      </c:pt>
                      <c:pt idx="6544">
                        <c:v>619</c:v>
                      </c:pt>
                      <c:pt idx="6545">
                        <c:v>617</c:v>
                      </c:pt>
                      <c:pt idx="6546">
                        <c:v>615</c:v>
                      </c:pt>
                      <c:pt idx="6547">
                        <c:v>611</c:v>
                      </c:pt>
                      <c:pt idx="6548">
                        <c:v>609</c:v>
                      </c:pt>
                      <c:pt idx="6549">
                        <c:v>608</c:v>
                      </c:pt>
                      <c:pt idx="6550">
                        <c:v>607</c:v>
                      </c:pt>
                      <c:pt idx="6551">
                        <c:v>606</c:v>
                      </c:pt>
                      <c:pt idx="6552">
                        <c:v>608</c:v>
                      </c:pt>
                      <c:pt idx="6553">
                        <c:v>609</c:v>
                      </c:pt>
                      <c:pt idx="6554">
                        <c:v>610</c:v>
                      </c:pt>
                      <c:pt idx="6555">
                        <c:v>612</c:v>
                      </c:pt>
                      <c:pt idx="6556">
                        <c:v>615</c:v>
                      </c:pt>
                      <c:pt idx="6557">
                        <c:v>618</c:v>
                      </c:pt>
                      <c:pt idx="6558">
                        <c:v>619</c:v>
                      </c:pt>
                      <c:pt idx="6559">
                        <c:v>621</c:v>
                      </c:pt>
                      <c:pt idx="6560">
                        <c:v>619</c:v>
                      </c:pt>
                      <c:pt idx="6561">
                        <c:v>616</c:v>
                      </c:pt>
                      <c:pt idx="6562">
                        <c:v>610</c:v>
                      </c:pt>
                      <c:pt idx="6563">
                        <c:v>607</c:v>
                      </c:pt>
                      <c:pt idx="6564">
                        <c:v>605</c:v>
                      </c:pt>
                      <c:pt idx="6565">
                        <c:v>606</c:v>
                      </c:pt>
                      <c:pt idx="6566">
                        <c:v>608</c:v>
                      </c:pt>
                      <c:pt idx="6567">
                        <c:v>611</c:v>
                      </c:pt>
                      <c:pt idx="6568">
                        <c:v>613</c:v>
                      </c:pt>
                      <c:pt idx="6569">
                        <c:v>615</c:v>
                      </c:pt>
                      <c:pt idx="6570">
                        <c:v>617</c:v>
                      </c:pt>
                      <c:pt idx="6571">
                        <c:v>617</c:v>
                      </c:pt>
                      <c:pt idx="6572">
                        <c:v>614</c:v>
                      </c:pt>
                      <c:pt idx="6573">
                        <c:v>609</c:v>
                      </c:pt>
                      <c:pt idx="6574">
                        <c:v>605</c:v>
                      </c:pt>
                      <c:pt idx="6575">
                        <c:v>606</c:v>
                      </c:pt>
                      <c:pt idx="6576">
                        <c:v>609</c:v>
                      </c:pt>
                      <c:pt idx="6577">
                        <c:v>614</c:v>
                      </c:pt>
                      <c:pt idx="6578">
                        <c:v>617</c:v>
                      </c:pt>
                      <c:pt idx="6579">
                        <c:v>618</c:v>
                      </c:pt>
                      <c:pt idx="6580">
                        <c:v>616</c:v>
                      </c:pt>
                      <c:pt idx="6581">
                        <c:v>615</c:v>
                      </c:pt>
                      <c:pt idx="6582">
                        <c:v>614</c:v>
                      </c:pt>
                      <c:pt idx="6583">
                        <c:v>611</c:v>
                      </c:pt>
                      <c:pt idx="6584">
                        <c:v>609</c:v>
                      </c:pt>
                      <c:pt idx="6585">
                        <c:v>607</c:v>
                      </c:pt>
                      <c:pt idx="6586">
                        <c:v>609</c:v>
                      </c:pt>
                      <c:pt idx="6587">
                        <c:v>611</c:v>
                      </c:pt>
                      <c:pt idx="6588">
                        <c:v>613</c:v>
                      </c:pt>
                      <c:pt idx="6589">
                        <c:v>614</c:v>
                      </c:pt>
                      <c:pt idx="6590">
                        <c:v>615</c:v>
                      </c:pt>
                      <c:pt idx="6591">
                        <c:v>618</c:v>
                      </c:pt>
                      <c:pt idx="6592">
                        <c:v>621</c:v>
                      </c:pt>
                      <c:pt idx="6593">
                        <c:v>618</c:v>
                      </c:pt>
                      <c:pt idx="6594">
                        <c:v>615</c:v>
                      </c:pt>
                      <c:pt idx="6595">
                        <c:v>611</c:v>
                      </c:pt>
                      <c:pt idx="6596">
                        <c:v>608</c:v>
                      </c:pt>
                      <c:pt idx="6597">
                        <c:v>607</c:v>
                      </c:pt>
                      <c:pt idx="6598">
                        <c:v>607</c:v>
                      </c:pt>
                      <c:pt idx="6599">
                        <c:v>606</c:v>
                      </c:pt>
                      <c:pt idx="6600">
                        <c:v>605</c:v>
                      </c:pt>
                      <c:pt idx="6601">
                        <c:v>605</c:v>
                      </c:pt>
                      <c:pt idx="6602">
                        <c:v>606</c:v>
                      </c:pt>
                      <c:pt idx="6603">
                        <c:v>606</c:v>
                      </c:pt>
                      <c:pt idx="6604">
                        <c:v>607</c:v>
                      </c:pt>
                      <c:pt idx="6605">
                        <c:v>611</c:v>
                      </c:pt>
                      <c:pt idx="6606">
                        <c:v>613</c:v>
                      </c:pt>
                      <c:pt idx="6607">
                        <c:v>619</c:v>
                      </c:pt>
                      <c:pt idx="6608">
                        <c:v>619</c:v>
                      </c:pt>
                      <c:pt idx="6609">
                        <c:v>619</c:v>
                      </c:pt>
                      <c:pt idx="6610">
                        <c:v>619</c:v>
                      </c:pt>
                      <c:pt idx="6611">
                        <c:v>616</c:v>
                      </c:pt>
                      <c:pt idx="6612">
                        <c:v>613</c:v>
                      </c:pt>
                      <c:pt idx="6613">
                        <c:v>610</c:v>
                      </c:pt>
                      <c:pt idx="6614">
                        <c:v>608</c:v>
                      </c:pt>
                      <c:pt idx="6615">
                        <c:v>607</c:v>
                      </c:pt>
                      <c:pt idx="6616">
                        <c:v>606</c:v>
                      </c:pt>
                      <c:pt idx="6617">
                        <c:v>607</c:v>
                      </c:pt>
                      <c:pt idx="6618">
                        <c:v>610</c:v>
                      </c:pt>
                      <c:pt idx="6619">
                        <c:v>614</c:v>
                      </c:pt>
                      <c:pt idx="6620">
                        <c:v>618</c:v>
                      </c:pt>
                      <c:pt idx="6621">
                        <c:v>620</c:v>
                      </c:pt>
                      <c:pt idx="6622">
                        <c:v>620</c:v>
                      </c:pt>
                      <c:pt idx="6623">
                        <c:v>619</c:v>
                      </c:pt>
                      <c:pt idx="6624">
                        <c:v>617</c:v>
                      </c:pt>
                      <c:pt idx="6625">
                        <c:v>611</c:v>
                      </c:pt>
                      <c:pt idx="6626">
                        <c:v>609</c:v>
                      </c:pt>
                      <c:pt idx="6627">
                        <c:v>606</c:v>
                      </c:pt>
                      <c:pt idx="6628">
                        <c:v>608</c:v>
                      </c:pt>
                      <c:pt idx="6629">
                        <c:v>608</c:v>
                      </c:pt>
                      <c:pt idx="6630">
                        <c:v>608</c:v>
                      </c:pt>
                      <c:pt idx="6631">
                        <c:v>609</c:v>
                      </c:pt>
                      <c:pt idx="6632">
                        <c:v>611</c:v>
                      </c:pt>
                      <c:pt idx="6633">
                        <c:v>614</c:v>
                      </c:pt>
                      <c:pt idx="6634">
                        <c:v>616</c:v>
                      </c:pt>
                      <c:pt idx="6635">
                        <c:v>615</c:v>
                      </c:pt>
                      <c:pt idx="6636">
                        <c:v>613</c:v>
                      </c:pt>
                      <c:pt idx="6637">
                        <c:v>610</c:v>
                      </c:pt>
                      <c:pt idx="6638">
                        <c:v>609</c:v>
                      </c:pt>
                      <c:pt idx="6639">
                        <c:v>608</c:v>
                      </c:pt>
                      <c:pt idx="6640">
                        <c:v>607</c:v>
                      </c:pt>
                      <c:pt idx="6641">
                        <c:v>606</c:v>
                      </c:pt>
                      <c:pt idx="6642">
                        <c:v>604</c:v>
                      </c:pt>
                      <c:pt idx="6643">
                        <c:v>603</c:v>
                      </c:pt>
                      <c:pt idx="6644">
                        <c:v>605</c:v>
                      </c:pt>
                      <c:pt idx="6645">
                        <c:v>609</c:v>
                      </c:pt>
                      <c:pt idx="6646">
                        <c:v>611</c:v>
                      </c:pt>
                      <c:pt idx="6647">
                        <c:v>614</c:v>
                      </c:pt>
                      <c:pt idx="6648">
                        <c:v>617</c:v>
                      </c:pt>
                      <c:pt idx="6649">
                        <c:v>616</c:v>
                      </c:pt>
                      <c:pt idx="6650">
                        <c:v>614</c:v>
                      </c:pt>
                      <c:pt idx="6651">
                        <c:v>609</c:v>
                      </c:pt>
                      <c:pt idx="6652">
                        <c:v>605</c:v>
                      </c:pt>
                      <c:pt idx="6653">
                        <c:v>606</c:v>
                      </c:pt>
                      <c:pt idx="6654">
                        <c:v>608</c:v>
                      </c:pt>
                      <c:pt idx="6655">
                        <c:v>611</c:v>
                      </c:pt>
                      <c:pt idx="6656">
                        <c:v>614</c:v>
                      </c:pt>
                      <c:pt idx="6657">
                        <c:v>617</c:v>
                      </c:pt>
                      <c:pt idx="6658">
                        <c:v>619</c:v>
                      </c:pt>
                      <c:pt idx="6659">
                        <c:v>618</c:v>
                      </c:pt>
                      <c:pt idx="6660">
                        <c:v>616</c:v>
                      </c:pt>
                      <c:pt idx="6661">
                        <c:v>615</c:v>
                      </c:pt>
                      <c:pt idx="6662">
                        <c:v>612</c:v>
                      </c:pt>
                      <c:pt idx="6663">
                        <c:v>610</c:v>
                      </c:pt>
                      <c:pt idx="6664">
                        <c:v>607</c:v>
                      </c:pt>
                      <c:pt idx="6665">
                        <c:v>607</c:v>
                      </c:pt>
                      <c:pt idx="6666">
                        <c:v>607</c:v>
                      </c:pt>
                      <c:pt idx="6667">
                        <c:v>609</c:v>
                      </c:pt>
                      <c:pt idx="6668">
                        <c:v>610</c:v>
                      </c:pt>
                      <c:pt idx="6669">
                        <c:v>613</c:v>
                      </c:pt>
                      <c:pt idx="6670">
                        <c:v>617</c:v>
                      </c:pt>
                      <c:pt idx="6671">
                        <c:v>618</c:v>
                      </c:pt>
                      <c:pt idx="6672">
                        <c:v>615</c:v>
                      </c:pt>
                      <c:pt idx="6673">
                        <c:v>611</c:v>
                      </c:pt>
                      <c:pt idx="6674">
                        <c:v>608</c:v>
                      </c:pt>
                      <c:pt idx="6675">
                        <c:v>609</c:v>
                      </c:pt>
                      <c:pt idx="6676">
                        <c:v>609</c:v>
                      </c:pt>
                      <c:pt idx="6677">
                        <c:v>609</c:v>
                      </c:pt>
                      <c:pt idx="6678">
                        <c:v>607</c:v>
                      </c:pt>
                      <c:pt idx="6679">
                        <c:v>607</c:v>
                      </c:pt>
                      <c:pt idx="6680">
                        <c:v>605</c:v>
                      </c:pt>
                      <c:pt idx="6681">
                        <c:v>607</c:v>
                      </c:pt>
                      <c:pt idx="6682">
                        <c:v>611</c:v>
                      </c:pt>
                      <c:pt idx="6683">
                        <c:v>614</c:v>
                      </c:pt>
                      <c:pt idx="6684">
                        <c:v>617</c:v>
                      </c:pt>
                      <c:pt idx="6685">
                        <c:v>621</c:v>
                      </c:pt>
                      <c:pt idx="6686">
                        <c:v>619</c:v>
                      </c:pt>
                      <c:pt idx="6687">
                        <c:v>615</c:v>
                      </c:pt>
                      <c:pt idx="6688">
                        <c:v>611</c:v>
                      </c:pt>
                      <c:pt idx="6689">
                        <c:v>610</c:v>
                      </c:pt>
                      <c:pt idx="6690">
                        <c:v>609</c:v>
                      </c:pt>
                      <c:pt idx="6691">
                        <c:v>608</c:v>
                      </c:pt>
                      <c:pt idx="6692">
                        <c:v>608</c:v>
                      </c:pt>
                      <c:pt idx="6693">
                        <c:v>607</c:v>
                      </c:pt>
                      <c:pt idx="6694">
                        <c:v>607</c:v>
                      </c:pt>
                      <c:pt idx="6695">
                        <c:v>605</c:v>
                      </c:pt>
                      <c:pt idx="6696">
                        <c:v>607</c:v>
                      </c:pt>
                      <c:pt idx="6697">
                        <c:v>610</c:v>
                      </c:pt>
                      <c:pt idx="6698">
                        <c:v>615</c:v>
                      </c:pt>
                      <c:pt idx="6699">
                        <c:v>618</c:v>
                      </c:pt>
                      <c:pt idx="6700">
                        <c:v>620</c:v>
                      </c:pt>
                      <c:pt idx="6701">
                        <c:v>619</c:v>
                      </c:pt>
                      <c:pt idx="6702">
                        <c:v>618</c:v>
                      </c:pt>
                      <c:pt idx="6703">
                        <c:v>617</c:v>
                      </c:pt>
                      <c:pt idx="6704">
                        <c:v>616</c:v>
                      </c:pt>
                      <c:pt idx="6705">
                        <c:v>613</c:v>
                      </c:pt>
                      <c:pt idx="6706">
                        <c:v>611</c:v>
                      </c:pt>
                      <c:pt idx="6707">
                        <c:v>608</c:v>
                      </c:pt>
                      <c:pt idx="6708">
                        <c:v>608</c:v>
                      </c:pt>
                      <c:pt idx="6709">
                        <c:v>605</c:v>
                      </c:pt>
                      <c:pt idx="6710">
                        <c:v>606</c:v>
                      </c:pt>
                      <c:pt idx="6711">
                        <c:v>606</c:v>
                      </c:pt>
                      <c:pt idx="6712">
                        <c:v>611</c:v>
                      </c:pt>
                      <c:pt idx="6713">
                        <c:v>613</c:v>
                      </c:pt>
                      <c:pt idx="6714">
                        <c:v>617</c:v>
                      </c:pt>
                      <c:pt idx="6715">
                        <c:v>619</c:v>
                      </c:pt>
                      <c:pt idx="6716">
                        <c:v>620</c:v>
                      </c:pt>
                      <c:pt idx="6717">
                        <c:v>620</c:v>
                      </c:pt>
                      <c:pt idx="6718">
                        <c:v>618</c:v>
                      </c:pt>
                      <c:pt idx="6719">
                        <c:v>615</c:v>
                      </c:pt>
                      <c:pt idx="6720">
                        <c:v>611</c:v>
                      </c:pt>
                      <c:pt idx="6721">
                        <c:v>608</c:v>
                      </c:pt>
                      <c:pt idx="6722">
                        <c:v>606</c:v>
                      </c:pt>
                      <c:pt idx="6723">
                        <c:v>605</c:v>
                      </c:pt>
                      <c:pt idx="6724">
                        <c:v>604</c:v>
                      </c:pt>
                      <c:pt idx="6725">
                        <c:v>604</c:v>
                      </c:pt>
                      <c:pt idx="6726">
                        <c:v>606</c:v>
                      </c:pt>
                      <c:pt idx="6727">
                        <c:v>610</c:v>
                      </c:pt>
                      <c:pt idx="6728">
                        <c:v>613</c:v>
                      </c:pt>
                      <c:pt idx="6729">
                        <c:v>614</c:v>
                      </c:pt>
                      <c:pt idx="6730">
                        <c:v>612</c:v>
                      </c:pt>
                      <c:pt idx="6731">
                        <c:v>608</c:v>
                      </c:pt>
                      <c:pt idx="6732">
                        <c:v>608</c:v>
                      </c:pt>
                      <c:pt idx="6733">
                        <c:v>607</c:v>
                      </c:pt>
                      <c:pt idx="6734">
                        <c:v>606</c:v>
                      </c:pt>
                      <c:pt idx="6735">
                        <c:v>606</c:v>
                      </c:pt>
                      <c:pt idx="6736">
                        <c:v>608</c:v>
                      </c:pt>
                      <c:pt idx="6737">
                        <c:v>611</c:v>
                      </c:pt>
                      <c:pt idx="6738">
                        <c:v>615</c:v>
                      </c:pt>
                      <c:pt idx="6739">
                        <c:v>618</c:v>
                      </c:pt>
                      <c:pt idx="6740">
                        <c:v>618</c:v>
                      </c:pt>
                      <c:pt idx="6741">
                        <c:v>618</c:v>
                      </c:pt>
                      <c:pt idx="6742">
                        <c:v>618</c:v>
                      </c:pt>
                      <c:pt idx="6743">
                        <c:v>614</c:v>
                      </c:pt>
                      <c:pt idx="6744">
                        <c:v>612</c:v>
                      </c:pt>
                      <c:pt idx="6745">
                        <c:v>610</c:v>
                      </c:pt>
                      <c:pt idx="6746">
                        <c:v>608</c:v>
                      </c:pt>
                      <c:pt idx="6747">
                        <c:v>607</c:v>
                      </c:pt>
                      <c:pt idx="6748">
                        <c:v>606</c:v>
                      </c:pt>
                      <c:pt idx="6749">
                        <c:v>608</c:v>
                      </c:pt>
                      <c:pt idx="6750">
                        <c:v>609</c:v>
                      </c:pt>
                      <c:pt idx="6751">
                        <c:v>615</c:v>
                      </c:pt>
                      <c:pt idx="6752">
                        <c:v>619</c:v>
                      </c:pt>
                      <c:pt idx="6753">
                        <c:v>621</c:v>
                      </c:pt>
                      <c:pt idx="6754">
                        <c:v>620</c:v>
                      </c:pt>
                      <c:pt idx="6755">
                        <c:v>619</c:v>
                      </c:pt>
                      <c:pt idx="6756">
                        <c:v>616</c:v>
                      </c:pt>
                      <c:pt idx="6757">
                        <c:v>615</c:v>
                      </c:pt>
                      <c:pt idx="6758">
                        <c:v>610</c:v>
                      </c:pt>
                      <c:pt idx="6759">
                        <c:v>609</c:v>
                      </c:pt>
                      <c:pt idx="6760">
                        <c:v>607</c:v>
                      </c:pt>
                      <c:pt idx="6761">
                        <c:v>604</c:v>
                      </c:pt>
                      <c:pt idx="6762">
                        <c:v>603</c:v>
                      </c:pt>
                      <c:pt idx="6763">
                        <c:v>607</c:v>
                      </c:pt>
                      <c:pt idx="6764">
                        <c:v>611</c:v>
                      </c:pt>
                      <c:pt idx="6765">
                        <c:v>615</c:v>
                      </c:pt>
                      <c:pt idx="6766">
                        <c:v>614</c:v>
                      </c:pt>
                      <c:pt idx="6767">
                        <c:v>610</c:v>
                      </c:pt>
                      <c:pt idx="6768">
                        <c:v>607</c:v>
                      </c:pt>
                      <c:pt idx="6769">
                        <c:v>607</c:v>
                      </c:pt>
                      <c:pt idx="6770">
                        <c:v>607</c:v>
                      </c:pt>
                      <c:pt idx="6771">
                        <c:v>608</c:v>
                      </c:pt>
                      <c:pt idx="6772">
                        <c:v>609</c:v>
                      </c:pt>
                      <c:pt idx="6773">
                        <c:v>612</c:v>
                      </c:pt>
                      <c:pt idx="6774">
                        <c:v>616</c:v>
                      </c:pt>
                      <c:pt idx="6775">
                        <c:v>618</c:v>
                      </c:pt>
                      <c:pt idx="6776">
                        <c:v>618</c:v>
                      </c:pt>
                      <c:pt idx="6777">
                        <c:v>616</c:v>
                      </c:pt>
                      <c:pt idx="6778">
                        <c:v>614</c:v>
                      </c:pt>
                      <c:pt idx="6779">
                        <c:v>611</c:v>
                      </c:pt>
                      <c:pt idx="6780">
                        <c:v>609</c:v>
                      </c:pt>
                      <c:pt idx="6781">
                        <c:v>607</c:v>
                      </c:pt>
                      <c:pt idx="6782">
                        <c:v>606</c:v>
                      </c:pt>
                      <c:pt idx="6783">
                        <c:v>606</c:v>
                      </c:pt>
                      <c:pt idx="6784">
                        <c:v>607</c:v>
                      </c:pt>
                      <c:pt idx="6785">
                        <c:v>607</c:v>
                      </c:pt>
                      <c:pt idx="6786">
                        <c:v>609</c:v>
                      </c:pt>
                      <c:pt idx="6787">
                        <c:v>611</c:v>
                      </c:pt>
                      <c:pt idx="6788">
                        <c:v>614</c:v>
                      </c:pt>
                      <c:pt idx="6789">
                        <c:v>617</c:v>
                      </c:pt>
                      <c:pt idx="6790">
                        <c:v>620</c:v>
                      </c:pt>
                      <c:pt idx="6791">
                        <c:v>620</c:v>
                      </c:pt>
                      <c:pt idx="6792">
                        <c:v>617</c:v>
                      </c:pt>
                      <c:pt idx="6793">
                        <c:v>614</c:v>
                      </c:pt>
                      <c:pt idx="6794">
                        <c:v>612</c:v>
                      </c:pt>
                      <c:pt idx="6795">
                        <c:v>609</c:v>
                      </c:pt>
                      <c:pt idx="6796">
                        <c:v>608</c:v>
                      </c:pt>
                      <c:pt idx="6797">
                        <c:v>607</c:v>
                      </c:pt>
                      <c:pt idx="6798">
                        <c:v>604</c:v>
                      </c:pt>
                      <c:pt idx="6799">
                        <c:v>603</c:v>
                      </c:pt>
                      <c:pt idx="6800">
                        <c:v>605</c:v>
                      </c:pt>
                      <c:pt idx="6801">
                        <c:v>609</c:v>
                      </c:pt>
                      <c:pt idx="6802">
                        <c:v>615</c:v>
                      </c:pt>
                      <c:pt idx="6803">
                        <c:v>616</c:v>
                      </c:pt>
                      <c:pt idx="6804">
                        <c:v>614</c:v>
                      </c:pt>
                      <c:pt idx="6805">
                        <c:v>612</c:v>
                      </c:pt>
                      <c:pt idx="6806">
                        <c:v>610</c:v>
                      </c:pt>
                      <c:pt idx="6807">
                        <c:v>609</c:v>
                      </c:pt>
                      <c:pt idx="6808">
                        <c:v>608</c:v>
                      </c:pt>
                      <c:pt idx="6809">
                        <c:v>607</c:v>
                      </c:pt>
                      <c:pt idx="6810">
                        <c:v>607</c:v>
                      </c:pt>
                      <c:pt idx="6811">
                        <c:v>606</c:v>
                      </c:pt>
                      <c:pt idx="6812">
                        <c:v>607</c:v>
                      </c:pt>
                      <c:pt idx="6813">
                        <c:v>611</c:v>
                      </c:pt>
                      <c:pt idx="6814">
                        <c:v>616</c:v>
                      </c:pt>
                      <c:pt idx="6815">
                        <c:v>619</c:v>
                      </c:pt>
                      <c:pt idx="6816">
                        <c:v>620</c:v>
                      </c:pt>
                      <c:pt idx="6817">
                        <c:v>618</c:v>
                      </c:pt>
                      <c:pt idx="6818">
                        <c:v>613</c:v>
                      </c:pt>
                      <c:pt idx="6819">
                        <c:v>610</c:v>
                      </c:pt>
                      <c:pt idx="6820">
                        <c:v>608</c:v>
                      </c:pt>
                      <c:pt idx="6821">
                        <c:v>608</c:v>
                      </c:pt>
                      <c:pt idx="6822">
                        <c:v>606</c:v>
                      </c:pt>
                      <c:pt idx="6823">
                        <c:v>606</c:v>
                      </c:pt>
                      <c:pt idx="6824">
                        <c:v>608</c:v>
                      </c:pt>
                      <c:pt idx="6825">
                        <c:v>612</c:v>
                      </c:pt>
                      <c:pt idx="6826">
                        <c:v>613</c:v>
                      </c:pt>
                      <c:pt idx="6827">
                        <c:v>617</c:v>
                      </c:pt>
                      <c:pt idx="6828">
                        <c:v>618</c:v>
                      </c:pt>
                      <c:pt idx="6829">
                        <c:v>620</c:v>
                      </c:pt>
                      <c:pt idx="6830">
                        <c:v>622</c:v>
                      </c:pt>
                      <c:pt idx="6831">
                        <c:v>620</c:v>
                      </c:pt>
                      <c:pt idx="6832">
                        <c:v>618</c:v>
                      </c:pt>
                      <c:pt idx="6833">
                        <c:v>614</c:v>
                      </c:pt>
                      <c:pt idx="6834">
                        <c:v>611</c:v>
                      </c:pt>
                      <c:pt idx="6835">
                        <c:v>610</c:v>
                      </c:pt>
                      <c:pt idx="6836">
                        <c:v>608</c:v>
                      </c:pt>
                      <c:pt idx="6837">
                        <c:v>607</c:v>
                      </c:pt>
                      <c:pt idx="6838">
                        <c:v>605</c:v>
                      </c:pt>
                      <c:pt idx="6839">
                        <c:v>607</c:v>
                      </c:pt>
                      <c:pt idx="6840">
                        <c:v>611</c:v>
                      </c:pt>
                      <c:pt idx="6841">
                        <c:v>613</c:v>
                      </c:pt>
                      <c:pt idx="6842">
                        <c:v>615</c:v>
                      </c:pt>
                      <c:pt idx="6843">
                        <c:v>612</c:v>
                      </c:pt>
                      <c:pt idx="6844">
                        <c:v>610</c:v>
                      </c:pt>
                      <c:pt idx="6845">
                        <c:v>608</c:v>
                      </c:pt>
                      <c:pt idx="6846">
                        <c:v>612</c:v>
                      </c:pt>
                      <c:pt idx="6847">
                        <c:v>615</c:v>
                      </c:pt>
                      <c:pt idx="6848">
                        <c:v>616</c:v>
                      </c:pt>
                      <c:pt idx="6849">
                        <c:v>618</c:v>
                      </c:pt>
                      <c:pt idx="6850">
                        <c:v>618</c:v>
                      </c:pt>
                      <c:pt idx="6851">
                        <c:v>619</c:v>
                      </c:pt>
                      <c:pt idx="6852">
                        <c:v>620</c:v>
                      </c:pt>
                      <c:pt idx="6853">
                        <c:v>618</c:v>
                      </c:pt>
                      <c:pt idx="6854">
                        <c:v>615</c:v>
                      </c:pt>
                      <c:pt idx="6855">
                        <c:v>611</c:v>
                      </c:pt>
                      <c:pt idx="6856">
                        <c:v>608</c:v>
                      </c:pt>
                      <c:pt idx="6857">
                        <c:v>609</c:v>
                      </c:pt>
                      <c:pt idx="6858">
                        <c:v>609</c:v>
                      </c:pt>
                      <c:pt idx="6859">
                        <c:v>610</c:v>
                      </c:pt>
                      <c:pt idx="6860">
                        <c:v>614</c:v>
                      </c:pt>
                      <c:pt idx="6861">
                        <c:v>616</c:v>
                      </c:pt>
                      <c:pt idx="6862">
                        <c:v>618</c:v>
                      </c:pt>
                      <c:pt idx="6863">
                        <c:v>621</c:v>
                      </c:pt>
                      <c:pt idx="6864">
                        <c:v>620</c:v>
                      </c:pt>
                      <c:pt idx="6865">
                        <c:v>619</c:v>
                      </c:pt>
                      <c:pt idx="6866">
                        <c:v>617</c:v>
                      </c:pt>
                      <c:pt idx="6867">
                        <c:v>616</c:v>
                      </c:pt>
                      <c:pt idx="6868">
                        <c:v>615</c:v>
                      </c:pt>
                      <c:pt idx="6869">
                        <c:v>613</c:v>
                      </c:pt>
                      <c:pt idx="6870">
                        <c:v>610</c:v>
                      </c:pt>
                      <c:pt idx="6871">
                        <c:v>608</c:v>
                      </c:pt>
                      <c:pt idx="6872">
                        <c:v>607</c:v>
                      </c:pt>
                      <c:pt idx="6873">
                        <c:v>605</c:v>
                      </c:pt>
                      <c:pt idx="6874">
                        <c:v>605</c:v>
                      </c:pt>
                      <c:pt idx="6875">
                        <c:v>606</c:v>
                      </c:pt>
                      <c:pt idx="6876">
                        <c:v>608</c:v>
                      </c:pt>
                      <c:pt idx="6877">
                        <c:v>609</c:v>
                      </c:pt>
                      <c:pt idx="6878">
                        <c:v>612</c:v>
                      </c:pt>
                      <c:pt idx="6879">
                        <c:v>615</c:v>
                      </c:pt>
                      <c:pt idx="6880">
                        <c:v>619</c:v>
                      </c:pt>
                      <c:pt idx="6881">
                        <c:v>618</c:v>
                      </c:pt>
                      <c:pt idx="6882">
                        <c:v>616</c:v>
                      </c:pt>
                      <c:pt idx="6883">
                        <c:v>613</c:v>
                      </c:pt>
                      <c:pt idx="6884">
                        <c:v>611</c:v>
                      </c:pt>
                      <c:pt idx="6885">
                        <c:v>608</c:v>
                      </c:pt>
                      <c:pt idx="6886">
                        <c:v>607</c:v>
                      </c:pt>
                      <c:pt idx="6887">
                        <c:v>606</c:v>
                      </c:pt>
                      <c:pt idx="6888">
                        <c:v>605</c:v>
                      </c:pt>
                      <c:pt idx="6889">
                        <c:v>605</c:v>
                      </c:pt>
                      <c:pt idx="6890">
                        <c:v>607</c:v>
                      </c:pt>
                      <c:pt idx="6891">
                        <c:v>611</c:v>
                      </c:pt>
                      <c:pt idx="6892">
                        <c:v>616</c:v>
                      </c:pt>
                      <c:pt idx="6893">
                        <c:v>619</c:v>
                      </c:pt>
                      <c:pt idx="6894">
                        <c:v>622</c:v>
                      </c:pt>
                      <c:pt idx="6895">
                        <c:v>620</c:v>
                      </c:pt>
                      <c:pt idx="6896">
                        <c:v>615</c:v>
                      </c:pt>
                      <c:pt idx="6897">
                        <c:v>612</c:v>
                      </c:pt>
                      <c:pt idx="6898">
                        <c:v>609</c:v>
                      </c:pt>
                      <c:pt idx="6899">
                        <c:v>608</c:v>
                      </c:pt>
                      <c:pt idx="6900">
                        <c:v>609</c:v>
                      </c:pt>
                      <c:pt idx="6901">
                        <c:v>608</c:v>
                      </c:pt>
                      <c:pt idx="6902">
                        <c:v>609</c:v>
                      </c:pt>
                      <c:pt idx="6903">
                        <c:v>611</c:v>
                      </c:pt>
                      <c:pt idx="6904">
                        <c:v>614</c:v>
                      </c:pt>
                      <c:pt idx="6905">
                        <c:v>618</c:v>
                      </c:pt>
                      <c:pt idx="6906">
                        <c:v>620</c:v>
                      </c:pt>
                      <c:pt idx="6907">
                        <c:v>619</c:v>
                      </c:pt>
                      <c:pt idx="6908">
                        <c:v>619</c:v>
                      </c:pt>
                      <c:pt idx="6909">
                        <c:v>618</c:v>
                      </c:pt>
                      <c:pt idx="6910">
                        <c:v>614</c:v>
                      </c:pt>
                      <c:pt idx="6911">
                        <c:v>611</c:v>
                      </c:pt>
                      <c:pt idx="6912">
                        <c:v>606</c:v>
                      </c:pt>
                      <c:pt idx="6913">
                        <c:v>604</c:v>
                      </c:pt>
                      <c:pt idx="6914">
                        <c:v>604</c:v>
                      </c:pt>
                      <c:pt idx="6915">
                        <c:v>606</c:v>
                      </c:pt>
                      <c:pt idx="6916">
                        <c:v>608</c:v>
                      </c:pt>
                      <c:pt idx="6917">
                        <c:v>609</c:v>
                      </c:pt>
                      <c:pt idx="6918">
                        <c:v>611</c:v>
                      </c:pt>
                      <c:pt idx="6919">
                        <c:v>614</c:v>
                      </c:pt>
                      <c:pt idx="6920">
                        <c:v>614</c:v>
                      </c:pt>
                      <c:pt idx="6921">
                        <c:v>610</c:v>
                      </c:pt>
                      <c:pt idx="6922">
                        <c:v>607</c:v>
                      </c:pt>
                      <c:pt idx="6923">
                        <c:v>605</c:v>
                      </c:pt>
                      <c:pt idx="6924">
                        <c:v>606</c:v>
                      </c:pt>
                      <c:pt idx="6925">
                        <c:v>606</c:v>
                      </c:pt>
                      <c:pt idx="6926">
                        <c:v>607</c:v>
                      </c:pt>
                      <c:pt idx="6927">
                        <c:v>607</c:v>
                      </c:pt>
                      <c:pt idx="6928">
                        <c:v>610</c:v>
                      </c:pt>
                      <c:pt idx="6929">
                        <c:v>614</c:v>
                      </c:pt>
                      <c:pt idx="6930">
                        <c:v>619</c:v>
                      </c:pt>
                      <c:pt idx="6931">
                        <c:v>619</c:v>
                      </c:pt>
                      <c:pt idx="6932">
                        <c:v>613</c:v>
                      </c:pt>
                      <c:pt idx="6933">
                        <c:v>609</c:v>
                      </c:pt>
                      <c:pt idx="6934">
                        <c:v>607</c:v>
                      </c:pt>
                      <c:pt idx="6935">
                        <c:v>607</c:v>
                      </c:pt>
                      <c:pt idx="6936">
                        <c:v>607</c:v>
                      </c:pt>
                      <c:pt idx="6937">
                        <c:v>606</c:v>
                      </c:pt>
                      <c:pt idx="6938">
                        <c:v>607</c:v>
                      </c:pt>
                      <c:pt idx="6939">
                        <c:v>609</c:v>
                      </c:pt>
                      <c:pt idx="6940">
                        <c:v>612</c:v>
                      </c:pt>
                      <c:pt idx="6941">
                        <c:v>616</c:v>
                      </c:pt>
                      <c:pt idx="6942">
                        <c:v>616</c:v>
                      </c:pt>
                      <c:pt idx="6943">
                        <c:v>620</c:v>
                      </c:pt>
                      <c:pt idx="6944">
                        <c:v>621</c:v>
                      </c:pt>
                      <c:pt idx="6945">
                        <c:v>621</c:v>
                      </c:pt>
                      <c:pt idx="6946">
                        <c:v>617</c:v>
                      </c:pt>
                      <c:pt idx="6947">
                        <c:v>613</c:v>
                      </c:pt>
                      <c:pt idx="6948">
                        <c:v>612</c:v>
                      </c:pt>
                      <c:pt idx="6949">
                        <c:v>610</c:v>
                      </c:pt>
                      <c:pt idx="6950">
                        <c:v>608</c:v>
                      </c:pt>
                      <c:pt idx="6951">
                        <c:v>606</c:v>
                      </c:pt>
                      <c:pt idx="6952">
                        <c:v>605</c:v>
                      </c:pt>
                      <c:pt idx="6953">
                        <c:v>604</c:v>
                      </c:pt>
                      <c:pt idx="6954">
                        <c:v>604</c:v>
                      </c:pt>
                      <c:pt idx="6955">
                        <c:v>606</c:v>
                      </c:pt>
                      <c:pt idx="6956">
                        <c:v>607</c:v>
                      </c:pt>
                      <c:pt idx="6957">
                        <c:v>610</c:v>
                      </c:pt>
                      <c:pt idx="6958">
                        <c:v>614</c:v>
                      </c:pt>
                      <c:pt idx="6959">
                        <c:v>620</c:v>
                      </c:pt>
                      <c:pt idx="6960">
                        <c:v>621</c:v>
                      </c:pt>
                      <c:pt idx="6961">
                        <c:v>623</c:v>
                      </c:pt>
                      <c:pt idx="6962">
                        <c:v>626</c:v>
                      </c:pt>
                      <c:pt idx="6963">
                        <c:v>621</c:v>
                      </c:pt>
                      <c:pt idx="6964">
                        <c:v>619</c:v>
                      </c:pt>
                      <c:pt idx="6965">
                        <c:v>609</c:v>
                      </c:pt>
                      <c:pt idx="6966">
                        <c:v>609</c:v>
                      </c:pt>
                      <c:pt idx="6967">
                        <c:v>608</c:v>
                      </c:pt>
                      <c:pt idx="6968">
                        <c:v>607</c:v>
                      </c:pt>
                      <c:pt idx="6969">
                        <c:v>605</c:v>
                      </c:pt>
                      <c:pt idx="6970">
                        <c:v>605</c:v>
                      </c:pt>
                      <c:pt idx="6971">
                        <c:v>607</c:v>
                      </c:pt>
                      <c:pt idx="6972">
                        <c:v>612</c:v>
                      </c:pt>
                      <c:pt idx="6973">
                        <c:v>614</c:v>
                      </c:pt>
                      <c:pt idx="6974">
                        <c:v>617</c:v>
                      </c:pt>
                      <c:pt idx="6975">
                        <c:v>615</c:v>
                      </c:pt>
                      <c:pt idx="6976">
                        <c:v>616</c:v>
                      </c:pt>
                      <c:pt idx="6977">
                        <c:v>611</c:v>
                      </c:pt>
                      <c:pt idx="6978">
                        <c:v>609</c:v>
                      </c:pt>
                      <c:pt idx="6979">
                        <c:v>606</c:v>
                      </c:pt>
                      <c:pt idx="6980">
                        <c:v>606</c:v>
                      </c:pt>
                      <c:pt idx="6981">
                        <c:v>607</c:v>
                      </c:pt>
                      <c:pt idx="6982">
                        <c:v>608</c:v>
                      </c:pt>
                      <c:pt idx="6983">
                        <c:v>613</c:v>
                      </c:pt>
                      <c:pt idx="6984">
                        <c:v>612</c:v>
                      </c:pt>
                      <c:pt idx="6985">
                        <c:v>615</c:v>
                      </c:pt>
                      <c:pt idx="6986">
                        <c:v>617</c:v>
                      </c:pt>
                      <c:pt idx="6987">
                        <c:v>619</c:v>
                      </c:pt>
                      <c:pt idx="6988">
                        <c:v>621</c:v>
                      </c:pt>
                      <c:pt idx="6989">
                        <c:v>617</c:v>
                      </c:pt>
                      <c:pt idx="6990">
                        <c:v>614</c:v>
                      </c:pt>
                      <c:pt idx="6991">
                        <c:v>612</c:v>
                      </c:pt>
                      <c:pt idx="6992">
                        <c:v>611</c:v>
                      </c:pt>
                      <c:pt idx="6993">
                        <c:v>610</c:v>
                      </c:pt>
                      <c:pt idx="6994">
                        <c:v>608</c:v>
                      </c:pt>
                      <c:pt idx="6995">
                        <c:v>606</c:v>
                      </c:pt>
                      <c:pt idx="6996">
                        <c:v>609</c:v>
                      </c:pt>
                      <c:pt idx="6997">
                        <c:v>611</c:v>
                      </c:pt>
                      <c:pt idx="6998">
                        <c:v>617</c:v>
                      </c:pt>
                      <c:pt idx="6999">
                        <c:v>617</c:v>
                      </c:pt>
                      <c:pt idx="7000">
                        <c:v>614</c:v>
                      </c:pt>
                      <c:pt idx="7001">
                        <c:v>611</c:v>
                      </c:pt>
                      <c:pt idx="7002">
                        <c:v>609</c:v>
                      </c:pt>
                      <c:pt idx="7003">
                        <c:v>607</c:v>
                      </c:pt>
                      <c:pt idx="7004">
                        <c:v>608</c:v>
                      </c:pt>
                      <c:pt idx="7005">
                        <c:v>607</c:v>
                      </c:pt>
                      <c:pt idx="7006">
                        <c:v>606</c:v>
                      </c:pt>
                      <c:pt idx="7007">
                        <c:v>606</c:v>
                      </c:pt>
                      <c:pt idx="7008">
                        <c:v>608</c:v>
                      </c:pt>
                      <c:pt idx="7009">
                        <c:v>611</c:v>
                      </c:pt>
                      <c:pt idx="7010">
                        <c:v>612</c:v>
                      </c:pt>
                      <c:pt idx="7011">
                        <c:v>614</c:v>
                      </c:pt>
                      <c:pt idx="7012">
                        <c:v>616</c:v>
                      </c:pt>
                      <c:pt idx="7013">
                        <c:v>617</c:v>
                      </c:pt>
                      <c:pt idx="7014">
                        <c:v>616</c:v>
                      </c:pt>
                      <c:pt idx="7015">
                        <c:v>616</c:v>
                      </c:pt>
                      <c:pt idx="7016">
                        <c:v>613</c:v>
                      </c:pt>
                      <c:pt idx="7017">
                        <c:v>611</c:v>
                      </c:pt>
                      <c:pt idx="7018">
                        <c:v>609</c:v>
                      </c:pt>
                      <c:pt idx="7019">
                        <c:v>608</c:v>
                      </c:pt>
                      <c:pt idx="7020">
                        <c:v>609</c:v>
                      </c:pt>
                      <c:pt idx="7021">
                        <c:v>609</c:v>
                      </c:pt>
                      <c:pt idx="7022">
                        <c:v>609</c:v>
                      </c:pt>
                      <c:pt idx="7023">
                        <c:v>610</c:v>
                      </c:pt>
                      <c:pt idx="7024">
                        <c:v>612</c:v>
                      </c:pt>
                      <c:pt idx="7025">
                        <c:v>614</c:v>
                      </c:pt>
                      <c:pt idx="7026">
                        <c:v>616</c:v>
                      </c:pt>
                      <c:pt idx="7027">
                        <c:v>619</c:v>
                      </c:pt>
                      <c:pt idx="7028">
                        <c:v>617</c:v>
                      </c:pt>
                      <c:pt idx="7029">
                        <c:v>616</c:v>
                      </c:pt>
                      <c:pt idx="7030">
                        <c:v>612</c:v>
                      </c:pt>
                      <c:pt idx="7031">
                        <c:v>612</c:v>
                      </c:pt>
                      <c:pt idx="7032">
                        <c:v>609</c:v>
                      </c:pt>
                      <c:pt idx="7033">
                        <c:v>608</c:v>
                      </c:pt>
                      <c:pt idx="7034">
                        <c:v>606</c:v>
                      </c:pt>
                      <c:pt idx="7035">
                        <c:v>605</c:v>
                      </c:pt>
                      <c:pt idx="7036">
                        <c:v>603</c:v>
                      </c:pt>
                      <c:pt idx="7037">
                        <c:v>604</c:v>
                      </c:pt>
                      <c:pt idx="7038">
                        <c:v>606</c:v>
                      </c:pt>
                      <c:pt idx="7039">
                        <c:v>611</c:v>
                      </c:pt>
                      <c:pt idx="7040">
                        <c:v>615</c:v>
                      </c:pt>
                      <c:pt idx="7041">
                        <c:v>618</c:v>
                      </c:pt>
                      <c:pt idx="7042">
                        <c:v>620</c:v>
                      </c:pt>
                      <c:pt idx="7043">
                        <c:v>620</c:v>
                      </c:pt>
                      <c:pt idx="7044">
                        <c:v>618</c:v>
                      </c:pt>
                      <c:pt idx="7045">
                        <c:v>615</c:v>
                      </c:pt>
                      <c:pt idx="7046">
                        <c:v>611</c:v>
                      </c:pt>
                      <c:pt idx="7047">
                        <c:v>608</c:v>
                      </c:pt>
                      <c:pt idx="7048">
                        <c:v>606</c:v>
                      </c:pt>
                      <c:pt idx="7049">
                        <c:v>604</c:v>
                      </c:pt>
                      <c:pt idx="7050">
                        <c:v>605</c:v>
                      </c:pt>
                      <c:pt idx="7051">
                        <c:v>607</c:v>
                      </c:pt>
                      <c:pt idx="7052">
                        <c:v>611</c:v>
                      </c:pt>
                      <c:pt idx="7053">
                        <c:v>615</c:v>
                      </c:pt>
                      <c:pt idx="7054">
                        <c:v>619</c:v>
                      </c:pt>
                      <c:pt idx="7055">
                        <c:v>619</c:v>
                      </c:pt>
                      <c:pt idx="7056">
                        <c:v>618</c:v>
                      </c:pt>
                      <c:pt idx="7057">
                        <c:v>618</c:v>
                      </c:pt>
                      <c:pt idx="7058">
                        <c:v>615</c:v>
                      </c:pt>
                      <c:pt idx="7059">
                        <c:v>613</c:v>
                      </c:pt>
                      <c:pt idx="7060">
                        <c:v>609</c:v>
                      </c:pt>
                      <c:pt idx="7061">
                        <c:v>607</c:v>
                      </c:pt>
                      <c:pt idx="7062">
                        <c:v>607</c:v>
                      </c:pt>
                      <c:pt idx="7063">
                        <c:v>607</c:v>
                      </c:pt>
                      <c:pt idx="7064">
                        <c:v>608</c:v>
                      </c:pt>
                      <c:pt idx="7065">
                        <c:v>609</c:v>
                      </c:pt>
                      <c:pt idx="7066">
                        <c:v>610</c:v>
                      </c:pt>
                      <c:pt idx="7067">
                        <c:v>611</c:v>
                      </c:pt>
                      <c:pt idx="7068">
                        <c:v>614</c:v>
                      </c:pt>
                      <c:pt idx="7069">
                        <c:v>615</c:v>
                      </c:pt>
                      <c:pt idx="7070">
                        <c:v>619</c:v>
                      </c:pt>
                      <c:pt idx="7071">
                        <c:v>620</c:v>
                      </c:pt>
                      <c:pt idx="7072">
                        <c:v>618</c:v>
                      </c:pt>
                      <c:pt idx="7073">
                        <c:v>615</c:v>
                      </c:pt>
                      <c:pt idx="7074">
                        <c:v>611</c:v>
                      </c:pt>
                      <c:pt idx="7075">
                        <c:v>611</c:v>
                      </c:pt>
                      <c:pt idx="7076">
                        <c:v>613</c:v>
                      </c:pt>
                      <c:pt idx="7077">
                        <c:v>615</c:v>
                      </c:pt>
                      <c:pt idx="7078">
                        <c:v>618</c:v>
                      </c:pt>
                      <c:pt idx="7079">
                        <c:v>618</c:v>
                      </c:pt>
                      <c:pt idx="7080">
                        <c:v>619</c:v>
                      </c:pt>
                      <c:pt idx="7081">
                        <c:v>620</c:v>
                      </c:pt>
                      <c:pt idx="7082">
                        <c:v>617</c:v>
                      </c:pt>
                      <c:pt idx="7083">
                        <c:v>614</c:v>
                      </c:pt>
                      <c:pt idx="7084">
                        <c:v>611</c:v>
                      </c:pt>
                      <c:pt idx="7085">
                        <c:v>608</c:v>
                      </c:pt>
                      <c:pt idx="7086">
                        <c:v>608</c:v>
                      </c:pt>
                      <c:pt idx="7087">
                        <c:v>606</c:v>
                      </c:pt>
                      <c:pt idx="7088">
                        <c:v>606</c:v>
                      </c:pt>
                      <c:pt idx="7089">
                        <c:v>604</c:v>
                      </c:pt>
                      <c:pt idx="7090">
                        <c:v>607</c:v>
                      </c:pt>
                      <c:pt idx="7091">
                        <c:v>613</c:v>
                      </c:pt>
                      <c:pt idx="7092">
                        <c:v>619</c:v>
                      </c:pt>
                      <c:pt idx="7093">
                        <c:v>619</c:v>
                      </c:pt>
                      <c:pt idx="7094">
                        <c:v>615</c:v>
                      </c:pt>
                      <c:pt idx="7095">
                        <c:v>610</c:v>
                      </c:pt>
                      <c:pt idx="7096">
                        <c:v>609</c:v>
                      </c:pt>
                      <c:pt idx="7097">
                        <c:v>608</c:v>
                      </c:pt>
                      <c:pt idx="7098">
                        <c:v>608</c:v>
                      </c:pt>
                      <c:pt idx="7099">
                        <c:v>607</c:v>
                      </c:pt>
                      <c:pt idx="7100">
                        <c:v>607</c:v>
                      </c:pt>
                      <c:pt idx="7101">
                        <c:v>607</c:v>
                      </c:pt>
                      <c:pt idx="7102">
                        <c:v>608</c:v>
                      </c:pt>
                      <c:pt idx="7103">
                        <c:v>609</c:v>
                      </c:pt>
                      <c:pt idx="7104">
                        <c:v>612</c:v>
                      </c:pt>
                      <c:pt idx="7105">
                        <c:v>614</c:v>
                      </c:pt>
                      <c:pt idx="7106">
                        <c:v>616</c:v>
                      </c:pt>
                      <c:pt idx="7107">
                        <c:v>618</c:v>
                      </c:pt>
                      <c:pt idx="7108">
                        <c:v>619</c:v>
                      </c:pt>
                      <c:pt idx="7109">
                        <c:v>620</c:v>
                      </c:pt>
                      <c:pt idx="7110">
                        <c:v>617</c:v>
                      </c:pt>
                      <c:pt idx="7111">
                        <c:v>615</c:v>
                      </c:pt>
                      <c:pt idx="7112">
                        <c:v>612</c:v>
                      </c:pt>
                      <c:pt idx="7113">
                        <c:v>611</c:v>
                      </c:pt>
                      <c:pt idx="7114">
                        <c:v>610</c:v>
                      </c:pt>
                      <c:pt idx="7115">
                        <c:v>608</c:v>
                      </c:pt>
                      <c:pt idx="7116">
                        <c:v>606</c:v>
                      </c:pt>
                      <c:pt idx="7117">
                        <c:v>604</c:v>
                      </c:pt>
                      <c:pt idx="7118">
                        <c:v>604</c:v>
                      </c:pt>
                      <c:pt idx="7119">
                        <c:v>607</c:v>
                      </c:pt>
                      <c:pt idx="7120">
                        <c:v>608</c:v>
                      </c:pt>
                      <c:pt idx="7121">
                        <c:v>613</c:v>
                      </c:pt>
                      <c:pt idx="7122">
                        <c:v>615</c:v>
                      </c:pt>
                      <c:pt idx="7123">
                        <c:v>617</c:v>
                      </c:pt>
                      <c:pt idx="7124">
                        <c:v>617</c:v>
                      </c:pt>
                      <c:pt idx="7125">
                        <c:v>614</c:v>
                      </c:pt>
                      <c:pt idx="7126">
                        <c:v>612</c:v>
                      </c:pt>
                      <c:pt idx="7127">
                        <c:v>611</c:v>
                      </c:pt>
                      <c:pt idx="7128">
                        <c:v>608</c:v>
                      </c:pt>
                      <c:pt idx="7129">
                        <c:v>607</c:v>
                      </c:pt>
                      <c:pt idx="7130">
                        <c:v>607</c:v>
                      </c:pt>
                      <c:pt idx="7131">
                        <c:v>606</c:v>
                      </c:pt>
                      <c:pt idx="7132">
                        <c:v>606</c:v>
                      </c:pt>
                      <c:pt idx="7133">
                        <c:v>605</c:v>
                      </c:pt>
                      <c:pt idx="7134">
                        <c:v>608</c:v>
                      </c:pt>
                      <c:pt idx="7135">
                        <c:v>611</c:v>
                      </c:pt>
                      <c:pt idx="7136">
                        <c:v>614</c:v>
                      </c:pt>
                      <c:pt idx="7137">
                        <c:v>617</c:v>
                      </c:pt>
                      <c:pt idx="7138">
                        <c:v>618</c:v>
                      </c:pt>
                      <c:pt idx="7139">
                        <c:v>619</c:v>
                      </c:pt>
                      <c:pt idx="7140">
                        <c:v>619</c:v>
                      </c:pt>
                      <c:pt idx="7141">
                        <c:v>619</c:v>
                      </c:pt>
                      <c:pt idx="7142">
                        <c:v>616</c:v>
                      </c:pt>
                      <c:pt idx="7143">
                        <c:v>615</c:v>
                      </c:pt>
                      <c:pt idx="7144">
                        <c:v>611</c:v>
                      </c:pt>
                      <c:pt idx="7145">
                        <c:v>608</c:v>
                      </c:pt>
                      <c:pt idx="7146">
                        <c:v>607</c:v>
                      </c:pt>
                      <c:pt idx="7147">
                        <c:v>608</c:v>
                      </c:pt>
                      <c:pt idx="7148">
                        <c:v>608</c:v>
                      </c:pt>
                      <c:pt idx="7149">
                        <c:v>609</c:v>
                      </c:pt>
                      <c:pt idx="7150">
                        <c:v>611</c:v>
                      </c:pt>
                      <c:pt idx="7151">
                        <c:v>610</c:v>
                      </c:pt>
                      <c:pt idx="7152">
                        <c:v>609</c:v>
                      </c:pt>
                      <c:pt idx="7153">
                        <c:v>606</c:v>
                      </c:pt>
                      <c:pt idx="7154">
                        <c:v>604</c:v>
                      </c:pt>
                      <c:pt idx="7155">
                        <c:v>604</c:v>
                      </c:pt>
                      <c:pt idx="7156">
                        <c:v>606</c:v>
                      </c:pt>
                      <c:pt idx="7157">
                        <c:v>606</c:v>
                      </c:pt>
                      <c:pt idx="7158">
                        <c:v>609</c:v>
                      </c:pt>
                      <c:pt idx="7159">
                        <c:v>613</c:v>
                      </c:pt>
                      <c:pt idx="7160">
                        <c:v>617</c:v>
                      </c:pt>
                      <c:pt idx="7161">
                        <c:v>618</c:v>
                      </c:pt>
                      <c:pt idx="7162">
                        <c:v>617</c:v>
                      </c:pt>
                      <c:pt idx="7163">
                        <c:v>617</c:v>
                      </c:pt>
                      <c:pt idx="7164">
                        <c:v>614</c:v>
                      </c:pt>
                      <c:pt idx="7165">
                        <c:v>613</c:v>
                      </c:pt>
                      <c:pt idx="7166">
                        <c:v>610</c:v>
                      </c:pt>
                      <c:pt idx="7167">
                        <c:v>608</c:v>
                      </c:pt>
                      <c:pt idx="7168">
                        <c:v>607</c:v>
                      </c:pt>
                      <c:pt idx="7169">
                        <c:v>606</c:v>
                      </c:pt>
                      <c:pt idx="7170">
                        <c:v>606</c:v>
                      </c:pt>
                      <c:pt idx="7171">
                        <c:v>606</c:v>
                      </c:pt>
                      <c:pt idx="7172">
                        <c:v>609</c:v>
                      </c:pt>
                      <c:pt idx="7173">
                        <c:v>613</c:v>
                      </c:pt>
                      <c:pt idx="7174">
                        <c:v>617</c:v>
                      </c:pt>
                      <c:pt idx="7175">
                        <c:v>620</c:v>
                      </c:pt>
                      <c:pt idx="7176">
                        <c:v>620</c:v>
                      </c:pt>
                      <c:pt idx="7177">
                        <c:v>620</c:v>
                      </c:pt>
                      <c:pt idx="7178">
                        <c:v>617</c:v>
                      </c:pt>
                      <c:pt idx="7179">
                        <c:v>615</c:v>
                      </c:pt>
                      <c:pt idx="7180">
                        <c:v>613</c:v>
                      </c:pt>
                      <c:pt idx="7181">
                        <c:v>612</c:v>
                      </c:pt>
                      <c:pt idx="7182">
                        <c:v>609</c:v>
                      </c:pt>
                      <c:pt idx="7183">
                        <c:v>608</c:v>
                      </c:pt>
                      <c:pt idx="7184">
                        <c:v>610</c:v>
                      </c:pt>
                      <c:pt idx="7185">
                        <c:v>612</c:v>
                      </c:pt>
                      <c:pt idx="7186">
                        <c:v>616</c:v>
                      </c:pt>
                      <c:pt idx="7187">
                        <c:v>614</c:v>
                      </c:pt>
                      <c:pt idx="7188">
                        <c:v>615</c:v>
                      </c:pt>
                      <c:pt idx="7189">
                        <c:v>616</c:v>
                      </c:pt>
                      <c:pt idx="7190">
                        <c:v>615</c:v>
                      </c:pt>
                      <c:pt idx="7191">
                        <c:v>615</c:v>
                      </c:pt>
                      <c:pt idx="7192">
                        <c:v>612</c:v>
                      </c:pt>
                      <c:pt idx="7193">
                        <c:v>608</c:v>
                      </c:pt>
                      <c:pt idx="7194">
                        <c:v>606</c:v>
                      </c:pt>
                      <c:pt idx="7195">
                        <c:v>604</c:v>
                      </c:pt>
                      <c:pt idx="7196">
                        <c:v>605</c:v>
                      </c:pt>
                      <c:pt idx="7197">
                        <c:v>606</c:v>
                      </c:pt>
                      <c:pt idx="7198">
                        <c:v>606</c:v>
                      </c:pt>
                      <c:pt idx="7199">
                        <c:v>605</c:v>
                      </c:pt>
                      <c:pt idx="7200">
                        <c:v>607</c:v>
                      </c:pt>
                      <c:pt idx="7201">
                        <c:v>609</c:v>
                      </c:pt>
                      <c:pt idx="7202">
                        <c:v>612</c:v>
                      </c:pt>
                      <c:pt idx="7203">
                        <c:v>615</c:v>
                      </c:pt>
                      <c:pt idx="7204">
                        <c:v>618</c:v>
                      </c:pt>
                      <c:pt idx="7205">
                        <c:v>619</c:v>
                      </c:pt>
                      <c:pt idx="7206">
                        <c:v>620</c:v>
                      </c:pt>
                      <c:pt idx="7207">
                        <c:v>618</c:v>
                      </c:pt>
                      <c:pt idx="7208">
                        <c:v>615</c:v>
                      </c:pt>
                      <c:pt idx="7209">
                        <c:v>610</c:v>
                      </c:pt>
                      <c:pt idx="7210">
                        <c:v>607</c:v>
                      </c:pt>
                      <c:pt idx="7211">
                        <c:v>607</c:v>
                      </c:pt>
                      <c:pt idx="7212">
                        <c:v>606</c:v>
                      </c:pt>
                      <c:pt idx="7213">
                        <c:v>606</c:v>
                      </c:pt>
                      <c:pt idx="7214">
                        <c:v>605</c:v>
                      </c:pt>
                      <c:pt idx="7215">
                        <c:v>605</c:v>
                      </c:pt>
                      <c:pt idx="7216">
                        <c:v>607</c:v>
                      </c:pt>
                      <c:pt idx="7217">
                        <c:v>609</c:v>
                      </c:pt>
                      <c:pt idx="7218">
                        <c:v>613</c:v>
                      </c:pt>
                      <c:pt idx="7219">
                        <c:v>616</c:v>
                      </c:pt>
                      <c:pt idx="7220">
                        <c:v>619</c:v>
                      </c:pt>
                      <c:pt idx="7221">
                        <c:v>620</c:v>
                      </c:pt>
                      <c:pt idx="7222">
                        <c:v>620</c:v>
                      </c:pt>
                      <c:pt idx="7223">
                        <c:v>621</c:v>
                      </c:pt>
                      <c:pt idx="7224">
                        <c:v>619</c:v>
                      </c:pt>
                      <c:pt idx="7225">
                        <c:v>617</c:v>
                      </c:pt>
                      <c:pt idx="7226">
                        <c:v>614</c:v>
                      </c:pt>
                      <c:pt idx="7227">
                        <c:v>612</c:v>
                      </c:pt>
                      <c:pt idx="7228">
                        <c:v>615</c:v>
                      </c:pt>
                      <c:pt idx="7229">
                        <c:v>617</c:v>
                      </c:pt>
                      <c:pt idx="7230">
                        <c:v>618</c:v>
                      </c:pt>
                      <c:pt idx="7231">
                        <c:v>616</c:v>
                      </c:pt>
                      <c:pt idx="7232">
                        <c:v>613</c:v>
                      </c:pt>
                      <c:pt idx="7233">
                        <c:v>611</c:v>
                      </c:pt>
                      <c:pt idx="7234">
                        <c:v>608</c:v>
                      </c:pt>
                      <c:pt idx="7235">
                        <c:v>605</c:v>
                      </c:pt>
                      <c:pt idx="7236">
                        <c:v>604</c:v>
                      </c:pt>
                      <c:pt idx="7237">
                        <c:v>605</c:v>
                      </c:pt>
                      <c:pt idx="7238">
                        <c:v>608</c:v>
                      </c:pt>
                      <c:pt idx="7239">
                        <c:v>612</c:v>
                      </c:pt>
                      <c:pt idx="7240">
                        <c:v>617</c:v>
                      </c:pt>
                      <c:pt idx="7241">
                        <c:v>619</c:v>
                      </c:pt>
                      <c:pt idx="7242">
                        <c:v>618</c:v>
                      </c:pt>
                      <c:pt idx="7243">
                        <c:v>615</c:v>
                      </c:pt>
                      <c:pt idx="7244">
                        <c:v>611</c:v>
                      </c:pt>
                      <c:pt idx="7245">
                        <c:v>608</c:v>
                      </c:pt>
                      <c:pt idx="7246">
                        <c:v>608</c:v>
                      </c:pt>
                      <c:pt idx="7247">
                        <c:v>608</c:v>
                      </c:pt>
                      <c:pt idx="7248">
                        <c:v>607</c:v>
                      </c:pt>
                      <c:pt idx="7249">
                        <c:v>606</c:v>
                      </c:pt>
                      <c:pt idx="7250">
                        <c:v>605</c:v>
                      </c:pt>
                      <c:pt idx="7251">
                        <c:v>606</c:v>
                      </c:pt>
                      <c:pt idx="7252">
                        <c:v>608</c:v>
                      </c:pt>
                      <c:pt idx="7253">
                        <c:v>611</c:v>
                      </c:pt>
                      <c:pt idx="7254">
                        <c:v>612</c:v>
                      </c:pt>
                      <c:pt idx="7255">
                        <c:v>614</c:v>
                      </c:pt>
                      <c:pt idx="7256">
                        <c:v>618</c:v>
                      </c:pt>
                      <c:pt idx="7257">
                        <c:v>619</c:v>
                      </c:pt>
                      <c:pt idx="7258">
                        <c:v>618</c:v>
                      </c:pt>
                      <c:pt idx="7259">
                        <c:v>619</c:v>
                      </c:pt>
                      <c:pt idx="7260">
                        <c:v>618</c:v>
                      </c:pt>
                      <c:pt idx="7261">
                        <c:v>616</c:v>
                      </c:pt>
                      <c:pt idx="7262">
                        <c:v>612</c:v>
                      </c:pt>
                      <c:pt idx="7263">
                        <c:v>608</c:v>
                      </c:pt>
                      <c:pt idx="7264">
                        <c:v>607</c:v>
                      </c:pt>
                      <c:pt idx="7265">
                        <c:v>605</c:v>
                      </c:pt>
                      <c:pt idx="7266">
                        <c:v>609</c:v>
                      </c:pt>
                      <c:pt idx="7267">
                        <c:v>613</c:v>
                      </c:pt>
                      <c:pt idx="7268">
                        <c:v>618</c:v>
                      </c:pt>
                      <c:pt idx="7269">
                        <c:v>621</c:v>
                      </c:pt>
                      <c:pt idx="7270">
                        <c:v>618</c:v>
                      </c:pt>
                      <c:pt idx="7271">
                        <c:v>615</c:v>
                      </c:pt>
                      <c:pt idx="7272">
                        <c:v>611</c:v>
                      </c:pt>
                      <c:pt idx="7273">
                        <c:v>609</c:v>
                      </c:pt>
                      <c:pt idx="7274">
                        <c:v>607</c:v>
                      </c:pt>
                      <c:pt idx="7275">
                        <c:v>605</c:v>
                      </c:pt>
                      <c:pt idx="7276">
                        <c:v>604</c:v>
                      </c:pt>
                      <c:pt idx="7277">
                        <c:v>603</c:v>
                      </c:pt>
                      <c:pt idx="7278">
                        <c:v>604</c:v>
                      </c:pt>
                      <c:pt idx="7279">
                        <c:v>606</c:v>
                      </c:pt>
                      <c:pt idx="7280">
                        <c:v>610</c:v>
                      </c:pt>
                      <c:pt idx="7281">
                        <c:v>613</c:v>
                      </c:pt>
                      <c:pt idx="7282">
                        <c:v>617</c:v>
                      </c:pt>
                      <c:pt idx="7283">
                        <c:v>615</c:v>
                      </c:pt>
                      <c:pt idx="7284">
                        <c:v>613</c:v>
                      </c:pt>
                      <c:pt idx="7285">
                        <c:v>610</c:v>
                      </c:pt>
                      <c:pt idx="7286">
                        <c:v>609</c:v>
                      </c:pt>
                      <c:pt idx="7287">
                        <c:v>610</c:v>
                      </c:pt>
                      <c:pt idx="7288">
                        <c:v>610</c:v>
                      </c:pt>
                      <c:pt idx="7289">
                        <c:v>609</c:v>
                      </c:pt>
                      <c:pt idx="7290">
                        <c:v>607</c:v>
                      </c:pt>
                      <c:pt idx="7291">
                        <c:v>604</c:v>
                      </c:pt>
                      <c:pt idx="7292">
                        <c:v>606</c:v>
                      </c:pt>
                      <c:pt idx="7293">
                        <c:v>606</c:v>
                      </c:pt>
                      <c:pt idx="7294">
                        <c:v>608</c:v>
                      </c:pt>
                      <c:pt idx="7295">
                        <c:v>611</c:v>
                      </c:pt>
                      <c:pt idx="7296">
                        <c:v>613</c:v>
                      </c:pt>
                      <c:pt idx="7297">
                        <c:v>615</c:v>
                      </c:pt>
                      <c:pt idx="7298">
                        <c:v>617</c:v>
                      </c:pt>
                      <c:pt idx="7299">
                        <c:v>620</c:v>
                      </c:pt>
                      <c:pt idx="7300">
                        <c:v>621</c:v>
                      </c:pt>
                      <c:pt idx="7301">
                        <c:v>621</c:v>
                      </c:pt>
                      <c:pt idx="7302">
                        <c:v>616</c:v>
                      </c:pt>
                      <c:pt idx="7303">
                        <c:v>613</c:v>
                      </c:pt>
                      <c:pt idx="7304">
                        <c:v>608</c:v>
                      </c:pt>
                      <c:pt idx="7305">
                        <c:v>607</c:v>
                      </c:pt>
                      <c:pt idx="7306">
                        <c:v>607</c:v>
                      </c:pt>
                      <c:pt idx="7307">
                        <c:v>606</c:v>
                      </c:pt>
                      <c:pt idx="7308">
                        <c:v>605</c:v>
                      </c:pt>
                      <c:pt idx="7309">
                        <c:v>604</c:v>
                      </c:pt>
                      <c:pt idx="7310">
                        <c:v>605</c:v>
                      </c:pt>
                      <c:pt idx="7311">
                        <c:v>608</c:v>
                      </c:pt>
                      <c:pt idx="7312">
                        <c:v>610</c:v>
                      </c:pt>
                      <c:pt idx="7313">
                        <c:v>614</c:v>
                      </c:pt>
                      <c:pt idx="7314">
                        <c:v>617</c:v>
                      </c:pt>
                      <c:pt idx="7315">
                        <c:v>620</c:v>
                      </c:pt>
                      <c:pt idx="7316">
                        <c:v>620</c:v>
                      </c:pt>
                      <c:pt idx="7317">
                        <c:v>619</c:v>
                      </c:pt>
                      <c:pt idx="7318">
                        <c:v>615</c:v>
                      </c:pt>
                      <c:pt idx="7319">
                        <c:v>610</c:v>
                      </c:pt>
                      <c:pt idx="7320">
                        <c:v>607</c:v>
                      </c:pt>
                      <c:pt idx="7321">
                        <c:v>607</c:v>
                      </c:pt>
                      <c:pt idx="7322">
                        <c:v>607</c:v>
                      </c:pt>
                      <c:pt idx="7323">
                        <c:v>608</c:v>
                      </c:pt>
                      <c:pt idx="7324">
                        <c:v>608</c:v>
                      </c:pt>
                      <c:pt idx="7325">
                        <c:v>611</c:v>
                      </c:pt>
                      <c:pt idx="7326">
                        <c:v>615</c:v>
                      </c:pt>
                      <c:pt idx="7327">
                        <c:v>618</c:v>
                      </c:pt>
                      <c:pt idx="7328">
                        <c:v>619</c:v>
                      </c:pt>
                      <c:pt idx="7329">
                        <c:v>620</c:v>
                      </c:pt>
                      <c:pt idx="7330">
                        <c:v>619</c:v>
                      </c:pt>
                      <c:pt idx="7331">
                        <c:v>618</c:v>
                      </c:pt>
                      <c:pt idx="7332">
                        <c:v>614</c:v>
                      </c:pt>
                      <c:pt idx="7333">
                        <c:v>612</c:v>
                      </c:pt>
                      <c:pt idx="7334">
                        <c:v>608</c:v>
                      </c:pt>
                      <c:pt idx="7335">
                        <c:v>608</c:v>
                      </c:pt>
                      <c:pt idx="7336">
                        <c:v>607</c:v>
                      </c:pt>
                      <c:pt idx="7337">
                        <c:v>606</c:v>
                      </c:pt>
                      <c:pt idx="7338">
                        <c:v>608</c:v>
                      </c:pt>
                      <c:pt idx="7339">
                        <c:v>610</c:v>
                      </c:pt>
                      <c:pt idx="7340">
                        <c:v>613</c:v>
                      </c:pt>
                      <c:pt idx="7341">
                        <c:v>617</c:v>
                      </c:pt>
                      <c:pt idx="7342">
                        <c:v>620</c:v>
                      </c:pt>
                      <c:pt idx="7343">
                        <c:v>618</c:v>
                      </c:pt>
                      <c:pt idx="7344">
                        <c:v>614</c:v>
                      </c:pt>
                      <c:pt idx="7345">
                        <c:v>609</c:v>
                      </c:pt>
                      <c:pt idx="7346">
                        <c:v>605</c:v>
                      </c:pt>
                      <c:pt idx="7347">
                        <c:v>607</c:v>
                      </c:pt>
                      <c:pt idx="7348">
                        <c:v>611</c:v>
                      </c:pt>
                      <c:pt idx="7349">
                        <c:v>615</c:v>
                      </c:pt>
                      <c:pt idx="7350">
                        <c:v>617</c:v>
                      </c:pt>
                      <c:pt idx="7351">
                        <c:v>619</c:v>
                      </c:pt>
                      <c:pt idx="7352">
                        <c:v>620</c:v>
                      </c:pt>
                      <c:pt idx="7353">
                        <c:v>617</c:v>
                      </c:pt>
                      <c:pt idx="7354">
                        <c:v>615</c:v>
                      </c:pt>
                      <c:pt idx="7355">
                        <c:v>612</c:v>
                      </c:pt>
                      <c:pt idx="7356">
                        <c:v>612</c:v>
                      </c:pt>
                      <c:pt idx="7357">
                        <c:v>611</c:v>
                      </c:pt>
                      <c:pt idx="7358">
                        <c:v>609</c:v>
                      </c:pt>
                      <c:pt idx="7359">
                        <c:v>608</c:v>
                      </c:pt>
                      <c:pt idx="7360">
                        <c:v>607</c:v>
                      </c:pt>
                      <c:pt idx="7361">
                        <c:v>607</c:v>
                      </c:pt>
                      <c:pt idx="7362">
                        <c:v>608</c:v>
                      </c:pt>
                      <c:pt idx="7363">
                        <c:v>614</c:v>
                      </c:pt>
                      <c:pt idx="7364">
                        <c:v>617</c:v>
                      </c:pt>
                      <c:pt idx="7365">
                        <c:v>621</c:v>
                      </c:pt>
                      <c:pt idx="7366">
                        <c:v>620</c:v>
                      </c:pt>
                      <c:pt idx="7367">
                        <c:v>618</c:v>
                      </c:pt>
                      <c:pt idx="7368">
                        <c:v>615</c:v>
                      </c:pt>
                      <c:pt idx="7369">
                        <c:v>611</c:v>
                      </c:pt>
                      <c:pt idx="7370">
                        <c:v>607</c:v>
                      </c:pt>
                      <c:pt idx="7371">
                        <c:v>606</c:v>
                      </c:pt>
                      <c:pt idx="7372">
                        <c:v>606</c:v>
                      </c:pt>
                      <c:pt idx="7373">
                        <c:v>606</c:v>
                      </c:pt>
                      <c:pt idx="7374">
                        <c:v>607</c:v>
                      </c:pt>
                      <c:pt idx="7375">
                        <c:v>608</c:v>
                      </c:pt>
                      <c:pt idx="7376">
                        <c:v>612</c:v>
                      </c:pt>
                      <c:pt idx="7377">
                        <c:v>615</c:v>
                      </c:pt>
                      <c:pt idx="7378">
                        <c:v>619</c:v>
                      </c:pt>
                      <c:pt idx="7379">
                        <c:v>621</c:v>
                      </c:pt>
                      <c:pt idx="7380">
                        <c:v>620</c:v>
                      </c:pt>
                      <c:pt idx="7381">
                        <c:v>618</c:v>
                      </c:pt>
                      <c:pt idx="7382">
                        <c:v>616</c:v>
                      </c:pt>
                      <c:pt idx="7383">
                        <c:v>612</c:v>
                      </c:pt>
                      <c:pt idx="7384">
                        <c:v>609</c:v>
                      </c:pt>
                      <c:pt idx="7385">
                        <c:v>609</c:v>
                      </c:pt>
                      <c:pt idx="7386">
                        <c:v>607</c:v>
                      </c:pt>
                      <c:pt idx="7387">
                        <c:v>606</c:v>
                      </c:pt>
                      <c:pt idx="7388">
                        <c:v>605</c:v>
                      </c:pt>
                      <c:pt idx="7389">
                        <c:v>604</c:v>
                      </c:pt>
                      <c:pt idx="7390">
                        <c:v>606</c:v>
                      </c:pt>
                      <c:pt idx="7391">
                        <c:v>608</c:v>
                      </c:pt>
                      <c:pt idx="7392">
                        <c:v>611</c:v>
                      </c:pt>
                      <c:pt idx="7393">
                        <c:v>613</c:v>
                      </c:pt>
                      <c:pt idx="7394">
                        <c:v>615</c:v>
                      </c:pt>
                      <c:pt idx="7395">
                        <c:v>618</c:v>
                      </c:pt>
                      <c:pt idx="7396">
                        <c:v>619</c:v>
                      </c:pt>
                      <c:pt idx="7397">
                        <c:v>619</c:v>
                      </c:pt>
                      <c:pt idx="7398">
                        <c:v>616</c:v>
                      </c:pt>
                      <c:pt idx="7399">
                        <c:v>613</c:v>
                      </c:pt>
                      <c:pt idx="7400">
                        <c:v>611</c:v>
                      </c:pt>
                      <c:pt idx="7401">
                        <c:v>608</c:v>
                      </c:pt>
                      <c:pt idx="7402">
                        <c:v>608</c:v>
                      </c:pt>
                      <c:pt idx="7403">
                        <c:v>610</c:v>
                      </c:pt>
                      <c:pt idx="7404">
                        <c:v>613</c:v>
                      </c:pt>
                      <c:pt idx="7405">
                        <c:v>616</c:v>
                      </c:pt>
                      <c:pt idx="7406">
                        <c:v>617</c:v>
                      </c:pt>
                      <c:pt idx="7407">
                        <c:v>620</c:v>
                      </c:pt>
                      <c:pt idx="7408">
                        <c:v>620</c:v>
                      </c:pt>
                      <c:pt idx="7409">
                        <c:v>618</c:v>
                      </c:pt>
                      <c:pt idx="7410">
                        <c:v>616</c:v>
                      </c:pt>
                      <c:pt idx="7411">
                        <c:v>613</c:v>
                      </c:pt>
                      <c:pt idx="7412">
                        <c:v>610</c:v>
                      </c:pt>
                      <c:pt idx="7413">
                        <c:v>608</c:v>
                      </c:pt>
                      <c:pt idx="7414">
                        <c:v>607</c:v>
                      </c:pt>
                      <c:pt idx="7415">
                        <c:v>606</c:v>
                      </c:pt>
                      <c:pt idx="7416">
                        <c:v>607</c:v>
                      </c:pt>
                      <c:pt idx="7417">
                        <c:v>609</c:v>
                      </c:pt>
                      <c:pt idx="7418">
                        <c:v>611</c:v>
                      </c:pt>
                      <c:pt idx="7419">
                        <c:v>613</c:v>
                      </c:pt>
                      <c:pt idx="7420">
                        <c:v>614</c:v>
                      </c:pt>
                      <c:pt idx="7421">
                        <c:v>613</c:v>
                      </c:pt>
                      <c:pt idx="7422">
                        <c:v>611</c:v>
                      </c:pt>
                      <c:pt idx="7423">
                        <c:v>607</c:v>
                      </c:pt>
                      <c:pt idx="7424">
                        <c:v>604</c:v>
                      </c:pt>
                      <c:pt idx="7425">
                        <c:v>604</c:v>
                      </c:pt>
                      <c:pt idx="7426">
                        <c:v>605</c:v>
                      </c:pt>
                      <c:pt idx="7427">
                        <c:v>607</c:v>
                      </c:pt>
                      <c:pt idx="7428">
                        <c:v>610</c:v>
                      </c:pt>
                      <c:pt idx="7429">
                        <c:v>613</c:v>
                      </c:pt>
                      <c:pt idx="7430">
                        <c:v>617</c:v>
                      </c:pt>
                      <c:pt idx="7431">
                        <c:v>620</c:v>
                      </c:pt>
                      <c:pt idx="7432">
                        <c:v>621</c:v>
                      </c:pt>
                      <c:pt idx="7433">
                        <c:v>619</c:v>
                      </c:pt>
                      <c:pt idx="7434">
                        <c:v>619</c:v>
                      </c:pt>
                      <c:pt idx="7435">
                        <c:v>615</c:v>
                      </c:pt>
                      <c:pt idx="7436">
                        <c:v>614</c:v>
                      </c:pt>
                      <c:pt idx="7437">
                        <c:v>610</c:v>
                      </c:pt>
                      <c:pt idx="7438">
                        <c:v>608</c:v>
                      </c:pt>
                      <c:pt idx="7439">
                        <c:v>606</c:v>
                      </c:pt>
                      <c:pt idx="7440">
                        <c:v>604</c:v>
                      </c:pt>
                      <c:pt idx="7441">
                        <c:v>605</c:v>
                      </c:pt>
                      <c:pt idx="7442">
                        <c:v>608</c:v>
                      </c:pt>
                      <c:pt idx="7443">
                        <c:v>612</c:v>
                      </c:pt>
                      <c:pt idx="7444">
                        <c:v>614</c:v>
                      </c:pt>
                      <c:pt idx="7445">
                        <c:v>614</c:v>
                      </c:pt>
                      <c:pt idx="7446">
                        <c:v>610</c:v>
                      </c:pt>
                      <c:pt idx="7447">
                        <c:v>608</c:v>
                      </c:pt>
                      <c:pt idx="7448">
                        <c:v>607</c:v>
                      </c:pt>
                      <c:pt idx="7449">
                        <c:v>607</c:v>
                      </c:pt>
                      <c:pt idx="7450">
                        <c:v>606</c:v>
                      </c:pt>
                      <c:pt idx="7451">
                        <c:v>608</c:v>
                      </c:pt>
                      <c:pt idx="7452">
                        <c:v>609</c:v>
                      </c:pt>
                      <c:pt idx="7453">
                        <c:v>609</c:v>
                      </c:pt>
                      <c:pt idx="7454">
                        <c:v>611</c:v>
                      </c:pt>
                      <c:pt idx="7455">
                        <c:v>613</c:v>
                      </c:pt>
                      <c:pt idx="7456">
                        <c:v>617</c:v>
                      </c:pt>
                      <c:pt idx="7457">
                        <c:v>621</c:v>
                      </c:pt>
                      <c:pt idx="7458">
                        <c:v>622</c:v>
                      </c:pt>
                      <c:pt idx="7459">
                        <c:v>621</c:v>
                      </c:pt>
                      <c:pt idx="7460">
                        <c:v>618</c:v>
                      </c:pt>
                      <c:pt idx="7461">
                        <c:v>614</c:v>
                      </c:pt>
                      <c:pt idx="7462">
                        <c:v>611</c:v>
                      </c:pt>
                      <c:pt idx="7463">
                        <c:v>609</c:v>
                      </c:pt>
                      <c:pt idx="7464">
                        <c:v>606</c:v>
                      </c:pt>
                      <c:pt idx="7465">
                        <c:v>604</c:v>
                      </c:pt>
                      <c:pt idx="7466">
                        <c:v>603</c:v>
                      </c:pt>
                      <c:pt idx="7467">
                        <c:v>602</c:v>
                      </c:pt>
                      <c:pt idx="7468">
                        <c:v>603</c:v>
                      </c:pt>
                      <c:pt idx="7469">
                        <c:v>604</c:v>
                      </c:pt>
                      <c:pt idx="7470">
                        <c:v>607</c:v>
                      </c:pt>
                      <c:pt idx="7471">
                        <c:v>611</c:v>
                      </c:pt>
                      <c:pt idx="7472">
                        <c:v>614</c:v>
                      </c:pt>
                      <c:pt idx="7473">
                        <c:v>618</c:v>
                      </c:pt>
                      <c:pt idx="7474">
                        <c:v>618</c:v>
                      </c:pt>
                      <c:pt idx="7475">
                        <c:v>614</c:v>
                      </c:pt>
                      <c:pt idx="7476">
                        <c:v>612</c:v>
                      </c:pt>
                      <c:pt idx="7477">
                        <c:v>609</c:v>
                      </c:pt>
                      <c:pt idx="7478">
                        <c:v>610</c:v>
                      </c:pt>
                      <c:pt idx="7479">
                        <c:v>609</c:v>
                      </c:pt>
                      <c:pt idx="7480">
                        <c:v>608</c:v>
                      </c:pt>
                      <c:pt idx="7481">
                        <c:v>607</c:v>
                      </c:pt>
                      <c:pt idx="7482">
                        <c:v>607</c:v>
                      </c:pt>
                      <c:pt idx="7483">
                        <c:v>610</c:v>
                      </c:pt>
                      <c:pt idx="7484">
                        <c:v>615</c:v>
                      </c:pt>
                      <c:pt idx="7485">
                        <c:v>619</c:v>
                      </c:pt>
                      <c:pt idx="7486">
                        <c:v>618</c:v>
                      </c:pt>
                      <c:pt idx="7487">
                        <c:v>617</c:v>
                      </c:pt>
                      <c:pt idx="7488">
                        <c:v>613</c:v>
                      </c:pt>
                      <c:pt idx="7489">
                        <c:v>611</c:v>
                      </c:pt>
                      <c:pt idx="7490">
                        <c:v>609</c:v>
                      </c:pt>
                      <c:pt idx="7491">
                        <c:v>607</c:v>
                      </c:pt>
                      <c:pt idx="7492">
                        <c:v>607</c:v>
                      </c:pt>
                      <c:pt idx="7493">
                        <c:v>605</c:v>
                      </c:pt>
                      <c:pt idx="7494">
                        <c:v>605</c:v>
                      </c:pt>
                      <c:pt idx="7495">
                        <c:v>607</c:v>
                      </c:pt>
                      <c:pt idx="7496">
                        <c:v>606</c:v>
                      </c:pt>
                      <c:pt idx="7497">
                        <c:v>609</c:v>
                      </c:pt>
                      <c:pt idx="7498">
                        <c:v>611</c:v>
                      </c:pt>
                      <c:pt idx="7499">
                        <c:v>612</c:v>
                      </c:pt>
                      <c:pt idx="7500">
                        <c:v>611</c:v>
                      </c:pt>
                      <c:pt idx="7501">
                        <c:v>611</c:v>
                      </c:pt>
                      <c:pt idx="7502">
                        <c:v>611</c:v>
                      </c:pt>
                      <c:pt idx="7503">
                        <c:v>608</c:v>
                      </c:pt>
                      <c:pt idx="7504">
                        <c:v>607</c:v>
                      </c:pt>
                      <c:pt idx="7505">
                        <c:v>605</c:v>
                      </c:pt>
                      <c:pt idx="7506">
                        <c:v>606</c:v>
                      </c:pt>
                      <c:pt idx="7507">
                        <c:v>608</c:v>
                      </c:pt>
                      <c:pt idx="7508">
                        <c:v>607</c:v>
                      </c:pt>
                      <c:pt idx="7509">
                        <c:v>608</c:v>
                      </c:pt>
                      <c:pt idx="7510">
                        <c:v>609</c:v>
                      </c:pt>
                      <c:pt idx="7511">
                        <c:v>613</c:v>
                      </c:pt>
                      <c:pt idx="7512">
                        <c:v>617</c:v>
                      </c:pt>
                      <c:pt idx="7513">
                        <c:v>619</c:v>
                      </c:pt>
                      <c:pt idx="7514">
                        <c:v>619</c:v>
                      </c:pt>
                      <c:pt idx="7515">
                        <c:v>617</c:v>
                      </c:pt>
                      <c:pt idx="7516">
                        <c:v>613</c:v>
                      </c:pt>
                      <c:pt idx="7517">
                        <c:v>610</c:v>
                      </c:pt>
                      <c:pt idx="7518">
                        <c:v>609</c:v>
                      </c:pt>
                      <c:pt idx="7519">
                        <c:v>608</c:v>
                      </c:pt>
                      <c:pt idx="7520">
                        <c:v>607</c:v>
                      </c:pt>
                      <c:pt idx="7521">
                        <c:v>605</c:v>
                      </c:pt>
                      <c:pt idx="7522">
                        <c:v>607</c:v>
                      </c:pt>
                      <c:pt idx="7523">
                        <c:v>612</c:v>
                      </c:pt>
                      <c:pt idx="7524">
                        <c:v>617</c:v>
                      </c:pt>
                      <c:pt idx="7525">
                        <c:v>619</c:v>
                      </c:pt>
                      <c:pt idx="7526">
                        <c:v>618</c:v>
                      </c:pt>
                      <c:pt idx="7527">
                        <c:v>613</c:v>
                      </c:pt>
                      <c:pt idx="7528">
                        <c:v>611</c:v>
                      </c:pt>
                      <c:pt idx="7529">
                        <c:v>607</c:v>
                      </c:pt>
                      <c:pt idx="7530">
                        <c:v>607</c:v>
                      </c:pt>
                      <c:pt idx="7531">
                        <c:v>606</c:v>
                      </c:pt>
                      <c:pt idx="7532">
                        <c:v>607</c:v>
                      </c:pt>
                      <c:pt idx="7533">
                        <c:v>608</c:v>
                      </c:pt>
                      <c:pt idx="7534">
                        <c:v>609</c:v>
                      </c:pt>
                      <c:pt idx="7535">
                        <c:v>611</c:v>
                      </c:pt>
                      <c:pt idx="7536">
                        <c:v>614</c:v>
                      </c:pt>
                      <c:pt idx="7537">
                        <c:v>616</c:v>
                      </c:pt>
                      <c:pt idx="7538">
                        <c:v>620</c:v>
                      </c:pt>
                      <c:pt idx="7539">
                        <c:v>621</c:v>
                      </c:pt>
                      <c:pt idx="7540">
                        <c:v>620</c:v>
                      </c:pt>
                      <c:pt idx="7541">
                        <c:v>620</c:v>
                      </c:pt>
                      <c:pt idx="7542">
                        <c:v>618</c:v>
                      </c:pt>
                      <c:pt idx="7543">
                        <c:v>616</c:v>
                      </c:pt>
                      <c:pt idx="7544">
                        <c:v>612</c:v>
                      </c:pt>
                      <c:pt idx="7545">
                        <c:v>611</c:v>
                      </c:pt>
                      <c:pt idx="7546">
                        <c:v>609</c:v>
                      </c:pt>
                      <c:pt idx="7547">
                        <c:v>608</c:v>
                      </c:pt>
                      <c:pt idx="7548">
                        <c:v>606</c:v>
                      </c:pt>
                      <c:pt idx="7549">
                        <c:v>604</c:v>
                      </c:pt>
                      <c:pt idx="7550">
                        <c:v>604</c:v>
                      </c:pt>
                      <c:pt idx="7551">
                        <c:v>605</c:v>
                      </c:pt>
                      <c:pt idx="7552">
                        <c:v>607</c:v>
                      </c:pt>
                      <c:pt idx="7553">
                        <c:v>610</c:v>
                      </c:pt>
                      <c:pt idx="7554">
                        <c:v>614</c:v>
                      </c:pt>
                      <c:pt idx="7555">
                        <c:v>618</c:v>
                      </c:pt>
                      <c:pt idx="7556">
                        <c:v>619</c:v>
                      </c:pt>
                      <c:pt idx="7557">
                        <c:v>620</c:v>
                      </c:pt>
                      <c:pt idx="7558">
                        <c:v>617</c:v>
                      </c:pt>
                      <c:pt idx="7559">
                        <c:v>614</c:v>
                      </c:pt>
                      <c:pt idx="7560">
                        <c:v>609</c:v>
                      </c:pt>
                      <c:pt idx="7561">
                        <c:v>607</c:v>
                      </c:pt>
                      <c:pt idx="7562">
                        <c:v>610</c:v>
                      </c:pt>
                      <c:pt idx="7563">
                        <c:v>613</c:v>
                      </c:pt>
                      <c:pt idx="7564">
                        <c:v>614</c:v>
                      </c:pt>
                      <c:pt idx="7565">
                        <c:v>616</c:v>
                      </c:pt>
                      <c:pt idx="7566">
                        <c:v>611</c:v>
                      </c:pt>
                      <c:pt idx="7567">
                        <c:v>609</c:v>
                      </c:pt>
                      <c:pt idx="7568">
                        <c:v>606</c:v>
                      </c:pt>
                      <c:pt idx="7569">
                        <c:v>606</c:v>
                      </c:pt>
                      <c:pt idx="7570">
                        <c:v>605</c:v>
                      </c:pt>
                      <c:pt idx="7571">
                        <c:v>606</c:v>
                      </c:pt>
                      <c:pt idx="7572">
                        <c:v>609</c:v>
                      </c:pt>
                      <c:pt idx="7573">
                        <c:v>611</c:v>
                      </c:pt>
                      <c:pt idx="7574">
                        <c:v>614</c:v>
                      </c:pt>
                      <c:pt idx="7575">
                        <c:v>614</c:v>
                      </c:pt>
                      <c:pt idx="7576">
                        <c:v>612</c:v>
                      </c:pt>
                      <c:pt idx="7577">
                        <c:v>609</c:v>
                      </c:pt>
                      <c:pt idx="7578">
                        <c:v>607</c:v>
                      </c:pt>
                      <c:pt idx="7579">
                        <c:v>606</c:v>
                      </c:pt>
                      <c:pt idx="7580">
                        <c:v>603</c:v>
                      </c:pt>
                      <c:pt idx="7581">
                        <c:v>604</c:v>
                      </c:pt>
                      <c:pt idx="7582">
                        <c:v>605</c:v>
                      </c:pt>
                      <c:pt idx="7583">
                        <c:v>609</c:v>
                      </c:pt>
                      <c:pt idx="7584">
                        <c:v>611</c:v>
                      </c:pt>
                      <c:pt idx="7585">
                        <c:v>613</c:v>
                      </c:pt>
                      <c:pt idx="7586">
                        <c:v>616</c:v>
                      </c:pt>
                      <c:pt idx="7587">
                        <c:v>619</c:v>
                      </c:pt>
                      <c:pt idx="7588">
                        <c:v>620</c:v>
                      </c:pt>
                      <c:pt idx="7589">
                        <c:v>619</c:v>
                      </c:pt>
                      <c:pt idx="7590">
                        <c:v>616</c:v>
                      </c:pt>
                      <c:pt idx="7591">
                        <c:v>614</c:v>
                      </c:pt>
                      <c:pt idx="7592">
                        <c:v>612</c:v>
                      </c:pt>
                      <c:pt idx="7593">
                        <c:v>610</c:v>
                      </c:pt>
                      <c:pt idx="7594">
                        <c:v>608</c:v>
                      </c:pt>
                      <c:pt idx="7595">
                        <c:v>606</c:v>
                      </c:pt>
                      <c:pt idx="7596">
                        <c:v>606</c:v>
                      </c:pt>
                      <c:pt idx="7597">
                        <c:v>606</c:v>
                      </c:pt>
                      <c:pt idx="7598">
                        <c:v>608</c:v>
                      </c:pt>
                      <c:pt idx="7599">
                        <c:v>611</c:v>
                      </c:pt>
                      <c:pt idx="7600">
                        <c:v>615</c:v>
                      </c:pt>
                      <c:pt idx="7601">
                        <c:v>618</c:v>
                      </c:pt>
                      <c:pt idx="7602">
                        <c:v>621</c:v>
                      </c:pt>
                      <c:pt idx="7603">
                        <c:v>619</c:v>
                      </c:pt>
                      <c:pt idx="7604">
                        <c:v>614</c:v>
                      </c:pt>
                      <c:pt idx="7605">
                        <c:v>609</c:v>
                      </c:pt>
                      <c:pt idx="7606">
                        <c:v>606</c:v>
                      </c:pt>
                      <c:pt idx="7607">
                        <c:v>604</c:v>
                      </c:pt>
                      <c:pt idx="7608">
                        <c:v>605</c:v>
                      </c:pt>
                      <c:pt idx="7609">
                        <c:v>607</c:v>
                      </c:pt>
                      <c:pt idx="7610">
                        <c:v>608</c:v>
                      </c:pt>
                      <c:pt idx="7611">
                        <c:v>608</c:v>
                      </c:pt>
                      <c:pt idx="7612">
                        <c:v>610</c:v>
                      </c:pt>
                      <c:pt idx="7613">
                        <c:v>614</c:v>
                      </c:pt>
                      <c:pt idx="7614">
                        <c:v>617</c:v>
                      </c:pt>
                      <c:pt idx="7615">
                        <c:v>617</c:v>
                      </c:pt>
                      <c:pt idx="7616">
                        <c:v>614</c:v>
                      </c:pt>
                      <c:pt idx="7617">
                        <c:v>611</c:v>
                      </c:pt>
                      <c:pt idx="7618">
                        <c:v>608</c:v>
                      </c:pt>
                      <c:pt idx="7619">
                        <c:v>606</c:v>
                      </c:pt>
                      <c:pt idx="7620">
                        <c:v>604</c:v>
                      </c:pt>
                      <c:pt idx="7621">
                        <c:v>605</c:v>
                      </c:pt>
                      <c:pt idx="7622">
                        <c:v>605</c:v>
                      </c:pt>
                      <c:pt idx="7623">
                        <c:v>607</c:v>
                      </c:pt>
                      <c:pt idx="7624">
                        <c:v>609</c:v>
                      </c:pt>
                      <c:pt idx="7625">
                        <c:v>611</c:v>
                      </c:pt>
                      <c:pt idx="7626">
                        <c:v>616</c:v>
                      </c:pt>
                      <c:pt idx="7627">
                        <c:v>619</c:v>
                      </c:pt>
                      <c:pt idx="7628">
                        <c:v>619</c:v>
                      </c:pt>
                      <c:pt idx="7629">
                        <c:v>620</c:v>
                      </c:pt>
                      <c:pt idx="7630">
                        <c:v>615</c:v>
                      </c:pt>
                      <c:pt idx="7631">
                        <c:v>612</c:v>
                      </c:pt>
                      <c:pt idx="7632">
                        <c:v>610</c:v>
                      </c:pt>
                      <c:pt idx="7633">
                        <c:v>607</c:v>
                      </c:pt>
                      <c:pt idx="7634">
                        <c:v>608</c:v>
                      </c:pt>
                      <c:pt idx="7635">
                        <c:v>606</c:v>
                      </c:pt>
                      <c:pt idx="7636">
                        <c:v>606</c:v>
                      </c:pt>
                      <c:pt idx="7637">
                        <c:v>606</c:v>
                      </c:pt>
                      <c:pt idx="7638">
                        <c:v>607</c:v>
                      </c:pt>
                      <c:pt idx="7639">
                        <c:v>609</c:v>
                      </c:pt>
                      <c:pt idx="7640">
                        <c:v>613</c:v>
                      </c:pt>
                      <c:pt idx="7641">
                        <c:v>616</c:v>
                      </c:pt>
                      <c:pt idx="7642">
                        <c:v>619</c:v>
                      </c:pt>
                      <c:pt idx="7643">
                        <c:v>617</c:v>
                      </c:pt>
                      <c:pt idx="7644">
                        <c:v>614</c:v>
                      </c:pt>
                      <c:pt idx="7645">
                        <c:v>609</c:v>
                      </c:pt>
                      <c:pt idx="7646">
                        <c:v>607</c:v>
                      </c:pt>
                      <c:pt idx="7647">
                        <c:v>609</c:v>
                      </c:pt>
                      <c:pt idx="7648">
                        <c:v>608</c:v>
                      </c:pt>
                      <c:pt idx="7649">
                        <c:v>609</c:v>
                      </c:pt>
                      <c:pt idx="7650">
                        <c:v>608</c:v>
                      </c:pt>
                      <c:pt idx="7651">
                        <c:v>610</c:v>
                      </c:pt>
                      <c:pt idx="7652">
                        <c:v>611</c:v>
                      </c:pt>
                      <c:pt idx="7653">
                        <c:v>610</c:v>
                      </c:pt>
                      <c:pt idx="7654">
                        <c:v>610</c:v>
                      </c:pt>
                      <c:pt idx="7655">
                        <c:v>607</c:v>
                      </c:pt>
                      <c:pt idx="7656">
                        <c:v>605</c:v>
                      </c:pt>
                      <c:pt idx="7657">
                        <c:v>604</c:v>
                      </c:pt>
                      <c:pt idx="7658">
                        <c:v>604</c:v>
                      </c:pt>
                      <c:pt idx="7659">
                        <c:v>606</c:v>
                      </c:pt>
                      <c:pt idx="7660">
                        <c:v>609</c:v>
                      </c:pt>
                      <c:pt idx="7661">
                        <c:v>615</c:v>
                      </c:pt>
                      <c:pt idx="7662">
                        <c:v>618</c:v>
                      </c:pt>
                      <c:pt idx="7663">
                        <c:v>618</c:v>
                      </c:pt>
                      <c:pt idx="7664">
                        <c:v>619</c:v>
                      </c:pt>
                      <c:pt idx="7665">
                        <c:v>618</c:v>
                      </c:pt>
                      <c:pt idx="7666">
                        <c:v>616</c:v>
                      </c:pt>
                      <c:pt idx="7667">
                        <c:v>612</c:v>
                      </c:pt>
                      <c:pt idx="7668">
                        <c:v>609</c:v>
                      </c:pt>
                      <c:pt idx="7669">
                        <c:v>608</c:v>
                      </c:pt>
                      <c:pt idx="7670">
                        <c:v>607</c:v>
                      </c:pt>
                      <c:pt idx="7671">
                        <c:v>606</c:v>
                      </c:pt>
                      <c:pt idx="7672">
                        <c:v>607</c:v>
                      </c:pt>
                      <c:pt idx="7673">
                        <c:v>609</c:v>
                      </c:pt>
                      <c:pt idx="7674">
                        <c:v>612</c:v>
                      </c:pt>
                      <c:pt idx="7675">
                        <c:v>616</c:v>
                      </c:pt>
                      <c:pt idx="7676">
                        <c:v>619</c:v>
                      </c:pt>
                      <c:pt idx="7677">
                        <c:v>620</c:v>
                      </c:pt>
                      <c:pt idx="7678">
                        <c:v>620</c:v>
                      </c:pt>
                      <c:pt idx="7679">
                        <c:v>618</c:v>
                      </c:pt>
                      <c:pt idx="7680">
                        <c:v>614</c:v>
                      </c:pt>
                      <c:pt idx="7681">
                        <c:v>609</c:v>
                      </c:pt>
                      <c:pt idx="7682">
                        <c:v>607</c:v>
                      </c:pt>
                      <c:pt idx="7683">
                        <c:v>606</c:v>
                      </c:pt>
                      <c:pt idx="7684">
                        <c:v>607</c:v>
                      </c:pt>
                      <c:pt idx="7685">
                        <c:v>610</c:v>
                      </c:pt>
                      <c:pt idx="7686">
                        <c:v>612</c:v>
                      </c:pt>
                      <c:pt idx="7687">
                        <c:v>614</c:v>
                      </c:pt>
                      <c:pt idx="7688">
                        <c:v>615</c:v>
                      </c:pt>
                      <c:pt idx="7689">
                        <c:v>618</c:v>
                      </c:pt>
                      <c:pt idx="7690">
                        <c:v>619</c:v>
                      </c:pt>
                      <c:pt idx="7691">
                        <c:v>616</c:v>
                      </c:pt>
                      <c:pt idx="7692">
                        <c:v>613</c:v>
                      </c:pt>
                      <c:pt idx="7693">
                        <c:v>610</c:v>
                      </c:pt>
                      <c:pt idx="7694">
                        <c:v>610</c:v>
                      </c:pt>
                      <c:pt idx="7695">
                        <c:v>610</c:v>
                      </c:pt>
                      <c:pt idx="7696">
                        <c:v>610</c:v>
                      </c:pt>
                      <c:pt idx="7697">
                        <c:v>607</c:v>
                      </c:pt>
                      <c:pt idx="7698">
                        <c:v>605</c:v>
                      </c:pt>
                      <c:pt idx="7699">
                        <c:v>604</c:v>
                      </c:pt>
                      <c:pt idx="7700">
                        <c:v>607</c:v>
                      </c:pt>
                      <c:pt idx="7701">
                        <c:v>611</c:v>
                      </c:pt>
                      <c:pt idx="7702">
                        <c:v>615</c:v>
                      </c:pt>
                      <c:pt idx="7703">
                        <c:v>618</c:v>
                      </c:pt>
                      <c:pt idx="7704">
                        <c:v>620</c:v>
                      </c:pt>
                      <c:pt idx="7705">
                        <c:v>619</c:v>
                      </c:pt>
                      <c:pt idx="7706">
                        <c:v>618</c:v>
                      </c:pt>
                      <c:pt idx="7707">
                        <c:v>614</c:v>
                      </c:pt>
                      <c:pt idx="7708">
                        <c:v>609</c:v>
                      </c:pt>
                      <c:pt idx="7709">
                        <c:v>608</c:v>
                      </c:pt>
                      <c:pt idx="7710">
                        <c:v>607</c:v>
                      </c:pt>
                      <c:pt idx="7711">
                        <c:v>607</c:v>
                      </c:pt>
                      <c:pt idx="7712">
                        <c:v>605</c:v>
                      </c:pt>
                      <c:pt idx="7713">
                        <c:v>606</c:v>
                      </c:pt>
                      <c:pt idx="7714">
                        <c:v>607</c:v>
                      </c:pt>
                      <c:pt idx="7715">
                        <c:v>612</c:v>
                      </c:pt>
                      <c:pt idx="7716">
                        <c:v>615</c:v>
                      </c:pt>
                      <c:pt idx="7717">
                        <c:v>616</c:v>
                      </c:pt>
                      <c:pt idx="7718">
                        <c:v>618</c:v>
                      </c:pt>
                      <c:pt idx="7719">
                        <c:v>617</c:v>
                      </c:pt>
                      <c:pt idx="7720">
                        <c:v>616</c:v>
                      </c:pt>
                      <c:pt idx="7721">
                        <c:v>613</c:v>
                      </c:pt>
                      <c:pt idx="7722">
                        <c:v>610</c:v>
                      </c:pt>
                      <c:pt idx="7723">
                        <c:v>608</c:v>
                      </c:pt>
                      <c:pt idx="7724">
                        <c:v>608</c:v>
                      </c:pt>
                      <c:pt idx="7725">
                        <c:v>607</c:v>
                      </c:pt>
                      <c:pt idx="7726">
                        <c:v>610</c:v>
                      </c:pt>
                      <c:pt idx="7727">
                        <c:v>614</c:v>
                      </c:pt>
                      <c:pt idx="7728">
                        <c:v>615</c:v>
                      </c:pt>
                      <c:pt idx="7729">
                        <c:v>614</c:v>
                      </c:pt>
                      <c:pt idx="7730">
                        <c:v>608</c:v>
                      </c:pt>
                      <c:pt idx="7731">
                        <c:v>604</c:v>
                      </c:pt>
                      <c:pt idx="7732">
                        <c:v>604</c:v>
                      </c:pt>
                      <c:pt idx="7733">
                        <c:v>606</c:v>
                      </c:pt>
                      <c:pt idx="7734">
                        <c:v>610</c:v>
                      </c:pt>
                      <c:pt idx="7735">
                        <c:v>616</c:v>
                      </c:pt>
                      <c:pt idx="7736">
                        <c:v>619</c:v>
                      </c:pt>
                      <c:pt idx="7737">
                        <c:v>620</c:v>
                      </c:pt>
                      <c:pt idx="7738">
                        <c:v>620</c:v>
                      </c:pt>
                      <c:pt idx="7739">
                        <c:v>616</c:v>
                      </c:pt>
                      <c:pt idx="7740">
                        <c:v>613</c:v>
                      </c:pt>
                      <c:pt idx="7741">
                        <c:v>611</c:v>
                      </c:pt>
                      <c:pt idx="7742">
                        <c:v>610</c:v>
                      </c:pt>
                      <c:pt idx="7743">
                        <c:v>611</c:v>
                      </c:pt>
                      <c:pt idx="7744">
                        <c:v>609</c:v>
                      </c:pt>
                      <c:pt idx="7745">
                        <c:v>608</c:v>
                      </c:pt>
                      <c:pt idx="7746">
                        <c:v>606</c:v>
                      </c:pt>
                      <c:pt idx="7747">
                        <c:v>605</c:v>
                      </c:pt>
                      <c:pt idx="7748">
                        <c:v>607</c:v>
                      </c:pt>
                      <c:pt idx="7749">
                        <c:v>610</c:v>
                      </c:pt>
                      <c:pt idx="7750">
                        <c:v>614</c:v>
                      </c:pt>
                      <c:pt idx="7751">
                        <c:v>615</c:v>
                      </c:pt>
                      <c:pt idx="7752">
                        <c:v>616</c:v>
                      </c:pt>
                      <c:pt idx="7753">
                        <c:v>619</c:v>
                      </c:pt>
                      <c:pt idx="7754">
                        <c:v>620</c:v>
                      </c:pt>
                      <c:pt idx="7755">
                        <c:v>620</c:v>
                      </c:pt>
                      <c:pt idx="7756">
                        <c:v>619</c:v>
                      </c:pt>
                      <c:pt idx="7757">
                        <c:v>618</c:v>
                      </c:pt>
                      <c:pt idx="7758">
                        <c:v>615</c:v>
                      </c:pt>
                      <c:pt idx="7759">
                        <c:v>613</c:v>
                      </c:pt>
                      <c:pt idx="7760">
                        <c:v>608</c:v>
                      </c:pt>
                      <c:pt idx="7761">
                        <c:v>608</c:v>
                      </c:pt>
                      <c:pt idx="7762">
                        <c:v>609</c:v>
                      </c:pt>
                      <c:pt idx="7763">
                        <c:v>614</c:v>
                      </c:pt>
                      <c:pt idx="7764">
                        <c:v>618</c:v>
                      </c:pt>
                      <c:pt idx="7765">
                        <c:v>622</c:v>
                      </c:pt>
                      <c:pt idx="7766">
                        <c:v>620</c:v>
                      </c:pt>
                      <c:pt idx="7767">
                        <c:v>617</c:v>
                      </c:pt>
                      <c:pt idx="7768">
                        <c:v>613</c:v>
                      </c:pt>
                      <c:pt idx="7769">
                        <c:v>611</c:v>
                      </c:pt>
                      <c:pt idx="7770">
                        <c:v>612</c:v>
                      </c:pt>
                      <c:pt idx="7771">
                        <c:v>613</c:v>
                      </c:pt>
                      <c:pt idx="7772">
                        <c:v>614</c:v>
                      </c:pt>
                      <c:pt idx="7773">
                        <c:v>615</c:v>
                      </c:pt>
                      <c:pt idx="7774">
                        <c:v>619</c:v>
                      </c:pt>
                      <c:pt idx="7775">
                        <c:v>621</c:v>
                      </c:pt>
                      <c:pt idx="7776">
                        <c:v>621</c:v>
                      </c:pt>
                      <c:pt idx="7777">
                        <c:v>617</c:v>
                      </c:pt>
                      <c:pt idx="7778">
                        <c:v>612</c:v>
                      </c:pt>
                      <c:pt idx="7779">
                        <c:v>610</c:v>
                      </c:pt>
                      <c:pt idx="7780">
                        <c:v>608</c:v>
                      </c:pt>
                      <c:pt idx="7781">
                        <c:v>607</c:v>
                      </c:pt>
                      <c:pt idx="7782">
                        <c:v>606</c:v>
                      </c:pt>
                      <c:pt idx="7783">
                        <c:v>605</c:v>
                      </c:pt>
                      <c:pt idx="7784">
                        <c:v>604</c:v>
                      </c:pt>
                      <c:pt idx="7785">
                        <c:v>604</c:v>
                      </c:pt>
                      <c:pt idx="7786">
                        <c:v>606</c:v>
                      </c:pt>
                      <c:pt idx="7787">
                        <c:v>610</c:v>
                      </c:pt>
                      <c:pt idx="7788">
                        <c:v>613</c:v>
                      </c:pt>
                      <c:pt idx="7789">
                        <c:v>616</c:v>
                      </c:pt>
                      <c:pt idx="7790">
                        <c:v>619</c:v>
                      </c:pt>
                      <c:pt idx="7791">
                        <c:v>622</c:v>
                      </c:pt>
                      <c:pt idx="7792">
                        <c:v>621</c:v>
                      </c:pt>
                      <c:pt idx="7793">
                        <c:v>620</c:v>
                      </c:pt>
                      <c:pt idx="7794">
                        <c:v>617</c:v>
                      </c:pt>
                      <c:pt idx="7795">
                        <c:v>615</c:v>
                      </c:pt>
                      <c:pt idx="7796">
                        <c:v>612</c:v>
                      </c:pt>
                      <c:pt idx="7797">
                        <c:v>609</c:v>
                      </c:pt>
                      <c:pt idx="7798">
                        <c:v>608</c:v>
                      </c:pt>
                      <c:pt idx="7799">
                        <c:v>608</c:v>
                      </c:pt>
                      <c:pt idx="7800">
                        <c:v>610</c:v>
                      </c:pt>
                      <c:pt idx="7801">
                        <c:v>612</c:v>
                      </c:pt>
                      <c:pt idx="7802">
                        <c:v>616</c:v>
                      </c:pt>
                      <c:pt idx="7803">
                        <c:v>618</c:v>
                      </c:pt>
                      <c:pt idx="7804">
                        <c:v>616</c:v>
                      </c:pt>
                      <c:pt idx="7805">
                        <c:v>613</c:v>
                      </c:pt>
                      <c:pt idx="7806">
                        <c:v>611</c:v>
                      </c:pt>
                      <c:pt idx="7807">
                        <c:v>609</c:v>
                      </c:pt>
                      <c:pt idx="7808">
                        <c:v>610</c:v>
                      </c:pt>
                      <c:pt idx="7809">
                        <c:v>608</c:v>
                      </c:pt>
                      <c:pt idx="7810">
                        <c:v>606</c:v>
                      </c:pt>
                      <c:pt idx="7811">
                        <c:v>605</c:v>
                      </c:pt>
                      <c:pt idx="7812">
                        <c:v>605</c:v>
                      </c:pt>
                      <c:pt idx="7813">
                        <c:v>608</c:v>
                      </c:pt>
                      <c:pt idx="7814">
                        <c:v>611</c:v>
                      </c:pt>
                      <c:pt idx="7815">
                        <c:v>614</c:v>
                      </c:pt>
                      <c:pt idx="7816">
                        <c:v>618</c:v>
                      </c:pt>
                      <c:pt idx="7817">
                        <c:v>619</c:v>
                      </c:pt>
                      <c:pt idx="7818">
                        <c:v>619</c:v>
                      </c:pt>
                      <c:pt idx="7819">
                        <c:v>615</c:v>
                      </c:pt>
                      <c:pt idx="7820">
                        <c:v>612</c:v>
                      </c:pt>
                      <c:pt idx="7821">
                        <c:v>609</c:v>
                      </c:pt>
                      <c:pt idx="7822">
                        <c:v>607</c:v>
                      </c:pt>
                      <c:pt idx="7823">
                        <c:v>607</c:v>
                      </c:pt>
                      <c:pt idx="7824">
                        <c:v>606</c:v>
                      </c:pt>
                      <c:pt idx="7825">
                        <c:v>606</c:v>
                      </c:pt>
                      <c:pt idx="7826">
                        <c:v>606</c:v>
                      </c:pt>
                      <c:pt idx="7827">
                        <c:v>608</c:v>
                      </c:pt>
                      <c:pt idx="7828">
                        <c:v>611</c:v>
                      </c:pt>
                      <c:pt idx="7829">
                        <c:v>614</c:v>
                      </c:pt>
                      <c:pt idx="7830">
                        <c:v>619</c:v>
                      </c:pt>
                      <c:pt idx="7831">
                        <c:v>620</c:v>
                      </c:pt>
                      <c:pt idx="7832">
                        <c:v>621</c:v>
                      </c:pt>
                      <c:pt idx="7833">
                        <c:v>619</c:v>
                      </c:pt>
                      <c:pt idx="7834">
                        <c:v>616</c:v>
                      </c:pt>
                      <c:pt idx="7835">
                        <c:v>612</c:v>
                      </c:pt>
                      <c:pt idx="7836">
                        <c:v>610</c:v>
                      </c:pt>
                      <c:pt idx="7837">
                        <c:v>608</c:v>
                      </c:pt>
                      <c:pt idx="7838">
                        <c:v>607</c:v>
                      </c:pt>
                      <c:pt idx="7839">
                        <c:v>608</c:v>
                      </c:pt>
                      <c:pt idx="7840">
                        <c:v>613</c:v>
                      </c:pt>
                      <c:pt idx="7841">
                        <c:v>617</c:v>
                      </c:pt>
                      <c:pt idx="7842">
                        <c:v>619</c:v>
                      </c:pt>
                      <c:pt idx="7843">
                        <c:v>617</c:v>
                      </c:pt>
                      <c:pt idx="7844">
                        <c:v>613</c:v>
                      </c:pt>
                      <c:pt idx="7845">
                        <c:v>612</c:v>
                      </c:pt>
                      <c:pt idx="7846">
                        <c:v>614</c:v>
                      </c:pt>
                      <c:pt idx="7847">
                        <c:v>617</c:v>
                      </c:pt>
                      <c:pt idx="7848">
                        <c:v>619</c:v>
                      </c:pt>
                      <c:pt idx="7849">
                        <c:v>618</c:v>
                      </c:pt>
                      <c:pt idx="7850">
                        <c:v>618</c:v>
                      </c:pt>
                      <c:pt idx="7851">
                        <c:v>616</c:v>
                      </c:pt>
                      <c:pt idx="7852">
                        <c:v>613</c:v>
                      </c:pt>
                      <c:pt idx="7853">
                        <c:v>610</c:v>
                      </c:pt>
                      <c:pt idx="7854">
                        <c:v>609</c:v>
                      </c:pt>
                      <c:pt idx="7855">
                        <c:v>606</c:v>
                      </c:pt>
                      <c:pt idx="7856">
                        <c:v>606</c:v>
                      </c:pt>
                      <c:pt idx="7857">
                        <c:v>604</c:v>
                      </c:pt>
                      <c:pt idx="7858">
                        <c:v>606</c:v>
                      </c:pt>
                      <c:pt idx="7859">
                        <c:v>608</c:v>
                      </c:pt>
                      <c:pt idx="7860">
                        <c:v>611</c:v>
                      </c:pt>
                      <c:pt idx="7861">
                        <c:v>612</c:v>
                      </c:pt>
                      <c:pt idx="7862">
                        <c:v>616</c:v>
                      </c:pt>
                      <c:pt idx="7863">
                        <c:v>618</c:v>
                      </c:pt>
                      <c:pt idx="7864">
                        <c:v>620</c:v>
                      </c:pt>
                      <c:pt idx="7865">
                        <c:v>620</c:v>
                      </c:pt>
                      <c:pt idx="7866">
                        <c:v>619</c:v>
                      </c:pt>
                      <c:pt idx="7867">
                        <c:v>617</c:v>
                      </c:pt>
                      <c:pt idx="7868">
                        <c:v>614</c:v>
                      </c:pt>
                      <c:pt idx="7869">
                        <c:v>610</c:v>
                      </c:pt>
                      <c:pt idx="7870">
                        <c:v>608</c:v>
                      </c:pt>
                      <c:pt idx="7871">
                        <c:v>607</c:v>
                      </c:pt>
                      <c:pt idx="7872">
                        <c:v>607</c:v>
                      </c:pt>
                      <c:pt idx="7873">
                        <c:v>608</c:v>
                      </c:pt>
                      <c:pt idx="7874">
                        <c:v>610</c:v>
                      </c:pt>
                      <c:pt idx="7875">
                        <c:v>612</c:v>
                      </c:pt>
                      <c:pt idx="7876">
                        <c:v>615</c:v>
                      </c:pt>
                      <c:pt idx="7877">
                        <c:v>618</c:v>
                      </c:pt>
                      <c:pt idx="7878">
                        <c:v>616</c:v>
                      </c:pt>
                      <c:pt idx="7879">
                        <c:v>614</c:v>
                      </c:pt>
                      <c:pt idx="7880">
                        <c:v>609</c:v>
                      </c:pt>
                      <c:pt idx="7881">
                        <c:v>607</c:v>
                      </c:pt>
                      <c:pt idx="7882">
                        <c:v>607</c:v>
                      </c:pt>
                      <c:pt idx="7883">
                        <c:v>605</c:v>
                      </c:pt>
                      <c:pt idx="7884">
                        <c:v>608</c:v>
                      </c:pt>
                      <c:pt idx="7885">
                        <c:v>612</c:v>
                      </c:pt>
                      <c:pt idx="7886">
                        <c:v>616</c:v>
                      </c:pt>
                      <c:pt idx="7887">
                        <c:v>620</c:v>
                      </c:pt>
                      <c:pt idx="7888">
                        <c:v>620</c:v>
                      </c:pt>
                      <c:pt idx="7889">
                        <c:v>621</c:v>
                      </c:pt>
                      <c:pt idx="7890">
                        <c:v>618</c:v>
                      </c:pt>
                      <c:pt idx="7891">
                        <c:v>613</c:v>
                      </c:pt>
                      <c:pt idx="7892">
                        <c:v>611</c:v>
                      </c:pt>
                      <c:pt idx="7893">
                        <c:v>608</c:v>
                      </c:pt>
                      <c:pt idx="7894">
                        <c:v>607</c:v>
                      </c:pt>
                      <c:pt idx="7895">
                        <c:v>605</c:v>
                      </c:pt>
                      <c:pt idx="7896">
                        <c:v>604</c:v>
                      </c:pt>
                      <c:pt idx="7897">
                        <c:v>606</c:v>
                      </c:pt>
                      <c:pt idx="7898">
                        <c:v>609</c:v>
                      </c:pt>
                      <c:pt idx="7899">
                        <c:v>614</c:v>
                      </c:pt>
                      <c:pt idx="7900">
                        <c:v>617</c:v>
                      </c:pt>
                      <c:pt idx="7901">
                        <c:v>619</c:v>
                      </c:pt>
                      <c:pt idx="7902">
                        <c:v>620</c:v>
                      </c:pt>
                      <c:pt idx="7903">
                        <c:v>619</c:v>
                      </c:pt>
                      <c:pt idx="7904">
                        <c:v>618</c:v>
                      </c:pt>
                      <c:pt idx="7905">
                        <c:v>616</c:v>
                      </c:pt>
                      <c:pt idx="7906">
                        <c:v>613</c:v>
                      </c:pt>
                      <c:pt idx="7907">
                        <c:v>611</c:v>
                      </c:pt>
                      <c:pt idx="7908">
                        <c:v>608</c:v>
                      </c:pt>
                      <c:pt idx="7909">
                        <c:v>606</c:v>
                      </c:pt>
                      <c:pt idx="7910">
                        <c:v>606</c:v>
                      </c:pt>
                      <c:pt idx="7911">
                        <c:v>608</c:v>
                      </c:pt>
                      <c:pt idx="7912">
                        <c:v>609</c:v>
                      </c:pt>
                      <c:pt idx="7913">
                        <c:v>613</c:v>
                      </c:pt>
                      <c:pt idx="7914">
                        <c:v>615</c:v>
                      </c:pt>
                      <c:pt idx="7915">
                        <c:v>617</c:v>
                      </c:pt>
                      <c:pt idx="7916">
                        <c:v>618</c:v>
                      </c:pt>
                      <c:pt idx="7917">
                        <c:v>615</c:v>
                      </c:pt>
                      <c:pt idx="7918">
                        <c:v>612</c:v>
                      </c:pt>
                      <c:pt idx="7919">
                        <c:v>608</c:v>
                      </c:pt>
                      <c:pt idx="7920">
                        <c:v>606</c:v>
                      </c:pt>
                      <c:pt idx="7921">
                        <c:v>605</c:v>
                      </c:pt>
                      <c:pt idx="7922">
                        <c:v>609</c:v>
                      </c:pt>
                      <c:pt idx="7923">
                        <c:v>615</c:v>
                      </c:pt>
                      <c:pt idx="7924">
                        <c:v>620</c:v>
                      </c:pt>
                      <c:pt idx="7925">
                        <c:v>621</c:v>
                      </c:pt>
                      <c:pt idx="7926">
                        <c:v>616</c:v>
                      </c:pt>
                      <c:pt idx="7927">
                        <c:v>614</c:v>
                      </c:pt>
                      <c:pt idx="7928">
                        <c:v>610</c:v>
                      </c:pt>
                      <c:pt idx="7929">
                        <c:v>607</c:v>
                      </c:pt>
                      <c:pt idx="7930">
                        <c:v>606</c:v>
                      </c:pt>
                      <c:pt idx="7931">
                        <c:v>604</c:v>
                      </c:pt>
                      <c:pt idx="7932">
                        <c:v>604</c:v>
                      </c:pt>
                      <c:pt idx="7933">
                        <c:v>605</c:v>
                      </c:pt>
                      <c:pt idx="7934">
                        <c:v>607</c:v>
                      </c:pt>
                      <c:pt idx="7935">
                        <c:v>610</c:v>
                      </c:pt>
                      <c:pt idx="7936">
                        <c:v>612</c:v>
                      </c:pt>
                      <c:pt idx="7937">
                        <c:v>616</c:v>
                      </c:pt>
                      <c:pt idx="7938">
                        <c:v>619</c:v>
                      </c:pt>
                      <c:pt idx="7939">
                        <c:v>620</c:v>
                      </c:pt>
                      <c:pt idx="7940">
                        <c:v>620</c:v>
                      </c:pt>
                      <c:pt idx="7941">
                        <c:v>619</c:v>
                      </c:pt>
                      <c:pt idx="7942">
                        <c:v>617</c:v>
                      </c:pt>
                      <c:pt idx="7943">
                        <c:v>613</c:v>
                      </c:pt>
                      <c:pt idx="7944">
                        <c:v>609</c:v>
                      </c:pt>
                      <c:pt idx="7945">
                        <c:v>608</c:v>
                      </c:pt>
                      <c:pt idx="7946">
                        <c:v>606</c:v>
                      </c:pt>
                      <c:pt idx="7947">
                        <c:v>605</c:v>
                      </c:pt>
                      <c:pt idx="7948">
                        <c:v>606</c:v>
                      </c:pt>
                      <c:pt idx="7949">
                        <c:v>608</c:v>
                      </c:pt>
                      <c:pt idx="7950">
                        <c:v>611</c:v>
                      </c:pt>
                      <c:pt idx="7951">
                        <c:v>613</c:v>
                      </c:pt>
                      <c:pt idx="7952">
                        <c:v>613</c:v>
                      </c:pt>
                      <c:pt idx="7953">
                        <c:v>617</c:v>
                      </c:pt>
                      <c:pt idx="7954">
                        <c:v>619</c:v>
                      </c:pt>
                      <c:pt idx="7955">
                        <c:v>619</c:v>
                      </c:pt>
                      <c:pt idx="7956">
                        <c:v>616</c:v>
                      </c:pt>
                      <c:pt idx="7957">
                        <c:v>611</c:v>
                      </c:pt>
                      <c:pt idx="7958">
                        <c:v>607</c:v>
                      </c:pt>
                      <c:pt idx="7959">
                        <c:v>606</c:v>
                      </c:pt>
                      <c:pt idx="7960">
                        <c:v>604</c:v>
                      </c:pt>
                      <c:pt idx="7961">
                        <c:v>604</c:v>
                      </c:pt>
                      <c:pt idx="7962">
                        <c:v>603</c:v>
                      </c:pt>
                      <c:pt idx="7963">
                        <c:v>606</c:v>
                      </c:pt>
                      <c:pt idx="7964">
                        <c:v>608</c:v>
                      </c:pt>
                      <c:pt idx="7965">
                        <c:v>613</c:v>
                      </c:pt>
                      <c:pt idx="7966">
                        <c:v>617</c:v>
                      </c:pt>
                      <c:pt idx="7967">
                        <c:v>620</c:v>
                      </c:pt>
                      <c:pt idx="7968">
                        <c:v>618</c:v>
                      </c:pt>
                      <c:pt idx="7969">
                        <c:v>613</c:v>
                      </c:pt>
                      <c:pt idx="7970">
                        <c:v>609</c:v>
                      </c:pt>
                      <c:pt idx="7971">
                        <c:v>609</c:v>
                      </c:pt>
                      <c:pt idx="7972">
                        <c:v>608</c:v>
                      </c:pt>
                      <c:pt idx="7973">
                        <c:v>607</c:v>
                      </c:pt>
                      <c:pt idx="7974">
                        <c:v>605</c:v>
                      </c:pt>
                      <c:pt idx="7975">
                        <c:v>606</c:v>
                      </c:pt>
                      <c:pt idx="7976">
                        <c:v>608</c:v>
                      </c:pt>
                      <c:pt idx="7977">
                        <c:v>612</c:v>
                      </c:pt>
                      <c:pt idx="7978">
                        <c:v>614</c:v>
                      </c:pt>
                      <c:pt idx="7979">
                        <c:v>617</c:v>
                      </c:pt>
                      <c:pt idx="7980">
                        <c:v>619</c:v>
                      </c:pt>
                      <c:pt idx="7981">
                        <c:v>619</c:v>
                      </c:pt>
                      <c:pt idx="7982">
                        <c:v>617</c:v>
                      </c:pt>
                      <c:pt idx="7983">
                        <c:v>616</c:v>
                      </c:pt>
                      <c:pt idx="7984">
                        <c:v>613</c:v>
                      </c:pt>
                      <c:pt idx="7985">
                        <c:v>611</c:v>
                      </c:pt>
                      <c:pt idx="7986">
                        <c:v>608</c:v>
                      </c:pt>
                      <c:pt idx="7987">
                        <c:v>606</c:v>
                      </c:pt>
                      <c:pt idx="7988">
                        <c:v>605</c:v>
                      </c:pt>
                      <c:pt idx="7989">
                        <c:v>608</c:v>
                      </c:pt>
                      <c:pt idx="7990">
                        <c:v>611</c:v>
                      </c:pt>
                      <c:pt idx="7991">
                        <c:v>615</c:v>
                      </c:pt>
                      <c:pt idx="7992">
                        <c:v>617</c:v>
                      </c:pt>
                      <c:pt idx="7993">
                        <c:v>617</c:v>
                      </c:pt>
                      <c:pt idx="7994">
                        <c:v>618</c:v>
                      </c:pt>
                      <c:pt idx="7995">
                        <c:v>617</c:v>
                      </c:pt>
                      <c:pt idx="7996">
                        <c:v>615</c:v>
                      </c:pt>
                      <c:pt idx="7997">
                        <c:v>612</c:v>
                      </c:pt>
                      <c:pt idx="7998">
                        <c:v>608</c:v>
                      </c:pt>
                      <c:pt idx="7999">
                        <c:v>609</c:v>
                      </c:pt>
                      <c:pt idx="8000">
                        <c:v>610</c:v>
                      </c:pt>
                      <c:pt idx="8001">
                        <c:v>614</c:v>
                      </c:pt>
                      <c:pt idx="8002">
                        <c:v>618</c:v>
                      </c:pt>
                      <c:pt idx="8003">
                        <c:v>619</c:v>
                      </c:pt>
                      <c:pt idx="8004">
                        <c:v>616</c:v>
                      </c:pt>
                      <c:pt idx="8005">
                        <c:v>613</c:v>
                      </c:pt>
                      <c:pt idx="8006">
                        <c:v>609</c:v>
                      </c:pt>
                      <c:pt idx="8007">
                        <c:v>609</c:v>
                      </c:pt>
                      <c:pt idx="8008">
                        <c:v>608</c:v>
                      </c:pt>
                      <c:pt idx="8009">
                        <c:v>606</c:v>
                      </c:pt>
                      <c:pt idx="8010">
                        <c:v>605</c:v>
                      </c:pt>
                      <c:pt idx="8011">
                        <c:v>606</c:v>
                      </c:pt>
                      <c:pt idx="8012">
                        <c:v>606</c:v>
                      </c:pt>
                      <c:pt idx="8013">
                        <c:v>609</c:v>
                      </c:pt>
                      <c:pt idx="8014">
                        <c:v>611</c:v>
                      </c:pt>
                      <c:pt idx="8015">
                        <c:v>614</c:v>
                      </c:pt>
                      <c:pt idx="8016">
                        <c:v>618</c:v>
                      </c:pt>
                      <c:pt idx="8017">
                        <c:v>622</c:v>
                      </c:pt>
                      <c:pt idx="8018">
                        <c:v>623</c:v>
                      </c:pt>
                      <c:pt idx="8019">
                        <c:v>624</c:v>
                      </c:pt>
                      <c:pt idx="8020">
                        <c:v>622</c:v>
                      </c:pt>
                      <c:pt idx="8021">
                        <c:v>618</c:v>
                      </c:pt>
                      <c:pt idx="8022">
                        <c:v>613</c:v>
                      </c:pt>
                      <c:pt idx="8023">
                        <c:v>609</c:v>
                      </c:pt>
                      <c:pt idx="8024">
                        <c:v>607</c:v>
                      </c:pt>
                      <c:pt idx="8025">
                        <c:v>608</c:v>
                      </c:pt>
                      <c:pt idx="8026">
                        <c:v>608</c:v>
                      </c:pt>
                      <c:pt idx="8027">
                        <c:v>611</c:v>
                      </c:pt>
                      <c:pt idx="8028">
                        <c:v>611</c:v>
                      </c:pt>
                      <c:pt idx="8029">
                        <c:v>613</c:v>
                      </c:pt>
                      <c:pt idx="8030">
                        <c:v>618</c:v>
                      </c:pt>
                      <c:pt idx="8031">
                        <c:v>620</c:v>
                      </c:pt>
                      <c:pt idx="8032">
                        <c:v>619</c:v>
                      </c:pt>
                      <c:pt idx="8033">
                        <c:v>620</c:v>
                      </c:pt>
                      <c:pt idx="8034">
                        <c:v>617</c:v>
                      </c:pt>
                      <c:pt idx="8035">
                        <c:v>614</c:v>
                      </c:pt>
                      <c:pt idx="8036">
                        <c:v>606</c:v>
                      </c:pt>
                      <c:pt idx="8037">
                        <c:v>602</c:v>
                      </c:pt>
                      <c:pt idx="8038">
                        <c:v>603</c:v>
                      </c:pt>
                      <c:pt idx="8039">
                        <c:v>604</c:v>
                      </c:pt>
                      <c:pt idx="8040">
                        <c:v>610</c:v>
                      </c:pt>
                      <c:pt idx="8041">
                        <c:v>612</c:v>
                      </c:pt>
                      <c:pt idx="8042">
                        <c:v>615</c:v>
                      </c:pt>
                      <c:pt idx="8043">
                        <c:v>617</c:v>
                      </c:pt>
                      <c:pt idx="8044">
                        <c:v>621</c:v>
                      </c:pt>
                      <c:pt idx="8045">
                        <c:v>622</c:v>
                      </c:pt>
                      <c:pt idx="8046">
                        <c:v>621</c:v>
                      </c:pt>
                      <c:pt idx="8047">
                        <c:v>618</c:v>
                      </c:pt>
                      <c:pt idx="8048">
                        <c:v>613</c:v>
                      </c:pt>
                      <c:pt idx="8049">
                        <c:v>609</c:v>
                      </c:pt>
                      <c:pt idx="8050">
                        <c:v>606</c:v>
                      </c:pt>
                      <c:pt idx="8051">
                        <c:v>605</c:v>
                      </c:pt>
                      <c:pt idx="8052">
                        <c:v>605</c:v>
                      </c:pt>
                      <c:pt idx="8053">
                        <c:v>605</c:v>
                      </c:pt>
                      <c:pt idx="8054">
                        <c:v>605</c:v>
                      </c:pt>
                      <c:pt idx="8055">
                        <c:v>605</c:v>
                      </c:pt>
                      <c:pt idx="8056">
                        <c:v>607</c:v>
                      </c:pt>
                      <c:pt idx="8057">
                        <c:v>612</c:v>
                      </c:pt>
                      <c:pt idx="8058">
                        <c:v>619</c:v>
                      </c:pt>
                      <c:pt idx="8059">
                        <c:v>623</c:v>
                      </c:pt>
                      <c:pt idx="8060">
                        <c:v>626</c:v>
                      </c:pt>
                      <c:pt idx="8061">
                        <c:v>622</c:v>
                      </c:pt>
                      <c:pt idx="8062">
                        <c:v>619</c:v>
                      </c:pt>
                      <c:pt idx="8063">
                        <c:v>615</c:v>
                      </c:pt>
                      <c:pt idx="8064">
                        <c:v>613</c:v>
                      </c:pt>
                      <c:pt idx="8065">
                        <c:v>609</c:v>
                      </c:pt>
                      <c:pt idx="8066">
                        <c:v>603</c:v>
                      </c:pt>
                      <c:pt idx="8067">
                        <c:v>601</c:v>
                      </c:pt>
                      <c:pt idx="8068">
                        <c:v>601</c:v>
                      </c:pt>
                      <c:pt idx="8069">
                        <c:v>609</c:v>
                      </c:pt>
                      <c:pt idx="8070">
                        <c:v>612</c:v>
                      </c:pt>
                      <c:pt idx="8071">
                        <c:v>614</c:v>
                      </c:pt>
                      <c:pt idx="8072">
                        <c:v>615</c:v>
                      </c:pt>
                      <c:pt idx="8073">
                        <c:v>619</c:v>
                      </c:pt>
                      <c:pt idx="8074">
                        <c:v>624</c:v>
                      </c:pt>
                      <c:pt idx="8075">
                        <c:v>620</c:v>
                      </c:pt>
                      <c:pt idx="8076">
                        <c:v>614</c:v>
                      </c:pt>
                      <c:pt idx="8077">
                        <c:v>607</c:v>
                      </c:pt>
                      <c:pt idx="8078">
                        <c:v>605</c:v>
                      </c:pt>
                      <c:pt idx="8079">
                        <c:v>608</c:v>
                      </c:pt>
                      <c:pt idx="8080">
                        <c:v>614</c:v>
                      </c:pt>
                      <c:pt idx="8081">
                        <c:v>618</c:v>
                      </c:pt>
                      <c:pt idx="8082">
                        <c:v>620</c:v>
                      </c:pt>
                      <c:pt idx="8083">
                        <c:v>619</c:v>
                      </c:pt>
                      <c:pt idx="8084">
                        <c:v>618</c:v>
                      </c:pt>
                      <c:pt idx="8085">
                        <c:v>615</c:v>
                      </c:pt>
                      <c:pt idx="8086">
                        <c:v>615</c:v>
                      </c:pt>
                      <c:pt idx="8087">
                        <c:v>612</c:v>
                      </c:pt>
                      <c:pt idx="8088">
                        <c:v>610</c:v>
                      </c:pt>
                      <c:pt idx="8089">
                        <c:v>606</c:v>
                      </c:pt>
                      <c:pt idx="8090">
                        <c:v>603</c:v>
                      </c:pt>
                      <c:pt idx="8091">
                        <c:v>601</c:v>
                      </c:pt>
                      <c:pt idx="8092">
                        <c:v>602</c:v>
                      </c:pt>
                      <c:pt idx="8093">
                        <c:v>603</c:v>
                      </c:pt>
                      <c:pt idx="8094">
                        <c:v>606</c:v>
                      </c:pt>
                      <c:pt idx="8095">
                        <c:v>612</c:v>
                      </c:pt>
                      <c:pt idx="8096">
                        <c:v>618</c:v>
                      </c:pt>
                      <c:pt idx="8097">
                        <c:v>621</c:v>
                      </c:pt>
                      <c:pt idx="8098">
                        <c:v>621</c:v>
                      </c:pt>
                      <c:pt idx="8099">
                        <c:v>619</c:v>
                      </c:pt>
                      <c:pt idx="8100">
                        <c:v>615</c:v>
                      </c:pt>
                      <c:pt idx="8101">
                        <c:v>611</c:v>
                      </c:pt>
                      <c:pt idx="8102">
                        <c:v>608</c:v>
                      </c:pt>
                      <c:pt idx="8103">
                        <c:v>606</c:v>
                      </c:pt>
                      <c:pt idx="8104">
                        <c:v>605</c:v>
                      </c:pt>
                      <c:pt idx="8105">
                        <c:v>604</c:v>
                      </c:pt>
                      <c:pt idx="8106">
                        <c:v>606</c:v>
                      </c:pt>
                      <c:pt idx="8107">
                        <c:v>607</c:v>
                      </c:pt>
                      <c:pt idx="8108">
                        <c:v>609</c:v>
                      </c:pt>
                      <c:pt idx="8109">
                        <c:v>610</c:v>
                      </c:pt>
                      <c:pt idx="8110">
                        <c:v>614</c:v>
                      </c:pt>
                      <c:pt idx="8111">
                        <c:v>617</c:v>
                      </c:pt>
                      <c:pt idx="8112">
                        <c:v>617</c:v>
                      </c:pt>
                      <c:pt idx="8113">
                        <c:v>616</c:v>
                      </c:pt>
                      <c:pt idx="8114">
                        <c:v>615</c:v>
                      </c:pt>
                      <c:pt idx="8115">
                        <c:v>615</c:v>
                      </c:pt>
                      <c:pt idx="8116">
                        <c:v>612</c:v>
                      </c:pt>
                      <c:pt idx="8117">
                        <c:v>609</c:v>
                      </c:pt>
                      <c:pt idx="8118">
                        <c:v>603</c:v>
                      </c:pt>
                      <c:pt idx="8119">
                        <c:v>603</c:v>
                      </c:pt>
                      <c:pt idx="8120">
                        <c:v>604</c:v>
                      </c:pt>
                      <c:pt idx="8121">
                        <c:v>608</c:v>
                      </c:pt>
                      <c:pt idx="8122">
                        <c:v>610</c:v>
                      </c:pt>
                      <c:pt idx="8123">
                        <c:v>613</c:v>
                      </c:pt>
                      <c:pt idx="8124">
                        <c:v>619</c:v>
                      </c:pt>
                      <c:pt idx="8125">
                        <c:v>620</c:v>
                      </c:pt>
                      <c:pt idx="8126">
                        <c:v>617</c:v>
                      </c:pt>
                      <c:pt idx="8127">
                        <c:v>615</c:v>
                      </c:pt>
                      <c:pt idx="8128">
                        <c:v>612</c:v>
                      </c:pt>
                      <c:pt idx="8129">
                        <c:v>610</c:v>
                      </c:pt>
                      <c:pt idx="8130">
                        <c:v>608</c:v>
                      </c:pt>
                      <c:pt idx="8131">
                        <c:v>605</c:v>
                      </c:pt>
                      <c:pt idx="8132">
                        <c:v>604</c:v>
                      </c:pt>
                      <c:pt idx="8133">
                        <c:v>605</c:v>
                      </c:pt>
                      <c:pt idx="8134">
                        <c:v>606</c:v>
                      </c:pt>
                      <c:pt idx="8135">
                        <c:v>603</c:v>
                      </c:pt>
                      <c:pt idx="8136">
                        <c:v>603</c:v>
                      </c:pt>
                      <c:pt idx="8137">
                        <c:v>608</c:v>
                      </c:pt>
                      <c:pt idx="8138">
                        <c:v>613</c:v>
                      </c:pt>
                      <c:pt idx="8139">
                        <c:v>614</c:v>
                      </c:pt>
                      <c:pt idx="8140">
                        <c:v>615</c:v>
                      </c:pt>
                      <c:pt idx="8141">
                        <c:v>599</c:v>
                      </c:pt>
                      <c:pt idx="8142">
                        <c:v>581</c:v>
                      </c:pt>
                      <c:pt idx="8143">
                        <c:v>624</c:v>
                      </c:pt>
                      <c:pt idx="8144">
                        <c:v>625</c:v>
                      </c:pt>
                      <c:pt idx="8145">
                        <c:v>659</c:v>
                      </c:pt>
                      <c:pt idx="8146">
                        <c:v>613</c:v>
                      </c:pt>
                      <c:pt idx="8147">
                        <c:v>605</c:v>
                      </c:pt>
                      <c:pt idx="8148">
                        <c:v>605</c:v>
                      </c:pt>
                      <c:pt idx="8149">
                        <c:v>606</c:v>
                      </c:pt>
                      <c:pt idx="8150">
                        <c:v>614</c:v>
                      </c:pt>
                      <c:pt idx="8151">
                        <c:v>616</c:v>
                      </c:pt>
                      <c:pt idx="8152">
                        <c:v>623</c:v>
                      </c:pt>
                      <c:pt idx="8153">
                        <c:v>633</c:v>
                      </c:pt>
                      <c:pt idx="8154">
                        <c:v>645</c:v>
                      </c:pt>
                      <c:pt idx="8155">
                        <c:v>632</c:v>
                      </c:pt>
                      <c:pt idx="8156">
                        <c:v>621</c:v>
                      </c:pt>
                      <c:pt idx="8157">
                        <c:v>613</c:v>
                      </c:pt>
                      <c:pt idx="8158">
                        <c:v>610</c:v>
                      </c:pt>
                      <c:pt idx="8159">
                        <c:v>607</c:v>
                      </c:pt>
                      <c:pt idx="8160">
                        <c:v>606</c:v>
                      </c:pt>
                      <c:pt idx="8161">
                        <c:v>607</c:v>
                      </c:pt>
                      <c:pt idx="8162">
                        <c:v>602</c:v>
                      </c:pt>
                      <c:pt idx="8163">
                        <c:v>605</c:v>
                      </c:pt>
                      <c:pt idx="8164">
                        <c:v>605</c:v>
                      </c:pt>
                      <c:pt idx="8165">
                        <c:v>610</c:v>
                      </c:pt>
                      <c:pt idx="8166">
                        <c:v>612</c:v>
                      </c:pt>
                      <c:pt idx="8167">
                        <c:v>615</c:v>
                      </c:pt>
                      <c:pt idx="8168">
                        <c:v>624</c:v>
                      </c:pt>
                      <c:pt idx="8169">
                        <c:v>627</c:v>
                      </c:pt>
                      <c:pt idx="8170">
                        <c:v>624</c:v>
                      </c:pt>
                      <c:pt idx="8171">
                        <c:v>610</c:v>
                      </c:pt>
                      <c:pt idx="8172">
                        <c:v>609</c:v>
                      </c:pt>
                      <c:pt idx="8173">
                        <c:v>607</c:v>
                      </c:pt>
                      <c:pt idx="8174">
                        <c:v>608</c:v>
                      </c:pt>
                      <c:pt idx="8175">
                        <c:v>607</c:v>
                      </c:pt>
                      <c:pt idx="8176">
                        <c:v>608</c:v>
                      </c:pt>
                      <c:pt idx="8177">
                        <c:v>610</c:v>
                      </c:pt>
                      <c:pt idx="8178">
                        <c:v>613</c:v>
                      </c:pt>
                      <c:pt idx="8179">
                        <c:v>614</c:v>
                      </c:pt>
                      <c:pt idx="8180">
                        <c:v>614</c:v>
                      </c:pt>
                      <c:pt idx="8181">
                        <c:v>611</c:v>
                      </c:pt>
                      <c:pt idx="8182">
                        <c:v>613</c:v>
                      </c:pt>
                      <c:pt idx="8183">
                        <c:v>614</c:v>
                      </c:pt>
                      <c:pt idx="8184">
                        <c:v>613</c:v>
                      </c:pt>
                      <c:pt idx="8185">
                        <c:v>609</c:v>
                      </c:pt>
                      <c:pt idx="8186">
                        <c:v>608</c:v>
                      </c:pt>
                      <c:pt idx="8187">
                        <c:v>599</c:v>
                      </c:pt>
                      <c:pt idx="8188">
                        <c:v>598</c:v>
                      </c:pt>
                      <c:pt idx="8189">
                        <c:v>599</c:v>
                      </c:pt>
                      <c:pt idx="8190">
                        <c:v>607</c:v>
                      </c:pt>
                      <c:pt idx="8191">
                        <c:v>613</c:v>
                      </c:pt>
                      <c:pt idx="8192">
                        <c:v>615</c:v>
                      </c:pt>
                      <c:pt idx="8193">
                        <c:v>616</c:v>
                      </c:pt>
                      <c:pt idx="8194">
                        <c:v>615</c:v>
                      </c:pt>
                      <c:pt idx="8195">
                        <c:v>611</c:v>
                      </c:pt>
                      <c:pt idx="8196">
                        <c:v>609</c:v>
                      </c:pt>
                      <c:pt idx="8197">
                        <c:v>606</c:v>
                      </c:pt>
                      <c:pt idx="8198">
                        <c:v>606</c:v>
                      </c:pt>
                      <c:pt idx="8199">
                        <c:v>603</c:v>
                      </c:pt>
                      <c:pt idx="8200">
                        <c:v>606</c:v>
                      </c:pt>
                      <c:pt idx="8201">
                        <c:v>607</c:v>
                      </c:pt>
                      <c:pt idx="8202">
                        <c:v>607</c:v>
                      </c:pt>
                      <c:pt idx="8203">
                        <c:v>605</c:v>
                      </c:pt>
                      <c:pt idx="8204">
                        <c:v>609</c:v>
                      </c:pt>
                      <c:pt idx="8205">
                        <c:v>611</c:v>
                      </c:pt>
                      <c:pt idx="8206">
                        <c:v>614</c:v>
                      </c:pt>
                      <c:pt idx="8207">
                        <c:v>614</c:v>
                      </c:pt>
                      <c:pt idx="8208">
                        <c:v>613</c:v>
                      </c:pt>
                      <c:pt idx="8209">
                        <c:v>613</c:v>
                      </c:pt>
                      <c:pt idx="8210">
                        <c:v>611</c:v>
                      </c:pt>
                      <c:pt idx="8211">
                        <c:v>609</c:v>
                      </c:pt>
                      <c:pt idx="8212">
                        <c:v>608</c:v>
                      </c:pt>
                      <c:pt idx="8213">
                        <c:v>609</c:v>
                      </c:pt>
                      <c:pt idx="8214">
                        <c:v>609</c:v>
                      </c:pt>
                      <c:pt idx="8215">
                        <c:v>607</c:v>
                      </c:pt>
                      <c:pt idx="8216">
                        <c:v>607</c:v>
                      </c:pt>
                      <c:pt idx="8217">
                        <c:v>609</c:v>
                      </c:pt>
                      <c:pt idx="8218">
                        <c:v>609</c:v>
                      </c:pt>
                      <c:pt idx="8219">
                        <c:v>609</c:v>
                      </c:pt>
                      <c:pt idx="8220">
                        <c:v>610</c:v>
                      </c:pt>
                      <c:pt idx="8221">
                        <c:v>608</c:v>
                      </c:pt>
                      <c:pt idx="8222">
                        <c:v>605</c:v>
                      </c:pt>
                      <c:pt idx="8223">
                        <c:v>613</c:v>
                      </c:pt>
                      <c:pt idx="8224">
                        <c:v>608</c:v>
                      </c:pt>
                      <c:pt idx="8225">
                        <c:v>614</c:v>
                      </c:pt>
                      <c:pt idx="8226">
                        <c:v>609</c:v>
                      </c:pt>
                      <c:pt idx="8227">
                        <c:v>610</c:v>
                      </c:pt>
                      <c:pt idx="8228">
                        <c:v>612</c:v>
                      </c:pt>
                      <c:pt idx="8229">
                        <c:v>611</c:v>
                      </c:pt>
                      <c:pt idx="8230">
                        <c:v>605</c:v>
                      </c:pt>
                      <c:pt idx="8231">
                        <c:v>604</c:v>
                      </c:pt>
                      <c:pt idx="8232">
                        <c:v>614</c:v>
                      </c:pt>
                      <c:pt idx="8233">
                        <c:v>613</c:v>
                      </c:pt>
                      <c:pt idx="8234">
                        <c:v>610</c:v>
                      </c:pt>
                      <c:pt idx="8235">
                        <c:v>605</c:v>
                      </c:pt>
                      <c:pt idx="8236">
                        <c:v>606</c:v>
                      </c:pt>
                      <c:pt idx="8237">
                        <c:v>608</c:v>
                      </c:pt>
                      <c:pt idx="8238">
                        <c:v>606</c:v>
                      </c:pt>
                      <c:pt idx="8239">
                        <c:v>613</c:v>
                      </c:pt>
                      <c:pt idx="8240">
                        <c:v>618</c:v>
                      </c:pt>
                      <c:pt idx="8241">
                        <c:v>617</c:v>
                      </c:pt>
                      <c:pt idx="8242">
                        <c:v>614</c:v>
                      </c:pt>
                      <c:pt idx="8243">
                        <c:v>605</c:v>
                      </c:pt>
                      <c:pt idx="8244">
                        <c:v>603</c:v>
                      </c:pt>
                      <c:pt idx="8245">
                        <c:v>606</c:v>
                      </c:pt>
                      <c:pt idx="8246">
                        <c:v>615</c:v>
                      </c:pt>
                      <c:pt idx="8247">
                        <c:v>613</c:v>
                      </c:pt>
                      <c:pt idx="8248">
                        <c:v>609</c:v>
                      </c:pt>
                      <c:pt idx="8249">
                        <c:v>602</c:v>
                      </c:pt>
                      <c:pt idx="8250">
                        <c:v>604</c:v>
                      </c:pt>
                      <c:pt idx="8251">
                        <c:v>601</c:v>
                      </c:pt>
                      <c:pt idx="8252">
                        <c:v>602</c:v>
                      </c:pt>
                      <c:pt idx="8253">
                        <c:v>601</c:v>
                      </c:pt>
                      <c:pt idx="8254">
                        <c:v>610</c:v>
                      </c:pt>
                      <c:pt idx="8255">
                        <c:v>610</c:v>
                      </c:pt>
                      <c:pt idx="8256">
                        <c:v>606</c:v>
                      </c:pt>
                      <c:pt idx="8257">
                        <c:v>602</c:v>
                      </c:pt>
                      <c:pt idx="8258">
                        <c:v>605</c:v>
                      </c:pt>
                      <c:pt idx="8259">
                        <c:v>608</c:v>
                      </c:pt>
                      <c:pt idx="8260">
                        <c:v>608</c:v>
                      </c:pt>
                      <c:pt idx="8261">
                        <c:v>610</c:v>
                      </c:pt>
                      <c:pt idx="8262">
                        <c:v>614</c:v>
                      </c:pt>
                      <c:pt idx="8263">
                        <c:v>610</c:v>
                      </c:pt>
                      <c:pt idx="8264">
                        <c:v>612</c:v>
                      </c:pt>
                      <c:pt idx="8265">
                        <c:v>600</c:v>
                      </c:pt>
                      <c:pt idx="8266">
                        <c:v>599</c:v>
                      </c:pt>
                      <c:pt idx="8267">
                        <c:v>603</c:v>
                      </c:pt>
                      <c:pt idx="8268">
                        <c:v>605</c:v>
                      </c:pt>
                      <c:pt idx="8269">
                        <c:v>609</c:v>
                      </c:pt>
                      <c:pt idx="8270">
                        <c:v>601</c:v>
                      </c:pt>
                      <c:pt idx="8271">
                        <c:v>603</c:v>
                      </c:pt>
                      <c:pt idx="8272">
                        <c:v>603</c:v>
                      </c:pt>
                      <c:pt idx="8273">
                        <c:v>606</c:v>
                      </c:pt>
                      <c:pt idx="8274">
                        <c:v>603</c:v>
                      </c:pt>
                      <c:pt idx="8275">
                        <c:v>603</c:v>
                      </c:pt>
                      <c:pt idx="8276">
                        <c:v>605</c:v>
                      </c:pt>
                      <c:pt idx="8277">
                        <c:v>608</c:v>
                      </c:pt>
                      <c:pt idx="8278">
                        <c:v>601</c:v>
                      </c:pt>
                      <c:pt idx="8279">
                        <c:v>600</c:v>
                      </c:pt>
                      <c:pt idx="8280">
                        <c:v>598</c:v>
                      </c:pt>
                      <c:pt idx="8281">
                        <c:v>609</c:v>
                      </c:pt>
                      <c:pt idx="8282">
                        <c:v>608</c:v>
                      </c:pt>
                      <c:pt idx="8283">
                        <c:v>608</c:v>
                      </c:pt>
                      <c:pt idx="8284">
                        <c:v>624</c:v>
                      </c:pt>
                      <c:pt idx="8285">
                        <c:v>623</c:v>
                      </c:pt>
                      <c:pt idx="8286">
                        <c:v>622</c:v>
                      </c:pt>
                      <c:pt idx="8287">
                        <c:v>609</c:v>
                      </c:pt>
                      <c:pt idx="8288">
                        <c:v>605</c:v>
                      </c:pt>
                      <c:pt idx="8289">
                        <c:v>603</c:v>
                      </c:pt>
                      <c:pt idx="8290">
                        <c:v>605</c:v>
                      </c:pt>
                      <c:pt idx="8291">
                        <c:v>606</c:v>
                      </c:pt>
                      <c:pt idx="8292">
                        <c:v>610</c:v>
                      </c:pt>
                      <c:pt idx="8293">
                        <c:v>611</c:v>
                      </c:pt>
                      <c:pt idx="8294">
                        <c:v>607</c:v>
                      </c:pt>
                      <c:pt idx="8295">
                        <c:v>603</c:v>
                      </c:pt>
                      <c:pt idx="8296">
                        <c:v>598</c:v>
                      </c:pt>
                      <c:pt idx="8297">
                        <c:v>599</c:v>
                      </c:pt>
                      <c:pt idx="8298">
                        <c:v>606</c:v>
                      </c:pt>
                      <c:pt idx="8299">
                        <c:v>609</c:v>
                      </c:pt>
                      <c:pt idx="8300">
                        <c:v>610</c:v>
                      </c:pt>
                      <c:pt idx="8301">
                        <c:v>599</c:v>
                      </c:pt>
                      <c:pt idx="8302">
                        <c:v>597</c:v>
                      </c:pt>
                      <c:pt idx="8303">
                        <c:v>594</c:v>
                      </c:pt>
                      <c:pt idx="8304">
                        <c:v>602</c:v>
                      </c:pt>
                      <c:pt idx="8305">
                        <c:v>609</c:v>
                      </c:pt>
                      <c:pt idx="8306">
                        <c:v>602</c:v>
                      </c:pt>
                      <c:pt idx="8307">
                        <c:v>603</c:v>
                      </c:pt>
                      <c:pt idx="8308">
                        <c:v>602</c:v>
                      </c:pt>
                      <c:pt idx="8309">
                        <c:v>606</c:v>
                      </c:pt>
                      <c:pt idx="8310">
                        <c:v>608</c:v>
                      </c:pt>
                      <c:pt idx="8311">
                        <c:v>601</c:v>
                      </c:pt>
                      <c:pt idx="8312">
                        <c:v>600</c:v>
                      </c:pt>
                      <c:pt idx="8313">
                        <c:v>602</c:v>
                      </c:pt>
                      <c:pt idx="8314">
                        <c:v>602</c:v>
                      </c:pt>
                      <c:pt idx="8315">
                        <c:v>608</c:v>
                      </c:pt>
                      <c:pt idx="8316">
                        <c:v>612</c:v>
                      </c:pt>
                      <c:pt idx="8317">
                        <c:v>607</c:v>
                      </c:pt>
                      <c:pt idx="8318">
                        <c:v>598</c:v>
                      </c:pt>
                      <c:pt idx="8319">
                        <c:v>596</c:v>
                      </c:pt>
                      <c:pt idx="8320">
                        <c:v>597</c:v>
                      </c:pt>
                      <c:pt idx="8321">
                        <c:v>601</c:v>
                      </c:pt>
                      <c:pt idx="8322">
                        <c:v>597</c:v>
                      </c:pt>
                      <c:pt idx="8323">
                        <c:v>597</c:v>
                      </c:pt>
                      <c:pt idx="8324">
                        <c:v>591</c:v>
                      </c:pt>
                      <c:pt idx="8325">
                        <c:v>596</c:v>
                      </c:pt>
                      <c:pt idx="8326">
                        <c:v>595</c:v>
                      </c:pt>
                      <c:pt idx="8327">
                        <c:v>603</c:v>
                      </c:pt>
                      <c:pt idx="8328">
                        <c:v>602</c:v>
                      </c:pt>
                      <c:pt idx="8329">
                        <c:v>600</c:v>
                      </c:pt>
                      <c:pt idx="8330">
                        <c:v>600</c:v>
                      </c:pt>
                      <c:pt idx="8331">
                        <c:v>609</c:v>
                      </c:pt>
                      <c:pt idx="8332">
                        <c:v>610</c:v>
                      </c:pt>
                      <c:pt idx="8333">
                        <c:v>611</c:v>
                      </c:pt>
                      <c:pt idx="8334">
                        <c:v>610</c:v>
                      </c:pt>
                      <c:pt idx="8335">
                        <c:v>606</c:v>
                      </c:pt>
                      <c:pt idx="8336">
                        <c:v>611</c:v>
                      </c:pt>
                      <c:pt idx="8337">
                        <c:v>612</c:v>
                      </c:pt>
                      <c:pt idx="8338">
                        <c:v>613</c:v>
                      </c:pt>
                      <c:pt idx="8339">
                        <c:v>612</c:v>
                      </c:pt>
                      <c:pt idx="8340">
                        <c:v>608</c:v>
                      </c:pt>
                      <c:pt idx="8341">
                        <c:v>614</c:v>
                      </c:pt>
                      <c:pt idx="8342">
                        <c:v>602</c:v>
                      </c:pt>
                      <c:pt idx="8343">
                        <c:v>609</c:v>
                      </c:pt>
                      <c:pt idx="8344">
                        <c:v>608</c:v>
                      </c:pt>
                      <c:pt idx="8345">
                        <c:v>605</c:v>
                      </c:pt>
                      <c:pt idx="8346">
                        <c:v>600</c:v>
                      </c:pt>
                      <c:pt idx="8347">
                        <c:v>601</c:v>
                      </c:pt>
                      <c:pt idx="8348">
                        <c:v>608</c:v>
                      </c:pt>
                      <c:pt idx="8349">
                        <c:v>610</c:v>
                      </c:pt>
                      <c:pt idx="8350">
                        <c:v>608</c:v>
                      </c:pt>
                      <c:pt idx="8351">
                        <c:v>604</c:v>
                      </c:pt>
                      <c:pt idx="8352">
                        <c:v>608</c:v>
                      </c:pt>
                      <c:pt idx="8353">
                        <c:v>610</c:v>
                      </c:pt>
                      <c:pt idx="8354">
                        <c:v>604</c:v>
                      </c:pt>
                      <c:pt idx="8355">
                        <c:v>602</c:v>
                      </c:pt>
                      <c:pt idx="8356">
                        <c:v>588</c:v>
                      </c:pt>
                      <c:pt idx="8357">
                        <c:v>589</c:v>
                      </c:pt>
                      <c:pt idx="8358">
                        <c:v>598</c:v>
                      </c:pt>
                      <c:pt idx="8359">
                        <c:v>616</c:v>
                      </c:pt>
                      <c:pt idx="8360">
                        <c:v>617</c:v>
                      </c:pt>
                      <c:pt idx="8361">
                        <c:v>610</c:v>
                      </c:pt>
                      <c:pt idx="8362">
                        <c:v>594</c:v>
                      </c:pt>
                      <c:pt idx="8363">
                        <c:v>597</c:v>
                      </c:pt>
                      <c:pt idx="8364">
                        <c:v>599</c:v>
                      </c:pt>
                      <c:pt idx="8365">
                        <c:v>607</c:v>
                      </c:pt>
                      <c:pt idx="8366">
                        <c:v>611</c:v>
                      </c:pt>
                      <c:pt idx="8367">
                        <c:v>603</c:v>
                      </c:pt>
                      <c:pt idx="8368">
                        <c:v>613</c:v>
                      </c:pt>
                      <c:pt idx="8369">
                        <c:v>615</c:v>
                      </c:pt>
                      <c:pt idx="8370">
                        <c:v>620</c:v>
                      </c:pt>
                      <c:pt idx="8371">
                        <c:v>619</c:v>
                      </c:pt>
                      <c:pt idx="8372">
                        <c:v>612</c:v>
                      </c:pt>
                      <c:pt idx="8373">
                        <c:v>612</c:v>
                      </c:pt>
                      <c:pt idx="8374">
                        <c:v>606</c:v>
                      </c:pt>
                      <c:pt idx="8375">
                        <c:v>598</c:v>
                      </c:pt>
                      <c:pt idx="8376">
                        <c:v>601</c:v>
                      </c:pt>
                      <c:pt idx="8377">
                        <c:v>608</c:v>
                      </c:pt>
                      <c:pt idx="8378">
                        <c:v>611</c:v>
                      </c:pt>
                      <c:pt idx="8379">
                        <c:v>611</c:v>
                      </c:pt>
                      <c:pt idx="8380">
                        <c:v>599</c:v>
                      </c:pt>
                      <c:pt idx="8381">
                        <c:v>599</c:v>
                      </c:pt>
                      <c:pt idx="8382">
                        <c:v>609</c:v>
                      </c:pt>
                      <c:pt idx="8383">
                        <c:v>615</c:v>
                      </c:pt>
                      <c:pt idx="8384">
                        <c:v>620</c:v>
                      </c:pt>
                      <c:pt idx="8385">
                        <c:v>608</c:v>
                      </c:pt>
                      <c:pt idx="8386">
                        <c:v>606</c:v>
                      </c:pt>
                      <c:pt idx="8387">
                        <c:v>602</c:v>
                      </c:pt>
                      <c:pt idx="8388">
                        <c:v>600</c:v>
                      </c:pt>
                      <c:pt idx="8389">
                        <c:v>610</c:v>
                      </c:pt>
                      <c:pt idx="8390">
                        <c:v>611</c:v>
                      </c:pt>
                      <c:pt idx="8391">
                        <c:v>610</c:v>
                      </c:pt>
                      <c:pt idx="8392">
                        <c:v>615</c:v>
                      </c:pt>
                      <c:pt idx="8393">
                        <c:v>612</c:v>
                      </c:pt>
                      <c:pt idx="8394">
                        <c:v>609</c:v>
                      </c:pt>
                      <c:pt idx="8395">
                        <c:v>596</c:v>
                      </c:pt>
                      <c:pt idx="8396">
                        <c:v>603</c:v>
                      </c:pt>
                      <c:pt idx="8397">
                        <c:v>592</c:v>
                      </c:pt>
                      <c:pt idx="8398">
                        <c:v>599</c:v>
                      </c:pt>
                      <c:pt idx="8399">
                        <c:v>590</c:v>
                      </c:pt>
                      <c:pt idx="8400">
                        <c:v>599</c:v>
                      </c:pt>
                      <c:pt idx="8401">
                        <c:v>599</c:v>
                      </c:pt>
                      <c:pt idx="8402">
                        <c:v>602</c:v>
                      </c:pt>
                      <c:pt idx="8403">
                        <c:v>598</c:v>
                      </c:pt>
                      <c:pt idx="8404">
                        <c:v>599</c:v>
                      </c:pt>
                      <c:pt idx="8405">
                        <c:v>607</c:v>
                      </c:pt>
                      <c:pt idx="8406">
                        <c:v>609</c:v>
                      </c:pt>
                      <c:pt idx="8407">
                        <c:v>613</c:v>
                      </c:pt>
                      <c:pt idx="8408">
                        <c:v>609</c:v>
                      </c:pt>
                      <c:pt idx="8409">
                        <c:v>603</c:v>
                      </c:pt>
                      <c:pt idx="8410">
                        <c:v>603</c:v>
                      </c:pt>
                      <c:pt idx="8411">
                        <c:v>606</c:v>
                      </c:pt>
                      <c:pt idx="8412">
                        <c:v>610</c:v>
                      </c:pt>
                      <c:pt idx="8413">
                        <c:v>607</c:v>
                      </c:pt>
                      <c:pt idx="8414">
                        <c:v>599</c:v>
                      </c:pt>
                      <c:pt idx="8415">
                        <c:v>597</c:v>
                      </c:pt>
                      <c:pt idx="8416">
                        <c:v>601</c:v>
                      </c:pt>
                      <c:pt idx="8417">
                        <c:v>608</c:v>
                      </c:pt>
                      <c:pt idx="8418">
                        <c:v>608</c:v>
                      </c:pt>
                      <c:pt idx="8419">
                        <c:v>601</c:v>
                      </c:pt>
                      <c:pt idx="8420">
                        <c:v>593</c:v>
                      </c:pt>
                      <c:pt idx="8421">
                        <c:v>601</c:v>
                      </c:pt>
                      <c:pt idx="8422">
                        <c:v>609</c:v>
                      </c:pt>
                      <c:pt idx="8423">
                        <c:v>603</c:v>
                      </c:pt>
                      <c:pt idx="8424">
                        <c:v>597</c:v>
                      </c:pt>
                      <c:pt idx="8425">
                        <c:v>589</c:v>
                      </c:pt>
                      <c:pt idx="8426">
                        <c:v>598</c:v>
                      </c:pt>
                      <c:pt idx="8427">
                        <c:v>611</c:v>
                      </c:pt>
                      <c:pt idx="8428">
                        <c:v>608</c:v>
                      </c:pt>
                      <c:pt idx="8429">
                        <c:v>594</c:v>
                      </c:pt>
                      <c:pt idx="8430">
                        <c:v>588</c:v>
                      </c:pt>
                      <c:pt idx="8431">
                        <c:v>586</c:v>
                      </c:pt>
                      <c:pt idx="8432">
                        <c:v>600</c:v>
                      </c:pt>
                      <c:pt idx="8433">
                        <c:v>609</c:v>
                      </c:pt>
                      <c:pt idx="8434">
                        <c:v>602</c:v>
                      </c:pt>
                      <c:pt idx="8435">
                        <c:v>608</c:v>
                      </c:pt>
                      <c:pt idx="8436">
                        <c:v>593</c:v>
                      </c:pt>
                      <c:pt idx="8437">
                        <c:v>597</c:v>
                      </c:pt>
                      <c:pt idx="8438">
                        <c:v>595</c:v>
                      </c:pt>
                      <c:pt idx="8439">
                        <c:v>602</c:v>
                      </c:pt>
                      <c:pt idx="8440">
                        <c:v>614</c:v>
                      </c:pt>
                      <c:pt idx="8441">
                        <c:v>614</c:v>
                      </c:pt>
                      <c:pt idx="8442">
                        <c:v>611</c:v>
                      </c:pt>
                      <c:pt idx="8443">
                        <c:v>609</c:v>
                      </c:pt>
                      <c:pt idx="8444">
                        <c:v>607</c:v>
                      </c:pt>
                      <c:pt idx="8445">
                        <c:v>606</c:v>
                      </c:pt>
                      <c:pt idx="8446">
                        <c:v>604</c:v>
                      </c:pt>
                      <c:pt idx="8447">
                        <c:v>607</c:v>
                      </c:pt>
                      <c:pt idx="8448">
                        <c:v>602</c:v>
                      </c:pt>
                      <c:pt idx="8449">
                        <c:v>605</c:v>
                      </c:pt>
                      <c:pt idx="8450">
                        <c:v>605</c:v>
                      </c:pt>
                      <c:pt idx="8451">
                        <c:v>611</c:v>
                      </c:pt>
                      <c:pt idx="8452">
                        <c:v>612</c:v>
                      </c:pt>
                      <c:pt idx="8453">
                        <c:v>607</c:v>
                      </c:pt>
                      <c:pt idx="8454">
                        <c:v>603</c:v>
                      </c:pt>
                      <c:pt idx="8455">
                        <c:v>604</c:v>
                      </c:pt>
                      <c:pt idx="8456">
                        <c:v>604</c:v>
                      </c:pt>
                      <c:pt idx="8457">
                        <c:v>608</c:v>
                      </c:pt>
                      <c:pt idx="8458">
                        <c:v>613</c:v>
                      </c:pt>
                      <c:pt idx="8459">
                        <c:v>611</c:v>
                      </c:pt>
                      <c:pt idx="8460">
                        <c:v>607</c:v>
                      </c:pt>
                      <c:pt idx="8461">
                        <c:v>601</c:v>
                      </c:pt>
                      <c:pt idx="8462">
                        <c:v>608</c:v>
                      </c:pt>
                      <c:pt idx="8463">
                        <c:v>610</c:v>
                      </c:pt>
                      <c:pt idx="8464">
                        <c:v>622</c:v>
                      </c:pt>
                      <c:pt idx="8465">
                        <c:v>612</c:v>
                      </c:pt>
                      <c:pt idx="8466">
                        <c:v>610</c:v>
                      </c:pt>
                      <c:pt idx="8467">
                        <c:v>605</c:v>
                      </c:pt>
                      <c:pt idx="8468">
                        <c:v>612</c:v>
                      </c:pt>
                      <c:pt idx="8469">
                        <c:v>613</c:v>
                      </c:pt>
                      <c:pt idx="8470">
                        <c:v>615</c:v>
                      </c:pt>
                      <c:pt idx="8471">
                        <c:v>609</c:v>
                      </c:pt>
                      <c:pt idx="8472">
                        <c:v>611</c:v>
                      </c:pt>
                      <c:pt idx="8473">
                        <c:v>614</c:v>
                      </c:pt>
                      <c:pt idx="8474">
                        <c:v>610</c:v>
                      </c:pt>
                      <c:pt idx="8475">
                        <c:v>607</c:v>
                      </c:pt>
                      <c:pt idx="8476">
                        <c:v>604</c:v>
                      </c:pt>
                      <c:pt idx="8477">
                        <c:v>600</c:v>
                      </c:pt>
                      <c:pt idx="8478">
                        <c:v>603</c:v>
                      </c:pt>
                      <c:pt idx="8479">
                        <c:v>598</c:v>
                      </c:pt>
                      <c:pt idx="8480">
                        <c:v>602</c:v>
                      </c:pt>
                      <c:pt idx="8481">
                        <c:v>602</c:v>
                      </c:pt>
                      <c:pt idx="8482">
                        <c:v>606</c:v>
                      </c:pt>
                      <c:pt idx="8483">
                        <c:v>603</c:v>
                      </c:pt>
                      <c:pt idx="8484">
                        <c:v>603</c:v>
                      </c:pt>
                      <c:pt idx="8485">
                        <c:v>604</c:v>
                      </c:pt>
                      <c:pt idx="8486">
                        <c:v>606</c:v>
                      </c:pt>
                      <c:pt idx="8487">
                        <c:v>609</c:v>
                      </c:pt>
                      <c:pt idx="8488">
                        <c:v>607</c:v>
                      </c:pt>
                      <c:pt idx="8489">
                        <c:v>603</c:v>
                      </c:pt>
                      <c:pt idx="8490">
                        <c:v>599</c:v>
                      </c:pt>
                      <c:pt idx="8491">
                        <c:v>602</c:v>
                      </c:pt>
                      <c:pt idx="8492">
                        <c:v>602</c:v>
                      </c:pt>
                      <c:pt idx="8493">
                        <c:v>599</c:v>
                      </c:pt>
                      <c:pt idx="8494">
                        <c:v>605</c:v>
                      </c:pt>
                      <c:pt idx="8495">
                        <c:v>607</c:v>
                      </c:pt>
                      <c:pt idx="8496">
                        <c:v>608</c:v>
                      </c:pt>
                      <c:pt idx="8497">
                        <c:v>608</c:v>
                      </c:pt>
                      <c:pt idx="8498">
                        <c:v>606</c:v>
                      </c:pt>
                      <c:pt idx="8499">
                        <c:v>604</c:v>
                      </c:pt>
                      <c:pt idx="8500">
                        <c:v>603</c:v>
                      </c:pt>
                      <c:pt idx="8501">
                        <c:v>606</c:v>
                      </c:pt>
                      <c:pt idx="8502">
                        <c:v>600</c:v>
                      </c:pt>
                      <c:pt idx="8503">
                        <c:v>606</c:v>
                      </c:pt>
                      <c:pt idx="8504">
                        <c:v>609</c:v>
                      </c:pt>
                      <c:pt idx="8505">
                        <c:v>604</c:v>
                      </c:pt>
                      <c:pt idx="8506">
                        <c:v>615</c:v>
                      </c:pt>
                      <c:pt idx="8507">
                        <c:v>618</c:v>
                      </c:pt>
                      <c:pt idx="8508">
                        <c:v>615</c:v>
                      </c:pt>
                      <c:pt idx="8509">
                        <c:v>608</c:v>
                      </c:pt>
                      <c:pt idx="8510">
                        <c:v>603</c:v>
                      </c:pt>
                      <c:pt idx="8511">
                        <c:v>597</c:v>
                      </c:pt>
                      <c:pt idx="8512">
                        <c:v>607</c:v>
                      </c:pt>
                      <c:pt idx="8513">
                        <c:v>613</c:v>
                      </c:pt>
                      <c:pt idx="8514">
                        <c:v>617</c:v>
                      </c:pt>
                      <c:pt idx="8515">
                        <c:v>629</c:v>
                      </c:pt>
                      <c:pt idx="8516">
                        <c:v>624</c:v>
                      </c:pt>
                      <c:pt idx="8517">
                        <c:v>612</c:v>
                      </c:pt>
                      <c:pt idx="8518">
                        <c:v>603</c:v>
                      </c:pt>
                      <c:pt idx="8519">
                        <c:v>601</c:v>
                      </c:pt>
                      <c:pt idx="8520">
                        <c:v>595</c:v>
                      </c:pt>
                      <c:pt idx="8521">
                        <c:v>594</c:v>
                      </c:pt>
                      <c:pt idx="8522">
                        <c:v>593</c:v>
                      </c:pt>
                      <c:pt idx="8523">
                        <c:v>600</c:v>
                      </c:pt>
                      <c:pt idx="8524">
                        <c:v>605</c:v>
                      </c:pt>
                      <c:pt idx="8525">
                        <c:v>616</c:v>
                      </c:pt>
                      <c:pt idx="8526">
                        <c:v>617</c:v>
                      </c:pt>
                      <c:pt idx="8527">
                        <c:v>615</c:v>
                      </c:pt>
                      <c:pt idx="8528">
                        <c:v>611</c:v>
                      </c:pt>
                      <c:pt idx="8529">
                        <c:v>608</c:v>
                      </c:pt>
                      <c:pt idx="8530">
                        <c:v>604</c:v>
                      </c:pt>
                      <c:pt idx="8531">
                        <c:v>607</c:v>
                      </c:pt>
                      <c:pt idx="8532">
                        <c:v>611</c:v>
                      </c:pt>
                      <c:pt idx="8533">
                        <c:v>608</c:v>
                      </c:pt>
                      <c:pt idx="8534">
                        <c:v>604</c:v>
                      </c:pt>
                      <c:pt idx="8535">
                        <c:v>601</c:v>
                      </c:pt>
                      <c:pt idx="8536">
                        <c:v>604</c:v>
                      </c:pt>
                      <c:pt idx="8537">
                        <c:v>606</c:v>
                      </c:pt>
                      <c:pt idx="8538">
                        <c:v>613</c:v>
                      </c:pt>
                      <c:pt idx="8539">
                        <c:v>614</c:v>
                      </c:pt>
                      <c:pt idx="8540">
                        <c:v>611</c:v>
                      </c:pt>
                      <c:pt idx="8541">
                        <c:v>609</c:v>
                      </c:pt>
                      <c:pt idx="8542">
                        <c:v>609</c:v>
                      </c:pt>
                      <c:pt idx="8543">
                        <c:v>610</c:v>
                      </c:pt>
                      <c:pt idx="8544">
                        <c:v>610</c:v>
                      </c:pt>
                      <c:pt idx="8545">
                        <c:v>610</c:v>
                      </c:pt>
                      <c:pt idx="8546">
                        <c:v>609</c:v>
                      </c:pt>
                      <c:pt idx="8547">
                        <c:v>610</c:v>
                      </c:pt>
                      <c:pt idx="8548">
                        <c:v>612</c:v>
                      </c:pt>
                      <c:pt idx="8549">
                        <c:v>610</c:v>
                      </c:pt>
                      <c:pt idx="8550">
                        <c:v>606</c:v>
                      </c:pt>
                      <c:pt idx="8551">
                        <c:v>607</c:v>
                      </c:pt>
                      <c:pt idx="8552">
                        <c:v>611</c:v>
                      </c:pt>
                      <c:pt idx="8553">
                        <c:v>609</c:v>
                      </c:pt>
                      <c:pt idx="8554">
                        <c:v>608</c:v>
                      </c:pt>
                      <c:pt idx="8555">
                        <c:v>607</c:v>
                      </c:pt>
                      <c:pt idx="8556">
                        <c:v>603</c:v>
                      </c:pt>
                      <c:pt idx="8557">
                        <c:v>601</c:v>
                      </c:pt>
                      <c:pt idx="8558">
                        <c:v>599</c:v>
                      </c:pt>
                      <c:pt idx="8559">
                        <c:v>600</c:v>
                      </c:pt>
                      <c:pt idx="8560">
                        <c:v>601</c:v>
                      </c:pt>
                      <c:pt idx="8561">
                        <c:v>605</c:v>
                      </c:pt>
                      <c:pt idx="8562">
                        <c:v>607</c:v>
                      </c:pt>
                      <c:pt idx="8563">
                        <c:v>605</c:v>
                      </c:pt>
                      <c:pt idx="8564">
                        <c:v>604</c:v>
                      </c:pt>
                      <c:pt idx="8565">
                        <c:v>606</c:v>
                      </c:pt>
                      <c:pt idx="8566">
                        <c:v>603</c:v>
                      </c:pt>
                      <c:pt idx="8567">
                        <c:v>605</c:v>
                      </c:pt>
                      <c:pt idx="8568">
                        <c:v>602</c:v>
                      </c:pt>
                      <c:pt idx="8569">
                        <c:v>608</c:v>
                      </c:pt>
                      <c:pt idx="8570">
                        <c:v>614</c:v>
                      </c:pt>
                      <c:pt idx="8571">
                        <c:v>618</c:v>
                      </c:pt>
                      <c:pt idx="8572">
                        <c:v>618</c:v>
                      </c:pt>
                      <c:pt idx="8573">
                        <c:v>612</c:v>
                      </c:pt>
                      <c:pt idx="8574">
                        <c:v>612</c:v>
                      </c:pt>
                      <c:pt idx="8575">
                        <c:v>613</c:v>
                      </c:pt>
                      <c:pt idx="8576">
                        <c:v>611</c:v>
                      </c:pt>
                      <c:pt idx="8577">
                        <c:v>613</c:v>
                      </c:pt>
                      <c:pt idx="8578">
                        <c:v>611</c:v>
                      </c:pt>
                      <c:pt idx="8579">
                        <c:v>611</c:v>
                      </c:pt>
                      <c:pt idx="8580">
                        <c:v>612</c:v>
                      </c:pt>
                      <c:pt idx="8581">
                        <c:v>609</c:v>
                      </c:pt>
                      <c:pt idx="8582">
                        <c:v>609</c:v>
                      </c:pt>
                      <c:pt idx="8583">
                        <c:v>609</c:v>
                      </c:pt>
                      <c:pt idx="8584">
                        <c:v>608</c:v>
                      </c:pt>
                      <c:pt idx="8585">
                        <c:v>611</c:v>
                      </c:pt>
                      <c:pt idx="8586">
                        <c:v>612</c:v>
                      </c:pt>
                      <c:pt idx="8587">
                        <c:v>616</c:v>
                      </c:pt>
                      <c:pt idx="8588">
                        <c:v>617</c:v>
                      </c:pt>
                      <c:pt idx="8589">
                        <c:v>616</c:v>
                      </c:pt>
                      <c:pt idx="8590">
                        <c:v>606</c:v>
                      </c:pt>
                      <c:pt idx="8591">
                        <c:v>604</c:v>
                      </c:pt>
                      <c:pt idx="8592">
                        <c:v>608</c:v>
                      </c:pt>
                      <c:pt idx="8593">
                        <c:v>609</c:v>
                      </c:pt>
                      <c:pt idx="8594">
                        <c:v>611</c:v>
                      </c:pt>
                      <c:pt idx="8595">
                        <c:v>608</c:v>
                      </c:pt>
                      <c:pt idx="8596">
                        <c:v>603</c:v>
                      </c:pt>
                      <c:pt idx="8597">
                        <c:v>605</c:v>
                      </c:pt>
                      <c:pt idx="8598">
                        <c:v>606</c:v>
                      </c:pt>
                      <c:pt idx="8599">
                        <c:v>605</c:v>
                      </c:pt>
                      <c:pt idx="8600">
                        <c:v>609</c:v>
                      </c:pt>
                      <c:pt idx="8601">
                        <c:v>612</c:v>
                      </c:pt>
                      <c:pt idx="8602">
                        <c:v>617</c:v>
                      </c:pt>
                      <c:pt idx="8603">
                        <c:v>611</c:v>
                      </c:pt>
                      <c:pt idx="8604">
                        <c:v>614</c:v>
                      </c:pt>
                      <c:pt idx="8605">
                        <c:v>615</c:v>
                      </c:pt>
                      <c:pt idx="8606">
                        <c:v>614</c:v>
                      </c:pt>
                      <c:pt idx="8607">
                        <c:v>612</c:v>
                      </c:pt>
                      <c:pt idx="8608">
                        <c:v>607</c:v>
                      </c:pt>
                      <c:pt idx="8609">
                        <c:v>612</c:v>
                      </c:pt>
                      <c:pt idx="8610">
                        <c:v>613</c:v>
                      </c:pt>
                      <c:pt idx="8611">
                        <c:v>614</c:v>
                      </c:pt>
                      <c:pt idx="8612">
                        <c:v>616</c:v>
                      </c:pt>
                      <c:pt idx="8613">
                        <c:v>615</c:v>
                      </c:pt>
                      <c:pt idx="8614">
                        <c:v>614</c:v>
                      </c:pt>
                      <c:pt idx="8615">
                        <c:v>610</c:v>
                      </c:pt>
                      <c:pt idx="8616">
                        <c:v>610</c:v>
                      </c:pt>
                      <c:pt idx="8617">
                        <c:v>617</c:v>
                      </c:pt>
                      <c:pt idx="8618">
                        <c:v>617</c:v>
                      </c:pt>
                      <c:pt idx="8619">
                        <c:v>614</c:v>
                      </c:pt>
                      <c:pt idx="8620">
                        <c:v>610</c:v>
                      </c:pt>
                      <c:pt idx="8621">
                        <c:v>608</c:v>
                      </c:pt>
                      <c:pt idx="8622">
                        <c:v>609</c:v>
                      </c:pt>
                      <c:pt idx="8623">
                        <c:v>606</c:v>
                      </c:pt>
                      <c:pt idx="8624">
                        <c:v>609</c:v>
                      </c:pt>
                      <c:pt idx="8625">
                        <c:v>611</c:v>
                      </c:pt>
                      <c:pt idx="8626">
                        <c:v>618</c:v>
                      </c:pt>
                      <c:pt idx="8627">
                        <c:v>613</c:v>
                      </c:pt>
                      <c:pt idx="8628">
                        <c:v>614</c:v>
                      </c:pt>
                      <c:pt idx="8629">
                        <c:v>609</c:v>
                      </c:pt>
                      <c:pt idx="8630">
                        <c:v>609</c:v>
                      </c:pt>
                      <c:pt idx="8631">
                        <c:v>615</c:v>
                      </c:pt>
                      <c:pt idx="8632">
                        <c:v>614</c:v>
                      </c:pt>
                      <c:pt idx="8633">
                        <c:v>611</c:v>
                      </c:pt>
                      <c:pt idx="8634">
                        <c:v>611</c:v>
                      </c:pt>
                      <c:pt idx="8635">
                        <c:v>611</c:v>
                      </c:pt>
                      <c:pt idx="8636">
                        <c:v>616</c:v>
                      </c:pt>
                      <c:pt idx="8637">
                        <c:v>618</c:v>
                      </c:pt>
                      <c:pt idx="8638">
                        <c:v>618</c:v>
                      </c:pt>
                      <c:pt idx="8639">
                        <c:v>614</c:v>
                      </c:pt>
                      <c:pt idx="8640">
                        <c:v>614</c:v>
                      </c:pt>
                      <c:pt idx="8641">
                        <c:v>619</c:v>
                      </c:pt>
                      <c:pt idx="8642">
                        <c:v>619</c:v>
                      </c:pt>
                      <c:pt idx="8643">
                        <c:v>621</c:v>
                      </c:pt>
                      <c:pt idx="8644">
                        <c:v>622</c:v>
                      </c:pt>
                      <c:pt idx="8645">
                        <c:v>618</c:v>
                      </c:pt>
                      <c:pt idx="8646">
                        <c:v>618</c:v>
                      </c:pt>
                      <c:pt idx="8647">
                        <c:v>618</c:v>
                      </c:pt>
                      <c:pt idx="8648">
                        <c:v>624</c:v>
                      </c:pt>
                      <c:pt idx="8649">
                        <c:v>620</c:v>
                      </c:pt>
                      <c:pt idx="8650">
                        <c:v>616</c:v>
                      </c:pt>
                      <c:pt idx="8651">
                        <c:v>615</c:v>
                      </c:pt>
                      <c:pt idx="8652">
                        <c:v>616</c:v>
                      </c:pt>
                      <c:pt idx="8653">
                        <c:v>617</c:v>
                      </c:pt>
                      <c:pt idx="8654">
                        <c:v>612</c:v>
                      </c:pt>
                      <c:pt idx="8655">
                        <c:v>614</c:v>
                      </c:pt>
                      <c:pt idx="8656">
                        <c:v>613</c:v>
                      </c:pt>
                      <c:pt idx="8657">
                        <c:v>616</c:v>
                      </c:pt>
                      <c:pt idx="8658">
                        <c:v>613</c:v>
                      </c:pt>
                      <c:pt idx="8659">
                        <c:v>611</c:v>
                      </c:pt>
                      <c:pt idx="8660">
                        <c:v>615</c:v>
                      </c:pt>
                      <c:pt idx="8661">
                        <c:v>615</c:v>
                      </c:pt>
                      <c:pt idx="8662">
                        <c:v>618</c:v>
                      </c:pt>
                      <c:pt idx="8663">
                        <c:v>618</c:v>
                      </c:pt>
                      <c:pt idx="8664">
                        <c:v>615</c:v>
                      </c:pt>
                      <c:pt idx="8665">
                        <c:v>620</c:v>
                      </c:pt>
                      <c:pt idx="8666">
                        <c:v>622</c:v>
                      </c:pt>
                      <c:pt idx="8667">
                        <c:v>618</c:v>
                      </c:pt>
                      <c:pt idx="8668">
                        <c:v>619</c:v>
                      </c:pt>
                      <c:pt idx="8669">
                        <c:v>620</c:v>
                      </c:pt>
                      <c:pt idx="8670">
                        <c:v>628</c:v>
                      </c:pt>
                      <c:pt idx="8671">
                        <c:v>631</c:v>
                      </c:pt>
                      <c:pt idx="8672">
                        <c:v>625</c:v>
                      </c:pt>
                      <c:pt idx="8673">
                        <c:v>616</c:v>
                      </c:pt>
                      <c:pt idx="8674">
                        <c:v>621</c:v>
                      </c:pt>
                      <c:pt idx="8675">
                        <c:v>618</c:v>
                      </c:pt>
                      <c:pt idx="8676">
                        <c:v>620</c:v>
                      </c:pt>
                      <c:pt idx="8677">
                        <c:v>620</c:v>
                      </c:pt>
                      <c:pt idx="8678">
                        <c:v>619</c:v>
                      </c:pt>
                      <c:pt idx="8679">
                        <c:v>619</c:v>
                      </c:pt>
                      <c:pt idx="8680">
                        <c:v>617</c:v>
                      </c:pt>
                      <c:pt idx="8681">
                        <c:v>616</c:v>
                      </c:pt>
                      <c:pt idx="8682">
                        <c:v>617</c:v>
                      </c:pt>
                      <c:pt idx="8683">
                        <c:v>624</c:v>
                      </c:pt>
                      <c:pt idx="8684">
                        <c:v>618</c:v>
                      </c:pt>
                      <c:pt idx="8685">
                        <c:v>619</c:v>
                      </c:pt>
                      <c:pt idx="8686">
                        <c:v>619</c:v>
                      </c:pt>
                      <c:pt idx="8687">
                        <c:v>616</c:v>
                      </c:pt>
                      <c:pt idx="8688">
                        <c:v>610</c:v>
                      </c:pt>
                      <c:pt idx="8689">
                        <c:v>613</c:v>
                      </c:pt>
                      <c:pt idx="8690">
                        <c:v>616</c:v>
                      </c:pt>
                      <c:pt idx="8691">
                        <c:v>617</c:v>
                      </c:pt>
                      <c:pt idx="8692">
                        <c:v>618</c:v>
                      </c:pt>
                      <c:pt idx="8693">
                        <c:v>616</c:v>
                      </c:pt>
                      <c:pt idx="8694">
                        <c:v>618</c:v>
                      </c:pt>
                      <c:pt idx="8695">
                        <c:v>617</c:v>
                      </c:pt>
                      <c:pt idx="8696">
                        <c:v>616</c:v>
                      </c:pt>
                      <c:pt idx="8697">
                        <c:v>615</c:v>
                      </c:pt>
                      <c:pt idx="8698">
                        <c:v>619</c:v>
                      </c:pt>
                      <c:pt idx="8699">
                        <c:v>621</c:v>
                      </c:pt>
                      <c:pt idx="8700">
                        <c:v>619</c:v>
                      </c:pt>
                      <c:pt idx="8701">
                        <c:v>620</c:v>
                      </c:pt>
                      <c:pt idx="8702">
                        <c:v>616</c:v>
                      </c:pt>
                      <c:pt idx="8703">
                        <c:v>617</c:v>
                      </c:pt>
                      <c:pt idx="8704">
                        <c:v>613</c:v>
                      </c:pt>
                      <c:pt idx="8705">
                        <c:v>613</c:v>
                      </c:pt>
                      <c:pt idx="8706">
                        <c:v>612</c:v>
                      </c:pt>
                      <c:pt idx="8707">
                        <c:v>613</c:v>
                      </c:pt>
                      <c:pt idx="8708">
                        <c:v>612</c:v>
                      </c:pt>
                      <c:pt idx="8709">
                        <c:v>610</c:v>
                      </c:pt>
                      <c:pt idx="8710">
                        <c:v>608</c:v>
                      </c:pt>
                      <c:pt idx="8711">
                        <c:v>607</c:v>
                      </c:pt>
                      <c:pt idx="8712">
                        <c:v>612</c:v>
                      </c:pt>
                      <c:pt idx="8713">
                        <c:v>611</c:v>
                      </c:pt>
                      <c:pt idx="8714">
                        <c:v>614</c:v>
                      </c:pt>
                      <c:pt idx="8715">
                        <c:v>611</c:v>
                      </c:pt>
                      <c:pt idx="8716">
                        <c:v>609</c:v>
                      </c:pt>
                      <c:pt idx="8717">
                        <c:v>605</c:v>
                      </c:pt>
                      <c:pt idx="8718">
                        <c:v>607</c:v>
                      </c:pt>
                      <c:pt idx="8719">
                        <c:v>612</c:v>
                      </c:pt>
                      <c:pt idx="8720">
                        <c:v>611</c:v>
                      </c:pt>
                      <c:pt idx="8721">
                        <c:v>613</c:v>
                      </c:pt>
                      <c:pt idx="8722">
                        <c:v>610</c:v>
                      </c:pt>
                      <c:pt idx="8723">
                        <c:v>613</c:v>
                      </c:pt>
                      <c:pt idx="8724">
                        <c:v>614</c:v>
                      </c:pt>
                      <c:pt idx="8725">
                        <c:v>611</c:v>
                      </c:pt>
                      <c:pt idx="8726">
                        <c:v>607</c:v>
                      </c:pt>
                      <c:pt idx="8727">
                        <c:v>608</c:v>
                      </c:pt>
                      <c:pt idx="8728">
                        <c:v>608</c:v>
                      </c:pt>
                      <c:pt idx="8729">
                        <c:v>606</c:v>
                      </c:pt>
                      <c:pt idx="8730">
                        <c:v>606</c:v>
                      </c:pt>
                      <c:pt idx="8731">
                        <c:v>608</c:v>
                      </c:pt>
                      <c:pt idx="8732">
                        <c:v>610</c:v>
                      </c:pt>
                      <c:pt idx="8733">
                        <c:v>604</c:v>
                      </c:pt>
                      <c:pt idx="8734">
                        <c:v>609</c:v>
                      </c:pt>
                      <c:pt idx="8735">
                        <c:v>606</c:v>
                      </c:pt>
                      <c:pt idx="8736">
                        <c:v>610</c:v>
                      </c:pt>
                      <c:pt idx="8737">
                        <c:v>608</c:v>
                      </c:pt>
                      <c:pt idx="8738">
                        <c:v>610</c:v>
                      </c:pt>
                      <c:pt idx="8739">
                        <c:v>609</c:v>
                      </c:pt>
                      <c:pt idx="8740">
                        <c:v>613</c:v>
                      </c:pt>
                      <c:pt idx="8741">
                        <c:v>615</c:v>
                      </c:pt>
                      <c:pt idx="8742">
                        <c:v>618</c:v>
                      </c:pt>
                      <c:pt idx="8743">
                        <c:v>611</c:v>
                      </c:pt>
                      <c:pt idx="8744">
                        <c:v>609</c:v>
                      </c:pt>
                      <c:pt idx="8745">
                        <c:v>609</c:v>
                      </c:pt>
                      <c:pt idx="8746">
                        <c:v>610</c:v>
                      </c:pt>
                      <c:pt idx="8747">
                        <c:v>615</c:v>
                      </c:pt>
                      <c:pt idx="8748">
                        <c:v>616</c:v>
                      </c:pt>
                      <c:pt idx="8749">
                        <c:v>617</c:v>
                      </c:pt>
                      <c:pt idx="8750">
                        <c:v>617</c:v>
                      </c:pt>
                      <c:pt idx="8751">
                        <c:v>615</c:v>
                      </c:pt>
                      <c:pt idx="8752">
                        <c:v>619</c:v>
                      </c:pt>
                      <c:pt idx="8753">
                        <c:v>615</c:v>
                      </c:pt>
                      <c:pt idx="8754">
                        <c:v>612</c:v>
                      </c:pt>
                      <c:pt idx="8755">
                        <c:v>610</c:v>
                      </c:pt>
                      <c:pt idx="8756">
                        <c:v>615</c:v>
                      </c:pt>
                      <c:pt idx="8757">
                        <c:v>611</c:v>
                      </c:pt>
                      <c:pt idx="8758">
                        <c:v>615</c:v>
                      </c:pt>
                      <c:pt idx="8759">
                        <c:v>618</c:v>
                      </c:pt>
                      <c:pt idx="8760">
                        <c:v>621</c:v>
                      </c:pt>
                      <c:pt idx="8761">
                        <c:v>617</c:v>
                      </c:pt>
                      <c:pt idx="8762">
                        <c:v>617</c:v>
                      </c:pt>
                      <c:pt idx="8763">
                        <c:v>618</c:v>
                      </c:pt>
                      <c:pt idx="8764">
                        <c:v>619</c:v>
                      </c:pt>
                      <c:pt idx="8765">
                        <c:v>616</c:v>
                      </c:pt>
                      <c:pt idx="8766">
                        <c:v>613</c:v>
                      </c:pt>
                      <c:pt idx="8767">
                        <c:v>609</c:v>
                      </c:pt>
                      <c:pt idx="8768">
                        <c:v>614</c:v>
                      </c:pt>
                      <c:pt idx="8769">
                        <c:v>614</c:v>
                      </c:pt>
                      <c:pt idx="8770">
                        <c:v>612</c:v>
                      </c:pt>
                      <c:pt idx="8771">
                        <c:v>609</c:v>
                      </c:pt>
                      <c:pt idx="8772">
                        <c:v>608</c:v>
                      </c:pt>
                      <c:pt idx="8773">
                        <c:v>606</c:v>
                      </c:pt>
                      <c:pt idx="8774">
                        <c:v>606</c:v>
                      </c:pt>
                      <c:pt idx="8775">
                        <c:v>606</c:v>
                      </c:pt>
                      <c:pt idx="8776">
                        <c:v>606</c:v>
                      </c:pt>
                      <c:pt idx="8777">
                        <c:v>610</c:v>
                      </c:pt>
                      <c:pt idx="8778">
                        <c:v>611</c:v>
                      </c:pt>
                      <c:pt idx="8779">
                        <c:v>615</c:v>
                      </c:pt>
                      <c:pt idx="8780">
                        <c:v>615</c:v>
                      </c:pt>
                      <c:pt idx="8781">
                        <c:v>614</c:v>
                      </c:pt>
                      <c:pt idx="8782">
                        <c:v>617</c:v>
                      </c:pt>
                      <c:pt idx="8783">
                        <c:v>617</c:v>
                      </c:pt>
                      <c:pt idx="8784">
                        <c:v>613</c:v>
                      </c:pt>
                      <c:pt idx="8785">
                        <c:v>614</c:v>
                      </c:pt>
                      <c:pt idx="8786">
                        <c:v>611</c:v>
                      </c:pt>
                      <c:pt idx="8787">
                        <c:v>614</c:v>
                      </c:pt>
                      <c:pt idx="8788">
                        <c:v>614</c:v>
                      </c:pt>
                      <c:pt idx="8789">
                        <c:v>620</c:v>
                      </c:pt>
                      <c:pt idx="8790">
                        <c:v>622</c:v>
                      </c:pt>
                      <c:pt idx="8791">
                        <c:v>618</c:v>
                      </c:pt>
                      <c:pt idx="8792">
                        <c:v>613</c:v>
                      </c:pt>
                      <c:pt idx="8793">
                        <c:v>614</c:v>
                      </c:pt>
                      <c:pt idx="8794">
                        <c:v>612</c:v>
                      </c:pt>
                      <c:pt idx="8795">
                        <c:v>617</c:v>
                      </c:pt>
                      <c:pt idx="8796">
                        <c:v>611</c:v>
                      </c:pt>
                      <c:pt idx="8797">
                        <c:v>609</c:v>
                      </c:pt>
                      <c:pt idx="8798">
                        <c:v>610</c:v>
                      </c:pt>
                      <c:pt idx="8799">
                        <c:v>612</c:v>
                      </c:pt>
                      <c:pt idx="8800">
                        <c:v>613</c:v>
                      </c:pt>
                      <c:pt idx="8801">
                        <c:v>615</c:v>
                      </c:pt>
                      <c:pt idx="8802">
                        <c:v>616</c:v>
                      </c:pt>
                      <c:pt idx="8803">
                        <c:v>615</c:v>
                      </c:pt>
                      <c:pt idx="8804">
                        <c:v>612</c:v>
                      </c:pt>
                      <c:pt idx="8805">
                        <c:v>606</c:v>
                      </c:pt>
                      <c:pt idx="8806">
                        <c:v>608</c:v>
                      </c:pt>
                      <c:pt idx="8807">
                        <c:v>609</c:v>
                      </c:pt>
                      <c:pt idx="8808">
                        <c:v>609</c:v>
                      </c:pt>
                      <c:pt idx="8809">
                        <c:v>614</c:v>
                      </c:pt>
                      <c:pt idx="8810">
                        <c:v>616</c:v>
                      </c:pt>
                      <c:pt idx="8811">
                        <c:v>613</c:v>
                      </c:pt>
                      <c:pt idx="8812">
                        <c:v>612</c:v>
                      </c:pt>
                      <c:pt idx="8813">
                        <c:v>611</c:v>
                      </c:pt>
                      <c:pt idx="8814">
                        <c:v>614</c:v>
                      </c:pt>
                      <c:pt idx="8815">
                        <c:v>617</c:v>
                      </c:pt>
                      <c:pt idx="8816">
                        <c:v>615</c:v>
                      </c:pt>
                      <c:pt idx="8817">
                        <c:v>615</c:v>
                      </c:pt>
                      <c:pt idx="8818">
                        <c:v>609</c:v>
                      </c:pt>
                      <c:pt idx="8819">
                        <c:v>607</c:v>
                      </c:pt>
                      <c:pt idx="8820">
                        <c:v>609</c:v>
                      </c:pt>
                      <c:pt idx="8821">
                        <c:v>611</c:v>
                      </c:pt>
                      <c:pt idx="8822">
                        <c:v>611</c:v>
                      </c:pt>
                      <c:pt idx="8823">
                        <c:v>613</c:v>
                      </c:pt>
                      <c:pt idx="8824">
                        <c:v>612</c:v>
                      </c:pt>
                      <c:pt idx="8825">
                        <c:v>617</c:v>
                      </c:pt>
                      <c:pt idx="8826">
                        <c:v>617</c:v>
                      </c:pt>
                      <c:pt idx="8827">
                        <c:v>614</c:v>
                      </c:pt>
                      <c:pt idx="8828">
                        <c:v>610</c:v>
                      </c:pt>
                      <c:pt idx="8829">
                        <c:v>612</c:v>
                      </c:pt>
                      <c:pt idx="8830">
                        <c:v>606</c:v>
                      </c:pt>
                      <c:pt idx="8831">
                        <c:v>608</c:v>
                      </c:pt>
                      <c:pt idx="8832">
                        <c:v>608</c:v>
                      </c:pt>
                      <c:pt idx="8833">
                        <c:v>616</c:v>
                      </c:pt>
                      <c:pt idx="8834">
                        <c:v>618</c:v>
                      </c:pt>
                      <c:pt idx="8835">
                        <c:v>614</c:v>
                      </c:pt>
                      <c:pt idx="8836">
                        <c:v>613</c:v>
                      </c:pt>
                      <c:pt idx="8837">
                        <c:v>611</c:v>
                      </c:pt>
                      <c:pt idx="8838">
                        <c:v>609</c:v>
                      </c:pt>
                      <c:pt idx="8839">
                        <c:v>607</c:v>
                      </c:pt>
                      <c:pt idx="8840">
                        <c:v>606</c:v>
                      </c:pt>
                      <c:pt idx="8841">
                        <c:v>606</c:v>
                      </c:pt>
                      <c:pt idx="8842">
                        <c:v>612</c:v>
                      </c:pt>
                      <c:pt idx="8843">
                        <c:v>611</c:v>
                      </c:pt>
                      <c:pt idx="8844">
                        <c:v>610</c:v>
                      </c:pt>
                      <c:pt idx="8845">
                        <c:v>609</c:v>
                      </c:pt>
                      <c:pt idx="8846">
                        <c:v>608</c:v>
                      </c:pt>
                      <c:pt idx="8847">
                        <c:v>606</c:v>
                      </c:pt>
                      <c:pt idx="8848">
                        <c:v>612</c:v>
                      </c:pt>
                      <c:pt idx="8849">
                        <c:v>604</c:v>
                      </c:pt>
                      <c:pt idx="8850">
                        <c:v>614</c:v>
                      </c:pt>
                      <c:pt idx="8851">
                        <c:v>606</c:v>
                      </c:pt>
                      <c:pt idx="8852">
                        <c:v>611</c:v>
                      </c:pt>
                      <c:pt idx="8853">
                        <c:v>611</c:v>
                      </c:pt>
                      <c:pt idx="8854">
                        <c:v>619</c:v>
                      </c:pt>
                      <c:pt idx="8855">
                        <c:v>617</c:v>
                      </c:pt>
                      <c:pt idx="8856">
                        <c:v>616</c:v>
                      </c:pt>
                      <c:pt idx="8857">
                        <c:v>609</c:v>
                      </c:pt>
                      <c:pt idx="8858">
                        <c:v>616</c:v>
                      </c:pt>
                      <c:pt idx="8859">
                        <c:v>612</c:v>
                      </c:pt>
                      <c:pt idx="8860">
                        <c:v>619</c:v>
                      </c:pt>
                      <c:pt idx="8861">
                        <c:v>619</c:v>
                      </c:pt>
                      <c:pt idx="8862">
                        <c:v>619</c:v>
                      </c:pt>
                      <c:pt idx="8863">
                        <c:v>621</c:v>
                      </c:pt>
                      <c:pt idx="8864">
                        <c:v>616</c:v>
                      </c:pt>
                      <c:pt idx="8865">
                        <c:v>617</c:v>
                      </c:pt>
                      <c:pt idx="8866">
                        <c:v>614</c:v>
                      </c:pt>
                      <c:pt idx="8867">
                        <c:v>618</c:v>
                      </c:pt>
                      <c:pt idx="8868">
                        <c:v>612</c:v>
                      </c:pt>
                      <c:pt idx="8869">
                        <c:v>611</c:v>
                      </c:pt>
                      <c:pt idx="8870">
                        <c:v>610</c:v>
                      </c:pt>
                      <c:pt idx="8871">
                        <c:v>615</c:v>
                      </c:pt>
                      <c:pt idx="8872">
                        <c:v>618</c:v>
                      </c:pt>
                      <c:pt idx="8873">
                        <c:v>617</c:v>
                      </c:pt>
                      <c:pt idx="8874">
                        <c:v>617</c:v>
                      </c:pt>
                      <c:pt idx="8875">
                        <c:v>614</c:v>
                      </c:pt>
                      <c:pt idx="8876">
                        <c:v>615</c:v>
                      </c:pt>
                      <c:pt idx="8877">
                        <c:v>618</c:v>
                      </c:pt>
                      <c:pt idx="8878">
                        <c:v>617</c:v>
                      </c:pt>
                      <c:pt idx="8879">
                        <c:v>612</c:v>
                      </c:pt>
                      <c:pt idx="8880">
                        <c:v>614</c:v>
                      </c:pt>
                      <c:pt idx="8881">
                        <c:v>609</c:v>
                      </c:pt>
                      <c:pt idx="8882">
                        <c:v>608</c:v>
                      </c:pt>
                      <c:pt idx="8883">
                        <c:v>605</c:v>
                      </c:pt>
                      <c:pt idx="8884">
                        <c:v>606</c:v>
                      </c:pt>
                      <c:pt idx="8885">
                        <c:v>604</c:v>
                      </c:pt>
                      <c:pt idx="8886">
                        <c:v>601</c:v>
                      </c:pt>
                      <c:pt idx="8887">
                        <c:v>600</c:v>
                      </c:pt>
                      <c:pt idx="8888">
                        <c:v>601</c:v>
                      </c:pt>
                      <c:pt idx="8889">
                        <c:v>610</c:v>
                      </c:pt>
                      <c:pt idx="8890">
                        <c:v>615</c:v>
                      </c:pt>
                      <c:pt idx="8891">
                        <c:v>615</c:v>
                      </c:pt>
                      <c:pt idx="8892">
                        <c:v>621</c:v>
                      </c:pt>
                      <c:pt idx="8893">
                        <c:v>620</c:v>
                      </c:pt>
                      <c:pt idx="8894">
                        <c:v>620</c:v>
                      </c:pt>
                      <c:pt idx="8895">
                        <c:v>611</c:v>
                      </c:pt>
                      <c:pt idx="8896">
                        <c:v>610</c:v>
                      </c:pt>
                      <c:pt idx="8897">
                        <c:v>613</c:v>
                      </c:pt>
                      <c:pt idx="8898">
                        <c:v>613</c:v>
                      </c:pt>
                      <c:pt idx="8899">
                        <c:v>610</c:v>
                      </c:pt>
                      <c:pt idx="8900">
                        <c:v>608</c:v>
                      </c:pt>
                      <c:pt idx="8901">
                        <c:v>611</c:v>
                      </c:pt>
                      <c:pt idx="8902">
                        <c:v>616</c:v>
                      </c:pt>
                      <c:pt idx="8903">
                        <c:v>614</c:v>
                      </c:pt>
                      <c:pt idx="8904">
                        <c:v>614</c:v>
                      </c:pt>
                      <c:pt idx="8905">
                        <c:v>610</c:v>
                      </c:pt>
                      <c:pt idx="8906">
                        <c:v>615</c:v>
                      </c:pt>
                      <c:pt idx="8907">
                        <c:v>617</c:v>
                      </c:pt>
                      <c:pt idx="8908">
                        <c:v>616</c:v>
                      </c:pt>
                      <c:pt idx="8909">
                        <c:v>618</c:v>
                      </c:pt>
                      <c:pt idx="8910">
                        <c:v>621</c:v>
                      </c:pt>
                      <c:pt idx="8911">
                        <c:v>621</c:v>
                      </c:pt>
                      <c:pt idx="8912">
                        <c:v>618</c:v>
                      </c:pt>
                      <c:pt idx="8913">
                        <c:v>618</c:v>
                      </c:pt>
                      <c:pt idx="8914">
                        <c:v>618</c:v>
                      </c:pt>
                      <c:pt idx="8915">
                        <c:v>618</c:v>
                      </c:pt>
                      <c:pt idx="8916">
                        <c:v>621</c:v>
                      </c:pt>
                      <c:pt idx="8917">
                        <c:v>621</c:v>
                      </c:pt>
                      <c:pt idx="8918">
                        <c:v>620</c:v>
                      </c:pt>
                      <c:pt idx="8919">
                        <c:v>619</c:v>
                      </c:pt>
                      <c:pt idx="8920">
                        <c:v>614</c:v>
                      </c:pt>
                      <c:pt idx="8921">
                        <c:v>614</c:v>
                      </c:pt>
                      <c:pt idx="8922">
                        <c:v>616</c:v>
                      </c:pt>
                      <c:pt idx="8923">
                        <c:v>616</c:v>
                      </c:pt>
                      <c:pt idx="8924">
                        <c:v>613</c:v>
                      </c:pt>
                      <c:pt idx="8925">
                        <c:v>613</c:v>
                      </c:pt>
                      <c:pt idx="8926">
                        <c:v>609</c:v>
                      </c:pt>
                      <c:pt idx="8927">
                        <c:v>611</c:v>
                      </c:pt>
                      <c:pt idx="8928">
                        <c:v>613</c:v>
                      </c:pt>
                      <c:pt idx="8929">
                        <c:v>614</c:v>
                      </c:pt>
                      <c:pt idx="8930">
                        <c:v>613</c:v>
                      </c:pt>
                      <c:pt idx="8931">
                        <c:v>609</c:v>
                      </c:pt>
                      <c:pt idx="8932">
                        <c:v>611</c:v>
                      </c:pt>
                      <c:pt idx="8933">
                        <c:v>609</c:v>
                      </c:pt>
                      <c:pt idx="8934">
                        <c:v>611</c:v>
                      </c:pt>
                      <c:pt idx="8935">
                        <c:v>612</c:v>
                      </c:pt>
                      <c:pt idx="8936">
                        <c:v>608</c:v>
                      </c:pt>
                      <c:pt idx="8937">
                        <c:v>603</c:v>
                      </c:pt>
                      <c:pt idx="8938">
                        <c:v>604</c:v>
                      </c:pt>
                      <c:pt idx="8939">
                        <c:v>607</c:v>
                      </c:pt>
                      <c:pt idx="8940">
                        <c:v>611</c:v>
                      </c:pt>
                      <c:pt idx="8941">
                        <c:v>614</c:v>
                      </c:pt>
                      <c:pt idx="8942">
                        <c:v>614</c:v>
                      </c:pt>
                      <c:pt idx="8943">
                        <c:v>609</c:v>
                      </c:pt>
                      <c:pt idx="8944">
                        <c:v>606</c:v>
                      </c:pt>
                      <c:pt idx="8945">
                        <c:v>608</c:v>
                      </c:pt>
                      <c:pt idx="8946">
                        <c:v>611</c:v>
                      </c:pt>
                      <c:pt idx="8947">
                        <c:v>615</c:v>
                      </c:pt>
                      <c:pt idx="8948">
                        <c:v>611</c:v>
                      </c:pt>
                      <c:pt idx="8949">
                        <c:v>610</c:v>
                      </c:pt>
                      <c:pt idx="8950">
                        <c:v>608</c:v>
                      </c:pt>
                      <c:pt idx="8951">
                        <c:v>613</c:v>
                      </c:pt>
                      <c:pt idx="8952">
                        <c:v>611</c:v>
                      </c:pt>
                      <c:pt idx="8953">
                        <c:v>602</c:v>
                      </c:pt>
                      <c:pt idx="8954">
                        <c:v>592</c:v>
                      </c:pt>
                      <c:pt idx="8955">
                        <c:v>590</c:v>
                      </c:pt>
                      <c:pt idx="8956">
                        <c:v>594</c:v>
                      </c:pt>
                      <c:pt idx="8957">
                        <c:v>608</c:v>
                      </c:pt>
                      <c:pt idx="8958">
                        <c:v>607</c:v>
                      </c:pt>
                      <c:pt idx="8959">
                        <c:v>609</c:v>
                      </c:pt>
                      <c:pt idx="8960">
                        <c:v>613</c:v>
                      </c:pt>
                      <c:pt idx="8961">
                        <c:v>618</c:v>
                      </c:pt>
                      <c:pt idx="8962">
                        <c:v>620</c:v>
                      </c:pt>
                      <c:pt idx="8963">
                        <c:v>617</c:v>
                      </c:pt>
                      <c:pt idx="8964">
                        <c:v>612</c:v>
                      </c:pt>
                      <c:pt idx="8965">
                        <c:v>612</c:v>
                      </c:pt>
                      <c:pt idx="8966">
                        <c:v>610</c:v>
                      </c:pt>
                      <c:pt idx="8967">
                        <c:v>617</c:v>
                      </c:pt>
                      <c:pt idx="8968">
                        <c:v>617</c:v>
                      </c:pt>
                      <c:pt idx="8969">
                        <c:v>618</c:v>
                      </c:pt>
                      <c:pt idx="8970">
                        <c:v>617</c:v>
                      </c:pt>
                      <c:pt idx="8971">
                        <c:v>621</c:v>
                      </c:pt>
                      <c:pt idx="8972">
                        <c:v>619</c:v>
                      </c:pt>
                      <c:pt idx="8973">
                        <c:v>616</c:v>
                      </c:pt>
                      <c:pt idx="8974">
                        <c:v>611</c:v>
                      </c:pt>
                      <c:pt idx="8975">
                        <c:v>613</c:v>
                      </c:pt>
                      <c:pt idx="8976">
                        <c:v>607</c:v>
                      </c:pt>
                      <c:pt idx="8977">
                        <c:v>613</c:v>
                      </c:pt>
                      <c:pt idx="8978">
                        <c:v>614</c:v>
                      </c:pt>
                      <c:pt idx="8979">
                        <c:v>618</c:v>
                      </c:pt>
                      <c:pt idx="8980">
                        <c:v>612</c:v>
                      </c:pt>
                      <c:pt idx="8981">
                        <c:v>610</c:v>
                      </c:pt>
                      <c:pt idx="8982">
                        <c:v>607</c:v>
                      </c:pt>
                      <c:pt idx="8983">
                        <c:v>606</c:v>
                      </c:pt>
                      <c:pt idx="8984">
                        <c:v>608</c:v>
                      </c:pt>
                      <c:pt idx="8985">
                        <c:v>607</c:v>
                      </c:pt>
                      <c:pt idx="8986">
                        <c:v>605</c:v>
                      </c:pt>
                      <c:pt idx="8987">
                        <c:v>602</c:v>
                      </c:pt>
                      <c:pt idx="8988">
                        <c:v>603</c:v>
                      </c:pt>
                      <c:pt idx="8989">
                        <c:v>605</c:v>
                      </c:pt>
                      <c:pt idx="8990">
                        <c:v>606</c:v>
                      </c:pt>
                      <c:pt idx="8991">
                        <c:v>608</c:v>
                      </c:pt>
                      <c:pt idx="8992">
                        <c:v>607</c:v>
                      </c:pt>
                      <c:pt idx="8993">
                        <c:v>607</c:v>
                      </c:pt>
                      <c:pt idx="8994">
                        <c:v>606</c:v>
                      </c:pt>
                      <c:pt idx="8995">
                        <c:v>608</c:v>
                      </c:pt>
                      <c:pt idx="8996">
                        <c:v>610</c:v>
                      </c:pt>
                      <c:pt idx="8997">
                        <c:v>611</c:v>
                      </c:pt>
                      <c:pt idx="8998">
                        <c:v>608</c:v>
                      </c:pt>
                      <c:pt idx="8999">
                        <c:v>606</c:v>
                      </c:pt>
                      <c:pt idx="9000">
                        <c:v>605</c:v>
                      </c:pt>
                      <c:pt idx="9001">
                        <c:v>605</c:v>
                      </c:pt>
                      <c:pt idx="9002">
                        <c:v>606</c:v>
                      </c:pt>
                      <c:pt idx="9003">
                        <c:v>607</c:v>
                      </c:pt>
                      <c:pt idx="9004">
                        <c:v>607</c:v>
                      </c:pt>
                      <c:pt idx="9005">
                        <c:v>609</c:v>
                      </c:pt>
                      <c:pt idx="9006">
                        <c:v>609</c:v>
                      </c:pt>
                      <c:pt idx="9007">
                        <c:v>608</c:v>
                      </c:pt>
                      <c:pt idx="9008">
                        <c:v>609</c:v>
                      </c:pt>
                      <c:pt idx="9009">
                        <c:v>610</c:v>
                      </c:pt>
                      <c:pt idx="9010">
                        <c:v>609</c:v>
                      </c:pt>
                      <c:pt idx="9011">
                        <c:v>605</c:v>
                      </c:pt>
                      <c:pt idx="9012">
                        <c:v>608</c:v>
                      </c:pt>
                      <c:pt idx="9013">
                        <c:v>607</c:v>
                      </c:pt>
                      <c:pt idx="9014">
                        <c:v>607</c:v>
                      </c:pt>
                      <c:pt idx="9015">
                        <c:v>610</c:v>
                      </c:pt>
                      <c:pt idx="9016">
                        <c:v>611</c:v>
                      </c:pt>
                      <c:pt idx="9017">
                        <c:v>607</c:v>
                      </c:pt>
                      <c:pt idx="9018">
                        <c:v>607</c:v>
                      </c:pt>
                      <c:pt idx="9019">
                        <c:v>603</c:v>
                      </c:pt>
                      <c:pt idx="9020">
                        <c:v>605</c:v>
                      </c:pt>
                      <c:pt idx="9021">
                        <c:v>604</c:v>
                      </c:pt>
                      <c:pt idx="9022">
                        <c:v>605</c:v>
                      </c:pt>
                      <c:pt idx="9023">
                        <c:v>604</c:v>
                      </c:pt>
                      <c:pt idx="9024">
                        <c:v>599</c:v>
                      </c:pt>
                      <c:pt idx="9025">
                        <c:v>603</c:v>
                      </c:pt>
                      <c:pt idx="9026">
                        <c:v>607</c:v>
                      </c:pt>
                      <c:pt idx="9027">
                        <c:v>611</c:v>
                      </c:pt>
                      <c:pt idx="9028">
                        <c:v>611</c:v>
                      </c:pt>
                      <c:pt idx="9029">
                        <c:v>607</c:v>
                      </c:pt>
                      <c:pt idx="9030">
                        <c:v>611</c:v>
                      </c:pt>
                      <c:pt idx="9031">
                        <c:v>614</c:v>
                      </c:pt>
                      <c:pt idx="9032">
                        <c:v>620</c:v>
                      </c:pt>
                      <c:pt idx="9033">
                        <c:v>612</c:v>
                      </c:pt>
                      <c:pt idx="9034">
                        <c:v>606</c:v>
                      </c:pt>
                      <c:pt idx="9035">
                        <c:v>605</c:v>
                      </c:pt>
                      <c:pt idx="9036">
                        <c:v>607</c:v>
                      </c:pt>
                      <c:pt idx="9037">
                        <c:v>609</c:v>
                      </c:pt>
                      <c:pt idx="9038">
                        <c:v>607</c:v>
                      </c:pt>
                      <c:pt idx="9039">
                        <c:v>607</c:v>
                      </c:pt>
                      <c:pt idx="9040">
                        <c:v>609</c:v>
                      </c:pt>
                      <c:pt idx="9041">
                        <c:v>607</c:v>
                      </c:pt>
                      <c:pt idx="9042">
                        <c:v>607</c:v>
                      </c:pt>
                      <c:pt idx="9043">
                        <c:v>606</c:v>
                      </c:pt>
                      <c:pt idx="9044">
                        <c:v>607</c:v>
                      </c:pt>
                      <c:pt idx="9045">
                        <c:v>611</c:v>
                      </c:pt>
                      <c:pt idx="9046">
                        <c:v>612</c:v>
                      </c:pt>
                      <c:pt idx="9047">
                        <c:v>608</c:v>
                      </c:pt>
                      <c:pt idx="9048">
                        <c:v>605</c:v>
                      </c:pt>
                      <c:pt idx="9049">
                        <c:v>606</c:v>
                      </c:pt>
                      <c:pt idx="9050">
                        <c:v>606</c:v>
                      </c:pt>
                      <c:pt idx="9051">
                        <c:v>608</c:v>
                      </c:pt>
                      <c:pt idx="9052">
                        <c:v>607</c:v>
                      </c:pt>
                      <c:pt idx="9053">
                        <c:v>608</c:v>
                      </c:pt>
                      <c:pt idx="9054">
                        <c:v>607</c:v>
                      </c:pt>
                      <c:pt idx="9055">
                        <c:v>607</c:v>
                      </c:pt>
                      <c:pt idx="9056">
                        <c:v>603</c:v>
                      </c:pt>
                      <c:pt idx="9057">
                        <c:v>602</c:v>
                      </c:pt>
                      <c:pt idx="9058">
                        <c:v>603</c:v>
                      </c:pt>
                      <c:pt idx="9059">
                        <c:v>607</c:v>
                      </c:pt>
                      <c:pt idx="9060">
                        <c:v>609</c:v>
                      </c:pt>
                      <c:pt idx="9061">
                        <c:v>610</c:v>
                      </c:pt>
                      <c:pt idx="9062">
                        <c:v>609</c:v>
                      </c:pt>
                      <c:pt idx="9063">
                        <c:v>609</c:v>
                      </c:pt>
                      <c:pt idx="9064">
                        <c:v>610</c:v>
                      </c:pt>
                      <c:pt idx="9065">
                        <c:v>610</c:v>
                      </c:pt>
                      <c:pt idx="9066">
                        <c:v>608</c:v>
                      </c:pt>
                      <c:pt idx="9067">
                        <c:v>609</c:v>
                      </c:pt>
                      <c:pt idx="9068">
                        <c:v>612</c:v>
                      </c:pt>
                      <c:pt idx="9069">
                        <c:v>611</c:v>
                      </c:pt>
                      <c:pt idx="9070">
                        <c:v>589</c:v>
                      </c:pt>
                      <c:pt idx="9071">
                        <c:v>586</c:v>
                      </c:pt>
                      <c:pt idx="9072">
                        <c:v>588</c:v>
                      </c:pt>
                      <c:pt idx="9073">
                        <c:v>605</c:v>
                      </c:pt>
                      <c:pt idx="9074">
                        <c:v>609</c:v>
                      </c:pt>
                      <c:pt idx="9075">
                        <c:v>600</c:v>
                      </c:pt>
                      <c:pt idx="9076">
                        <c:v>594</c:v>
                      </c:pt>
                      <c:pt idx="9077">
                        <c:v>592</c:v>
                      </c:pt>
                      <c:pt idx="9078">
                        <c:v>594</c:v>
                      </c:pt>
                      <c:pt idx="9079">
                        <c:v>606</c:v>
                      </c:pt>
                      <c:pt idx="9080">
                        <c:v>617</c:v>
                      </c:pt>
                      <c:pt idx="9081">
                        <c:v>616</c:v>
                      </c:pt>
                      <c:pt idx="9082">
                        <c:v>614</c:v>
                      </c:pt>
                      <c:pt idx="9083">
                        <c:v>601</c:v>
                      </c:pt>
                      <c:pt idx="9084">
                        <c:v>606</c:v>
                      </c:pt>
                      <c:pt idx="9085">
                        <c:v>607</c:v>
                      </c:pt>
                      <c:pt idx="9086">
                        <c:v>617</c:v>
                      </c:pt>
                      <c:pt idx="9087">
                        <c:v>608</c:v>
                      </c:pt>
                      <c:pt idx="9088">
                        <c:v>603</c:v>
                      </c:pt>
                      <c:pt idx="9089">
                        <c:v>598</c:v>
                      </c:pt>
                      <c:pt idx="9090">
                        <c:v>604</c:v>
                      </c:pt>
                      <c:pt idx="9091">
                        <c:v>619</c:v>
                      </c:pt>
                      <c:pt idx="9092">
                        <c:v>609</c:v>
                      </c:pt>
                      <c:pt idx="9093">
                        <c:v>610</c:v>
                      </c:pt>
                      <c:pt idx="9094">
                        <c:v>599</c:v>
                      </c:pt>
                      <c:pt idx="9095">
                        <c:v>609</c:v>
                      </c:pt>
                      <c:pt idx="9096">
                        <c:v>618</c:v>
                      </c:pt>
                      <c:pt idx="9097">
                        <c:v>623</c:v>
                      </c:pt>
                      <c:pt idx="9098">
                        <c:v>616</c:v>
                      </c:pt>
                      <c:pt idx="9099">
                        <c:v>613</c:v>
                      </c:pt>
                      <c:pt idx="9100">
                        <c:v>606</c:v>
                      </c:pt>
                      <c:pt idx="9101">
                        <c:v>608</c:v>
                      </c:pt>
                      <c:pt idx="9102">
                        <c:v>607</c:v>
                      </c:pt>
                      <c:pt idx="9103">
                        <c:v>608</c:v>
                      </c:pt>
                      <c:pt idx="9104">
                        <c:v>613</c:v>
                      </c:pt>
                      <c:pt idx="9105">
                        <c:v>613</c:v>
                      </c:pt>
                      <c:pt idx="9106">
                        <c:v>615</c:v>
                      </c:pt>
                      <c:pt idx="9107">
                        <c:v>613</c:v>
                      </c:pt>
                      <c:pt idx="9108">
                        <c:v>612</c:v>
                      </c:pt>
                      <c:pt idx="9109">
                        <c:v>611</c:v>
                      </c:pt>
                      <c:pt idx="9110">
                        <c:v>612</c:v>
                      </c:pt>
                      <c:pt idx="9111">
                        <c:v>615</c:v>
                      </c:pt>
                      <c:pt idx="9112">
                        <c:v>613</c:v>
                      </c:pt>
                      <c:pt idx="9113">
                        <c:v>614</c:v>
                      </c:pt>
                      <c:pt idx="9114">
                        <c:v>614</c:v>
                      </c:pt>
                      <c:pt idx="9115">
                        <c:v>614</c:v>
                      </c:pt>
                      <c:pt idx="9116">
                        <c:v>611</c:v>
                      </c:pt>
                      <c:pt idx="9117">
                        <c:v>610</c:v>
                      </c:pt>
                      <c:pt idx="9118">
                        <c:v>610</c:v>
                      </c:pt>
                      <c:pt idx="9119">
                        <c:v>612</c:v>
                      </c:pt>
                      <c:pt idx="9120">
                        <c:v>612</c:v>
                      </c:pt>
                      <c:pt idx="9121">
                        <c:v>615</c:v>
                      </c:pt>
                      <c:pt idx="9122">
                        <c:v>619</c:v>
                      </c:pt>
                      <c:pt idx="9123">
                        <c:v>615</c:v>
                      </c:pt>
                      <c:pt idx="9124">
                        <c:v>612</c:v>
                      </c:pt>
                      <c:pt idx="9125">
                        <c:v>613</c:v>
                      </c:pt>
                      <c:pt idx="9126">
                        <c:v>610</c:v>
                      </c:pt>
                      <c:pt idx="9127">
                        <c:v>608</c:v>
                      </c:pt>
                      <c:pt idx="9128">
                        <c:v>608</c:v>
                      </c:pt>
                      <c:pt idx="9129">
                        <c:v>609</c:v>
                      </c:pt>
                      <c:pt idx="9130">
                        <c:v>610</c:v>
                      </c:pt>
                      <c:pt idx="9131">
                        <c:v>608</c:v>
                      </c:pt>
                      <c:pt idx="9132">
                        <c:v>613</c:v>
                      </c:pt>
                      <c:pt idx="9133">
                        <c:v>615</c:v>
                      </c:pt>
                      <c:pt idx="9134">
                        <c:v>614</c:v>
                      </c:pt>
                      <c:pt idx="9135">
                        <c:v>615</c:v>
                      </c:pt>
                      <c:pt idx="9136">
                        <c:v>614</c:v>
                      </c:pt>
                      <c:pt idx="9137">
                        <c:v>609</c:v>
                      </c:pt>
                      <c:pt idx="9138">
                        <c:v>610</c:v>
                      </c:pt>
                      <c:pt idx="9139">
                        <c:v>611</c:v>
                      </c:pt>
                      <c:pt idx="9140">
                        <c:v>617</c:v>
                      </c:pt>
                      <c:pt idx="9141">
                        <c:v>616</c:v>
                      </c:pt>
                      <c:pt idx="9142">
                        <c:v>618</c:v>
                      </c:pt>
                      <c:pt idx="9143">
                        <c:v>616</c:v>
                      </c:pt>
                      <c:pt idx="9144">
                        <c:v>614</c:v>
                      </c:pt>
                      <c:pt idx="9145">
                        <c:v>611</c:v>
                      </c:pt>
                      <c:pt idx="9146">
                        <c:v>615</c:v>
                      </c:pt>
                      <c:pt idx="9147">
                        <c:v>614</c:v>
                      </c:pt>
                      <c:pt idx="9148">
                        <c:v>619</c:v>
                      </c:pt>
                      <c:pt idx="9149">
                        <c:v>618</c:v>
                      </c:pt>
                      <c:pt idx="9150">
                        <c:v>617</c:v>
                      </c:pt>
                      <c:pt idx="9151">
                        <c:v>620</c:v>
                      </c:pt>
                      <c:pt idx="9152">
                        <c:v>616</c:v>
                      </c:pt>
                      <c:pt idx="9153">
                        <c:v>619</c:v>
                      </c:pt>
                      <c:pt idx="9154">
                        <c:v>618</c:v>
                      </c:pt>
                      <c:pt idx="9155">
                        <c:v>620</c:v>
                      </c:pt>
                      <c:pt idx="9156">
                        <c:v>621</c:v>
                      </c:pt>
                      <c:pt idx="9157">
                        <c:v>619</c:v>
                      </c:pt>
                      <c:pt idx="9158">
                        <c:v>621</c:v>
                      </c:pt>
                      <c:pt idx="9159">
                        <c:v>623</c:v>
                      </c:pt>
                      <c:pt idx="9160">
                        <c:v>620</c:v>
                      </c:pt>
                      <c:pt idx="9161">
                        <c:v>615</c:v>
                      </c:pt>
                      <c:pt idx="9162">
                        <c:v>617</c:v>
                      </c:pt>
                      <c:pt idx="9163">
                        <c:v>613</c:v>
                      </c:pt>
                      <c:pt idx="9164">
                        <c:v>615</c:v>
                      </c:pt>
                      <c:pt idx="9165">
                        <c:v>616</c:v>
                      </c:pt>
                      <c:pt idx="9166">
                        <c:v>620</c:v>
                      </c:pt>
                      <c:pt idx="9167">
                        <c:v>620</c:v>
                      </c:pt>
                      <c:pt idx="9168">
                        <c:v>619</c:v>
                      </c:pt>
                      <c:pt idx="9169">
                        <c:v>619</c:v>
                      </c:pt>
                      <c:pt idx="9170">
                        <c:v>617</c:v>
                      </c:pt>
                      <c:pt idx="9171">
                        <c:v>619</c:v>
                      </c:pt>
                      <c:pt idx="9172">
                        <c:v>619</c:v>
                      </c:pt>
                      <c:pt idx="9173">
                        <c:v>613</c:v>
                      </c:pt>
                      <c:pt idx="9174">
                        <c:v>613</c:v>
                      </c:pt>
                      <c:pt idx="9175">
                        <c:v>607</c:v>
                      </c:pt>
                      <c:pt idx="9176">
                        <c:v>604</c:v>
                      </c:pt>
                      <c:pt idx="9177">
                        <c:v>604</c:v>
                      </c:pt>
                      <c:pt idx="9178">
                        <c:v>612</c:v>
                      </c:pt>
                      <c:pt idx="9179">
                        <c:v>612</c:v>
                      </c:pt>
                      <c:pt idx="9180">
                        <c:v>616</c:v>
                      </c:pt>
                      <c:pt idx="9181">
                        <c:v>622</c:v>
                      </c:pt>
                      <c:pt idx="9182">
                        <c:v>622</c:v>
                      </c:pt>
                      <c:pt idx="9183">
                        <c:v>625</c:v>
                      </c:pt>
                      <c:pt idx="9184">
                        <c:v>626</c:v>
                      </c:pt>
                      <c:pt idx="9185">
                        <c:v>625</c:v>
                      </c:pt>
                      <c:pt idx="9186">
                        <c:v>620</c:v>
                      </c:pt>
                      <c:pt idx="9187">
                        <c:v>616</c:v>
                      </c:pt>
                      <c:pt idx="9188">
                        <c:v>614</c:v>
                      </c:pt>
                      <c:pt idx="9189">
                        <c:v>612</c:v>
                      </c:pt>
                      <c:pt idx="9190">
                        <c:v>611</c:v>
                      </c:pt>
                      <c:pt idx="9191">
                        <c:v>620</c:v>
                      </c:pt>
                      <c:pt idx="9192">
                        <c:v>620</c:v>
                      </c:pt>
                      <c:pt idx="9193">
                        <c:v>618</c:v>
                      </c:pt>
                      <c:pt idx="9194">
                        <c:v>616</c:v>
                      </c:pt>
                      <c:pt idx="9195">
                        <c:v>613</c:v>
                      </c:pt>
                      <c:pt idx="9196">
                        <c:v>617</c:v>
                      </c:pt>
                      <c:pt idx="9197">
                        <c:v>622</c:v>
                      </c:pt>
                      <c:pt idx="9198">
                        <c:v>620</c:v>
                      </c:pt>
                      <c:pt idx="9199">
                        <c:v>622</c:v>
                      </c:pt>
                      <c:pt idx="9200">
                        <c:v>622</c:v>
                      </c:pt>
                      <c:pt idx="9201">
                        <c:v>625</c:v>
                      </c:pt>
                      <c:pt idx="9202">
                        <c:v>622</c:v>
                      </c:pt>
                      <c:pt idx="9203">
                        <c:v>618</c:v>
                      </c:pt>
                      <c:pt idx="9204">
                        <c:v>614</c:v>
                      </c:pt>
                      <c:pt idx="9205">
                        <c:v>619</c:v>
                      </c:pt>
                      <c:pt idx="9206">
                        <c:v>619</c:v>
                      </c:pt>
                      <c:pt idx="9207">
                        <c:v>619</c:v>
                      </c:pt>
                      <c:pt idx="9208">
                        <c:v>612</c:v>
                      </c:pt>
                      <c:pt idx="9209">
                        <c:v>614</c:v>
                      </c:pt>
                      <c:pt idx="9210">
                        <c:v>617</c:v>
                      </c:pt>
                      <c:pt idx="9211">
                        <c:v>614</c:v>
                      </c:pt>
                      <c:pt idx="9212">
                        <c:v>619</c:v>
                      </c:pt>
                      <c:pt idx="9213">
                        <c:v>615</c:v>
                      </c:pt>
                      <c:pt idx="9214">
                        <c:v>620</c:v>
                      </c:pt>
                      <c:pt idx="9215">
                        <c:v>616</c:v>
                      </c:pt>
                      <c:pt idx="9216">
                        <c:v>616</c:v>
                      </c:pt>
                      <c:pt idx="9217">
                        <c:v>617</c:v>
                      </c:pt>
                      <c:pt idx="9218">
                        <c:v>621</c:v>
                      </c:pt>
                      <c:pt idx="9219">
                        <c:v>616</c:v>
                      </c:pt>
                      <c:pt idx="9220">
                        <c:v>606</c:v>
                      </c:pt>
                      <c:pt idx="9221">
                        <c:v>609</c:v>
                      </c:pt>
                      <c:pt idx="9222">
                        <c:v>614</c:v>
                      </c:pt>
                      <c:pt idx="9223">
                        <c:v>619</c:v>
                      </c:pt>
                      <c:pt idx="9224">
                        <c:v>618</c:v>
                      </c:pt>
                      <c:pt idx="9225">
                        <c:v>614</c:v>
                      </c:pt>
                      <c:pt idx="9226">
                        <c:v>619</c:v>
                      </c:pt>
                      <c:pt idx="9227">
                        <c:v>620</c:v>
                      </c:pt>
                      <c:pt idx="9228">
                        <c:v>621</c:v>
                      </c:pt>
                      <c:pt idx="9229">
                        <c:v>620</c:v>
                      </c:pt>
                      <c:pt idx="9230">
                        <c:v>620</c:v>
                      </c:pt>
                      <c:pt idx="9231">
                        <c:v>617</c:v>
                      </c:pt>
                      <c:pt idx="9232">
                        <c:v>620</c:v>
                      </c:pt>
                      <c:pt idx="9233">
                        <c:v>615</c:v>
                      </c:pt>
                      <c:pt idx="9234">
                        <c:v>614</c:v>
                      </c:pt>
                      <c:pt idx="9235">
                        <c:v>616</c:v>
                      </c:pt>
                      <c:pt idx="9236">
                        <c:v>619</c:v>
                      </c:pt>
                      <c:pt idx="9237">
                        <c:v>619</c:v>
                      </c:pt>
                      <c:pt idx="9238">
                        <c:v>620</c:v>
                      </c:pt>
                      <c:pt idx="9239">
                        <c:v>618</c:v>
                      </c:pt>
                      <c:pt idx="9240">
                        <c:v>617</c:v>
                      </c:pt>
                      <c:pt idx="9241">
                        <c:v>614</c:v>
                      </c:pt>
                      <c:pt idx="9242">
                        <c:v>615</c:v>
                      </c:pt>
                      <c:pt idx="9243">
                        <c:v>616</c:v>
                      </c:pt>
                      <c:pt idx="9244">
                        <c:v>617</c:v>
                      </c:pt>
                      <c:pt idx="9245">
                        <c:v>617</c:v>
                      </c:pt>
                      <c:pt idx="9246">
                        <c:v>621</c:v>
                      </c:pt>
                      <c:pt idx="9247">
                        <c:v>619</c:v>
                      </c:pt>
                      <c:pt idx="9248">
                        <c:v>615</c:v>
                      </c:pt>
                      <c:pt idx="9249">
                        <c:v>616</c:v>
                      </c:pt>
                      <c:pt idx="9250">
                        <c:v>614</c:v>
                      </c:pt>
                      <c:pt idx="9251">
                        <c:v>614</c:v>
                      </c:pt>
                      <c:pt idx="9252">
                        <c:v>618</c:v>
                      </c:pt>
                      <c:pt idx="9253">
                        <c:v>618</c:v>
                      </c:pt>
                      <c:pt idx="9254">
                        <c:v>618</c:v>
                      </c:pt>
                      <c:pt idx="9255">
                        <c:v>617</c:v>
                      </c:pt>
                      <c:pt idx="9256">
                        <c:v>614</c:v>
                      </c:pt>
                      <c:pt idx="9257">
                        <c:v>611</c:v>
                      </c:pt>
                      <c:pt idx="9258">
                        <c:v>606</c:v>
                      </c:pt>
                      <c:pt idx="9259">
                        <c:v>608</c:v>
                      </c:pt>
                      <c:pt idx="9260">
                        <c:v>606</c:v>
                      </c:pt>
                      <c:pt idx="9261">
                        <c:v>611</c:v>
                      </c:pt>
                      <c:pt idx="9262">
                        <c:v>612</c:v>
                      </c:pt>
                      <c:pt idx="9263">
                        <c:v>616</c:v>
                      </c:pt>
                      <c:pt idx="9264">
                        <c:v>613</c:v>
                      </c:pt>
                      <c:pt idx="9265">
                        <c:v>613</c:v>
                      </c:pt>
                      <c:pt idx="9266">
                        <c:v>611</c:v>
                      </c:pt>
                      <c:pt idx="9267">
                        <c:v>609</c:v>
                      </c:pt>
                      <c:pt idx="9268">
                        <c:v>610</c:v>
                      </c:pt>
                      <c:pt idx="9269">
                        <c:v>611</c:v>
                      </c:pt>
                      <c:pt idx="9270">
                        <c:v>613</c:v>
                      </c:pt>
                      <c:pt idx="9271">
                        <c:v>614</c:v>
                      </c:pt>
                      <c:pt idx="9272">
                        <c:v>612</c:v>
                      </c:pt>
                      <c:pt idx="9273">
                        <c:v>612</c:v>
                      </c:pt>
                      <c:pt idx="9274">
                        <c:v>612</c:v>
                      </c:pt>
                      <c:pt idx="9275">
                        <c:v>615</c:v>
                      </c:pt>
                      <c:pt idx="9276">
                        <c:v>617</c:v>
                      </c:pt>
                      <c:pt idx="9277">
                        <c:v>614</c:v>
                      </c:pt>
                      <c:pt idx="9278">
                        <c:v>612</c:v>
                      </c:pt>
                      <c:pt idx="9279">
                        <c:v>611</c:v>
                      </c:pt>
                      <c:pt idx="9280">
                        <c:v>615</c:v>
                      </c:pt>
                      <c:pt idx="9281">
                        <c:v>617</c:v>
                      </c:pt>
                      <c:pt idx="9282">
                        <c:v>620</c:v>
                      </c:pt>
                      <c:pt idx="9283">
                        <c:v>618</c:v>
                      </c:pt>
                      <c:pt idx="9284">
                        <c:v>617</c:v>
                      </c:pt>
                      <c:pt idx="9285">
                        <c:v>615</c:v>
                      </c:pt>
                      <c:pt idx="9286">
                        <c:v>615</c:v>
                      </c:pt>
                      <c:pt idx="9287">
                        <c:v>614</c:v>
                      </c:pt>
                      <c:pt idx="9288">
                        <c:v>613</c:v>
                      </c:pt>
                      <c:pt idx="9289">
                        <c:v>611</c:v>
                      </c:pt>
                      <c:pt idx="9290">
                        <c:v>614</c:v>
                      </c:pt>
                      <c:pt idx="9291">
                        <c:v>615</c:v>
                      </c:pt>
                      <c:pt idx="9292">
                        <c:v>615</c:v>
                      </c:pt>
                      <c:pt idx="9293">
                        <c:v>614</c:v>
                      </c:pt>
                      <c:pt idx="9294">
                        <c:v>615</c:v>
                      </c:pt>
                      <c:pt idx="9295">
                        <c:v>618</c:v>
                      </c:pt>
                      <c:pt idx="9296">
                        <c:v>617</c:v>
                      </c:pt>
                      <c:pt idx="9297">
                        <c:v>619</c:v>
                      </c:pt>
                      <c:pt idx="9298">
                        <c:v>619</c:v>
                      </c:pt>
                      <c:pt idx="9299">
                        <c:v>621</c:v>
                      </c:pt>
                      <c:pt idx="9300">
                        <c:v>616</c:v>
                      </c:pt>
                      <c:pt idx="9301">
                        <c:v>617</c:v>
                      </c:pt>
                      <c:pt idx="9302">
                        <c:v>617</c:v>
                      </c:pt>
                      <c:pt idx="9303">
                        <c:v>616</c:v>
                      </c:pt>
                      <c:pt idx="9304">
                        <c:v>613</c:v>
                      </c:pt>
                      <c:pt idx="9305">
                        <c:v>619</c:v>
                      </c:pt>
                      <c:pt idx="9306">
                        <c:v>616</c:v>
                      </c:pt>
                      <c:pt idx="9307">
                        <c:v>611</c:v>
                      </c:pt>
                      <c:pt idx="9308">
                        <c:v>609</c:v>
                      </c:pt>
                      <c:pt idx="9309">
                        <c:v>610</c:v>
                      </c:pt>
                      <c:pt idx="9310">
                        <c:v>612</c:v>
                      </c:pt>
                      <c:pt idx="9311">
                        <c:v>613</c:v>
                      </c:pt>
                      <c:pt idx="9312">
                        <c:v>614</c:v>
                      </c:pt>
                      <c:pt idx="9313">
                        <c:v>614</c:v>
                      </c:pt>
                      <c:pt idx="9314">
                        <c:v>612</c:v>
                      </c:pt>
                      <c:pt idx="9315">
                        <c:v>614</c:v>
                      </c:pt>
                      <c:pt idx="9316">
                        <c:v>608</c:v>
                      </c:pt>
                      <c:pt idx="9317">
                        <c:v>605</c:v>
                      </c:pt>
                      <c:pt idx="9318">
                        <c:v>610</c:v>
                      </c:pt>
                      <c:pt idx="9319">
                        <c:v>614</c:v>
                      </c:pt>
                      <c:pt idx="9320">
                        <c:v>619</c:v>
                      </c:pt>
                      <c:pt idx="9321">
                        <c:v>617</c:v>
                      </c:pt>
                      <c:pt idx="9322">
                        <c:v>616</c:v>
                      </c:pt>
                      <c:pt idx="9323">
                        <c:v>615</c:v>
                      </c:pt>
                      <c:pt idx="9324">
                        <c:v>614</c:v>
                      </c:pt>
                      <c:pt idx="9325">
                        <c:v>614</c:v>
                      </c:pt>
                      <c:pt idx="9326">
                        <c:v>615</c:v>
                      </c:pt>
                      <c:pt idx="9327">
                        <c:v>612</c:v>
                      </c:pt>
                      <c:pt idx="9328">
                        <c:v>607</c:v>
                      </c:pt>
                      <c:pt idx="9329">
                        <c:v>606</c:v>
                      </c:pt>
                      <c:pt idx="9330">
                        <c:v>607</c:v>
                      </c:pt>
                      <c:pt idx="9331">
                        <c:v>608</c:v>
                      </c:pt>
                      <c:pt idx="9332">
                        <c:v>611</c:v>
                      </c:pt>
                      <c:pt idx="9333">
                        <c:v>608</c:v>
                      </c:pt>
                      <c:pt idx="9334">
                        <c:v>611</c:v>
                      </c:pt>
                      <c:pt idx="9335">
                        <c:v>612</c:v>
                      </c:pt>
                      <c:pt idx="9336">
                        <c:v>609</c:v>
                      </c:pt>
                      <c:pt idx="9337">
                        <c:v>607</c:v>
                      </c:pt>
                      <c:pt idx="9338">
                        <c:v>609</c:v>
                      </c:pt>
                      <c:pt idx="9339">
                        <c:v>613</c:v>
                      </c:pt>
                      <c:pt idx="9340">
                        <c:v>611</c:v>
                      </c:pt>
                      <c:pt idx="9341">
                        <c:v>609</c:v>
                      </c:pt>
                      <c:pt idx="9342">
                        <c:v>606</c:v>
                      </c:pt>
                      <c:pt idx="9343">
                        <c:v>602</c:v>
                      </c:pt>
                      <c:pt idx="9344">
                        <c:v>602</c:v>
                      </c:pt>
                      <c:pt idx="9345">
                        <c:v>597</c:v>
                      </c:pt>
                      <c:pt idx="9346">
                        <c:v>601</c:v>
                      </c:pt>
                      <c:pt idx="9347">
                        <c:v>602</c:v>
                      </c:pt>
                      <c:pt idx="9348">
                        <c:v>605</c:v>
                      </c:pt>
                      <c:pt idx="9349">
                        <c:v>608</c:v>
                      </c:pt>
                      <c:pt idx="9350">
                        <c:v>611</c:v>
                      </c:pt>
                      <c:pt idx="9351">
                        <c:v>607</c:v>
                      </c:pt>
                      <c:pt idx="9352">
                        <c:v>606</c:v>
                      </c:pt>
                      <c:pt idx="9353">
                        <c:v>605</c:v>
                      </c:pt>
                      <c:pt idx="9354">
                        <c:v>609</c:v>
                      </c:pt>
                      <c:pt idx="9355">
                        <c:v>610</c:v>
                      </c:pt>
                      <c:pt idx="9356">
                        <c:v>613</c:v>
                      </c:pt>
                      <c:pt idx="9357">
                        <c:v>613</c:v>
                      </c:pt>
                      <c:pt idx="9358">
                        <c:v>613</c:v>
                      </c:pt>
                      <c:pt idx="9359">
                        <c:v>618</c:v>
                      </c:pt>
                      <c:pt idx="9360">
                        <c:v>613</c:v>
                      </c:pt>
                      <c:pt idx="9361">
                        <c:v>612</c:v>
                      </c:pt>
                      <c:pt idx="9362">
                        <c:v>614</c:v>
                      </c:pt>
                      <c:pt idx="9363">
                        <c:v>614</c:v>
                      </c:pt>
                      <c:pt idx="9364">
                        <c:v>610</c:v>
                      </c:pt>
                      <c:pt idx="9365">
                        <c:v>612</c:v>
                      </c:pt>
                      <c:pt idx="9366">
                        <c:v>616</c:v>
                      </c:pt>
                      <c:pt idx="9367">
                        <c:v>613</c:v>
                      </c:pt>
                      <c:pt idx="9368">
                        <c:v>611</c:v>
                      </c:pt>
                      <c:pt idx="9369">
                        <c:v>612</c:v>
                      </c:pt>
                      <c:pt idx="9370">
                        <c:v>616</c:v>
                      </c:pt>
                      <c:pt idx="9371">
                        <c:v>609</c:v>
                      </c:pt>
                      <c:pt idx="9372">
                        <c:v>607</c:v>
                      </c:pt>
                      <c:pt idx="9373">
                        <c:v>609</c:v>
                      </c:pt>
                      <c:pt idx="9374">
                        <c:v>607</c:v>
                      </c:pt>
                      <c:pt idx="9375">
                        <c:v>613</c:v>
                      </c:pt>
                      <c:pt idx="9376">
                        <c:v>611</c:v>
                      </c:pt>
                      <c:pt idx="9377">
                        <c:v>610</c:v>
                      </c:pt>
                      <c:pt idx="9378">
                        <c:v>604</c:v>
                      </c:pt>
                      <c:pt idx="9379">
                        <c:v>604</c:v>
                      </c:pt>
                      <c:pt idx="9380">
                        <c:v>606</c:v>
                      </c:pt>
                      <c:pt idx="9381">
                        <c:v>608</c:v>
                      </c:pt>
                      <c:pt idx="9382">
                        <c:v>613</c:v>
                      </c:pt>
                      <c:pt idx="9383">
                        <c:v>612</c:v>
                      </c:pt>
                      <c:pt idx="9384">
                        <c:v>607</c:v>
                      </c:pt>
                      <c:pt idx="9385">
                        <c:v>604</c:v>
                      </c:pt>
                      <c:pt idx="9386">
                        <c:v>608</c:v>
                      </c:pt>
                      <c:pt idx="9387">
                        <c:v>611</c:v>
                      </c:pt>
                      <c:pt idx="9388">
                        <c:v>609</c:v>
                      </c:pt>
                      <c:pt idx="9389">
                        <c:v>602</c:v>
                      </c:pt>
                      <c:pt idx="9390">
                        <c:v>602</c:v>
                      </c:pt>
                      <c:pt idx="9391">
                        <c:v>605</c:v>
                      </c:pt>
                      <c:pt idx="9392">
                        <c:v>610</c:v>
                      </c:pt>
                      <c:pt idx="9393">
                        <c:v>614</c:v>
                      </c:pt>
                      <c:pt idx="9394">
                        <c:v>613</c:v>
                      </c:pt>
                      <c:pt idx="9395">
                        <c:v>619</c:v>
                      </c:pt>
                      <c:pt idx="9396">
                        <c:v>616</c:v>
                      </c:pt>
                      <c:pt idx="9397">
                        <c:v>617</c:v>
                      </c:pt>
                      <c:pt idx="9398">
                        <c:v>611</c:v>
                      </c:pt>
                      <c:pt idx="9399">
                        <c:v>609</c:v>
                      </c:pt>
                      <c:pt idx="9400">
                        <c:v>609</c:v>
                      </c:pt>
                      <c:pt idx="9401">
                        <c:v>613</c:v>
                      </c:pt>
                      <c:pt idx="9402">
                        <c:v>611</c:v>
                      </c:pt>
                      <c:pt idx="9403">
                        <c:v>608</c:v>
                      </c:pt>
                      <c:pt idx="9404">
                        <c:v>610</c:v>
                      </c:pt>
                      <c:pt idx="9405">
                        <c:v>607</c:v>
                      </c:pt>
                      <c:pt idx="9406">
                        <c:v>611</c:v>
                      </c:pt>
                      <c:pt idx="9407">
                        <c:v>610</c:v>
                      </c:pt>
                      <c:pt idx="9408">
                        <c:v>609</c:v>
                      </c:pt>
                      <c:pt idx="9409">
                        <c:v>614</c:v>
                      </c:pt>
                      <c:pt idx="9410">
                        <c:v>614</c:v>
                      </c:pt>
                      <c:pt idx="9411">
                        <c:v>616</c:v>
                      </c:pt>
                      <c:pt idx="9412">
                        <c:v>614</c:v>
                      </c:pt>
                      <c:pt idx="9413">
                        <c:v>611</c:v>
                      </c:pt>
                      <c:pt idx="9414">
                        <c:v>613</c:v>
                      </c:pt>
                      <c:pt idx="9415">
                        <c:v>615</c:v>
                      </c:pt>
                      <c:pt idx="9416">
                        <c:v>617</c:v>
                      </c:pt>
                      <c:pt idx="9417">
                        <c:v>616</c:v>
                      </c:pt>
                      <c:pt idx="9418">
                        <c:v>614</c:v>
                      </c:pt>
                      <c:pt idx="9419">
                        <c:v>616</c:v>
                      </c:pt>
                      <c:pt idx="9420">
                        <c:v>618</c:v>
                      </c:pt>
                      <c:pt idx="9421">
                        <c:v>616</c:v>
                      </c:pt>
                      <c:pt idx="9422">
                        <c:v>613</c:v>
                      </c:pt>
                      <c:pt idx="9423">
                        <c:v>610</c:v>
                      </c:pt>
                      <c:pt idx="9424">
                        <c:v>612</c:v>
                      </c:pt>
                      <c:pt idx="9425">
                        <c:v>615</c:v>
                      </c:pt>
                      <c:pt idx="9426">
                        <c:v>615</c:v>
                      </c:pt>
                      <c:pt idx="9427">
                        <c:v>610</c:v>
                      </c:pt>
                      <c:pt idx="9428">
                        <c:v>607</c:v>
                      </c:pt>
                      <c:pt idx="9429">
                        <c:v>603</c:v>
                      </c:pt>
                      <c:pt idx="9430">
                        <c:v>600</c:v>
                      </c:pt>
                      <c:pt idx="9431">
                        <c:v>603</c:v>
                      </c:pt>
                      <c:pt idx="9432">
                        <c:v>607</c:v>
                      </c:pt>
                      <c:pt idx="9433">
                        <c:v>609</c:v>
                      </c:pt>
                      <c:pt idx="9434">
                        <c:v>610</c:v>
                      </c:pt>
                      <c:pt idx="9435">
                        <c:v>604</c:v>
                      </c:pt>
                      <c:pt idx="9436">
                        <c:v>608</c:v>
                      </c:pt>
                      <c:pt idx="9437">
                        <c:v>613</c:v>
                      </c:pt>
                      <c:pt idx="9438">
                        <c:v>612</c:v>
                      </c:pt>
                      <c:pt idx="9439">
                        <c:v>607</c:v>
                      </c:pt>
                      <c:pt idx="9440">
                        <c:v>604</c:v>
                      </c:pt>
                      <c:pt idx="9441">
                        <c:v>608</c:v>
                      </c:pt>
                      <c:pt idx="9442">
                        <c:v>614</c:v>
                      </c:pt>
                      <c:pt idx="9443">
                        <c:v>617</c:v>
                      </c:pt>
                      <c:pt idx="9444">
                        <c:v>615</c:v>
                      </c:pt>
                      <c:pt idx="9445">
                        <c:v>619</c:v>
                      </c:pt>
                      <c:pt idx="9446">
                        <c:v>614</c:v>
                      </c:pt>
                      <c:pt idx="9447">
                        <c:v>615</c:v>
                      </c:pt>
                      <c:pt idx="9448">
                        <c:v>609</c:v>
                      </c:pt>
                      <c:pt idx="9449">
                        <c:v>605</c:v>
                      </c:pt>
                      <c:pt idx="9450">
                        <c:v>607</c:v>
                      </c:pt>
                      <c:pt idx="9451">
                        <c:v>611</c:v>
                      </c:pt>
                      <c:pt idx="9452">
                        <c:v>615</c:v>
                      </c:pt>
                      <c:pt idx="9453">
                        <c:v>610</c:v>
                      </c:pt>
                      <c:pt idx="9454">
                        <c:v>608</c:v>
                      </c:pt>
                      <c:pt idx="9455">
                        <c:v>604</c:v>
                      </c:pt>
                      <c:pt idx="9456">
                        <c:v>610</c:v>
                      </c:pt>
                      <c:pt idx="9457">
                        <c:v>609</c:v>
                      </c:pt>
                      <c:pt idx="9458">
                        <c:v>606</c:v>
                      </c:pt>
                      <c:pt idx="9459">
                        <c:v>604</c:v>
                      </c:pt>
                      <c:pt idx="9460">
                        <c:v>602</c:v>
                      </c:pt>
                      <c:pt idx="9461">
                        <c:v>603</c:v>
                      </c:pt>
                      <c:pt idx="9462">
                        <c:v>607</c:v>
                      </c:pt>
                      <c:pt idx="9463">
                        <c:v>603</c:v>
                      </c:pt>
                      <c:pt idx="9464">
                        <c:v>602</c:v>
                      </c:pt>
                      <c:pt idx="9465">
                        <c:v>606</c:v>
                      </c:pt>
                      <c:pt idx="9466">
                        <c:v>607</c:v>
                      </c:pt>
                      <c:pt idx="9467">
                        <c:v>608</c:v>
                      </c:pt>
                      <c:pt idx="9468">
                        <c:v>603</c:v>
                      </c:pt>
                      <c:pt idx="9469">
                        <c:v>610</c:v>
                      </c:pt>
                      <c:pt idx="9470">
                        <c:v>612</c:v>
                      </c:pt>
                      <c:pt idx="9471">
                        <c:v>610</c:v>
                      </c:pt>
                      <c:pt idx="9472">
                        <c:v>605</c:v>
                      </c:pt>
                      <c:pt idx="9473">
                        <c:v>602</c:v>
                      </c:pt>
                      <c:pt idx="9474">
                        <c:v>600</c:v>
                      </c:pt>
                      <c:pt idx="9475">
                        <c:v>603</c:v>
                      </c:pt>
                      <c:pt idx="9476">
                        <c:v>600</c:v>
                      </c:pt>
                      <c:pt idx="9477">
                        <c:v>602</c:v>
                      </c:pt>
                      <c:pt idx="9478">
                        <c:v>606</c:v>
                      </c:pt>
                      <c:pt idx="9479">
                        <c:v>605</c:v>
                      </c:pt>
                      <c:pt idx="9480">
                        <c:v>610</c:v>
                      </c:pt>
                      <c:pt idx="9481">
                        <c:v>605</c:v>
                      </c:pt>
                      <c:pt idx="9482">
                        <c:v>608</c:v>
                      </c:pt>
                      <c:pt idx="9483">
                        <c:v>614</c:v>
                      </c:pt>
                      <c:pt idx="9484">
                        <c:v>613</c:v>
                      </c:pt>
                      <c:pt idx="9485">
                        <c:v>611</c:v>
                      </c:pt>
                      <c:pt idx="9486">
                        <c:v>607</c:v>
                      </c:pt>
                      <c:pt idx="9487">
                        <c:v>606</c:v>
                      </c:pt>
                      <c:pt idx="9488">
                        <c:v>608</c:v>
                      </c:pt>
                      <c:pt idx="9489">
                        <c:v>609</c:v>
                      </c:pt>
                      <c:pt idx="9490">
                        <c:v>609</c:v>
                      </c:pt>
                      <c:pt idx="9491">
                        <c:v>606</c:v>
                      </c:pt>
                      <c:pt idx="9492">
                        <c:v>608</c:v>
                      </c:pt>
                      <c:pt idx="9493">
                        <c:v>604</c:v>
                      </c:pt>
                      <c:pt idx="9494">
                        <c:v>605</c:v>
                      </c:pt>
                      <c:pt idx="9495">
                        <c:v>605</c:v>
                      </c:pt>
                      <c:pt idx="9496">
                        <c:v>609</c:v>
                      </c:pt>
                      <c:pt idx="9497">
                        <c:v>603</c:v>
                      </c:pt>
                      <c:pt idx="9498">
                        <c:v>595</c:v>
                      </c:pt>
                      <c:pt idx="9499">
                        <c:v>593</c:v>
                      </c:pt>
                      <c:pt idx="9500">
                        <c:v>595</c:v>
                      </c:pt>
                      <c:pt idx="9501">
                        <c:v>600</c:v>
                      </c:pt>
                      <c:pt idx="9502">
                        <c:v>609</c:v>
                      </c:pt>
                      <c:pt idx="9503">
                        <c:v>614</c:v>
                      </c:pt>
                      <c:pt idx="9504">
                        <c:v>613</c:v>
                      </c:pt>
                      <c:pt idx="9505">
                        <c:v>605</c:v>
                      </c:pt>
                      <c:pt idx="9506">
                        <c:v>602</c:v>
                      </c:pt>
                      <c:pt idx="9507">
                        <c:v>602</c:v>
                      </c:pt>
                      <c:pt idx="9508">
                        <c:v>604</c:v>
                      </c:pt>
                      <c:pt idx="9509">
                        <c:v>601</c:v>
                      </c:pt>
                      <c:pt idx="9510">
                        <c:v>602</c:v>
                      </c:pt>
                      <c:pt idx="9511">
                        <c:v>605</c:v>
                      </c:pt>
                      <c:pt idx="9512">
                        <c:v>614</c:v>
                      </c:pt>
                      <c:pt idx="9513">
                        <c:v>613</c:v>
                      </c:pt>
                      <c:pt idx="9514">
                        <c:v>613</c:v>
                      </c:pt>
                      <c:pt idx="9515">
                        <c:v>613</c:v>
                      </c:pt>
                      <c:pt idx="9516">
                        <c:v>609</c:v>
                      </c:pt>
                      <c:pt idx="9517">
                        <c:v>604</c:v>
                      </c:pt>
                      <c:pt idx="9518">
                        <c:v>609</c:v>
                      </c:pt>
                      <c:pt idx="9519">
                        <c:v>608</c:v>
                      </c:pt>
                      <c:pt idx="9520">
                        <c:v>609</c:v>
                      </c:pt>
                      <c:pt idx="9521">
                        <c:v>595</c:v>
                      </c:pt>
                      <c:pt idx="9522">
                        <c:v>590</c:v>
                      </c:pt>
                      <c:pt idx="9523">
                        <c:v>595</c:v>
                      </c:pt>
                      <c:pt idx="9524">
                        <c:v>609</c:v>
                      </c:pt>
                      <c:pt idx="9525">
                        <c:v>611</c:v>
                      </c:pt>
                      <c:pt idx="9526">
                        <c:v>602</c:v>
                      </c:pt>
                      <c:pt idx="9527">
                        <c:v>597</c:v>
                      </c:pt>
                      <c:pt idx="9528">
                        <c:v>599</c:v>
                      </c:pt>
                      <c:pt idx="9529">
                        <c:v>604</c:v>
                      </c:pt>
                      <c:pt idx="9530">
                        <c:v>606</c:v>
                      </c:pt>
                      <c:pt idx="9531">
                        <c:v>609</c:v>
                      </c:pt>
                      <c:pt idx="9532">
                        <c:v>608</c:v>
                      </c:pt>
                      <c:pt idx="9533">
                        <c:v>607</c:v>
                      </c:pt>
                      <c:pt idx="9534">
                        <c:v>607</c:v>
                      </c:pt>
                      <c:pt idx="9535">
                        <c:v>614</c:v>
                      </c:pt>
                      <c:pt idx="9536">
                        <c:v>612</c:v>
                      </c:pt>
                      <c:pt idx="9537">
                        <c:v>616</c:v>
                      </c:pt>
                      <c:pt idx="9538">
                        <c:v>616</c:v>
                      </c:pt>
                      <c:pt idx="9539">
                        <c:v>621</c:v>
                      </c:pt>
                      <c:pt idx="9540">
                        <c:v>614</c:v>
                      </c:pt>
                      <c:pt idx="9541">
                        <c:v>606</c:v>
                      </c:pt>
                      <c:pt idx="9542">
                        <c:v>603</c:v>
                      </c:pt>
                      <c:pt idx="9543">
                        <c:v>603</c:v>
                      </c:pt>
                      <c:pt idx="9544">
                        <c:v>614</c:v>
                      </c:pt>
                      <c:pt idx="9545">
                        <c:v>615</c:v>
                      </c:pt>
                      <c:pt idx="9546">
                        <c:v>614</c:v>
                      </c:pt>
                      <c:pt idx="9547">
                        <c:v>615</c:v>
                      </c:pt>
                      <c:pt idx="9548">
                        <c:v>614</c:v>
                      </c:pt>
                      <c:pt idx="9549">
                        <c:v>613</c:v>
                      </c:pt>
                      <c:pt idx="9550">
                        <c:v>611</c:v>
                      </c:pt>
                      <c:pt idx="9551">
                        <c:v>614</c:v>
                      </c:pt>
                      <c:pt idx="9552">
                        <c:v>615</c:v>
                      </c:pt>
                      <c:pt idx="9553">
                        <c:v>612</c:v>
                      </c:pt>
                      <c:pt idx="9554">
                        <c:v>604</c:v>
                      </c:pt>
                      <c:pt idx="9555">
                        <c:v>606</c:v>
                      </c:pt>
                      <c:pt idx="9556">
                        <c:v>604</c:v>
                      </c:pt>
                      <c:pt idx="9557">
                        <c:v>604</c:v>
                      </c:pt>
                      <c:pt idx="9558">
                        <c:v>603</c:v>
                      </c:pt>
                      <c:pt idx="9559">
                        <c:v>599</c:v>
                      </c:pt>
                      <c:pt idx="9560">
                        <c:v>600</c:v>
                      </c:pt>
                      <c:pt idx="9561">
                        <c:v>604</c:v>
                      </c:pt>
                      <c:pt idx="9562">
                        <c:v>611</c:v>
                      </c:pt>
                      <c:pt idx="9563">
                        <c:v>610</c:v>
                      </c:pt>
                      <c:pt idx="9564">
                        <c:v>619</c:v>
                      </c:pt>
                      <c:pt idx="9565">
                        <c:v>612</c:v>
                      </c:pt>
                      <c:pt idx="9566">
                        <c:v>612</c:v>
                      </c:pt>
                      <c:pt idx="9567">
                        <c:v>607</c:v>
                      </c:pt>
                      <c:pt idx="9568">
                        <c:v>613</c:v>
                      </c:pt>
                      <c:pt idx="9569">
                        <c:v>617</c:v>
                      </c:pt>
                      <c:pt idx="9570">
                        <c:v>619</c:v>
                      </c:pt>
                      <c:pt idx="9571">
                        <c:v>615</c:v>
                      </c:pt>
                      <c:pt idx="9572">
                        <c:v>612</c:v>
                      </c:pt>
                      <c:pt idx="9573">
                        <c:v>613</c:v>
                      </c:pt>
                      <c:pt idx="9574">
                        <c:v>618</c:v>
                      </c:pt>
                      <c:pt idx="9575">
                        <c:v>616</c:v>
                      </c:pt>
                      <c:pt idx="9576">
                        <c:v>619</c:v>
                      </c:pt>
                      <c:pt idx="9577">
                        <c:v>615</c:v>
                      </c:pt>
                      <c:pt idx="9578">
                        <c:v>613</c:v>
                      </c:pt>
                      <c:pt idx="9579">
                        <c:v>614</c:v>
                      </c:pt>
                      <c:pt idx="9580">
                        <c:v>613</c:v>
                      </c:pt>
                      <c:pt idx="9581">
                        <c:v>617</c:v>
                      </c:pt>
                      <c:pt idx="9582">
                        <c:v>618</c:v>
                      </c:pt>
                      <c:pt idx="9583">
                        <c:v>619</c:v>
                      </c:pt>
                      <c:pt idx="9584">
                        <c:v>619</c:v>
                      </c:pt>
                      <c:pt idx="9585">
                        <c:v>615</c:v>
                      </c:pt>
                      <c:pt idx="9586">
                        <c:v>617</c:v>
                      </c:pt>
                      <c:pt idx="9587">
                        <c:v>616</c:v>
                      </c:pt>
                      <c:pt idx="9588">
                        <c:v>614</c:v>
                      </c:pt>
                      <c:pt idx="9589">
                        <c:v>617</c:v>
                      </c:pt>
                      <c:pt idx="9590">
                        <c:v>609</c:v>
                      </c:pt>
                      <c:pt idx="9591">
                        <c:v>611</c:v>
                      </c:pt>
                      <c:pt idx="9592">
                        <c:v>607</c:v>
                      </c:pt>
                      <c:pt idx="9593">
                        <c:v>606</c:v>
                      </c:pt>
                      <c:pt idx="9594">
                        <c:v>607</c:v>
                      </c:pt>
                      <c:pt idx="9595">
                        <c:v>610</c:v>
                      </c:pt>
                      <c:pt idx="9596">
                        <c:v>608</c:v>
                      </c:pt>
                      <c:pt idx="9597">
                        <c:v>608</c:v>
                      </c:pt>
                      <c:pt idx="9598">
                        <c:v>603</c:v>
                      </c:pt>
                      <c:pt idx="9599">
                        <c:v>608</c:v>
                      </c:pt>
                      <c:pt idx="9600">
                        <c:v>610</c:v>
                      </c:pt>
                      <c:pt idx="9601">
                        <c:v>614</c:v>
                      </c:pt>
                      <c:pt idx="9602">
                        <c:v>617</c:v>
                      </c:pt>
                      <c:pt idx="9603">
                        <c:v>622</c:v>
                      </c:pt>
                      <c:pt idx="9604">
                        <c:v>623</c:v>
                      </c:pt>
                      <c:pt idx="9605">
                        <c:v>621</c:v>
                      </c:pt>
                      <c:pt idx="9606">
                        <c:v>623</c:v>
                      </c:pt>
                      <c:pt idx="9607">
                        <c:v>626</c:v>
                      </c:pt>
                      <c:pt idx="9608">
                        <c:v>628</c:v>
                      </c:pt>
                      <c:pt idx="9609">
                        <c:v>618</c:v>
                      </c:pt>
                      <c:pt idx="9610">
                        <c:v>613</c:v>
                      </c:pt>
                      <c:pt idx="9611">
                        <c:v>605</c:v>
                      </c:pt>
                      <c:pt idx="9612">
                        <c:v>606</c:v>
                      </c:pt>
                      <c:pt idx="9613">
                        <c:v>605</c:v>
                      </c:pt>
                      <c:pt idx="9614">
                        <c:v>605</c:v>
                      </c:pt>
                      <c:pt idx="9615">
                        <c:v>611</c:v>
                      </c:pt>
                      <c:pt idx="9616">
                        <c:v>609</c:v>
                      </c:pt>
                      <c:pt idx="9617">
                        <c:v>613</c:v>
                      </c:pt>
                      <c:pt idx="9618">
                        <c:v>617</c:v>
                      </c:pt>
                      <c:pt idx="9619">
                        <c:v>622</c:v>
                      </c:pt>
                      <c:pt idx="9620">
                        <c:v>619</c:v>
                      </c:pt>
                      <c:pt idx="9621">
                        <c:v>610</c:v>
                      </c:pt>
                      <c:pt idx="9622">
                        <c:v>606</c:v>
                      </c:pt>
                      <c:pt idx="9623">
                        <c:v>606</c:v>
                      </c:pt>
                      <c:pt idx="9624">
                        <c:v>607</c:v>
                      </c:pt>
                      <c:pt idx="9625">
                        <c:v>607</c:v>
                      </c:pt>
                      <c:pt idx="9626">
                        <c:v>608</c:v>
                      </c:pt>
                      <c:pt idx="9627">
                        <c:v>608</c:v>
                      </c:pt>
                      <c:pt idx="9628">
                        <c:v>616</c:v>
                      </c:pt>
                      <c:pt idx="9629">
                        <c:v>608</c:v>
                      </c:pt>
                      <c:pt idx="9630">
                        <c:v>611</c:v>
                      </c:pt>
                      <c:pt idx="9631">
                        <c:v>610</c:v>
                      </c:pt>
                      <c:pt idx="9632">
                        <c:v>611</c:v>
                      </c:pt>
                      <c:pt idx="9633">
                        <c:v>613</c:v>
                      </c:pt>
                      <c:pt idx="9634">
                        <c:v>610</c:v>
                      </c:pt>
                      <c:pt idx="9635">
                        <c:v>611</c:v>
                      </c:pt>
                      <c:pt idx="9636">
                        <c:v>614</c:v>
                      </c:pt>
                      <c:pt idx="9637">
                        <c:v>614</c:v>
                      </c:pt>
                      <c:pt idx="9638">
                        <c:v>617</c:v>
                      </c:pt>
                      <c:pt idx="9639">
                        <c:v>616</c:v>
                      </c:pt>
                      <c:pt idx="9640">
                        <c:v>617</c:v>
                      </c:pt>
                      <c:pt idx="9641">
                        <c:v>618</c:v>
                      </c:pt>
                      <c:pt idx="9642">
                        <c:v>618</c:v>
                      </c:pt>
                      <c:pt idx="9643">
                        <c:v>615</c:v>
                      </c:pt>
                      <c:pt idx="9644">
                        <c:v>619</c:v>
                      </c:pt>
                      <c:pt idx="9645">
                        <c:v>618</c:v>
                      </c:pt>
                      <c:pt idx="9646">
                        <c:v>616</c:v>
                      </c:pt>
                      <c:pt idx="9647">
                        <c:v>614</c:v>
                      </c:pt>
                      <c:pt idx="9648">
                        <c:v>615</c:v>
                      </c:pt>
                      <c:pt idx="9649">
                        <c:v>613</c:v>
                      </c:pt>
                      <c:pt idx="9650">
                        <c:v>615</c:v>
                      </c:pt>
                      <c:pt idx="9651">
                        <c:v>618</c:v>
                      </c:pt>
                      <c:pt idx="9652">
                        <c:v>619</c:v>
                      </c:pt>
                      <c:pt idx="9653">
                        <c:v>619</c:v>
                      </c:pt>
                      <c:pt idx="9654">
                        <c:v>614</c:v>
                      </c:pt>
                      <c:pt idx="9655">
                        <c:v>614</c:v>
                      </c:pt>
                      <c:pt idx="9656">
                        <c:v>606</c:v>
                      </c:pt>
                      <c:pt idx="9657">
                        <c:v>605</c:v>
                      </c:pt>
                      <c:pt idx="9658">
                        <c:v>602</c:v>
                      </c:pt>
                      <c:pt idx="9659">
                        <c:v>606</c:v>
                      </c:pt>
                      <c:pt idx="9660">
                        <c:v>606</c:v>
                      </c:pt>
                      <c:pt idx="9661">
                        <c:v>609</c:v>
                      </c:pt>
                      <c:pt idx="9662">
                        <c:v>611</c:v>
                      </c:pt>
                      <c:pt idx="9663">
                        <c:v>614</c:v>
                      </c:pt>
                      <c:pt idx="9664">
                        <c:v>610</c:v>
                      </c:pt>
                      <c:pt idx="9665">
                        <c:v>607</c:v>
                      </c:pt>
                      <c:pt idx="9666">
                        <c:v>609</c:v>
                      </c:pt>
                      <c:pt idx="9667">
                        <c:v>609</c:v>
                      </c:pt>
                      <c:pt idx="9668">
                        <c:v>605</c:v>
                      </c:pt>
                      <c:pt idx="9669">
                        <c:v>607</c:v>
                      </c:pt>
                      <c:pt idx="9670">
                        <c:v>606</c:v>
                      </c:pt>
                      <c:pt idx="9671">
                        <c:v>605</c:v>
                      </c:pt>
                      <c:pt idx="9672">
                        <c:v>604</c:v>
                      </c:pt>
                      <c:pt idx="9673">
                        <c:v>606</c:v>
                      </c:pt>
                      <c:pt idx="9674">
                        <c:v>613</c:v>
                      </c:pt>
                      <c:pt idx="9675">
                        <c:v>616</c:v>
                      </c:pt>
                      <c:pt idx="9676">
                        <c:v>616</c:v>
                      </c:pt>
                      <c:pt idx="9677">
                        <c:v>616</c:v>
                      </c:pt>
                      <c:pt idx="9678">
                        <c:v>614</c:v>
                      </c:pt>
                      <c:pt idx="9679">
                        <c:v>612</c:v>
                      </c:pt>
                      <c:pt idx="9680">
                        <c:v>614</c:v>
                      </c:pt>
                      <c:pt idx="9681">
                        <c:v>613</c:v>
                      </c:pt>
                      <c:pt idx="9682">
                        <c:v>615</c:v>
                      </c:pt>
                      <c:pt idx="9683">
                        <c:v>616</c:v>
                      </c:pt>
                      <c:pt idx="9684">
                        <c:v>618</c:v>
                      </c:pt>
                      <c:pt idx="9685">
                        <c:v>622</c:v>
                      </c:pt>
                      <c:pt idx="9686">
                        <c:v>621</c:v>
                      </c:pt>
                      <c:pt idx="9687">
                        <c:v>619</c:v>
                      </c:pt>
                      <c:pt idx="9688">
                        <c:v>616</c:v>
                      </c:pt>
                      <c:pt idx="9689">
                        <c:v>615</c:v>
                      </c:pt>
                      <c:pt idx="9690">
                        <c:v>617</c:v>
                      </c:pt>
                      <c:pt idx="9691">
                        <c:v>615</c:v>
                      </c:pt>
                      <c:pt idx="9692">
                        <c:v>619</c:v>
                      </c:pt>
                      <c:pt idx="9693">
                        <c:v>616</c:v>
                      </c:pt>
                      <c:pt idx="9694">
                        <c:v>617</c:v>
                      </c:pt>
                      <c:pt idx="9695">
                        <c:v>616</c:v>
                      </c:pt>
                      <c:pt idx="9696">
                        <c:v>618</c:v>
                      </c:pt>
                      <c:pt idx="9697">
                        <c:v>627</c:v>
                      </c:pt>
                      <c:pt idx="9698">
                        <c:v>631</c:v>
                      </c:pt>
                      <c:pt idx="9699">
                        <c:v>629</c:v>
                      </c:pt>
                      <c:pt idx="9700">
                        <c:v>629</c:v>
                      </c:pt>
                      <c:pt idx="9701">
                        <c:v>628</c:v>
                      </c:pt>
                      <c:pt idx="9702">
                        <c:v>625</c:v>
                      </c:pt>
                      <c:pt idx="9703">
                        <c:v>622</c:v>
                      </c:pt>
                      <c:pt idx="9704">
                        <c:v>619</c:v>
                      </c:pt>
                      <c:pt idx="9705">
                        <c:v>623</c:v>
                      </c:pt>
                      <c:pt idx="9706">
                        <c:v>625</c:v>
                      </c:pt>
                      <c:pt idx="9707">
                        <c:v>625</c:v>
                      </c:pt>
                      <c:pt idx="9708">
                        <c:v>626</c:v>
                      </c:pt>
                      <c:pt idx="9709">
                        <c:v>622</c:v>
                      </c:pt>
                      <c:pt idx="9710">
                        <c:v>622</c:v>
                      </c:pt>
                      <c:pt idx="9711">
                        <c:v>628</c:v>
                      </c:pt>
                      <c:pt idx="9712">
                        <c:v>626</c:v>
                      </c:pt>
                      <c:pt idx="9713">
                        <c:v>629</c:v>
                      </c:pt>
                      <c:pt idx="9714">
                        <c:v>624</c:v>
                      </c:pt>
                      <c:pt idx="9715">
                        <c:v>626</c:v>
                      </c:pt>
                      <c:pt idx="9716">
                        <c:v>618</c:v>
                      </c:pt>
                      <c:pt idx="9717">
                        <c:v>623</c:v>
                      </c:pt>
                      <c:pt idx="9718">
                        <c:v>620</c:v>
                      </c:pt>
                      <c:pt idx="9719">
                        <c:v>624</c:v>
                      </c:pt>
                      <c:pt idx="9720">
                        <c:v>622</c:v>
                      </c:pt>
                      <c:pt idx="9721">
                        <c:v>626</c:v>
                      </c:pt>
                      <c:pt idx="9722">
                        <c:v>625</c:v>
                      </c:pt>
                      <c:pt idx="9723">
                        <c:v>626</c:v>
                      </c:pt>
                      <c:pt idx="9724">
                        <c:v>626</c:v>
                      </c:pt>
                      <c:pt idx="9725">
                        <c:v>625</c:v>
                      </c:pt>
                      <c:pt idx="9726">
                        <c:v>625</c:v>
                      </c:pt>
                      <c:pt idx="9727">
                        <c:v>625</c:v>
                      </c:pt>
                      <c:pt idx="9728">
                        <c:v>627</c:v>
                      </c:pt>
                      <c:pt idx="9729">
                        <c:v>629</c:v>
                      </c:pt>
                      <c:pt idx="9730">
                        <c:v>629</c:v>
                      </c:pt>
                      <c:pt idx="9731">
                        <c:v>626</c:v>
                      </c:pt>
                      <c:pt idx="9732">
                        <c:v>628</c:v>
                      </c:pt>
                      <c:pt idx="9733">
                        <c:v>625</c:v>
                      </c:pt>
                      <c:pt idx="9734">
                        <c:v>623</c:v>
                      </c:pt>
                      <c:pt idx="9735">
                        <c:v>623</c:v>
                      </c:pt>
                      <c:pt idx="9736">
                        <c:v>620</c:v>
                      </c:pt>
                      <c:pt idx="9737">
                        <c:v>621</c:v>
                      </c:pt>
                      <c:pt idx="9738">
                        <c:v>619</c:v>
                      </c:pt>
                      <c:pt idx="9739">
                        <c:v>617</c:v>
                      </c:pt>
                      <c:pt idx="9740">
                        <c:v>622</c:v>
                      </c:pt>
                      <c:pt idx="9741">
                        <c:v>629</c:v>
                      </c:pt>
                      <c:pt idx="9742">
                        <c:v>629</c:v>
                      </c:pt>
                      <c:pt idx="9743">
                        <c:v>630</c:v>
                      </c:pt>
                      <c:pt idx="9744">
                        <c:v>629</c:v>
                      </c:pt>
                      <c:pt idx="9745">
                        <c:v>626</c:v>
                      </c:pt>
                      <c:pt idx="9746">
                        <c:v>627</c:v>
                      </c:pt>
                      <c:pt idx="9747">
                        <c:v>629</c:v>
                      </c:pt>
                      <c:pt idx="9748">
                        <c:v>628</c:v>
                      </c:pt>
                      <c:pt idx="9749">
                        <c:v>625</c:v>
                      </c:pt>
                      <c:pt idx="9750">
                        <c:v>617</c:v>
                      </c:pt>
                      <c:pt idx="9751">
                        <c:v>615</c:v>
                      </c:pt>
                      <c:pt idx="9752">
                        <c:v>615</c:v>
                      </c:pt>
                      <c:pt idx="9753">
                        <c:v>620</c:v>
                      </c:pt>
                      <c:pt idx="9754">
                        <c:v>620</c:v>
                      </c:pt>
                      <c:pt idx="9755">
                        <c:v>617</c:v>
                      </c:pt>
                      <c:pt idx="9756">
                        <c:v>614</c:v>
                      </c:pt>
                      <c:pt idx="9757">
                        <c:v>613</c:v>
                      </c:pt>
                      <c:pt idx="9758">
                        <c:v>612</c:v>
                      </c:pt>
                      <c:pt idx="9759">
                        <c:v>604</c:v>
                      </c:pt>
                      <c:pt idx="9760">
                        <c:v>604</c:v>
                      </c:pt>
                      <c:pt idx="9761">
                        <c:v>606</c:v>
                      </c:pt>
                      <c:pt idx="9762">
                        <c:v>609</c:v>
                      </c:pt>
                      <c:pt idx="9763">
                        <c:v>610</c:v>
                      </c:pt>
                      <c:pt idx="9764">
                        <c:v>613</c:v>
                      </c:pt>
                      <c:pt idx="9765">
                        <c:v>620</c:v>
                      </c:pt>
                      <c:pt idx="9766">
                        <c:v>621</c:v>
                      </c:pt>
                      <c:pt idx="9767">
                        <c:v>610</c:v>
                      </c:pt>
                      <c:pt idx="9768">
                        <c:v>611</c:v>
                      </c:pt>
                      <c:pt idx="9769">
                        <c:v>614</c:v>
                      </c:pt>
                      <c:pt idx="9770">
                        <c:v>616</c:v>
                      </c:pt>
                      <c:pt idx="9771">
                        <c:v>617</c:v>
                      </c:pt>
                      <c:pt idx="9772">
                        <c:v>616</c:v>
                      </c:pt>
                      <c:pt idx="9773">
                        <c:v>618</c:v>
                      </c:pt>
                      <c:pt idx="9774">
                        <c:v>613</c:v>
                      </c:pt>
                      <c:pt idx="9775">
                        <c:v>610</c:v>
                      </c:pt>
                      <c:pt idx="9776">
                        <c:v>609</c:v>
                      </c:pt>
                      <c:pt idx="9777">
                        <c:v>614</c:v>
                      </c:pt>
                      <c:pt idx="9778">
                        <c:v>610</c:v>
                      </c:pt>
                      <c:pt idx="9779">
                        <c:v>623</c:v>
                      </c:pt>
                      <c:pt idx="9780">
                        <c:v>623</c:v>
                      </c:pt>
                      <c:pt idx="9781">
                        <c:v>619</c:v>
                      </c:pt>
                      <c:pt idx="9782">
                        <c:v>612</c:v>
                      </c:pt>
                      <c:pt idx="9783">
                        <c:v>612</c:v>
                      </c:pt>
                      <c:pt idx="9784">
                        <c:v>609</c:v>
                      </c:pt>
                      <c:pt idx="9785">
                        <c:v>616</c:v>
                      </c:pt>
                      <c:pt idx="9786">
                        <c:v>605</c:v>
                      </c:pt>
                      <c:pt idx="9787">
                        <c:v>603</c:v>
                      </c:pt>
                      <c:pt idx="9788">
                        <c:v>603</c:v>
                      </c:pt>
                      <c:pt idx="9789">
                        <c:v>606</c:v>
                      </c:pt>
                      <c:pt idx="9790">
                        <c:v>610</c:v>
                      </c:pt>
                      <c:pt idx="9791">
                        <c:v>613</c:v>
                      </c:pt>
                      <c:pt idx="9792">
                        <c:v>616</c:v>
                      </c:pt>
                      <c:pt idx="9793">
                        <c:v>615</c:v>
                      </c:pt>
                      <c:pt idx="9794">
                        <c:v>607</c:v>
                      </c:pt>
                      <c:pt idx="9795">
                        <c:v>609</c:v>
                      </c:pt>
                      <c:pt idx="9796">
                        <c:v>611</c:v>
                      </c:pt>
                      <c:pt idx="9797">
                        <c:v>609</c:v>
                      </c:pt>
                      <c:pt idx="9798">
                        <c:v>607</c:v>
                      </c:pt>
                      <c:pt idx="9799">
                        <c:v>606</c:v>
                      </c:pt>
                      <c:pt idx="9800">
                        <c:v>613</c:v>
                      </c:pt>
                      <c:pt idx="9801">
                        <c:v>616</c:v>
                      </c:pt>
                      <c:pt idx="9802">
                        <c:v>619</c:v>
                      </c:pt>
                      <c:pt idx="9803">
                        <c:v>617</c:v>
                      </c:pt>
                      <c:pt idx="9804">
                        <c:v>618</c:v>
                      </c:pt>
                      <c:pt idx="9805">
                        <c:v>612</c:v>
                      </c:pt>
                      <c:pt idx="9806">
                        <c:v>613</c:v>
                      </c:pt>
                      <c:pt idx="9807">
                        <c:v>618</c:v>
                      </c:pt>
                      <c:pt idx="9808">
                        <c:v>613</c:v>
                      </c:pt>
                      <c:pt idx="9809">
                        <c:v>615</c:v>
                      </c:pt>
                      <c:pt idx="9810">
                        <c:v>611</c:v>
                      </c:pt>
                      <c:pt idx="9811">
                        <c:v>616</c:v>
                      </c:pt>
                      <c:pt idx="9812">
                        <c:v>615</c:v>
                      </c:pt>
                      <c:pt idx="9813">
                        <c:v>617</c:v>
                      </c:pt>
                      <c:pt idx="9814">
                        <c:v>614</c:v>
                      </c:pt>
                      <c:pt idx="9815">
                        <c:v>608</c:v>
                      </c:pt>
                      <c:pt idx="9816">
                        <c:v>612</c:v>
                      </c:pt>
                      <c:pt idx="9817">
                        <c:v>614</c:v>
                      </c:pt>
                      <c:pt idx="9818">
                        <c:v>619</c:v>
                      </c:pt>
                      <c:pt idx="9819">
                        <c:v>617</c:v>
                      </c:pt>
                      <c:pt idx="9820">
                        <c:v>623</c:v>
                      </c:pt>
                      <c:pt idx="9821">
                        <c:v>622</c:v>
                      </c:pt>
                      <c:pt idx="9822">
                        <c:v>613</c:v>
                      </c:pt>
                      <c:pt idx="9823">
                        <c:v>613</c:v>
                      </c:pt>
                      <c:pt idx="9824">
                        <c:v>612</c:v>
                      </c:pt>
                      <c:pt idx="9825">
                        <c:v>617</c:v>
                      </c:pt>
                      <c:pt idx="9826">
                        <c:v>614</c:v>
                      </c:pt>
                      <c:pt idx="9827">
                        <c:v>610</c:v>
                      </c:pt>
                      <c:pt idx="9828">
                        <c:v>612</c:v>
                      </c:pt>
                      <c:pt idx="9829">
                        <c:v>612</c:v>
                      </c:pt>
                      <c:pt idx="9830">
                        <c:v>615</c:v>
                      </c:pt>
                      <c:pt idx="9831">
                        <c:v>612</c:v>
                      </c:pt>
                      <c:pt idx="9832">
                        <c:v>614</c:v>
                      </c:pt>
                      <c:pt idx="9833">
                        <c:v>609</c:v>
                      </c:pt>
                      <c:pt idx="9834">
                        <c:v>611</c:v>
                      </c:pt>
                      <c:pt idx="9835">
                        <c:v>610</c:v>
                      </c:pt>
                      <c:pt idx="9836">
                        <c:v>610</c:v>
                      </c:pt>
                      <c:pt idx="9837">
                        <c:v>611</c:v>
                      </c:pt>
                      <c:pt idx="9838">
                        <c:v>609</c:v>
                      </c:pt>
                      <c:pt idx="9839">
                        <c:v>613</c:v>
                      </c:pt>
                      <c:pt idx="9840">
                        <c:v>610</c:v>
                      </c:pt>
                      <c:pt idx="9841">
                        <c:v>611</c:v>
                      </c:pt>
                      <c:pt idx="9842">
                        <c:v>610</c:v>
                      </c:pt>
                      <c:pt idx="9843">
                        <c:v>606</c:v>
                      </c:pt>
                      <c:pt idx="9844">
                        <c:v>612</c:v>
                      </c:pt>
                      <c:pt idx="9845">
                        <c:v>608</c:v>
                      </c:pt>
                      <c:pt idx="9846">
                        <c:v>610</c:v>
                      </c:pt>
                      <c:pt idx="9847">
                        <c:v>606</c:v>
                      </c:pt>
                      <c:pt idx="9848">
                        <c:v>612</c:v>
                      </c:pt>
                      <c:pt idx="9849">
                        <c:v>612</c:v>
                      </c:pt>
                      <c:pt idx="9850">
                        <c:v>612</c:v>
                      </c:pt>
                      <c:pt idx="9851">
                        <c:v>612</c:v>
                      </c:pt>
                      <c:pt idx="9852">
                        <c:v>614</c:v>
                      </c:pt>
                      <c:pt idx="9853">
                        <c:v>620</c:v>
                      </c:pt>
                      <c:pt idx="9854">
                        <c:v>621</c:v>
                      </c:pt>
                      <c:pt idx="9855">
                        <c:v>620</c:v>
                      </c:pt>
                      <c:pt idx="9856">
                        <c:v>616</c:v>
                      </c:pt>
                      <c:pt idx="9857">
                        <c:v>611</c:v>
                      </c:pt>
                      <c:pt idx="9858">
                        <c:v>608</c:v>
                      </c:pt>
                      <c:pt idx="9859">
                        <c:v>607</c:v>
                      </c:pt>
                      <c:pt idx="9860">
                        <c:v>607</c:v>
                      </c:pt>
                      <c:pt idx="9861">
                        <c:v>611</c:v>
                      </c:pt>
                      <c:pt idx="9862">
                        <c:v>615</c:v>
                      </c:pt>
                      <c:pt idx="9863">
                        <c:v>616</c:v>
                      </c:pt>
                      <c:pt idx="9864">
                        <c:v>612</c:v>
                      </c:pt>
                      <c:pt idx="9865">
                        <c:v>610</c:v>
                      </c:pt>
                      <c:pt idx="9866">
                        <c:v>612</c:v>
                      </c:pt>
                      <c:pt idx="9867">
                        <c:v>615</c:v>
                      </c:pt>
                      <c:pt idx="9868">
                        <c:v>615</c:v>
                      </c:pt>
                      <c:pt idx="9869">
                        <c:v>615</c:v>
                      </c:pt>
                      <c:pt idx="9870">
                        <c:v>616</c:v>
                      </c:pt>
                      <c:pt idx="9871">
                        <c:v>610</c:v>
                      </c:pt>
                      <c:pt idx="9872">
                        <c:v>612</c:v>
                      </c:pt>
                      <c:pt idx="9873">
                        <c:v>607</c:v>
                      </c:pt>
                      <c:pt idx="9874">
                        <c:v>604</c:v>
                      </c:pt>
                      <c:pt idx="9875">
                        <c:v>605</c:v>
                      </c:pt>
                      <c:pt idx="9876">
                        <c:v>606</c:v>
                      </c:pt>
                      <c:pt idx="9877">
                        <c:v>607</c:v>
                      </c:pt>
                      <c:pt idx="9878">
                        <c:v>607</c:v>
                      </c:pt>
                      <c:pt idx="9879">
                        <c:v>610</c:v>
                      </c:pt>
                      <c:pt idx="9880">
                        <c:v>610</c:v>
                      </c:pt>
                      <c:pt idx="9881">
                        <c:v>604</c:v>
                      </c:pt>
                      <c:pt idx="9882">
                        <c:v>602</c:v>
                      </c:pt>
                      <c:pt idx="9883">
                        <c:v>602</c:v>
                      </c:pt>
                      <c:pt idx="9884">
                        <c:v>606</c:v>
                      </c:pt>
                      <c:pt idx="9885">
                        <c:v>604</c:v>
                      </c:pt>
                      <c:pt idx="9886">
                        <c:v>602</c:v>
                      </c:pt>
                      <c:pt idx="9887">
                        <c:v>602</c:v>
                      </c:pt>
                      <c:pt idx="9888">
                        <c:v>601</c:v>
                      </c:pt>
                      <c:pt idx="9889">
                        <c:v>599</c:v>
                      </c:pt>
                      <c:pt idx="9890">
                        <c:v>599</c:v>
                      </c:pt>
                      <c:pt idx="9891">
                        <c:v>601</c:v>
                      </c:pt>
                      <c:pt idx="9892">
                        <c:v>609</c:v>
                      </c:pt>
                      <c:pt idx="9893">
                        <c:v>607</c:v>
                      </c:pt>
                      <c:pt idx="9894">
                        <c:v>612</c:v>
                      </c:pt>
                      <c:pt idx="9895">
                        <c:v>612</c:v>
                      </c:pt>
                      <c:pt idx="9896">
                        <c:v>605</c:v>
                      </c:pt>
                      <c:pt idx="9897">
                        <c:v>602</c:v>
                      </c:pt>
                      <c:pt idx="9898">
                        <c:v>595</c:v>
                      </c:pt>
                      <c:pt idx="9899">
                        <c:v>603</c:v>
                      </c:pt>
                      <c:pt idx="9900">
                        <c:v>608</c:v>
                      </c:pt>
                      <c:pt idx="9901">
                        <c:v>607</c:v>
                      </c:pt>
                      <c:pt idx="9902">
                        <c:v>604</c:v>
                      </c:pt>
                      <c:pt idx="9903">
                        <c:v>608</c:v>
                      </c:pt>
                      <c:pt idx="9904">
                        <c:v>610</c:v>
                      </c:pt>
                      <c:pt idx="9905">
                        <c:v>608</c:v>
                      </c:pt>
                      <c:pt idx="9906">
                        <c:v>607</c:v>
                      </c:pt>
                      <c:pt idx="9907">
                        <c:v>603</c:v>
                      </c:pt>
                      <c:pt idx="9908">
                        <c:v>608</c:v>
                      </c:pt>
                      <c:pt idx="9909">
                        <c:v>610</c:v>
                      </c:pt>
                      <c:pt idx="9910">
                        <c:v>604</c:v>
                      </c:pt>
                      <c:pt idx="9911">
                        <c:v>607</c:v>
                      </c:pt>
                      <c:pt idx="9912">
                        <c:v>604</c:v>
                      </c:pt>
                      <c:pt idx="9913">
                        <c:v>612</c:v>
                      </c:pt>
                      <c:pt idx="9914">
                        <c:v>615</c:v>
                      </c:pt>
                      <c:pt idx="9915">
                        <c:v>614</c:v>
                      </c:pt>
                      <c:pt idx="9916">
                        <c:v>616</c:v>
                      </c:pt>
                      <c:pt idx="9917">
                        <c:v>611</c:v>
                      </c:pt>
                      <c:pt idx="9918">
                        <c:v>616</c:v>
                      </c:pt>
                      <c:pt idx="9919">
                        <c:v>605</c:v>
                      </c:pt>
                      <c:pt idx="9920">
                        <c:v>601</c:v>
                      </c:pt>
                      <c:pt idx="9921">
                        <c:v>591</c:v>
                      </c:pt>
                      <c:pt idx="9922">
                        <c:v>600</c:v>
                      </c:pt>
                      <c:pt idx="9923">
                        <c:v>604</c:v>
                      </c:pt>
                      <c:pt idx="9924">
                        <c:v>612</c:v>
                      </c:pt>
                      <c:pt idx="9925">
                        <c:v>608</c:v>
                      </c:pt>
                      <c:pt idx="9926">
                        <c:v>611</c:v>
                      </c:pt>
                      <c:pt idx="9927">
                        <c:v>610</c:v>
                      </c:pt>
                      <c:pt idx="9928">
                        <c:v>606</c:v>
                      </c:pt>
                      <c:pt idx="9929">
                        <c:v>607</c:v>
                      </c:pt>
                      <c:pt idx="9930">
                        <c:v>609</c:v>
                      </c:pt>
                      <c:pt idx="9931">
                        <c:v>614</c:v>
                      </c:pt>
                      <c:pt idx="9932">
                        <c:v>617</c:v>
                      </c:pt>
                      <c:pt idx="9933">
                        <c:v>619</c:v>
                      </c:pt>
                      <c:pt idx="9934">
                        <c:v>617</c:v>
                      </c:pt>
                      <c:pt idx="9935">
                        <c:v>611</c:v>
                      </c:pt>
                      <c:pt idx="9936">
                        <c:v>606</c:v>
                      </c:pt>
                      <c:pt idx="9937">
                        <c:v>609</c:v>
                      </c:pt>
                      <c:pt idx="9938">
                        <c:v>613</c:v>
                      </c:pt>
                      <c:pt idx="9939">
                        <c:v>616</c:v>
                      </c:pt>
                      <c:pt idx="9940">
                        <c:v>611</c:v>
                      </c:pt>
                      <c:pt idx="9941">
                        <c:v>609</c:v>
                      </c:pt>
                      <c:pt idx="9942">
                        <c:v>609</c:v>
                      </c:pt>
                      <c:pt idx="9943">
                        <c:v>611</c:v>
                      </c:pt>
                      <c:pt idx="9944">
                        <c:v>607</c:v>
                      </c:pt>
                      <c:pt idx="9945">
                        <c:v>611</c:v>
                      </c:pt>
                      <c:pt idx="9946">
                        <c:v>611</c:v>
                      </c:pt>
                      <c:pt idx="9947">
                        <c:v>613</c:v>
                      </c:pt>
                      <c:pt idx="9948">
                        <c:v>613</c:v>
                      </c:pt>
                      <c:pt idx="9949">
                        <c:v>610</c:v>
                      </c:pt>
                      <c:pt idx="9950">
                        <c:v>614</c:v>
                      </c:pt>
                      <c:pt idx="9951">
                        <c:v>617</c:v>
                      </c:pt>
                      <c:pt idx="9952">
                        <c:v>616</c:v>
                      </c:pt>
                      <c:pt idx="9953">
                        <c:v>613</c:v>
                      </c:pt>
                      <c:pt idx="9954">
                        <c:v>614</c:v>
                      </c:pt>
                      <c:pt idx="9955">
                        <c:v>618</c:v>
                      </c:pt>
                      <c:pt idx="9956">
                        <c:v>613</c:v>
                      </c:pt>
                      <c:pt idx="9957">
                        <c:v>616</c:v>
                      </c:pt>
                      <c:pt idx="9958">
                        <c:v>616</c:v>
                      </c:pt>
                      <c:pt idx="9959">
                        <c:v>616</c:v>
                      </c:pt>
                      <c:pt idx="9960">
                        <c:v>613</c:v>
                      </c:pt>
                      <c:pt idx="9961">
                        <c:v>609</c:v>
                      </c:pt>
                      <c:pt idx="9962">
                        <c:v>613</c:v>
                      </c:pt>
                      <c:pt idx="9963">
                        <c:v>616</c:v>
                      </c:pt>
                      <c:pt idx="9964">
                        <c:v>614</c:v>
                      </c:pt>
                      <c:pt idx="9965">
                        <c:v>613</c:v>
                      </c:pt>
                      <c:pt idx="9966">
                        <c:v>612</c:v>
                      </c:pt>
                      <c:pt idx="9967">
                        <c:v>616</c:v>
                      </c:pt>
                      <c:pt idx="9968">
                        <c:v>616</c:v>
                      </c:pt>
                      <c:pt idx="9969">
                        <c:v>616</c:v>
                      </c:pt>
                      <c:pt idx="9970">
                        <c:v>614</c:v>
                      </c:pt>
                      <c:pt idx="9971">
                        <c:v>610</c:v>
                      </c:pt>
                      <c:pt idx="9972">
                        <c:v>612</c:v>
                      </c:pt>
                      <c:pt idx="9973">
                        <c:v>612</c:v>
                      </c:pt>
                      <c:pt idx="9974">
                        <c:v>619</c:v>
                      </c:pt>
                      <c:pt idx="9975">
                        <c:v>614</c:v>
                      </c:pt>
                      <c:pt idx="9976">
                        <c:v>621</c:v>
                      </c:pt>
                      <c:pt idx="9977">
                        <c:v>617</c:v>
                      </c:pt>
                      <c:pt idx="9978">
                        <c:v>614</c:v>
                      </c:pt>
                      <c:pt idx="9979">
                        <c:v>610</c:v>
                      </c:pt>
                      <c:pt idx="9980">
                        <c:v>607</c:v>
                      </c:pt>
                      <c:pt idx="9981">
                        <c:v>609</c:v>
                      </c:pt>
                      <c:pt idx="9982">
                        <c:v>611</c:v>
                      </c:pt>
                      <c:pt idx="9983">
                        <c:v>617</c:v>
                      </c:pt>
                      <c:pt idx="9984">
                        <c:v>618</c:v>
                      </c:pt>
                      <c:pt idx="9985">
                        <c:v>610</c:v>
                      </c:pt>
                      <c:pt idx="9986">
                        <c:v>616</c:v>
                      </c:pt>
                      <c:pt idx="9987">
                        <c:v>613</c:v>
                      </c:pt>
                      <c:pt idx="9988">
                        <c:v>614</c:v>
                      </c:pt>
                      <c:pt idx="9989">
                        <c:v>603</c:v>
                      </c:pt>
                      <c:pt idx="9990">
                        <c:v>607</c:v>
                      </c:pt>
                      <c:pt idx="9991">
                        <c:v>605</c:v>
                      </c:pt>
                      <c:pt idx="9992">
                        <c:v>604</c:v>
                      </c:pt>
                      <c:pt idx="9993">
                        <c:v>605</c:v>
                      </c:pt>
                      <c:pt idx="9994">
                        <c:v>604</c:v>
                      </c:pt>
                      <c:pt idx="9995">
                        <c:v>609</c:v>
                      </c:pt>
                      <c:pt idx="9996">
                        <c:v>607</c:v>
                      </c:pt>
                      <c:pt idx="9997">
                        <c:v>609</c:v>
                      </c:pt>
                      <c:pt idx="9998">
                        <c:v>610</c:v>
                      </c:pt>
                      <c:pt idx="9999">
                        <c:v>608</c:v>
                      </c:pt>
                      <c:pt idx="10000">
                        <c:v>613</c:v>
                      </c:pt>
                      <c:pt idx="10001">
                        <c:v>606</c:v>
                      </c:pt>
                      <c:pt idx="10002">
                        <c:v>608</c:v>
                      </c:pt>
                      <c:pt idx="10003">
                        <c:v>604</c:v>
                      </c:pt>
                      <c:pt idx="10004">
                        <c:v>609</c:v>
                      </c:pt>
                      <c:pt idx="10005">
                        <c:v>609</c:v>
                      </c:pt>
                      <c:pt idx="10006">
                        <c:v>605</c:v>
                      </c:pt>
                      <c:pt idx="10007">
                        <c:v>609</c:v>
                      </c:pt>
                      <c:pt idx="10008">
                        <c:v>605</c:v>
                      </c:pt>
                      <c:pt idx="10009">
                        <c:v>612</c:v>
                      </c:pt>
                      <c:pt idx="10010">
                        <c:v>614</c:v>
                      </c:pt>
                      <c:pt idx="10011">
                        <c:v>608</c:v>
                      </c:pt>
                      <c:pt idx="10012">
                        <c:v>612</c:v>
                      </c:pt>
                      <c:pt idx="10013">
                        <c:v>606</c:v>
                      </c:pt>
                      <c:pt idx="10014">
                        <c:v>613</c:v>
                      </c:pt>
                      <c:pt idx="10015">
                        <c:v>610</c:v>
                      </c:pt>
                      <c:pt idx="10016">
                        <c:v>614</c:v>
                      </c:pt>
                      <c:pt idx="10017">
                        <c:v>613</c:v>
                      </c:pt>
                      <c:pt idx="10018">
                        <c:v>610</c:v>
                      </c:pt>
                      <c:pt idx="10019">
                        <c:v>612</c:v>
                      </c:pt>
                      <c:pt idx="10020">
                        <c:v>609</c:v>
                      </c:pt>
                      <c:pt idx="10021">
                        <c:v>610</c:v>
                      </c:pt>
                      <c:pt idx="10022">
                        <c:v>610</c:v>
                      </c:pt>
                      <c:pt idx="10023">
                        <c:v>606</c:v>
                      </c:pt>
                      <c:pt idx="10024">
                        <c:v>606</c:v>
                      </c:pt>
                      <c:pt idx="10025">
                        <c:v>607</c:v>
                      </c:pt>
                      <c:pt idx="10026">
                        <c:v>612</c:v>
                      </c:pt>
                      <c:pt idx="10027">
                        <c:v>611</c:v>
                      </c:pt>
                      <c:pt idx="10028">
                        <c:v>613</c:v>
                      </c:pt>
                      <c:pt idx="10029">
                        <c:v>614</c:v>
                      </c:pt>
                      <c:pt idx="10030">
                        <c:v>614</c:v>
                      </c:pt>
                      <c:pt idx="10031">
                        <c:v>613</c:v>
                      </c:pt>
                      <c:pt idx="10032">
                        <c:v>612</c:v>
                      </c:pt>
                      <c:pt idx="10033">
                        <c:v>612</c:v>
                      </c:pt>
                      <c:pt idx="10034">
                        <c:v>608</c:v>
                      </c:pt>
                      <c:pt idx="10035">
                        <c:v>609</c:v>
                      </c:pt>
                      <c:pt idx="10036">
                        <c:v>606</c:v>
                      </c:pt>
                      <c:pt idx="10037">
                        <c:v>612</c:v>
                      </c:pt>
                      <c:pt idx="10038">
                        <c:v>612</c:v>
                      </c:pt>
                      <c:pt idx="10039">
                        <c:v>610</c:v>
                      </c:pt>
                      <c:pt idx="10040">
                        <c:v>612</c:v>
                      </c:pt>
                      <c:pt idx="10041">
                        <c:v>612</c:v>
                      </c:pt>
                      <c:pt idx="10042">
                        <c:v>613</c:v>
                      </c:pt>
                      <c:pt idx="10043">
                        <c:v>611</c:v>
                      </c:pt>
                      <c:pt idx="10044">
                        <c:v>614</c:v>
                      </c:pt>
                      <c:pt idx="10045">
                        <c:v>616</c:v>
                      </c:pt>
                      <c:pt idx="10046">
                        <c:v>621</c:v>
                      </c:pt>
                      <c:pt idx="10047">
                        <c:v>621</c:v>
                      </c:pt>
                      <c:pt idx="10048">
                        <c:v>622</c:v>
                      </c:pt>
                      <c:pt idx="10049">
                        <c:v>621</c:v>
                      </c:pt>
                      <c:pt idx="10050">
                        <c:v>618</c:v>
                      </c:pt>
                      <c:pt idx="10051">
                        <c:v>616</c:v>
                      </c:pt>
                      <c:pt idx="10052">
                        <c:v>619</c:v>
                      </c:pt>
                      <c:pt idx="10053">
                        <c:v>622</c:v>
                      </c:pt>
                      <c:pt idx="10054">
                        <c:v>620</c:v>
                      </c:pt>
                      <c:pt idx="10055">
                        <c:v>614</c:v>
                      </c:pt>
                      <c:pt idx="10056">
                        <c:v>615</c:v>
                      </c:pt>
                      <c:pt idx="10057">
                        <c:v>615</c:v>
                      </c:pt>
                      <c:pt idx="10058">
                        <c:v>617</c:v>
                      </c:pt>
                      <c:pt idx="10059">
                        <c:v>618</c:v>
                      </c:pt>
                      <c:pt idx="10060">
                        <c:v>622</c:v>
                      </c:pt>
                      <c:pt idx="10061">
                        <c:v>619</c:v>
                      </c:pt>
                      <c:pt idx="10062">
                        <c:v>618</c:v>
                      </c:pt>
                      <c:pt idx="10063">
                        <c:v>613</c:v>
                      </c:pt>
                      <c:pt idx="10064">
                        <c:v>617</c:v>
                      </c:pt>
                      <c:pt idx="10065">
                        <c:v>619</c:v>
                      </c:pt>
                      <c:pt idx="10066">
                        <c:v>617</c:v>
                      </c:pt>
                      <c:pt idx="10067">
                        <c:v>613</c:v>
                      </c:pt>
                      <c:pt idx="10068">
                        <c:v>615</c:v>
                      </c:pt>
                      <c:pt idx="10069">
                        <c:v>619</c:v>
                      </c:pt>
                      <c:pt idx="10070">
                        <c:v>617</c:v>
                      </c:pt>
                      <c:pt idx="10071">
                        <c:v>615</c:v>
                      </c:pt>
                      <c:pt idx="10072">
                        <c:v>609</c:v>
                      </c:pt>
                      <c:pt idx="10073">
                        <c:v>614</c:v>
                      </c:pt>
                      <c:pt idx="10074">
                        <c:v>610</c:v>
                      </c:pt>
                      <c:pt idx="10075">
                        <c:v>612</c:v>
                      </c:pt>
                      <c:pt idx="10076">
                        <c:v>612</c:v>
                      </c:pt>
                      <c:pt idx="10077">
                        <c:v>613</c:v>
                      </c:pt>
                      <c:pt idx="10078">
                        <c:v>615</c:v>
                      </c:pt>
                      <c:pt idx="10079">
                        <c:v>616</c:v>
                      </c:pt>
                      <c:pt idx="10080">
                        <c:v>617</c:v>
                      </c:pt>
                      <c:pt idx="10081">
                        <c:v>618</c:v>
                      </c:pt>
                      <c:pt idx="10082">
                        <c:v>617</c:v>
                      </c:pt>
                      <c:pt idx="10083">
                        <c:v>616</c:v>
                      </c:pt>
                      <c:pt idx="10084">
                        <c:v>613</c:v>
                      </c:pt>
                      <c:pt idx="10085">
                        <c:v>607</c:v>
                      </c:pt>
                      <c:pt idx="10086">
                        <c:v>608</c:v>
                      </c:pt>
                      <c:pt idx="10087">
                        <c:v>604</c:v>
                      </c:pt>
                      <c:pt idx="10088">
                        <c:v>607</c:v>
                      </c:pt>
                      <c:pt idx="10089">
                        <c:v>609</c:v>
                      </c:pt>
                      <c:pt idx="10090">
                        <c:v>614</c:v>
                      </c:pt>
                      <c:pt idx="10091">
                        <c:v>616</c:v>
                      </c:pt>
                      <c:pt idx="10092">
                        <c:v>612</c:v>
                      </c:pt>
                      <c:pt idx="10093">
                        <c:v>609</c:v>
                      </c:pt>
                      <c:pt idx="10094">
                        <c:v>610</c:v>
                      </c:pt>
                      <c:pt idx="10095">
                        <c:v>613</c:v>
                      </c:pt>
                      <c:pt idx="10096">
                        <c:v>616</c:v>
                      </c:pt>
                      <c:pt idx="10097">
                        <c:v>614</c:v>
                      </c:pt>
                      <c:pt idx="10098">
                        <c:v>616</c:v>
                      </c:pt>
                      <c:pt idx="10099">
                        <c:v>610</c:v>
                      </c:pt>
                      <c:pt idx="10100">
                        <c:v>616</c:v>
                      </c:pt>
                      <c:pt idx="10101">
                        <c:v>613</c:v>
                      </c:pt>
                      <c:pt idx="10102">
                        <c:v>614</c:v>
                      </c:pt>
                      <c:pt idx="10103">
                        <c:v>611</c:v>
                      </c:pt>
                      <c:pt idx="10104">
                        <c:v>610</c:v>
                      </c:pt>
                      <c:pt idx="10105">
                        <c:v>611</c:v>
                      </c:pt>
                      <c:pt idx="10106">
                        <c:v>608</c:v>
                      </c:pt>
                      <c:pt idx="10107">
                        <c:v>614</c:v>
                      </c:pt>
                      <c:pt idx="10108">
                        <c:v>611</c:v>
                      </c:pt>
                      <c:pt idx="10109">
                        <c:v>612</c:v>
                      </c:pt>
                      <c:pt idx="10110">
                        <c:v>613</c:v>
                      </c:pt>
                      <c:pt idx="10111">
                        <c:v>609</c:v>
                      </c:pt>
                      <c:pt idx="10112">
                        <c:v>611</c:v>
                      </c:pt>
                      <c:pt idx="10113">
                        <c:v>608</c:v>
                      </c:pt>
                      <c:pt idx="10114">
                        <c:v>619</c:v>
                      </c:pt>
                      <c:pt idx="10115">
                        <c:v>615</c:v>
                      </c:pt>
                      <c:pt idx="10116">
                        <c:v>619</c:v>
                      </c:pt>
                      <c:pt idx="10117">
                        <c:v>616</c:v>
                      </c:pt>
                      <c:pt idx="10118">
                        <c:v>620</c:v>
                      </c:pt>
                      <c:pt idx="10119">
                        <c:v>626</c:v>
                      </c:pt>
                      <c:pt idx="10120">
                        <c:v>632</c:v>
                      </c:pt>
                      <c:pt idx="10121">
                        <c:v>631</c:v>
                      </c:pt>
                      <c:pt idx="10122">
                        <c:v>622</c:v>
                      </c:pt>
                      <c:pt idx="10123">
                        <c:v>616</c:v>
                      </c:pt>
                      <c:pt idx="10124">
                        <c:v>609</c:v>
                      </c:pt>
                      <c:pt idx="10125">
                        <c:v>610</c:v>
                      </c:pt>
                      <c:pt idx="10126">
                        <c:v>618</c:v>
                      </c:pt>
                      <c:pt idx="10127">
                        <c:v>612</c:v>
                      </c:pt>
                      <c:pt idx="10128">
                        <c:v>592</c:v>
                      </c:pt>
                      <c:pt idx="10129">
                        <c:v>586</c:v>
                      </c:pt>
                      <c:pt idx="10130">
                        <c:v>587</c:v>
                      </c:pt>
                      <c:pt idx="10131">
                        <c:v>613</c:v>
                      </c:pt>
                      <c:pt idx="10132">
                        <c:v>622</c:v>
                      </c:pt>
                      <c:pt idx="10133">
                        <c:v>616</c:v>
                      </c:pt>
                      <c:pt idx="10134">
                        <c:v>614</c:v>
                      </c:pt>
                      <c:pt idx="10135">
                        <c:v>610</c:v>
                      </c:pt>
                      <c:pt idx="10136">
                        <c:v>605</c:v>
                      </c:pt>
                      <c:pt idx="10137">
                        <c:v>606</c:v>
                      </c:pt>
                      <c:pt idx="10138">
                        <c:v>615</c:v>
                      </c:pt>
                      <c:pt idx="10139">
                        <c:v>614</c:v>
                      </c:pt>
                      <c:pt idx="10140">
                        <c:v>621</c:v>
                      </c:pt>
                      <c:pt idx="10141">
                        <c:v>621</c:v>
                      </c:pt>
                      <c:pt idx="10142">
                        <c:v>620</c:v>
                      </c:pt>
                      <c:pt idx="10143">
                        <c:v>617</c:v>
                      </c:pt>
                      <c:pt idx="10144">
                        <c:v>616</c:v>
                      </c:pt>
                      <c:pt idx="10145">
                        <c:v>618</c:v>
                      </c:pt>
                      <c:pt idx="10146">
                        <c:v>616</c:v>
                      </c:pt>
                      <c:pt idx="10147">
                        <c:v>618</c:v>
                      </c:pt>
                      <c:pt idx="10148">
                        <c:v>619</c:v>
                      </c:pt>
                      <c:pt idx="10149">
                        <c:v>621</c:v>
                      </c:pt>
                      <c:pt idx="10150">
                        <c:v>617</c:v>
                      </c:pt>
                      <c:pt idx="10151">
                        <c:v>613</c:v>
                      </c:pt>
                      <c:pt idx="10152">
                        <c:v>609</c:v>
                      </c:pt>
                      <c:pt idx="10153">
                        <c:v>608</c:v>
                      </c:pt>
                      <c:pt idx="10154">
                        <c:v>610</c:v>
                      </c:pt>
                      <c:pt idx="10155">
                        <c:v>615</c:v>
                      </c:pt>
                      <c:pt idx="10156">
                        <c:v>618</c:v>
                      </c:pt>
                      <c:pt idx="10157">
                        <c:v>613</c:v>
                      </c:pt>
                      <c:pt idx="10158">
                        <c:v>614</c:v>
                      </c:pt>
                      <c:pt idx="10159">
                        <c:v>616</c:v>
                      </c:pt>
                      <c:pt idx="10160">
                        <c:v>627</c:v>
                      </c:pt>
                      <c:pt idx="10161">
                        <c:v>627</c:v>
                      </c:pt>
                      <c:pt idx="10162">
                        <c:v>623</c:v>
                      </c:pt>
                      <c:pt idx="10163">
                        <c:v>617</c:v>
                      </c:pt>
                      <c:pt idx="10164">
                        <c:v>616</c:v>
                      </c:pt>
                      <c:pt idx="10165">
                        <c:v>621</c:v>
                      </c:pt>
                      <c:pt idx="10166">
                        <c:v>622</c:v>
                      </c:pt>
                      <c:pt idx="10167">
                        <c:v>619</c:v>
                      </c:pt>
                      <c:pt idx="10168">
                        <c:v>623</c:v>
                      </c:pt>
                      <c:pt idx="10169">
                        <c:v>617</c:v>
                      </c:pt>
                      <c:pt idx="10170">
                        <c:v>621</c:v>
                      </c:pt>
                      <c:pt idx="10171">
                        <c:v>616</c:v>
                      </c:pt>
                      <c:pt idx="10172">
                        <c:v>618</c:v>
                      </c:pt>
                      <c:pt idx="10173">
                        <c:v>617</c:v>
                      </c:pt>
                      <c:pt idx="10174">
                        <c:v>612</c:v>
                      </c:pt>
                      <c:pt idx="10175">
                        <c:v>617</c:v>
                      </c:pt>
                      <c:pt idx="10176">
                        <c:v>613</c:v>
                      </c:pt>
                      <c:pt idx="10177">
                        <c:v>623</c:v>
                      </c:pt>
                      <c:pt idx="10178">
                        <c:v>619</c:v>
                      </c:pt>
                      <c:pt idx="10179">
                        <c:v>618</c:v>
                      </c:pt>
                      <c:pt idx="10180">
                        <c:v>615</c:v>
                      </c:pt>
                      <c:pt idx="10181">
                        <c:v>608</c:v>
                      </c:pt>
                      <c:pt idx="10182">
                        <c:v>610</c:v>
                      </c:pt>
                      <c:pt idx="10183">
                        <c:v>605</c:v>
                      </c:pt>
                      <c:pt idx="10184">
                        <c:v>615</c:v>
                      </c:pt>
                      <c:pt idx="10185">
                        <c:v>611</c:v>
                      </c:pt>
                      <c:pt idx="10186">
                        <c:v>614</c:v>
                      </c:pt>
                      <c:pt idx="10187">
                        <c:v>612</c:v>
                      </c:pt>
                      <c:pt idx="10188">
                        <c:v>608</c:v>
                      </c:pt>
                      <c:pt idx="10189">
                        <c:v>608</c:v>
                      </c:pt>
                      <c:pt idx="10190">
                        <c:v>610</c:v>
                      </c:pt>
                      <c:pt idx="10191">
                        <c:v>620</c:v>
                      </c:pt>
                      <c:pt idx="10192">
                        <c:v>613</c:v>
                      </c:pt>
                      <c:pt idx="10193">
                        <c:v>620</c:v>
                      </c:pt>
                      <c:pt idx="10194">
                        <c:v>618</c:v>
                      </c:pt>
                      <c:pt idx="10195">
                        <c:v>620</c:v>
                      </c:pt>
                      <c:pt idx="10196">
                        <c:v>616</c:v>
                      </c:pt>
                      <c:pt idx="10197">
                        <c:v>603</c:v>
                      </c:pt>
                      <c:pt idx="10198">
                        <c:v>601</c:v>
                      </c:pt>
                      <c:pt idx="10199">
                        <c:v>597</c:v>
                      </c:pt>
                      <c:pt idx="10200">
                        <c:v>605</c:v>
                      </c:pt>
                      <c:pt idx="10201">
                        <c:v>606</c:v>
                      </c:pt>
                      <c:pt idx="10202">
                        <c:v>612</c:v>
                      </c:pt>
                      <c:pt idx="10203">
                        <c:v>614</c:v>
                      </c:pt>
                      <c:pt idx="10204">
                        <c:v>622</c:v>
                      </c:pt>
                      <c:pt idx="10205">
                        <c:v>620</c:v>
                      </c:pt>
                      <c:pt idx="10206">
                        <c:v>616</c:v>
                      </c:pt>
                      <c:pt idx="10207">
                        <c:v>619</c:v>
                      </c:pt>
                      <c:pt idx="10208">
                        <c:v>619</c:v>
                      </c:pt>
                      <c:pt idx="10209">
                        <c:v>625</c:v>
                      </c:pt>
                      <c:pt idx="10210">
                        <c:v>617</c:v>
                      </c:pt>
                      <c:pt idx="10211">
                        <c:v>615</c:v>
                      </c:pt>
                      <c:pt idx="10212">
                        <c:v>610</c:v>
                      </c:pt>
                      <c:pt idx="10213">
                        <c:v>618</c:v>
                      </c:pt>
                      <c:pt idx="10214">
                        <c:v>618</c:v>
                      </c:pt>
                      <c:pt idx="10215">
                        <c:v>621</c:v>
                      </c:pt>
                      <c:pt idx="10216">
                        <c:v>620</c:v>
                      </c:pt>
                      <c:pt idx="10217">
                        <c:v>622</c:v>
                      </c:pt>
                      <c:pt idx="10218">
                        <c:v>620</c:v>
                      </c:pt>
                      <c:pt idx="10219">
                        <c:v>611</c:v>
                      </c:pt>
                      <c:pt idx="10220">
                        <c:v>607</c:v>
                      </c:pt>
                      <c:pt idx="10221">
                        <c:v>611</c:v>
                      </c:pt>
                      <c:pt idx="10222">
                        <c:v>610</c:v>
                      </c:pt>
                      <c:pt idx="10223">
                        <c:v>614</c:v>
                      </c:pt>
                      <c:pt idx="10224">
                        <c:v>612</c:v>
                      </c:pt>
                      <c:pt idx="10225">
                        <c:v>613</c:v>
                      </c:pt>
                      <c:pt idx="10226">
                        <c:v>611</c:v>
                      </c:pt>
                      <c:pt idx="10227">
                        <c:v>614</c:v>
                      </c:pt>
                      <c:pt idx="10228">
                        <c:v>616</c:v>
                      </c:pt>
                      <c:pt idx="10229">
                        <c:v>613</c:v>
                      </c:pt>
                      <c:pt idx="10230">
                        <c:v>611</c:v>
                      </c:pt>
                      <c:pt idx="10231">
                        <c:v>607</c:v>
                      </c:pt>
                      <c:pt idx="10232">
                        <c:v>608</c:v>
                      </c:pt>
                      <c:pt idx="10233">
                        <c:v>610</c:v>
                      </c:pt>
                      <c:pt idx="10234">
                        <c:v>620</c:v>
                      </c:pt>
                      <c:pt idx="10235">
                        <c:v>614</c:v>
                      </c:pt>
                      <c:pt idx="10236">
                        <c:v>614</c:v>
                      </c:pt>
                      <c:pt idx="10237">
                        <c:v>611</c:v>
                      </c:pt>
                      <c:pt idx="10238">
                        <c:v>611</c:v>
                      </c:pt>
                      <c:pt idx="10239">
                        <c:v>612</c:v>
                      </c:pt>
                      <c:pt idx="10240">
                        <c:v>615</c:v>
                      </c:pt>
                      <c:pt idx="10241">
                        <c:v>618</c:v>
                      </c:pt>
                      <c:pt idx="10242">
                        <c:v>613</c:v>
                      </c:pt>
                      <c:pt idx="10243">
                        <c:v>615</c:v>
                      </c:pt>
                      <c:pt idx="10244">
                        <c:v>610</c:v>
                      </c:pt>
                      <c:pt idx="10245">
                        <c:v>613</c:v>
                      </c:pt>
                      <c:pt idx="10246">
                        <c:v>610</c:v>
                      </c:pt>
                      <c:pt idx="10247">
                        <c:v>617</c:v>
                      </c:pt>
                      <c:pt idx="10248">
                        <c:v>617</c:v>
                      </c:pt>
                      <c:pt idx="10249">
                        <c:v>613</c:v>
                      </c:pt>
                      <c:pt idx="10250">
                        <c:v>609</c:v>
                      </c:pt>
                      <c:pt idx="10251">
                        <c:v>609</c:v>
                      </c:pt>
                      <c:pt idx="10252">
                        <c:v>611</c:v>
                      </c:pt>
                      <c:pt idx="10253">
                        <c:v>612</c:v>
                      </c:pt>
                      <c:pt idx="10254">
                        <c:v>612</c:v>
                      </c:pt>
                      <c:pt idx="10255">
                        <c:v>612</c:v>
                      </c:pt>
                      <c:pt idx="10256">
                        <c:v>609</c:v>
                      </c:pt>
                      <c:pt idx="10257">
                        <c:v>611</c:v>
                      </c:pt>
                      <c:pt idx="10258">
                        <c:v>608</c:v>
                      </c:pt>
                      <c:pt idx="10259">
                        <c:v>612</c:v>
                      </c:pt>
                      <c:pt idx="10260">
                        <c:v>606</c:v>
                      </c:pt>
                      <c:pt idx="10261">
                        <c:v>603</c:v>
                      </c:pt>
                      <c:pt idx="10262">
                        <c:v>603</c:v>
                      </c:pt>
                      <c:pt idx="10263">
                        <c:v>609</c:v>
                      </c:pt>
                      <c:pt idx="10264">
                        <c:v>612</c:v>
                      </c:pt>
                      <c:pt idx="10265">
                        <c:v>605</c:v>
                      </c:pt>
                      <c:pt idx="10266">
                        <c:v>602</c:v>
                      </c:pt>
                      <c:pt idx="10267">
                        <c:v>602</c:v>
                      </c:pt>
                      <c:pt idx="10268">
                        <c:v>604</c:v>
                      </c:pt>
                      <c:pt idx="10269">
                        <c:v>612</c:v>
                      </c:pt>
                      <c:pt idx="10270">
                        <c:v>613</c:v>
                      </c:pt>
                      <c:pt idx="10271">
                        <c:v>618</c:v>
                      </c:pt>
                      <c:pt idx="10272">
                        <c:v>619</c:v>
                      </c:pt>
                      <c:pt idx="10273">
                        <c:v>621</c:v>
                      </c:pt>
                      <c:pt idx="10274">
                        <c:v>620</c:v>
                      </c:pt>
                      <c:pt idx="10275">
                        <c:v>618</c:v>
                      </c:pt>
                      <c:pt idx="10276">
                        <c:v>612</c:v>
                      </c:pt>
                      <c:pt idx="10277">
                        <c:v>616</c:v>
                      </c:pt>
                      <c:pt idx="10278">
                        <c:v>600</c:v>
                      </c:pt>
                      <c:pt idx="10279">
                        <c:v>594</c:v>
                      </c:pt>
                      <c:pt idx="10280">
                        <c:v>608</c:v>
                      </c:pt>
                      <c:pt idx="10281">
                        <c:v>629</c:v>
                      </c:pt>
                      <c:pt idx="10282">
                        <c:v>636</c:v>
                      </c:pt>
                      <c:pt idx="10283">
                        <c:v>631</c:v>
                      </c:pt>
                      <c:pt idx="10284">
                        <c:v>629</c:v>
                      </c:pt>
                      <c:pt idx="10285">
                        <c:v>624</c:v>
                      </c:pt>
                      <c:pt idx="10286">
                        <c:v>613</c:v>
                      </c:pt>
                      <c:pt idx="10287">
                        <c:v>613</c:v>
                      </c:pt>
                      <c:pt idx="10288">
                        <c:v>615</c:v>
                      </c:pt>
                      <c:pt idx="10289">
                        <c:v>619</c:v>
                      </c:pt>
                      <c:pt idx="10290">
                        <c:v>617</c:v>
                      </c:pt>
                      <c:pt idx="10291">
                        <c:v>621</c:v>
                      </c:pt>
                      <c:pt idx="10292">
                        <c:v>618</c:v>
                      </c:pt>
                      <c:pt idx="10293">
                        <c:v>612</c:v>
                      </c:pt>
                      <c:pt idx="10294">
                        <c:v>615</c:v>
                      </c:pt>
                      <c:pt idx="10295">
                        <c:v>610</c:v>
                      </c:pt>
                      <c:pt idx="10296">
                        <c:v>614</c:v>
                      </c:pt>
                      <c:pt idx="10297">
                        <c:v>616</c:v>
                      </c:pt>
                      <c:pt idx="10298">
                        <c:v>616</c:v>
                      </c:pt>
                      <c:pt idx="10299">
                        <c:v>608</c:v>
                      </c:pt>
                      <c:pt idx="10300">
                        <c:v>599</c:v>
                      </c:pt>
                      <c:pt idx="10301">
                        <c:v>602</c:v>
                      </c:pt>
                      <c:pt idx="10302">
                        <c:v>606</c:v>
                      </c:pt>
                      <c:pt idx="10303">
                        <c:v>611</c:v>
                      </c:pt>
                      <c:pt idx="10304">
                        <c:v>614</c:v>
                      </c:pt>
                      <c:pt idx="10305">
                        <c:v>611</c:v>
                      </c:pt>
                      <c:pt idx="10306">
                        <c:v>610</c:v>
                      </c:pt>
                      <c:pt idx="10307">
                        <c:v>607</c:v>
                      </c:pt>
                      <c:pt idx="10308">
                        <c:v>612</c:v>
                      </c:pt>
                      <c:pt idx="10309">
                        <c:v>609</c:v>
                      </c:pt>
                      <c:pt idx="10310">
                        <c:v>606</c:v>
                      </c:pt>
                      <c:pt idx="10311">
                        <c:v>605</c:v>
                      </c:pt>
                      <c:pt idx="10312">
                        <c:v>612</c:v>
                      </c:pt>
                      <c:pt idx="10313">
                        <c:v>612</c:v>
                      </c:pt>
                      <c:pt idx="10314">
                        <c:v>615</c:v>
                      </c:pt>
                      <c:pt idx="10315">
                        <c:v>611</c:v>
                      </c:pt>
                      <c:pt idx="10316">
                        <c:v>613</c:v>
                      </c:pt>
                      <c:pt idx="10317">
                        <c:v>614</c:v>
                      </c:pt>
                      <c:pt idx="10318">
                        <c:v>607</c:v>
                      </c:pt>
                      <c:pt idx="10319">
                        <c:v>612</c:v>
                      </c:pt>
                      <c:pt idx="10320">
                        <c:v>610</c:v>
                      </c:pt>
                      <c:pt idx="10321">
                        <c:v>611</c:v>
                      </c:pt>
                      <c:pt idx="10322">
                        <c:v>614</c:v>
                      </c:pt>
                      <c:pt idx="10323">
                        <c:v>611</c:v>
                      </c:pt>
                      <c:pt idx="10324">
                        <c:v>611</c:v>
                      </c:pt>
                      <c:pt idx="10325">
                        <c:v>609</c:v>
                      </c:pt>
                      <c:pt idx="10326">
                        <c:v>612</c:v>
                      </c:pt>
                      <c:pt idx="10327">
                        <c:v>614</c:v>
                      </c:pt>
                      <c:pt idx="10328">
                        <c:v>612</c:v>
                      </c:pt>
                      <c:pt idx="10329">
                        <c:v>606</c:v>
                      </c:pt>
                      <c:pt idx="10330">
                        <c:v>604</c:v>
                      </c:pt>
                      <c:pt idx="10331">
                        <c:v>608</c:v>
                      </c:pt>
                      <c:pt idx="10332">
                        <c:v>610</c:v>
                      </c:pt>
                      <c:pt idx="10333">
                        <c:v>612</c:v>
                      </c:pt>
                      <c:pt idx="10334">
                        <c:v>611</c:v>
                      </c:pt>
                      <c:pt idx="10335">
                        <c:v>605</c:v>
                      </c:pt>
                      <c:pt idx="10336">
                        <c:v>606</c:v>
                      </c:pt>
                      <c:pt idx="10337">
                        <c:v>610</c:v>
                      </c:pt>
                      <c:pt idx="10338">
                        <c:v>611</c:v>
                      </c:pt>
                      <c:pt idx="10339">
                        <c:v>610</c:v>
                      </c:pt>
                      <c:pt idx="10340">
                        <c:v>606</c:v>
                      </c:pt>
                      <c:pt idx="10341">
                        <c:v>606</c:v>
                      </c:pt>
                      <c:pt idx="10342">
                        <c:v>605</c:v>
                      </c:pt>
                      <c:pt idx="10343">
                        <c:v>608</c:v>
                      </c:pt>
                      <c:pt idx="10344">
                        <c:v>611</c:v>
                      </c:pt>
                      <c:pt idx="10345">
                        <c:v>607</c:v>
                      </c:pt>
                      <c:pt idx="10346">
                        <c:v>611</c:v>
                      </c:pt>
                      <c:pt idx="10347">
                        <c:v>611</c:v>
                      </c:pt>
                      <c:pt idx="10348">
                        <c:v>615</c:v>
                      </c:pt>
                      <c:pt idx="10349">
                        <c:v>615</c:v>
                      </c:pt>
                      <c:pt idx="10350">
                        <c:v>614</c:v>
                      </c:pt>
                      <c:pt idx="10351">
                        <c:v>610</c:v>
                      </c:pt>
                      <c:pt idx="10352">
                        <c:v>611</c:v>
                      </c:pt>
                      <c:pt idx="10353">
                        <c:v>610</c:v>
                      </c:pt>
                      <c:pt idx="10354">
                        <c:v>611</c:v>
                      </c:pt>
                      <c:pt idx="10355">
                        <c:v>610</c:v>
                      </c:pt>
                      <c:pt idx="10356">
                        <c:v>609</c:v>
                      </c:pt>
                      <c:pt idx="10357">
                        <c:v>611</c:v>
                      </c:pt>
                      <c:pt idx="10358">
                        <c:v>614</c:v>
                      </c:pt>
                      <c:pt idx="10359">
                        <c:v>610</c:v>
                      </c:pt>
                      <c:pt idx="10360">
                        <c:v>607</c:v>
                      </c:pt>
                      <c:pt idx="10361">
                        <c:v>611</c:v>
                      </c:pt>
                      <c:pt idx="10362">
                        <c:v>616</c:v>
                      </c:pt>
                      <c:pt idx="10363">
                        <c:v>617</c:v>
                      </c:pt>
                      <c:pt idx="10364">
                        <c:v>616</c:v>
                      </c:pt>
                      <c:pt idx="10365">
                        <c:v>616</c:v>
                      </c:pt>
                      <c:pt idx="10366">
                        <c:v>622</c:v>
                      </c:pt>
                      <c:pt idx="10367">
                        <c:v>617</c:v>
                      </c:pt>
                      <c:pt idx="10368">
                        <c:v>616</c:v>
                      </c:pt>
                      <c:pt idx="10369">
                        <c:v>612</c:v>
                      </c:pt>
                      <c:pt idx="10370">
                        <c:v>612</c:v>
                      </c:pt>
                      <c:pt idx="10371">
                        <c:v>606</c:v>
                      </c:pt>
                      <c:pt idx="10372">
                        <c:v>609</c:v>
                      </c:pt>
                      <c:pt idx="10373">
                        <c:v>611</c:v>
                      </c:pt>
                      <c:pt idx="10374">
                        <c:v>613</c:v>
                      </c:pt>
                      <c:pt idx="10375">
                        <c:v>611</c:v>
                      </c:pt>
                      <c:pt idx="10376">
                        <c:v>613</c:v>
                      </c:pt>
                      <c:pt idx="10377">
                        <c:v>617</c:v>
                      </c:pt>
                      <c:pt idx="10378">
                        <c:v>618</c:v>
                      </c:pt>
                      <c:pt idx="10379">
                        <c:v>618</c:v>
                      </c:pt>
                      <c:pt idx="10380">
                        <c:v>617</c:v>
                      </c:pt>
                      <c:pt idx="10381">
                        <c:v>624</c:v>
                      </c:pt>
                      <c:pt idx="10382">
                        <c:v>615</c:v>
                      </c:pt>
                      <c:pt idx="10383">
                        <c:v>620</c:v>
                      </c:pt>
                      <c:pt idx="10384">
                        <c:v>615</c:v>
                      </c:pt>
                      <c:pt idx="10385">
                        <c:v>616</c:v>
                      </c:pt>
                      <c:pt idx="10386">
                        <c:v>606</c:v>
                      </c:pt>
                      <c:pt idx="10387">
                        <c:v>613</c:v>
                      </c:pt>
                      <c:pt idx="10388">
                        <c:v>622</c:v>
                      </c:pt>
                      <c:pt idx="10389">
                        <c:v>616</c:v>
                      </c:pt>
                      <c:pt idx="10390">
                        <c:v>618</c:v>
                      </c:pt>
                      <c:pt idx="10391">
                        <c:v>614</c:v>
                      </c:pt>
                      <c:pt idx="10392">
                        <c:v>611</c:v>
                      </c:pt>
                      <c:pt idx="10393">
                        <c:v>607</c:v>
                      </c:pt>
                      <c:pt idx="10394">
                        <c:v>603</c:v>
                      </c:pt>
                      <c:pt idx="10395">
                        <c:v>612</c:v>
                      </c:pt>
                      <c:pt idx="10396">
                        <c:v>629</c:v>
                      </c:pt>
                      <c:pt idx="10397">
                        <c:v>661</c:v>
                      </c:pt>
                      <c:pt idx="10398">
                        <c:v>669</c:v>
                      </c:pt>
                      <c:pt idx="10399">
                        <c:v>679</c:v>
                      </c:pt>
                      <c:pt idx="10400">
                        <c:v>622</c:v>
                      </c:pt>
                      <c:pt idx="10401">
                        <c:v>618</c:v>
                      </c:pt>
                      <c:pt idx="10402">
                        <c:v>606</c:v>
                      </c:pt>
                      <c:pt idx="10403">
                        <c:v>577</c:v>
                      </c:pt>
                      <c:pt idx="10404">
                        <c:v>585</c:v>
                      </c:pt>
                      <c:pt idx="10405">
                        <c:v>565</c:v>
                      </c:pt>
                      <c:pt idx="10406">
                        <c:v>584</c:v>
                      </c:pt>
                      <c:pt idx="10407">
                        <c:v>620</c:v>
                      </c:pt>
                      <c:pt idx="10408">
                        <c:v>653</c:v>
                      </c:pt>
                      <c:pt idx="10409">
                        <c:v>632</c:v>
                      </c:pt>
                      <c:pt idx="10410">
                        <c:v>630</c:v>
                      </c:pt>
                      <c:pt idx="10411">
                        <c:v>569</c:v>
                      </c:pt>
                      <c:pt idx="10412">
                        <c:v>598</c:v>
                      </c:pt>
                      <c:pt idx="10413">
                        <c:v>611</c:v>
                      </c:pt>
                      <c:pt idx="10414">
                        <c:v>586</c:v>
                      </c:pt>
                      <c:pt idx="10415">
                        <c:v>592</c:v>
                      </c:pt>
                      <c:pt idx="10416">
                        <c:v>557</c:v>
                      </c:pt>
                      <c:pt idx="10417">
                        <c:v>589</c:v>
                      </c:pt>
                      <c:pt idx="10418">
                        <c:v>571</c:v>
                      </c:pt>
                      <c:pt idx="10419">
                        <c:v>571</c:v>
                      </c:pt>
                      <c:pt idx="10420">
                        <c:v>561</c:v>
                      </c:pt>
                      <c:pt idx="10421">
                        <c:v>571</c:v>
                      </c:pt>
                      <c:pt idx="10422">
                        <c:v>578</c:v>
                      </c:pt>
                      <c:pt idx="10423">
                        <c:v>581</c:v>
                      </c:pt>
                      <c:pt idx="10424">
                        <c:v>583</c:v>
                      </c:pt>
                      <c:pt idx="10425">
                        <c:v>574</c:v>
                      </c:pt>
                      <c:pt idx="10426">
                        <c:v>582</c:v>
                      </c:pt>
                      <c:pt idx="10427">
                        <c:v>575</c:v>
                      </c:pt>
                      <c:pt idx="10428">
                        <c:v>576</c:v>
                      </c:pt>
                      <c:pt idx="10429">
                        <c:v>576</c:v>
                      </c:pt>
                      <c:pt idx="10430">
                        <c:v>579</c:v>
                      </c:pt>
                      <c:pt idx="10431">
                        <c:v>574</c:v>
                      </c:pt>
                      <c:pt idx="10432">
                        <c:v>567</c:v>
                      </c:pt>
                      <c:pt idx="10433">
                        <c:v>562</c:v>
                      </c:pt>
                      <c:pt idx="10434">
                        <c:v>562</c:v>
                      </c:pt>
                      <c:pt idx="10435">
                        <c:v>564</c:v>
                      </c:pt>
                      <c:pt idx="10436">
                        <c:v>587</c:v>
                      </c:pt>
                      <c:pt idx="10437">
                        <c:v>581</c:v>
                      </c:pt>
                      <c:pt idx="10438">
                        <c:v>584</c:v>
                      </c:pt>
                      <c:pt idx="10439">
                        <c:v>577</c:v>
                      </c:pt>
                      <c:pt idx="10440">
                        <c:v>597</c:v>
                      </c:pt>
                      <c:pt idx="10441">
                        <c:v>601</c:v>
                      </c:pt>
                      <c:pt idx="10442">
                        <c:v>584</c:v>
                      </c:pt>
                      <c:pt idx="10443">
                        <c:v>522</c:v>
                      </c:pt>
                      <c:pt idx="10444">
                        <c:v>486</c:v>
                      </c:pt>
                      <c:pt idx="10445">
                        <c:v>497</c:v>
                      </c:pt>
                      <c:pt idx="10446">
                        <c:v>569</c:v>
                      </c:pt>
                      <c:pt idx="10447">
                        <c:v>609</c:v>
                      </c:pt>
                      <c:pt idx="10448">
                        <c:v>614</c:v>
                      </c:pt>
                      <c:pt idx="10449">
                        <c:v>566</c:v>
                      </c:pt>
                      <c:pt idx="10450">
                        <c:v>577</c:v>
                      </c:pt>
                      <c:pt idx="10451">
                        <c:v>571</c:v>
                      </c:pt>
                      <c:pt idx="10452">
                        <c:v>554</c:v>
                      </c:pt>
                      <c:pt idx="10453">
                        <c:v>563</c:v>
                      </c:pt>
                      <c:pt idx="10454">
                        <c:v>565</c:v>
                      </c:pt>
                      <c:pt idx="10455">
                        <c:v>576</c:v>
                      </c:pt>
                      <c:pt idx="10456">
                        <c:v>567</c:v>
                      </c:pt>
                      <c:pt idx="10457">
                        <c:v>573</c:v>
                      </c:pt>
                      <c:pt idx="10458">
                        <c:v>572</c:v>
                      </c:pt>
                      <c:pt idx="10459">
                        <c:v>575</c:v>
                      </c:pt>
                      <c:pt idx="10460">
                        <c:v>581</c:v>
                      </c:pt>
                      <c:pt idx="10461">
                        <c:v>572</c:v>
                      </c:pt>
                      <c:pt idx="10462">
                        <c:v>579</c:v>
                      </c:pt>
                      <c:pt idx="10463">
                        <c:v>573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E04-4A31-8DBA-27283A8B951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Dureno'!$C$1</c15:sqref>
                        </c15:formulaRef>
                      </c:ext>
                    </c:extLst>
                    <c:strCache>
                      <c:ptCount val="1"/>
                      <c:pt idx="0">
                        <c:v>Y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Dureno'!$A$1:$A$10466</c15:sqref>
                        </c15:formulaRef>
                      </c:ext>
                    </c:extLst>
                    <c:strCache>
                      <c:ptCount val="10465"/>
                      <c:pt idx="0">
                        <c:v>0,1</c:v>
                      </c:pt>
                      <c:pt idx="1">
                        <c:v>0,2</c:v>
                      </c:pt>
                      <c:pt idx="2">
                        <c:v>0,3</c:v>
                      </c:pt>
                      <c:pt idx="3">
                        <c:v>0,4</c:v>
                      </c:pt>
                      <c:pt idx="4">
                        <c:v>0,5</c:v>
                      </c:pt>
                      <c:pt idx="5">
                        <c:v>0,6</c:v>
                      </c:pt>
                      <c:pt idx="6">
                        <c:v>0,7</c:v>
                      </c:pt>
                      <c:pt idx="7">
                        <c:v>0,8</c:v>
                      </c:pt>
                      <c:pt idx="8">
                        <c:v>0,9</c:v>
                      </c:pt>
                      <c:pt idx="9">
                        <c:v>1</c:v>
                      </c:pt>
                      <c:pt idx="10">
                        <c:v>1,1</c:v>
                      </c:pt>
                      <c:pt idx="11">
                        <c:v>1,2</c:v>
                      </c:pt>
                      <c:pt idx="12">
                        <c:v>1,3</c:v>
                      </c:pt>
                      <c:pt idx="13">
                        <c:v>1,4</c:v>
                      </c:pt>
                      <c:pt idx="14">
                        <c:v>1,5</c:v>
                      </c:pt>
                      <c:pt idx="15">
                        <c:v>1,6</c:v>
                      </c:pt>
                      <c:pt idx="16">
                        <c:v>1,7</c:v>
                      </c:pt>
                      <c:pt idx="17">
                        <c:v>1,8</c:v>
                      </c:pt>
                      <c:pt idx="18">
                        <c:v>1,9</c:v>
                      </c:pt>
                      <c:pt idx="19">
                        <c:v>2</c:v>
                      </c:pt>
                      <c:pt idx="20">
                        <c:v>2,1</c:v>
                      </c:pt>
                      <c:pt idx="21">
                        <c:v>2,2</c:v>
                      </c:pt>
                      <c:pt idx="22">
                        <c:v>2,3</c:v>
                      </c:pt>
                      <c:pt idx="23">
                        <c:v>2,4</c:v>
                      </c:pt>
                      <c:pt idx="24">
                        <c:v>2,5</c:v>
                      </c:pt>
                      <c:pt idx="25">
                        <c:v>2,6</c:v>
                      </c:pt>
                      <c:pt idx="26">
                        <c:v>2,7</c:v>
                      </c:pt>
                      <c:pt idx="27">
                        <c:v>2,8</c:v>
                      </c:pt>
                      <c:pt idx="28">
                        <c:v>2,9</c:v>
                      </c:pt>
                      <c:pt idx="29">
                        <c:v>3</c:v>
                      </c:pt>
                      <c:pt idx="30">
                        <c:v>3,1</c:v>
                      </c:pt>
                      <c:pt idx="31">
                        <c:v>3,2</c:v>
                      </c:pt>
                      <c:pt idx="32">
                        <c:v>3,3</c:v>
                      </c:pt>
                      <c:pt idx="33">
                        <c:v>3,4</c:v>
                      </c:pt>
                      <c:pt idx="34">
                        <c:v>3,5</c:v>
                      </c:pt>
                      <c:pt idx="35">
                        <c:v>3,6</c:v>
                      </c:pt>
                      <c:pt idx="36">
                        <c:v>3,7</c:v>
                      </c:pt>
                      <c:pt idx="37">
                        <c:v>3,8</c:v>
                      </c:pt>
                      <c:pt idx="38">
                        <c:v>3,9</c:v>
                      </c:pt>
                      <c:pt idx="39">
                        <c:v>4</c:v>
                      </c:pt>
                      <c:pt idx="40">
                        <c:v>4,1</c:v>
                      </c:pt>
                      <c:pt idx="41">
                        <c:v>4,2</c:v>
                      </c:pt>
                      <c:pt idx="42">
                        <c:v>4,3</c:v>
                      </c:pt>
                      <c:pt idx="43">
                        <c:v>4,4</c:v>
                      </c:pt>
                      <c:pt idx="44">
                        <c:v>4,5</c:v>
                      </c:pt>
                      <c:pt idx="45">
                        <c:v>4,6</c:v>
                      </c:pt>
                      <c:pt idx="46">
                        <c:v>4,7</c:v>
                      </c:pt>
                      <c:pt idx="47">
                        <c:v>4,8</c:v>
                      </c:pt>
                      <c:pt idx="48">
                        <c:v>4,9</c:v>
                      </c:pt>
                      <c:pt idx="49">
                        <c:v>5</c:v>
                      </c:pt>
                      <c:pt idx="50">
                        <c:v>5,1</c:v>
                      </c:pt>
                      <c:pt idx="51">
                        <c:v>5,2</c:v>
                      </c:pt>
                      <c:pt idx="52">
                        <c:v>5,3</c:v>
                      </c:pt>
                      <c:pt idx="53">
                        <c:v>5,4</c:v>
                      </c:pt>
                      <c:pt idx="54">
                        <c:v>5,5</c:v>
                      </c:pt>
                      <c:pt idx="55">
                        <c:v>5,6</c:v>
                      </c:pt>
                      <c:pt idx="56">
                        <c:v>5,7</c:v>
                      </c:pt>
                      <c:pt idx="57">
                        <c:v>5,8</c:v>
                      </c:pt>
                      <c:pt idx="58">
                        <c:v>5,9</c:v>
                      </c:pt>
                      <c:pt idx="59">
                        <c:v>6</c:v>
                      </c:pt>
                      <c:pt idx="60">
                        <c:v>6,1</c:v>
                      </c:pt>
                      <c:pt idx="61">
                        <c:v>6,2</c:v>
                      </c:pt>
                      <c:pt idx="62">
                        <c:v>6,3</c:v>
                      </c:pt>
                      <c:pt idx="63">
                        <c:v>6,4</c:v>
                      </c:pt>
                      <c:pt idx="64">
                        <c:v>6,5</c:v>
                      </c:pt>
                      <c:pt idx="65">
                        <c:v>6,6</c:v>
                      </c:pt>
                      <c:pt idx="66">
                        <c:v>6,7</c:v>
                      </c:pt>
                      <c:pt idx="67">
                        <c:v>6,8</c:v>
                      </c:pt>
                      <c:pt idx="68">
                        <c:v>6,9</c:v>
                      </c:pt>
                      <c:pt idx="69">
                        <c:v>7</c:v>
                      </c:pt>
                      <c:pt idx="70">
                        <c:v>7,1</c:v>
                      </c:pt>
                      <c:pt idx="71">
                        <c:v>7,2</c:v>
                      </c:pt>
                      <c:pt idx="72">
                        <c:v>7,3</c:v>
                      </c:pt>
                      <c:pt idx="73">
                        <c:v>7,4</c:v>
                      </c:pt>
                      <c:pt idx="74">
                        <c:v>7,5</c:v>
                      </c:pt>
                      <c:pt idx="75">
                        <c:v>7,6</c:v>
                      </c:pt>
                      <c:pt idx="76">
                        <c:v>7,7</c:v>
                      </c:pt>
                      <c:pt idx="77">
                        <c:v>7,8</c:v>
                      </c:pt>
                      <c:pt idx="78">
                        <c:v>7,9</c:v>
                      </c:pt>
                      <c:pt idx="79">
                        <c:v>8</c:v>
                      </c:pt>
                      <c:pt idx="80">
                        <c:v>8,1</c:v>
                      </c:pt>
                      <c:pt idx="81">
                        <c:v>8,2</c:v>
                      </c:pt>
                      <c:pt idx="82">
                        <c:v>8,3</c:v>
                      </c:pt>
                      <c:pt idx="83">
                        <c:v>8,4</c:v>
                      </c:pt>
                      <c:pt idx="84">
                        <c:v>8,5</c:v>
                      </c:pt>
                      <c:pt idx="85">
                        <c:v>8,6</c:v>
                      </c:pt>
                      <c:pt idx="86">
                        <c:v>8,7</c:v>
                      </c:pt>
                      <c:pt idx="87">
                        <c:v>8,8</c:v>
                      </c:pt>
                      <c:pt idx="88">
                        <c:v>8,9</c:v>
                      </c:pt>
                      <c:pt idx="89">
                        <c:v>9</c:v>
                      </c:pt>
                      <c:pt idx="90">
                        <c:v>9,1</c:v>
                      </c:pt>
                      <c:pt idx="91">
                        <c:v>9,2</c:v>
                      </c:pt>
                      <c:pt idx="92">
                        <c:v>9,3</c:v>
                      </c:pt>
                      <c:pt idx="93">
                        <c:v>9,4</c:v>
                      </c:pt>
                      <c:pt idx="94">
                        <c:v>9,5</c:v>
                      </c:pt>
                      <c:pt idx="95">
                        <c:v>9,6</c:v>
                      </c:pt>
                      <c:pt idx="96">
                        <c:v>9,7</c:v>
                      </c:pt>
                      <c:pt idx="97">
                        <c:v>9,8</c:v>
                      </c:pt>
                      <c:pt idx="98">
                        <c:v>9,9</c:v>
                      </c:pt>
                      <c:pt idx="99">
                        <c:v>10</c:v>
                      </c:pt>
                      <c:pt idx="100">
                        <c:v>10,1</c:v>
                      </c:pt>
                      <c:pt idx="101">
                        <c:v>10,2</c:v>
                      </c:pt>
                      <c:pt idx="102">
                        <c:v>10,3</c:v>
                      </c:pt>
                      <c:pt idx="103">
                        <c:v>10,4</c:v>
                      </c:pt>
                      <c:pt idx="104">
                        <c:v>10,5</c:v>
                      </c:pt>
                      <c:pt idx="105">
                        <c:v>10,6</c:v>
                      </c:pt>
                      <c:pt idx="106">
                        <c:v>10,7</c:v>
                      </c:pt>
                      <c:pt idx="107">
                        <c:v>10,8</c:v>
                      </c:pt>
                      <c:pt idx="108">
                        <c:v>10,9</c:v>
                      </c:pt>
                      <c:pt idx="109">
                        <c:v>11</c:v>
                      </c:pt>
                      <c:pt idx="110">
                        <c:v>11,1</c:v>
                      </c:pt>
                      <c:pt idx="111">
                        <c:v>11,2</c:v>
                      </c:pt>
                      <c:pt idx="112">
                        <c:v>11,3</c:v>
                      </c:pt>
                      <c:pt idx="113">
                        <c:v>11,4</c:v>
                      </c:pt>
                      <c:pt idx="114">
                        <c:v>11,5</c:v>
                      </c:pt>
                      <c:pt idx="115">
                        <c:v>11,6</c:v>
                      </c:pt>
                      <c:pt idx="116">
                        <c:v>11,7</c:v>
                      </c:pt>
                      <c:pt idx="117">
                        <c:v>11,8</c:v>
                      </c:pt>
                      <c:pt idx="118">
                        <c:v>11,9</c:v>
                      </c:pt>
                      <c:pt idx="119">
                        <c:v>12</c:v>
                      </c:pt>
                      <c:pt idx="120">
                        <c:v>12,1</c:v>
                      </c:pt>
                      <c:pt idx="121">
                        <c:v>12,2</c:v>
                      </c:pt>
                      <c:pt idx="122">
                        <c:v>12,3</c:v>
                      </c:pt>
                      <c:pt idx="123">
                        <c:v>12,4</c:v>
                      </c:pt>
                      <c:pt idx="124">
                        <c:v>12,5</c:v>
                      </c:pt>
                      <c:pt idx="125">
                        <c:v>12,6</c:v>
                      </c:pt>
                      <c:pt idx="126">
                        <c:v>12,7</c:v>
                      </c:pt>
                      <c:pt idx="127">
                        <c:v>12,8</c:v>
                      </c:pt>
                      <c:pt idx="128">
                        <c:v>12,9</c:v>
                      </c:pt>
                      <c:pt idx="129">
                        <c:v>13</c:v>
                      </c:pt>
                      <c:pt idx="130">
                        <c:v>13,1</c:v>
                      </c:pt>
                      <c:pt idx="131">
                        <c:v>13,2</c:v>
                      </c:pt>
                      <c:pt idx="132">
                        <c:v>13,3</c:v>
                      </c:pt>
                      <c:pt idx="133">
                        <c:v>13,4</c:v>
                      </c:pt>
                      <c:pt idx="134">
                        <c:v>13,5</c:v>
                      </c:pt>
                      <c:pt idx="135">
                        <c:v>13,6</c:v>
                      </c:pt>
                      <c:pt idx="136">
                        <c:v>13,7</c:v>
                      </c:pt>
                      <c:pt idx="137">
                        <c:v>13,8</c:v>
                      </c:pt>
                      <c:pt idx="138">
                        <c:v>13,9</c:v>
                      </c:pt>
                      <c:pt idx="139">
                        <c:v>14</c:v>
                      </c:pt>
                      <c:pt idx="140">
                        <c:v>14,1</c:v>
                      </c:pt>
                      <c:pt idx="141">
                        <c:v>14,2</c:v>
                      </c:pt>
                      <c:pt idx="142">
                        <c:v>14,3</c:v>
                      </c:pt>
                      <c:pt idx="143">
                        <c:v>14,4</c:v>
                      </c:pt>
                      <c:pt idx="144">
                        <c:v>14,5</c:v>
                      </c:pt>
                      <c:pt idx="145">
                        <c:v>14,6</c:v>
                      </c:pt>
                      <c:pt idx="146">
                        <c:v>14,7</c:v>
                      </c:pt>
                      <c:pt idx="147">
                        <c:v>14,8</c:v>
                      </c:pt>
                      <c:pt idx="148">
                        <c:v>14,9</c:v>
                      </c:pt>
                      <c:pt idx="149">
                        <c:v>15</c:v>
                      </c:pt>
                      <c:pt idx="150">
                        <c:v>15,1</c:v>
                      </c:pt>
                      <c:pt idx="151">
                        <c:v>15,2</c:v>
                      </c:pt>
                      <c:pt idx="152">
                        <c:v>15,3</c:v>
                      </c:pt>
                      <c:pt idx="153">
                        <c:v>15,4</c:v>
                      </c:pt>
                      <c:pt idx="154">
                        <c:v>15,5</c:v>
                      </c:pt>
                      <c:pt idx="155">
                        <c:v>15,6</c:v>
                      </c:pt>
                      <c:pt idx="156">
                        <c:v>15,7</c:v>
                      </c:pt>
                      <c:pt idx="157">
                        <c:v>15,8</c:v>
                      </c:pt>
                      <c:pt idx="158">
                        <c:v>15,9</c:v>
                      </c:pt>
                      <c:pt idx="159">
                        <c:v>16</c:v>
                      </c:pt>
                      <c:pt idx="160">
                        <c:v>16,1</c:v>
                      </c:pt>
                      <c:pt idx="161">
                        <c:v>16,2</c:v>
                      </c:pt>
                      <c:pt idx="162">
                        <c:v>16,3</c:v>
                      </c:pt>
                      <c:pt idx="163">
                        <c:v>16,4</c:v>
                      </c:pt>
                      <c:pt idx="164">
                        <c:v>16,5</c:v>
                      </c:pt>
                      <c:pt idx="165">
                        <c:v>16,6</c:v>
                      </c:pt>
                      <c:pt idx="166">
                        <c:v>16,7</c:v>
                      </c:pt>
                      <c:pt idx="167">
                        <c:v>16,8</c:v>
                      </c:pt>
                      <c:pt idx="168">
                        <c:v>16,9</c:v>
                      </c:pt>
                      <c:pt idx="169">
                        <c:v>17</c:v>
                      </c:pt>
                      <c:pt idx="170">
                        <c:v>17,1</c:v>
                      </c:pt>
                      <c:pt idx="171">
                        <c:v>17,2</c:v>
                      </c:pt>
                      <c:pt idx="172">
                        <c:v>17,3</c:v>
                      </c:pt>
                      <c:pt idx="173">
                        <c:v>17,4</c:v>
                      </c:pt>
                      <c:pt idx="174">
                        <c:v>17,5</c:v>
                      </c:pt>
                      <c:pt idx="175">
                        <c:v>17,6</c:v>
                      </c:pt>
                      <c:pt idx="176">
                        <c:v>17,7</c:v>
                      </c:pt>
                      <c:pt idx="177">
                        <c:v>17,8</c:v>
                      </c:pt>
                      <c:pt idx="178">
                        <c:v>17,9</c:v>
                      </c:pt>
                      <c:pt idx="179">
                        <c:v>18</c:v>
                      </c:pt>
                      <c:pt idx="180">
                        <c:v>18,1</c:v>
                      </c:pt>
                      <c:pt idx="181">
                        <c:v>18,2</c:v>
                      </c:pt>
                      <c:pt idx="182">
                        <c:v>18,3</c:v>
                      </c:pt>
                      <c:pt idx="183">
                        <c:v>18,4</c:v>
                      </c:pt>
                      <c:pt idx="184">
                        <c:v>18,5</c:v>
                      </c:pt>
                      <c:pt idx="185">
                        <c:v>18,6</c:v>
                      </c:pt>
                      <c:pt idx="186">
                        <c:v>18,7</c:v>
                      </c:pt>
                      <c:pt idx="187">
                        <c:v>18,8</c:v>
                      </c:pt>
                      <c:pt idx="188">
                        <c:v>18,9</c:v>
                      </c:pt>
                      <c:pt idx="189">
                        <c:v>19</c:v>
                      </c:pt>
                      <c:pt idx="190">
                        <c:v>19,1</c:v>
                      </c:pt>
                      <c:pt idx="191">
                        <c:v>19,2</c:v>
                      </c:pt>
                      <c:pt idx="192">
                        <c:v>19,3</c:v>
                      </c:pt>
                      <c:pt idx="193">
                        <c:v>19,4</c:v>
                      </c:pt>
                      <c:pt idx="194">
                        <c:v>19,5</c:v>
                      </c:pt>
                      <c:pt idx="195">
                        <c:v>19,6</c:v>
                      </c:pt>
                      <c:pt idx="196">
                        <c:v>19,7</c:v>
                      </c:pt>
                      <c:pt idx="197">
                        <c:v>19,8</c:v>
                      </c:pt>
                      <c:pt idx="198">
                        <c:v>19,9</c:v>
                      </c:pt>
                      <c:pt idx="199">
                        <c:v>20</c:v>
                      </c:pt>
                      <c:pt idx="200">
                        <c:v>20,1</c:v>
                      </c:pt>
                      <c:pt idx="201">
                        <c:v>20,2</c:v>
                      </c:pt>
                      <c:pt idx="202">
                        <c:v>20,3</c:v>
                      </c:pt>
                      <c:pt idx="203">
                        <c:v>20,4</c:v>
                      </c:pt>
                      <c:pt idx="204">
                        <c:v>20,5</c:v>
                      </c:pt>
                      <c:pt idx="205">
                        <c:v>20,6</c:v>
                      </c:pt>
                      <c:pt idx="206">
                        <c:v>20,7</c:v>
                      </c:pt>
                      <c:pt idx="207">
                        <c:v>20,8</c:v>
                      </c:pt>
                      <c:pt idx="208">
                        <c:v>20,9</c:v>
                      </c:pt>
                      <c:pt idx="209">
                        <c:v>21</c:v>
                      </c:pt>
                      <c:pt idx="210">
                        <c:v>21,1</c:v>
                      </c:pt>
                      <c:pt idx="211">
                        <c:v>21,2</c:v>
                      </c:pt>
                      <c:pt idx="212">
                        <c:v>21,3</c:v>
                      </c:pt>
                      <c:pt idx="213">
                        <c:v>21,4</c:v>
                      </c:pt>
                      <c:pt idx="214">
                        <c:v>21,5</c:v>
                      </c:pt>
                      <c:pt idx="215">
                        <c:v>21,6</c:v>
                      </c:pt>
                      <c:pt idx="216">
                        <c:v>21,7</c:v>
                      </c:pt>
                      <c:pt idx="217">
                        <c:v>21,8</c:v>
                      </c:pt>
                      <c:pt idx="218">
                        <c:v>21,9</c:v>
                      </c:pt>
                      <c:pt idx="219">
                        <c:v>22</c:v>
                      </c:pt>
                      <c:pt idx="220">
                        <c:v>22,1</c:v>
                      </c:pt>
                      <c:pt idx="221">
                        <c:v>22,2</c:v>
                      </c:pt>
                      <c:pt idx="222">
                        <c:v>22,3</c:v>
                      </c:pt>
                      <c:pt idx="223">
                        <c:v>22,4</c:v>
                      </c:pt>
                      <c:pt idx="224">
                        <c:v>22,5</c:v>
                      </c:pt>
                      <c:pt idx="225">
                        <c:v>22,6</c:v>
                      </c:pt>
                      <c:pt idx="226">
                        <c:v>22,7</c:v>
                      </c:pt>
                      <c:pt idx="227">
                        <c:v>22,8</c:v>
                      </c:pt>
                      <c:pt idx="228">
                        <c:v>22,9</c:v>
                      </c:pt>
                      <c:pt idx="229">
                        <c:v>23</c:v>
                      </c:pt>
                      <c:pt idx="230">
                        <c:v>23,1</c:v>
                      </c:pt>
                      <c:pt idx="231">
                        <c:v>23,2</c:v>
                      </c:pt>
                      <c:pt idx="232">
                        <c:v>23,3</c:v>
                      </c:pt>
                      <c:pt idx="233">
                        <c:v>23,4</c:v>
                      </c:pt>
                      <c:pt idx="234">
                        <c:v>23,5</c:v>
                      </c:pt>
                      <c:pt idx="235">
                        <c:v>23,6</c:v>
                      </c:pt>
                      <c:pt idx="236">
                        <c:v>23,7</c:v>
                      </c:pt>
                      <c:pt idx="237">
                        <c:v>23,8</c:v>
                      </c:pt>
                      <c:pt idx="238">
                        <c:v>23,9</c:v>
                      </c:pt>
                      <c:pt idx="239">
                        <c:v>24</c:v>
                      </c:pt>
                      <c:pt idx="240">
                        <c:v>24,1</c:v>
                      </c:pt>
                      <c:pt idx="241">
                        <c:v>24,2</c:v>
                      </c:pt>
                      <c:pt idx="242">
                        <c:v>24,3</c:v>
                      </c:pt>
                      <c:pt idx="243">
                        <c:v>24,4</c:v>
                      </c:pt>
                      <c:pt idx="244">
                        <c:v>24,5</c:v>
                      </c:pt>
                      <c:pt idx="245">
                        <c:v>24,6</c:v>
                      </c:pt>
                      <c:pt idx="246">
                        <c:v>24,7</c:v>
                      </c:pt>
                      <c:pt idx="247">
                        <c:v>24,8</c:v>
                      </c:pt>
                      <c:pt idx="248">
                        <c:v>24,9</c:v>
                      </c:pt>
                      <c:pt idx="249">
                        <c:v>25</c:v>
                      </c:pt>
                      <c:pt idx="250">
                        <c:v>25,1</c:v>
                      </c:pt>
                      <c:pt idx="251">
                        <c:v>25,2</c:v>
                      </c:pt>
                      <c:pt idx="252">
                        <c:v>25,3</c:v>
                      </c:pt>
                      <c:pt idx="253">
                        <c:v>25,4</c:v>
                      </c:pt>
                      <c:pt idx="254">
                        <c:v>25,5</c:v>
                      </c:pt>
                      <c:pt idx="255">
                        <c:v>25,6</c:v>
                      </c:pt>
                      <c:pt idx="256">
                        <c:v>25,7</c:v>
                      </c:pt>
                      <c:pt idx="257">
                        <c:v>25,8</c:v>
                      </c:pt>
                      <c:pt idx="258">
                        <c:v>25,9</c:v>
                      </c:pt>
                      <c:pt idx="259">
                        <c:v>26</c:v>
                      </c:pt>
                      <c:pt idx="260">
                        <c:v>26,1</c:v>
                      </c:pt>
                      <c:pt idx="261">
                        <c:v>26,2</c:v>
                      </c:pt>
                      <c:pt idx="262">
                        <c:v>26,3</c:v>
                      </c:pt>
                      <c:pt idx="263">
                        <c:v>26,4</c:v>
                      </c:pt>
                      <c:pt idx="264">
                        <c:v>26,5</c:v>
                      </c:pt>
                      <c:pt idx="265">
                        <c:v>26,6</c:v>
                      </c:pt>
                      <c:pt idx="266">
                        <c:v>26,7</c:v>
                      </c:pt>
                      <c:pt idx="267">
                        <c:v>26,8</c:v>
                      </c:pt>
                      <c:pt idx="268">
                        <c:v>26,9</c:v>
                      </c:pt>
                      <c:pt idx="269">
                        <c:v>27</c:v>
                      </c:pt>
                      <c:pt idx="270">
                        <c:v>27,1</c:v>
                      </c:pt>
                      <c:pt idx="271">
                        <c:v>27,2</c:v>
                      </c:pt>
                      <c:pt idx="272">
                        <c:v>27,3</c:v>
                      </c:pt>
                      <c:pt idx="273">
                        <c:v>27,4</c:v>
                      </c:pt>
                      <c:pt idx="274">
                        <c:v>27,5</c:v>
                      </c:pt>
                      <c:pt idx="275">
                        <c:v>27,6</c:v>
                      </c:pt>
                      <c:pt idx="276">
                        <c:v>27,7</c:v>
                      </c:pt>
                      <c:pt idx="277">
                        <c:v>27,8</c:v>
                      </c:pt>
                      <c:pt idx="278">
                        <c:v>27,9</c:v>
                      </c:pt>
                      <c:pt idx="279">
                        <c:v>28</c:v>
                      </c:pt>
                      <c:pt idx="280">
                        <c:v>28,1</c:v>
                      </c:pt>
                      <c:pt idx="281">
                        <c:v>28,2</c:v>
                      </c:pt>
                      <c:pt idx="282">
                        <c:v>28,3</c:v>
                      </c:pt>
                      <c:pt idx="283">
                        <c:v>28,4</c:v>
                      </c:pt>
                      <c:pt idx="284">
                        <c:v>28,5</c:v>
                      </c:pt>
                      <c:pt idx="285">
                        <c:v>28,6</c:v>
                      </c:pt>
                      <c:pt idx="286">
                        <c:v>28,7</c:v>
                      </c:pt>
                      <c:pt idx="287">
                        <c:v>28,8</c:v>
                      </c:pt>
                      <c:pt idx="288">
                        <c:v>28,9</c:v>
                      </c:pt>
                      <c:pt idx="289">
                        <c:v>29</c:v>
                      </c:pt>
                      <c:pt idx="290">
                        <c:v>29,1</c:v>
                      </c:pt>
                      <c:pt idx="291">
                        <c:v>29,2</c:v>
                      </c:pt>
                      <c:pt idx="292">
                        <c:v>29,3</c:v>
                      </c:pt>
                      <c:pt idx="293">
                        <c:v>29,4</c:v>
                      </c:pt>
                      <c:pt idx="294">
                        <c:v>29,5</c:v>
                      </c:pt>
                      <c:pt idx="295">
                        <c:v>29,6</c:v>
                      </c:pt>
                      <c:pt idx="296">
                        <c:v>29,7</c:v>
                      </c:pt>
                      <c:pt idx="297">
                        <c:v>29,8</c:v>
                      </c:pt>
                      <c:pt idx="298">
                        <c:v>29,9</c:v>
                      </c:pt>
                      <c:pt idx="299">
                        <c:v>30</c:v>
                      </c:pt>
                      <c:pt idx="300">
                        <c:v>30,1</c:v>
                      </c:pt>
                      <c:pt idx="301">
                        <c:v>30,2</c:v>
                      </c:pt>
                      <c:pt idx="302">
                        <c:v>30,3</c:v>
                      </c:pt>
                      <c:pt idx="303">
                        <c:v>30,4</c:v>
                      </c:pt>
                      <c:pt idx="304">
                        <c:v>30,5</c:v>
                      </c:pt>
                      <c:pt idx="305">
                        <c:v>30,6</c:v>
                      </c:pt>
                      <c:pt idx="306">
                        <c:v>30,7</c:v>
                      </c:pt>
                      <c:pt idx="307">
                        <c:v>30,8</c:v>
                      </c:pt>
                      <c:pt idx="308">
                        <c:v>30,9</c:v>
                      </c:pt>
                      <c:pt idx="309">
                        <c:v>31</c:v>
                      </c:pt>
                      <c:pt idx="310">
                        <c:v>31,1</c:v>
                      </c:pt>
                      <c:pt idx="311">
                        <c:v>31,2</c:v>
                      </c:pt>
                      <c:pt idx="312">
                        <c:v>31,3</c:v>
                      </c:pt>
                      <c:pt idx="313">
                        <c:v>31,4</c:v>
                      </c:pt>
                      <c:pt idx="314">
                        <c:v>31,5</c:v>
                      </c:pt>
                      <c:pt idx="315">
                        <c:v>31,6</c:v>
                      </c:pt>
                      <c:pt idx="316">
                        <c:v>31,7</c:v>
                      </c:pt>
                      <c:pt idx="317">
                        <c:v>31,8</c:v>
                      </c:pt>
                      <c:pt idx="318">
                        <c:v>31,9</c:v>
                      </c:pt>
                      <c:pt idx="319">
                        <c:v>32</c:v>
                      </c:pt>
                      <c:pt idx="320">
                        <c:v>32,1</c:v>
                      </c:pt>
                      <c:pt idx="321">
                        <c:v>32,2</c:v>
                      </c:pt>
                      <c:pt idx="322">
                        <c:v>32,3</c:v>
                      </c:pt>
                      <c:pt idx="323">
                        <c:v>32,4</c:v>
                      </c:pt>
                      <c:pt idx="324">
                        <c:v>32,5</c:v>
                      </c:pt>
                      <c:pt idx="325">
                        <c:v>32,6</c:v>
                      </c:pt>
                      <c:pt idx="326">
                        <c:v>32,7</c:v>
                      </c:pt>
                      <c:pt idx="327">
                        <c:v>32,8</c:v>
                      </c:pt>
                      <c:pt idx="328">
                        <c:v>32,9</c:v>
                      </c:pt>
                      <c:pt idx="329">
                        <c:v>33</c:v>
                      </c:pt>
                      <c:pt idx="330">
                        <c:v>33,1</c:v>
                      </c:pt>
                      <c:pt idx="331">
                        <c:v>33,2</c:v>
                      </c:pt>
                      <c:pt idx="332">
                        <c:v>33,3</c:v>
                      </c:pt>
                      <c:pt idx="333">
                        <c:v>33,4</c:v>
                      </c:pt>
                      <c:pt idx="334">
                        <c:v>33,5</c:v>
                      </c:pt>
                      <c:pt idx="335">
                        <c:v>33,6</c:v>
                      </c:pt>
                      <c:pt idx="336">
                        <c:v>33,7</c:v>
                      </c:pt>
                      <c:pt idx="337">
                        <c:v>33,8</c:v>
                      </c:pt>
                      <c:pt idx="338">
                        <c:v>33,9</c:v>
                      </c:pt>
                      <c:pt idx="339">
                        <c:v>34</c:v>
                      </c:pt>
                      <c:pt idx="340">
                        <c:v>34,1</c:v>
                      </c:pt>
                      <c:pt idx="341">
                        <c:v>34,2</c:v>
                      </c:pt>
                      <c:pt idx="342">
                        <c:v>34,3</c:v>
                      </c:pt>
                      <c:pt idx="343">
                        <c:v>34,4</c:v>
                      </c:pt>
                      <c:pt idx="344">
                        <c:v>34,5</c:v>
                      </c:pt>
                      <c:pt idx="345">
                        <c:v>34,6</c:v>
                      </c:pt>
                      <c:pt idx="346">
                        <c:v>34,7</c:v>
                      </c:pt>
                      <c:pt idx="347">
                        <c:v>34,8</c:v>
                      </c:pt>
                      <c:pt idx="348">
                        <c:v>34,9</c:v>
                      </c:pt>
                      <c:pt idx="349">
                        <c:v>35</c:v>
                      </c:pt>
                      <c:pt idx="350">
                        <c:v>35,1</c:v>
                      </c:pt>
                      <c:pt idx="351">
                        <c:v>35,2</c:v>
                      </c:pt>
                      <c:pt idx="352">
                        <c:v>35,3</c:v>
                      </c:pt>
                      <c:pt idx="353">
                        <c:v>35,4</c:v>
                      </c:pt>
                      <c:pt idx="354">
                        <c:v>35,5</c:v>
                      </c:pt>
                      <c:pt idx="355">
                        <c:v>35,6</c:v>
                      </c:pt>
                      <c:pt idx="356">
                        <c:v>35,7</c:v>
                      </c:pt>
                      <c:pt idx="357">
                        <c:v>35,8</c:v>
                      </c:pt>
                      <c:pt idx="358">
                        <c:v>35,9</c:v>
                      </c:pt>
                      <c:pt idx="359">
                        <c:v>36</c:v>
                      </c:pt>
                      <c:pt idx="360">
                        <c:v>36,1</c:v>
                      </c:pt>
                      <c:pt idx="361">
                        <c:v>36,2</c:v>
                      </c:pt>
                      <c:pt idx="362">
                        <c:v>36,3</c:v>
                      </c:pt>
                      <c:pt idx="363">
                        <c:v>36,4</c:v>
                      </c:pt>
                      <c:pt idx="364">
                        <c:v>36,5</c:v>
                      </c:pt>
                      <c:pt idx="365">
                        <c:v>36,6</c:v>
                      </c:pt>
                      <c:pt idx="366">
                        <c:v>36,7</c:v>
                      </c:pt>
                      <c:pt idx="367">
                        <c:v>36,8</c:v>
                      </c:pt>
                      <c:pt idx="368">
                        <c:v>36,9</c:v>
                      </c:pt>
                      <c:pt idx="369">
                        <c:v>37</c:v>
                      </c:pt>
                      <c:pt idx="370">
                        <c:v>37,1</c:v>
                      </c:pt>
                      <c:pt idx="371">
                        <c:v>37,2</c:v>
                      </c:pt>
                      <c:pt idx="372">
                        <c:v>37,3</c:v>
                      </c:pt>
                      <c:pt idx="373">
                        <c:v>37,4</c:v>
                      </c:pt>
                      <c:pt idx="374">
                        <c:v>37,5</c:v>
                      </c:pt>
                      <c:pt idx="375">
                        <c:v>37,6</c:v>
                      </c:pt>
                      <c:pt idx="376">
                        <c:v>37,7</c:v>
                      </c:pt>
                      <c:pt idx="377">
                        <c:v>37,8</c:v>
                      </c:pt>
                      <c:pt idx="378">
                        <c:v>37,9</c:v>
                      </c:pt>
                      <c:pt idx="379">
                        <c:v>38</c:v>
                      </c:pt>
                      <c:pt idx="380">
                        <c:v>38,1</c:v>
                      </c:pt>
                      <c:pt idx="381">
                        <c:v>38,2</c:v>
                      </c:pt>
                      <c:pt idx="382">
                        <c:v>38,3</c:v>
                      </c:pt>
                      <c:pt idx="383">
                        <c:v>38,4</c:v>
                      </c:pt>
                      <c:pt idx="384">
                        <c:v>38,5</c:v>
                      </c:pt>
                      <c:pt idx="385">
                        <c:v>38,6</c:v>
                      </c:pt>
                      <c:pt idx="386">
                        <c:v>38,7</c:v>
                      </c:pt>
                      <c:pt idx="387">
                        <c:v>38,8</c:v>
                      </c:pt>
                      <c:pt idx="388">
                        <c:v>38,9</c:v>
                      </c:pt>
                      <c:pt idx="389">
                        <c:v>39</c:v>
                      </c:pt>
                      <c:pt idx="390">
                        <c:v>39,1</c:v>
                      </c:pt>
                      <c:pt idx="391">
                        <c:v>39,2</c:v>
                      </c:pt>
                      <c:pt idx="392">
                        <c:v>39,3</c:v>
                      </c:pt>
                      <c:pt idx="393">
                        <c:v>39,4</c:v>
                      </c:pt>
                      <c:pt idx="394">
                        <c:v>39,5</c:v>
                      </c:pt>
                      <c:pt idx="395">
                        <c:v>39,6</c:v>
                      </c:pt>
                      <c:pt idx="396">
                        <c:v>39,7</c:v>
                      </c:pt>
                      <c:pt idx="397">
                        <c:v>39,8</c:v>
                      </c:pt>
                      <c:pt idx="398">
                        <c:v>39,9</c:v>
                      </c:pt>
                      <c:pt idx="399">
                        <c:v>40</c:v>
                      </c:pt>
                      <c:pt idx="400">
                        <c:v>40,1</c:v>
                      </c:pt>
                      <c:pt idx="401">
                        <c:v>40,2</c:v>
                      </c:pt>
                      <c:pt idx="402">
                        <c:v>40,3</c:v>
                      </c:pt>
                      <c:pt idx="403">
                        <c:v>40,4</c:v>
                      </c:pt>
                      <c:pt idx="404">
                        <c:v>40,5</c:v>
                      </c:pt>
                      <c:pt idx="405">
                        <c:v>40,6</c:v>
                      </c:pt>
                      <c:pt idx="406">
                        <c:v>40,7</c:v>
                      </c:pt>
                      <c:pt idx="407">
                        <c:v>40,8</c:v>
                      </c:pt>
                      <c:pt idx="408">
                        <c:v>40,9</c:v>
                      </c:pt>
                      <c:pt idx="409">
                        <c:v>41</c:v>
                      </c:pt>
                      <c:pt idx="410">
                        <c:v>41,1</c:v>
                      </c:pt>
                      <c:pt idx="411">
                        <c:v>41,2</c:v>
                      </c:pt>
                      <c:pt idx="412">
                        <c:v>41,3</c:v>
                      </c:pt>
                      <c:pt idx="413">
                        <c:v>41,4</c:v>
                      </c:pt>
                      <c:pt idx="414">
                        <c:v>41,5</c:v>
                      </c:pt>
                      <c:pt idx="415">
                        <c:v>41,6</c:v>
                      </c:pt>
                      <c:pt idx="416">
                        <c:v>41,7</c:v>
                      </c:pt>
                      <c:pt idx="417">
                        <c:v>41,8</c:v>
                      </c:pt>
                      <c:pt idx="418">
                        <c:v>41,9</c:v>
                      </c:pt>
                      <c:pt idx="419">
                        <c:v>42</c:v>
                      </c:pt>
                      <c:pt idx="420">
                        <c:v>42,1</c:v>
                      </c:pt>
                      <c:pt idx="421">
                        <c:v>42,2</c:v>
                      </c:pt>
                      <c:pt idx="422">
                        <c:v>42,3</c:v>
                      </c:pt>
                      <c:pt idx="423">
                        <c:v>42,4</c:v>
                      </c:pt>
                      <c:pt idx="424">
                        <c:v>42,5</c:v>
                      </c:pt>
                      <c:pt idx="425">
                        <c:v>42,6</c:v>
                      </c:pt>
                      <c:pt idx="426">
                        <c:v>42,7</c:v>
                      </c:pt>
                      <c:pt idx="427">
                        <c:v>42,8</c:v>
                      </c:pt>
                      <c:pt idx="428">
                        <c:v>42,9</c:v>
                      </c:pt>
                      <c:pt idx="429">
                        <c:v>43</c:v>
                      </c:pt>
                      <c:pt idx="430">
                        <c:v>43,1</c:v>
                      </c:pt>
                      <c:pt idx="431">
                        <c:v>43,2</c:v>
                      </c:pt>
                      <c:pt idx="432">
                        <c:v>43,3</c:v>
                      </c:pt>
                      <c:pt idx="433">
                        <c:v>43,4</c:v>
                      </c:pt>
                      <c:pt idx="434">
                        <c:v>43,5</c:v>
                      </c:pt>
                      <c:pt idx="435">
                        <c:v>43,6</c:v>
                      </c:pt>
                      <c:pt idx="436">
                        <c:v>43,7</c:v>
                      </c:pt>
                      <c:pt idx="437">
                        <c:v>43,8</c:v>
                      </c:pt>
                      <c:pt idx="438">
                        <c:v>43,9</c:v>
                      </c:pt>
                      <c:pt idx="439">
                        <c:v>44</c:v>
                      </c:pt>
                      <c:pt idx="440">
                        <c:v>44,1</c:v>
                      </c:pt>
                      <c:pt idx="441">
                        <c:v>44,2</c:v>
                      </c:pt>
                      <c:pt idx="442">
                        <c:v>44,3</c:v>
                      </c:pt>
                      <c:pt idx="443">
                        <c:v>44,4</c:v>
                      </c:pt>
                      <c:pt idx="444">
                        <c:v>44,5</c:v>
                      </c:pt>
                      <c:pt idx="445">
                        <c:v>44,6</c:v>
                      </c:pt>
                      <c:pt idx="446">
                        <c:v>44,7</c:v>
                      </c:pt>
                      <c:pt idx="447">
                        <c:v>44,8</c:v>
                      </c:pt>
                      <c:pt idx="448">
                        <c:v>44,9</c:v>
                      </c:pt>
                      <c:pt idx="449">
                        <c:v>45</c:v>
                      </c:pt>
                      <c:pt idx="450">
                        <c:v>45,1</c:v>
                      </c:pt>
                      <c:pt idx="451">
                        <c:v>45,2</c:v>
                      </c:pt>
                      <c:pt idx="452">
                        <c:v>45,3</c:v>
                      </c:pt>
                      <c:pt idx="453">
                        <c:v>45,4</c:v>
                      </c:pt>
                      <c:pt idx="454">
                        <c:v>45,5</c:v>
                      </c:pt>
                      <c:pt idx="455">
                        <c:v>45,6</c:v>
                      </c:pt>
                      <c:pt idx="456">
                        <c:v>45,7</c:v>
                      </c:pt>
                      <c:pt idx="457">
                        <c:v>45,8</c:v>
                      </c:pt>
                      <c:pt idx="458">
                        <c:v>45,9</c:v>
                      </c:pt>
                      <c:pt idx="459">
                        <c:v>46</c:v>
                      </c:pt>
                      <c:pt idx="460">
                        <c:v>46,1</c:v>
                      </c:pt>
                      <c:pt idx="461">
                        <c:v>46,2</c:v>
                      </c:pt>
                      <c:pt idx="462">
                        <c:v>46,3</c:v>
                      </c:pt>
                      <c:pt idx="463">
                        <c:v>46,4</c:v>
                      </c:pt>
                      <c:pt idx="464">
                        <c:v>46,5</c:v>
                      </c:pt>
                      <c:pt idx="465">
                        <c:v>46,6</c:v>
                      </c:pt>
                      <c:pt idx="466">
                        <c:v>46,7</c:v>
                      </c:pt>
                      <c:pt idx="467">
                        <c:v>46,8</c:v>
                      </c:pt>
                      <c:pt idx="468">
                        <c:v>46,9</c:v>
                      </c:pt>
                      <c:pt idx="469">
                        <c:v>47</c:v>
                      </c:pt>
                      <c:pt idx="470">
                        <c:v>47,1</c:v>
                      </c:pt>
                      <c:pt idx="471">
                        <c:v>47,2</c:v>
                      </c:pt>
                      <c:pt idx="472">
                        <c:v>47,3</c:v>
                      </c:pt>
                      <c:pt idx="473">
                        <c:v>47,4</c:v>
                      </c:pt>
                      <c:pt idx="474">
                        <c:v>47,5</c:v>
                      </c:pt>
                      <c:pt idx="475">
                        <c:v>47,6</c:v>
                      </c:pt>
                      <c:pt idx="476">
                        <c:v>47,7</c:v>
                      </c:pt>
                      <c:pt idx="477">
                        <c:v>47,8</c:v>
                      </c:pt>
                      <c:pt idx="478">
                        <c:v>47,9</c:v>
                      </c:pt>
                      <c:pt idx="479">
                        <c:v>48</c:v>
                      </c:pt>
                      <c:pt idx="480">
                        <c:v>48,1</c:v>
                      </c:pt>
                      <c:pt idx="481">
                        <c:v>48,2</c:v>
                      </c:pt>
                      <c:pt idx="482">
                        <c:v>48,3</c:v>
                      </c:pt>
                      <c:pt idx="483">
                        <c:v>48,4</c:v>
                      </c:pt>
                      <c:pt idx="484">
                        <c:v>48,5</c:v>
                      </c:pt>
                      <c:pt idx="485">
                        <c:v>48,6</c:v>
                      </c:pt>
                      <c:pt idx="486">
                        <c:v>48,7</c:v>
                      </c:pt>
                      <c:pt idx="487">
                        <c:v>48,8</c:v>
                      </c:pt>
                      <c:pt idx="488">
                        <c:v>48,9</c:v>
                      </c:pt>
                      <c:pt idx="489">
                        <c:v>49</c:v>
                      </c:pt>
                      <c:pt idx="490">
                        <c:v>49,1</c:v>
                      </c:pt>
                      <c:pt idx="491">
                        <c:v>49,2</c:v>
                      </c:pt>
                      <c:pt idx="492">
                        <c:v>49,3</c:v>
                      </c:pt>
                      <c:pt idx="493">
                        <c:v>49,4</c:v>
                      </c:pt>
                      <c:pt idx="494">
                        <c:v>49,5</c:v>
                      </c:pt>
                      <c:pt idx="495">
                        <c:v>49,6</c:v>
                      </c:pt>
                      <c:pt idx="496">
                        <c:v>49,7</c:v>
                      </c:pt>
                      <c:pt idx="497">
                        <c:v>49,8</c:v>
                      </c:pt>
                      <c:pt idx="498">
                        <c:v>49,9</c:v>
                      </c:pt>
                      <c:pt idx="499">
                        <c:v>50</c:v>
                      </c:pt>
                      <c:pt idx="500">
                        <c:v>50,1</c:v>
                      </c:pt>
                      <c:pt idx="501">
                        <c:v>50,2</c:v>
                      </c:pt>
                      <c:pt idx="502">
                        <c:v>50,3</c:v>
                      </c:pt>
                      <c:pt idx="503">
                        <c:v>50,4</c:v>
                      </c:pt>
                      <c:pt idx="504">
                        <c:v>50,5</c:v>
                      </c:pt>
                      <c:pt idx="505">
                        <c:v>50,6</c:v>
                      </c:pt>
                      <c:pt idx="506">
                        <c:v>50,7</c:v>
                      </c:pt>
                      <c:pt idx="507">
                        <c:v>50,8</c:v>
                      </c:pt>
                      <c:pt idx="508">
                        <c:v>50,9</c:v>
                      </c:pt>
                      <c:pt idx="509">
                        <c:v>51</c:v>
                      </c:pt>
                      <c:pt idx="510">
                        <c:v>51,1</c:v>
                      </c:pt>
                      <c:pt idx="511">
                        <c:v>51,2</c:v>
                      </c:pt>
                      <c:pt idx="512">
                        <c:v>51,3</c:v>
                      </c:pt>
                      <c:pt idx="513">
                        <c:v>51,4</c:v>
                      </c:pt>
                      <c:pt idx="514">
                        <c:v>51,5</c:v>
                      </c:pt>
                      <c:pt idx="515">
                        <c:v>51,6</c:v>
                      </c:pt>
                      <c:pt idx="516">
                        <c:v>51,7</c:v>
                      </c:pt>
                      <c:pt idx="517">
                        <c:v>51,8</c:v>
                      </c:pt>
                      <c:pt idx="518">
                        <c:v>51,9</c:v>
                      </c:pt>
                      <c:pt idx="519">
                        <c:v>52</c:v>
                      </c:pt>
                      <c:pt idx="520">
                        <c:v>52,1</c:v>
                      </c:pt>
                      <c:pt idx="521">
                        <c:v>52,2</c:v>
                      </c:pt>
                      <c:pt idx="522">
                        <c:v>52,3</c:v>
                      </c:pt>
                      <c:pt idx="523">
                        <c:v>52,4</c:v>
                      </c:pt>
                      <c:pt idx="524">
                        <c:v>52,5</c:v>
                      </c:pt>
                      <c:pt idx="525">
                        <c:v>52,6</c:v>
                      </c:pt>
                      <c:pt idx="526">
                        <c:v>52,7</c:v>
                      </c:pt>
                      <c:pt idx="527">
                        <c:v>52,8</c:v>
                      </c:pt>
                      <c:pt idx="528">
                        <c:v>52,9</c:v>
                      </c:pt>
                      <c:pt idx="529">
                        <c:v>53</c:v>
                      </c:pt>
                      <c:pt idx="530">
                        <c:v>53,1</c:v>
                      </c:pt>
                      <c:pt idx="531">
                        <c:v>53,2</c:v>
                      </c:pt>
                      <c:pt idx="532">
                        <c:v>53,3</c:v>
                      </c:pt>
                      <c:pt idx="533">
                        <c:v>53,4</c:v>
                      </c:pt>
                      <c:pt idx="534">
                        <c:v>53,5</c:v>
                      </c:pt>
                      <c:pt idx="535">
                        <c:v>53,6</c:v>
                      </c:pt>
                      <c:pt idx="536">
                        <c:v>53,7</c:v>
                      </c:pt>
                      <c:pt idx="537">
                        <c:v>53,8</c:v>
                      </c:pt>
                      <c:pt idx="538">
                        <c:v>53,9</c:v>
                      </c:pt>
                      <c:pt idx="539">
                        <c:v>54</c:v>
                      </c:pt>
                      <c:pt idx="540">
                        <c:v>54,1</c:v>
                      </c:pt>
                      <c:pt idx="541">
                        <c:v>54,2</c:v>
                      </c:pt>
                      <c:pt idx="542">
                        <c:v>54,3</c:v>
                      </c:pt>
                      <c:pt idx="543">
                        <c:v>54,4</c:v>
                      </c:pt>
                      <c:pt idx="544">
                        <c:v>54,5</c:v>
                      </c:pt>
                      <c:pt idx="545">
                        <c:v>54,6</c:v>
                      </c:pt>
                      <c:pt idx="546">
                        <c:v>54,7</c:v>
                      </c:pt>
                      <c:pt idx="547">
                        <c:v>54,8</c:v>
                      </c:pt>
                      <c:pt idx="548">
                        <c:v>54,9</c:v>
                      </c:pt>
                      <c:pt idx="549">
                        <c:v>55</c:v>
                      </c:pt>
                      <c:pt idx="550">
                        <c:v>55,1</c:v>
                      </c:pt>
                      <c:pt idx="551">
                        <c:v>55,2</c:v>
                      </c:pt>
                      <c:pt idx="552">
                        <c:v>55,3</c:v>
                      </c:pt>
                      <c:pt idx="553">
                        <c:v>55,4</c:v>
                      </c:pt>
                      <c:pt idx="554">
                        <c:v>55,5</c:v>
                      </c:pt>
                      <c:pt idx="555">
                        <c:v>55,6</c:v>
                      </c:pt>
                      <c:pt idx="556">
                        <c:v>55,7</c:v>
                      </c:pt>
                      <c:pt idx="557">
                        <c:v>55,8</c:v>
                      </c:pt>
                      <c:pt idx="558">
                        <c:v>55,9</c:v>
                      </c:pt>
                      <c:pt idx="559">
                        <c:v>56</c:v>
                      </c:pt>
                      <c:pt idx="560">
                        <c:v>56,1</c:v>
                      </c:pt>
                      <c:pt idx="561">
                        <c:v>56,2</c:v>
                      </c:pt>
                      <c:pt idx="562">
                        <c:v>56,3</c:v>
                      </c:pt>
                      <c:pt idx="563">
                        <c:v>56,4</c:v>
                      </c:pt>
                      <c:pt idx="564">
                        <c:v>56,5</c:v>
                      </c:pt>
                      <c:pt idx="565">
                        <c:v>56,6</c:v>
                      </c:pt>
                      <c:pt idx="566">
                        <c:v>56,7</c:v>
                      </c:pt>
                      <c:pt idx="567">
                        <c:v>56,8</c:v>
                      </c:pt>
                      <c:pt idx="568">
                        <c:v>56,9</c:v>
                      </c:pt>
                      <c:pt idx="569">
                        <c:v>57</c:v>
                      </c:pt>
                      <c:pt idx="570">
                        <c:v>57,1</c:v>
                      </c:pt>
                      <c:pt idx="571">
                        <c:v>57,2</c:v>
                      </c:pt>
                      <c:pt idx="572">
                        <c:v>57,3</c:v>
                      </c:pt>
                      <c:pt idx="573">
                        <c:v>57,4</c:v>
                      </c:pt>
                      <c:pt idx="574">
                        <c:v>57,5</c:v>
                      </c:pt>
                      <c:pt idx="575">
                        <c:v>57,6</c:v>
                      </c:pt>
                      <c:pt idx="576">
                        <c:v>57,7</c:v>
                      </c:pt>
                      <c:pt idx="577">
                        <c:v>57,8</c:v>
                      </c:pt>
                      <c:pt idx="578">
                        <c:v>57,9</c:v>
                      </c:pt>
                      <c:pt idx="579">
                        <c:v>58</c:v>
                      </c:pt>
                      <c:pt idx="580">
                        <c:v>58,1</c:v>
                      </c:pt>
                      <c:pt idx="581">
                        <c:v>58,2</c:v>
                      </c:pt>
                      <c:pt idx="582">
                        <c:v>58,3</c:v>
                      </c:pt>
                      <c:pt idx="583">
                        <c:v>58,4</c:v>
                      </c:pt>
                      <c:pt idx="584">
                        <c:v>58,5</c:v>
                      </c:pt>
                      <c:pt idx="585">
                        <c:v>58,6</c:v>
                      </c:pt>
                      <c:pt idx="586">
                        <c:v>58,7</c:v>
                      </c:pt>
                      <c:pt idx="587">
                        <c:v>58,8</c:v>
                      </c:pt>
                      <c:pt idx="588">
                        <c:v>58,9</c:v>
                      </c:pt>
                      <c:pt idx="589">
                        <c:v>59</c:v>
                      </c:pt>
                      <c:pt idx="590">
                        <c:v>59,1</c:v>
                      </c:pt>
                      <c:pt idx="591">
                        <c:v>59,2</c:v>
                      </c:pt>
                      <c:pt idx="592">
                        <c:v>59,3</c:v>
                      </c:pt>
                      <c:pt idx="593">
                        <c:v>59,4</c:v>
                      </c:pt>
                      <c:pt idx="594">
                        <c:v>59,5</c:v>
                      </c:pt>
                      <c:pt idx="595">
                        <c:v>59,6</c:v>
                      </c:pt>
                      <c:pt idx="596">
                        <c:v>59,7</c:v>
                      </c:pt>
                      <c:pt idx="597">
                        <c:v>59,8</c:v>
                      </c:pt>
                      <c:pt idx="598">
                        <c:v>59,9</c:v>
                      </c:pt>
                      <c:pt idx="599">
                        <c:v>60</c:v>
                      </c:pt>
                      <c:pt idx="600">
                        <c:v>60,1</c:v>
                      </c:pt>
                      <c:pt idx="601">
                        <c:v>60,2</c:v>
                      </c:pt>
                      <c:pt idx="602">
                        <c:v>60,3</c:v>
                      </c:pt>
                      <c:pt idx="603">
                        <c:v>60,4</c:v>
                      </c:pt>
                      <c:pt idx="604">
                        <c:v>60,5</c:v>
                      </c:pt>
                      <c:pt idx="605">
                        <c:v>60,6</c:v>
                      </c:pt>
                      <c:pt idx="606">
                        <c:v>60,7</c:v>
                      </c:pt>
                      <c:pt idx="607">
                        <c:v>60,8</c:v>
                      </c:pt>
                      <c:pt idx="608">
                        <c:v>60,9</c:v>
                      </c:pt>
                      <c:pt idx="609">
                        <c:v>61</c:v>
                      </c:pt>
                      <c:pt idx="610">
                        <c:v>61,1</c:v>
                      </c:pt>
                      <c:pt idx="611">
                        <c:v>61,2</c:v>
                      </c:pt>
                      <c:pt idx="612">
                        <c:v>61,3</c:v>
                      </c:pt>
                      <c:pt idx="613">
                        <c:v>61,4</c:v>
                      </c:pt>
                      <c:pt idx="614">
                        <c:v>61,5</c:v>
                      </c:pt>
                      <c:pt idx="615">
                        <c:v>61,6</c:v>
                      </c:pt>
                      <c:pt idx="616">
                        <c:v>61,7</c:v>
                      </c:pt>
                      <c:pt idx="617">
                        <c:v>61,8</c:v>
                      </c:pt>
                      <c:pt idx="618">
                        <c:v>61,9</c:v>
                      </c:pt>
                      <c:pt idx="619">
                        <c:v>62</c:v>
                      </c:pt>
                      <c:pt idx="620">
                        <c:v>62,1</c:v>
                      </c:pt>
                      <c:pt idx="621">
                        <c:v>62,2</c:v>
                      </c:pt>
                      <c:pt idx="622">
                        <c:v>62,3</c:v>
                      </c:pt>
                      <c:pt idx="623">
                        <c:v>62,4</c:v>
                      </c:pt>
                      <c:pt idx="624">
                        <c:v>62,5</c:v>
                      </c:pt>
                      <c:pt idx="625">
                        <c:v>62,6</c:v>
                      </c:pt>
                      <c:pt idx="626">
                        <c:v>62,7</c:v>
                      </c:pt>
                      <c:pt idx="627">
                        <c:v>62,8</c:v>
                      </c:pt>
                      <c:pt idx="628">
                        <c:v>62,9</c:v>
                      </c:pt>
                      <c:pt idx="629">
                        <c:v>63</c:v>
                      </c:pt>
                      <c:pt idx="630">
                        <c:v>63,1</c:v>
                      </c:pt>
                      <c:pt idx="631">
                        <c:v>63,2</c:v>
                      </c:pt>
                      <c:pt idx="632">
                        <c:v>63,3</c:v>
                      </c:pt>
                      <c:pt idx="633">
                        <c:v>63,4</c:v>
                      </c:pt>
                      <c:pt idx="634">
                        <c:v>63,5</c:v>
                      </c:pt>
                      <c:pt idx="635">
                        <c:v>63,6</c:v>
                      </c:pt>
                      <c:pt idx="636">
                        <c:v>63,7</c:v>
                      </c:pt>
                      <c:pt idx="637">
                        <c:v>63,8</c:v>
                      </c:pt>
                      <c:pt idx="638">
                        <c:v>63,9</c:v>
                      </c:pt>
                      <c:pt idx="639">
                        <c:v>64</c:v>
                      </c:pt>
                      <c:pt idx="640">
                        <c:v>64,1</c:v>
                      </c:pt>
                      <c:pt idx="641">
                        <c:v>64,2</c:v>
                      </c:pt>
                      <c:pt idx="642">
                        <c:v>64,3</c:v>
                      </c:pt>
                      <c:pt idx="643">
                        <c:v>64,4</c:v>
                      </c:pt>
                      <c:pt idx="644">
                        <c:v>64,5</c:v>
                      </c:pt>
                      <c:pt idx="645">
                        <c:v>64,6</c:v>
                      </c:pt>
                      <c:pt idx="646">
                        <c:v>64,7</c:v>
                      </c:pt>
                      <c:pt idx="647">
                        <c:v>64,8</c:v>
                      </c:pt>
                      <c:pt idx="648">
                        <c:v>64,9</c:v>
                      </c:pt>
                      <c:pt idx="649">
                        <c:v>65</c:v>
                      </c:pt>
                      <c:pt idx="650">
                        <c:v>65,1</c:v>
                      </c:pt>
                      <c:pt idx="651">
                        <c:v>65,2</c:v>
                      </c:pt>
                      <c:pt idx="652">
                        <c:v>65,3</c:v>
                      </c:pt>
                      <c:pt idx="653">
                        <c:v>65,4</c:v>
                      </c:pt>
                      <c:pt idx="654">
                        <c:v>65,5</c:v>
                      </c:pt>
                      <c:pt idx="655">
                        <c:v>65,6</c:v>
                      </c:pt>
                      <c:pt idx="656">
                        <c:v>65,7</c:v>
                      </c:pt>
                      <c:pt idx="657">
                        <c:v>65,8</c:v>
                      </c:pt>
                      <c:pt idx="658">
                        <c:v>65,9</c:v>
                      </c:pt>
                      <c:pt idx="659">
                        <c:v>66</c:v>
                      </c:pt>
                      <c:pt idx="660">
                        <c:v>66,1</c:v>
                      </c:pt>
                      <c:pt idx="661">
                        <c:v>66,2</c:v>
                      </c:pt>
                      <c:pt idx="662">
                        <c:v>66,3</c:v>
                      </c:pt>
                      <c:pt idx="663">
                        <c:v>66,4</c:v>
                      </c:pt>
                      <c:pt idx="664">
                        <c:v>66,5</c:v>
                      </c:pt>
                      <c:pt idx="665">
                        <c:v>66,6</c:v>
                      </c:pt>
                      <c:pt idx="666">
                        <c:v>66,7</c:v>
                      </c:pt>
                      <c:pt idx="667">
                        <c:v>66,8</c:v>
                      </c:pt>
                      <c:pt idx="668">
                        <c:v>66,9</c:v>
                      </c:pt>
                      <c:pt idx="669">
                        <c:v>67</c:v>
                      </c:pt>
                      <c:pt idx="670">
                        <c:v>67,1</c:v>
                      </c:pt>
                      <c:pt idx="671">
                        <c:v>67,2</c:v>
                      </c:pt>
                      <c:pt idx="672">
                        <c:v>67,3</c:v>
                      </c:pt>
                      <c:pt idx="673">
                        <c:v>67,4</c:v>
                      </c:pt>
                      <c:pt idx="674">
                        <c:v>67,5</c:v>
                      </c:pt>
                      <c:pt idx="675">
                        <c:v>67,6</c:v>
                      </c:pt>
                      <c:pt idx="676">
                        <c:v>67,7</c:v>
                      </c:pt>
                      <c:pt idx="677">
                        <c:v>67,8</c:v>
                      </c:pt>
                      <c:pt idx="678">
                        <c:v>67,9</c:v>
                      </c:pt>
                      <c:pt idx="679">
                        <c:v>68</c:v>
                      </c:pt>
                      <c:pt idx="680">
                        <c:v>68,1</c:v>
                      </c:pt>
                      <c:pt idx="681">
                        <c:v>68,2</c:v>
                      </c:pt>
                      <c:pt idx="682">
                        <c:v>68,3</c:v>
                      </c:pt>
                      <c:pt idx="683">
                        <c:v>68,4</c:v>
                      </c:pt>
                      <c:pt idx="684">
                        <c:v>68,5</c:v>
                      </c:pt>
                      <c:pt idx="685">
                        <c:v>68,6</c:v>
                      </c:pt>
                      <c:pt idx="686">
                        <c:v>68,7</c:v>
                      </c:pt>
                      <c:pt idx="687">
                        <c:v>68,8</c:v>
                      </c:pt>
                      <c:pt idx="688">
                        <c:v>68,9</c:v>
                      </c:pt>
                      <c:pt idx="689">
                        <c:v>69</c:v>
                      </c:pt>
                      <c:pt idx="690">
                        <c:v>69,1</c:v>
                      </c:pt>
                      <c:pt idx="691">
                        <c:v>69,2</c:v>
                      </c:pt>
                      <c:pt idx="692">
                        <c:v>69,3</c:v>
                      </c:pt>
                      <c:pt idx="693">
                        <c:v>69,4</c:v>
                      </c:pt>
                      <c:pt idx="694">
                        <c:v>69,5</c:v>
                      </c:pt>
                      <c:pt idx="695">
                        <c:v>69,6</c:v>
                      </c:pt>
                      <c:pt idx="696">
                        <c:v>69,7</c:v>
                      </c:pt>
                      <c:pt idx="697">
                        <c:v>69,8</c:v>
                      </c:pt>
                      <c:pt idx="698">
                        <c:v>69,9</c:v>
                      </c:pt>
                      <c:pt idx="699">
                        <c:v>70</c:v>
                      </c:pt>
                      <c:pt idx="700">
                        <c:v>70,1</c:v>
                      </c:pt>
                      <c:pt idx="701">
                        <c:v>70,2</c:v>
                      </c:pt>
                      <c:pt idx="702">
                        <c:v>70,3</c:v>
                      </c:pt>
                      <c:pt idx="703">
                        <c:v>70,4</c:v>
                      </c:pt>
                      <c:pt idx="704">
                        <c:v>70,5</c:v>
                      </c:pt>
                      <c:pt idx="705">
                        <c:v>70,6</c:v>
                      </c:pt>
                      <c:pt idx="706">
                        <c:v>70,7</c:v>
                      </c:pt>
                      <c:pt idx="707">
                        <c:v>70,8</c:v>
                      </c:pt>
                      <c:pt idx="708">
                        <c:v>70,9</c:v>
                      </c:pt>
                      <c:pt idx="709">
                        <c:v>71</c:v>
                      </c:pt>
                      <c:pt idx="710">
                        <c:v>71,1</c:v>
                      </c:pt>
                      <c:pt idx="711">
                        <c:v>71,2</c:v>
                      </c:pt>
                      <c:pt idx="712">
                        <c:v>71,3</c:v>
                      </c:pt>
                      <c:pt idx="713">
                        <c:v>71,4</c:v>
                      </c:pt>
                      <c:pt idx="714">
                        <c:v>71,5</c:v>
                      </c:pt>
                      <c:pt idx="715">
                        <c:v>71,6</c:v>
                      </c:pt>
                      <c:pt idx="716">
                        <c:v>71,7</c:v>
                      </c:pt>
                      <c:pt idx="717">
                        <c:v>71,8</c:v>
                      </c:pt>
                      <c:pt idx="718">
                        <c:v>71,9</c:v>
                      </c:pt>
                      <c:pt idx="719">
                        <c:v>72</c:v>
                      </c:pt>
                      <c:pt idx="720">
                        <c:v>72,1</c:v>
                      </c:pt>
                      <c:pt idx="721">
                        <c:v>72,2</c:v>
                      </c:pt>
                      <c:pt idx="722">
                        <c:v>72,3</c:v>
                      </c:pt>
                      <c:pt idx="723">
                        <c:v>72,4</c:v>
                      </c:pt>
                      <c:pt idx="724">
                        <c:v>72,5</c:v>
                      </c:pt>
                      <c:pt idx="725">
                        <c:v>72,6</c:v>
                      </c:pt>
                      <c:pt idx="726">
                        <c:v>72,7</c:v>
                      </c:pt>
                      <c:pt idx="727">
                        <c:v>72,8</c:v>
                      </c:pt>
                      <c:pt idx="728">
                        <c:v>72,9</c:v>
                      </c:pt>
                      <c:pt idx="729">
                        <c:v>73</c:v>
                      </c:pt>
                      <c:pt idx="730">
                        <c:v>73,1</c:v>
                      </c:pt>
                      <c:pt idx="731">
                        <c:v>73,2</c:v>
                      </c:pt>
                      <c:pt idx="732">
                        <c:v>73,3</c:v>
                      </c:pt>
                      <c:pt idx="733">
                        <c:v>73,4</c:v>
                      </c:pt>
                      <c:pt idx="734">
                        <c:v>73,5</c:v>
                      </c:pt>
                      <c:pt idx="735">
                        <c:v>73,6</c:v>
                      </c:pt>
                      <c:pt idx="736">
                        <c:v>73,7</c:v>
                      </c:pt>
                      <c:pt idx="737">
                        <c:v>73,8</c:v>
                      </c:pt>
                      <c:pt idx="738">
                        <c:v>73,9</c:v>
                      </c:pt>
                      <c:pt idx="739">
                        <c:v>74</c:v>
                      </c:pt>
                      <c:pt idx="740">
                        <c:v>74,1</c:v>
                      </c:pt>
                      <c:pt idx="741">
                        <c:v>74,2</c:v>
                      </c:pt>
                      <c:pt idx="742">
                        <c:v>74,3</c:v>
                      </c:pt>
                      <c:pt idx="743">
                        <c:v>74,4</c:v>
                      </c:pt>
                      <c:pt idx="744">
                        <c:v>74,5</c:v>
                      </c:pt>
                      <c:pt idx="745">
                        <c:v>74,6</c:v>
                      </c:pt>
                      <c:pt idx="746">
                        <c:v>74,7</c:v>
                      </c:pt>
                      <c:pt idx="747">
                        <c:v>74,8</c:v>
                      </c:pt>
                      <c:pt idx="748">
                        <c:v>74,9</c:v>
                      </c:pt>
                      <c:pt idx="749">
                        <c:v>75</c:v>
                      </c:pt>
                      <c:pt idx="750">
                        <c:v>75,1</c:v>
                      </c:pt>
                      <c:pt idx="751">
                        <c:v>75,2</c:v>
                      </c:pt>
                      <c:pt idx="752">
                        <c:v>75,3</c:v>
                      </c:pt>
                      <c:pt idx="753">
                        <c:v>75,4</c:v>
                      </c:pt>
                      <c:pt idx="754">
                        <c:v>75,5</c:v>
                      </c:pt>
                      <c:pt idx="755">
                        <c:v>75,6</c:v>
                      </c:pt>
                      <c:pt idx="756">
                        <c:v>75,7</c:v>
                      </c:pt>
                      <c:pt idx="757">
                        <c:v>75,8</c:v>
                      </c:pt>
                      <c:pt idx="758">
                        <c:v>75,9</c:v>
                      </c:pt>
                      <c:pt idx="759">
                        <c:v>76</c:v>
                      </c:pt>
                      <c:pt idx="760">
                        <c:v>76,1</c:v>
                      </c:pt>
                      <c:pt idx="761">
                        <c:v>76,2</c:v>
                      </c:pt>
                      <c:pt idx="762">
                        <c:v>76,3</c:v>
                      </c:pt>
                      <c:pt idx="763">
                        <c:v>76,4</c:v>
                      </c:pt>
                      <c:pt idx="764">
                        <c:v>76,5</c:v>
                      </c:pt>
                      <c:pt idx="765">
                        <c:v>76,6</c:v>
                      </c:pt>
                      <c:pt idx="766">
                        <c:v>76,7</c:v>
                      </c:pt>
                      <c:pt idx="767">
                        <c:v>76,8</c:v>
                      </c:pt>
                      <c:pt idx="768">
                        <c:v>76,9</c:v>
                      </c:pt>
                      <c:pt idx="769">
                        <c:v>77</c:v>
                      </c:pt>
                      <c:pt idx="770">
                        <c:v>77,1</c:v>
                      </c:pt>
                      <c:pt idx="771">
                        <c:v>77,2</c:v>
                      </c:pt>
                      <c:pt idx="772">
                        <c:v>77,3</c:v>
                      </c:pt>
                      <c:pt idx="773">
                        <c:v>77,4</c:v>
                      </c:pt>
                      <c:pt idx="774">
                        <c:v>77,5</c:v>
                      </c:pt>
                      <c:pt idx="775">
                        <c:v>77,6</c:v>
                      </c:pt>
                      <c:pt idx="776">
                        <c:v>77,7</c:v>
                      </c:pt>
                      <c:pt idx="777">
                        <c:v>77,8</c:v>
                      </c:pt>
                      <c:pt idx="778">
                        <c:v>77,9</c:v>
                      </c:pt>
                      <c:pt idx="779">
                        <c:v>78</c:v>
                      </c:pt>
                      <c:pt idx="780">
                        <c:v>78,1</c:v>
                      </c:pt>
                      <c:pt idx="781">
                        <c:v>78,2</c:v>
                      </c:pt>
                      <c:pt idx="782">
                        <c:v>78,3</c:v>
                      </c:pt>
                      <c:pt idx="783">
                        <c:v>78,4</c:v>
                      </c:pt>
                      <c:pt idx="784">
                        <c:v>78,5</c:v>
                      </c:pt>
                      <c:pt idx="785">
                        <c:v>78,6</c:v>
                      </c:pt>
                      <c:pt idx="786">
                        <c:v>78,7</c:v>
                      </c:pt>
                      <c:pt idx="787">
                        <c:v>78,8</c:v>
                      </c:pt>
                      <c:pt idx="788">
                        <c:v>78,9</c:v>
                      </c:pt>
                      <c:pt idx="789">
                        <c:v>79</c:v>
                      </c:pt>
                      <c:pt idx="790">
                        <c:v>79,1</c:v>
                      </c:pt>
                      <c:pt idx="791">
                        <c:v>79,2</c:v>
                      </c:pt>
                      <c:pt idx="792">
                        <c:v>79,3</c:v>
                      </c:pt>
                      <c:pt idx="793">
                        <c:v>79,4</c:v>
                      </c:pt>
                      <c:pt idx="794">
                        <c:v>79,5</c:v>
                      </c:pt>
                      <c:pt idx="795">
                        <c:v>79,6</c:v>
                      </c:pt>
                      <c:pt idx="796">
                        <c:v>79,7</c:v>
                      </c:pt>
                      <c:pt idx="797">
                        <c:v>79,8</c:v>
                      </c:pt>
                      <c:pt idx="798">
                        <c:v>79,9</c:v>
                      </c:pt>
                      <c:pt idx="799">
                        <c:v>80</c:v>
                      </c:pt>
                      <c:pt idx="800">
                        <c:v>80,1</c:v>
                      </c:pt>
                      <c:pt idx="801">
                        <c:v>80,2</c:v>
                      </c:pt>
                      <c:pt idx="802">
                        <c:v>80,3</c:v>
                      </c:pt>
                      <c:pt idx="803">
                        <c:v>80,4</c:v>
                      </c:pt>
                      <c:pt idx="804">
                        <c:v>80,5</c:v>
                      </c:pt>
                      <c:pt idx="805">
                        <c:v>80,6</c:v>
                      </c:pt>
                      <c:pt idx="806">
                        <c:v>80,7</c:v>
                      </c:pt>
                      <c:pt idx="807">
                        <c:v>80,8</c:v>
                      </c:pt>
                      <c:pt idx="808">
                        <c:v>80,9</c:v>
                      </c:pt>
                      <c:pt idx="809">
                        <c:v>81</c:v>
                      </c:pt>
                      <c:pt idx="810">
                        <c:v>81,1</c:v>
                      </c:pt>
                      <c:pt idx="811">
                        <c:v>81,2</c:v>
                      </c:pt>
                      <c:pt idx="812">
                        <c:v>81,3</c:v>
                      </c:pt>
                      <c:pt idx="813">
                        <c:v>81,4</c:v>
                      </c:pt>
                      <c:pt idx="814">
                        <c:v>81,5</c:v>
                      </c:pt>
                      <c:pt idx="815">
                        <c:v>81,6</c:v>
                      </c:pt>
                      <c:pt idx="816">
                        <c:v>81,7</c:v>
                      </c:pt>
                      <c:pt idx="817">
                        <c:v>81,8</c:v>
                      </c:pt>
                      <c:pt idx="818">
                        <c:v>81,9</c:v>
                      </c:pt>
                      <c:pt idx="819">
                        <c:v>82</c:v>
                      </c:pt>
                      <c:pt idx="820">
                        <c:v>82,1</c:v>
                      </c:pt>
                      <c:pt idx="821">
                        <c:v>82,2</c:v>
                      </c:pt>
                      <c:pt idx="822">
                        <c:v>82,3</c:v>
                      </c:pt>
                      <c:pt idx="823">
                        <c:v>82,4</c:v>
                      </c:pt>
                      <c:pt idx="824">
                        <c:v>82,5</c:v>
                      </c:pt>
                      <c:pt idx="825">
                        <c:v>82,6</c:v>
                      </c:pt>
                      <c:pt idx="826">
                        <c:v>82,7</c:v>
                      </c:pt>
                      <c:pt idx="827">
                        <c:v>82,8</c:v>
                      </c:pt>
                      <c:pt idx="828">
                        <c:v>82,9</c:v>
                      </c:pt>
                      <c:pt idx="829">
                        <c:v>83</c:v>
                      </c:pt>
                      <c:pt idx="830">
                        <c:v>83,1</c:v>
                      </c:pt>
                      <c:pt idx="831">
                        <c:v>83,2</c:v>
                      </c:pt>
                      <c:pt idx="832">
                        <c:v>83,3</c:v>
                      </c:pt>
                      <c:pt idx="833">
                        <c:v>83,4</c:v>
                      </c:pt>
                      <c:pt idx="834">
                        <c:v>83,5</c:v>
                      </c:pt>
                      <c:pt idx="835">
                        <c:v>83,6</c:v>
                      </c:pt>
                      <c:pt idx="836">
                        <c:v>83,7</c:v>
                      </c:pt>
                      <c:pt idx="837">
                        <c:v>83,8</c:v>
                      </c:pt>
                      <c:pt idx="838">
                        <c:v>83,9</c:v>
                      </c:pt>
                      <c:pt idx="839">
                        <c:v>84</c:v>
                      </c:pt>
                      <c:pt idx="840">
                        <c:v>84,1</c:v>
                      </c:pt>
                      <c:pt idx="841">
                        <c:v>84,2</c:v>
                      </c:pt>
                      <c:pt idx="842">
                        <c:v>84,3</c:v>
                      </c:pt>
                      <c:pt idx="843">
                        <c:v>84,4</c:v>
                      </c:pt>
                      <c:pt idx="844">
                        <c:v>84,5</c:v>
                      </c:pt>
                      <c:pt idx="845">
                        <c:v>84,6</c:v>
                      </c:pt>
                      <c:pt idx="846">
                        <c:v>84,7</c:v>
                      </c:pt>
                      <c:pt idx="847">
                        <c:v>84,8</c:v>
                      </c:pt>
                      <c:pt idx="848">
                        <c:v>84,9</c:v>
                      </c:pt>
                      <c:pt idx="849">
                        <c:v>85</c:v>
                      </c:pt>
                      <c:pt idx="850">
                        <c:v>85,1</c:v>
                      </c:pt>
                      <c:pt idx="851">
                        <c:v>85,2</c:v>
                      </c:pt>
                      <c:pt idx="852">
                        <c:v>85,3</c:v>
                      </c:pt>
                      <c:pt idx="853">
                        <c:v>85,4</c:v>
                      </c:pt>
                      <c:pt idx="854">
                        <c:v>85,5</c:v>
                      </c:pt>
                      <c:pt idx="855">
                        <c:v>85,6</c:v>
                      </c:pt>
                      <c:pt idx="856">
                        <c:v>85,7</c:v>
                      </c:pt>
                      <c:pt idx="857">
                        <c:v>85,8</c:v>
                      </c:pt>
                      <c:pt idx="858">
                        <c:v>85,9</c:v>
                      </c:pt>
                      <c:pt idx="859">
                        <c:v>86</c:v>
                      </c:pt>
                      <c:pt idx="860">
                        <c:v>86,1</c:v>
                      </c:pt>
                      <c:pt idx="861">
                        <c:v>86,2</c:v>
                      </c:pt>
                      <c:pt idx="862">
                        <c:v>86,3</c:v>
                      </c:pt>
                      <c:pt idx="863">
                        <c:v>86,4</c:v>
                      </c:pt>
                      <c:pt idx="864">
                        <c:v>86,5</c:v>
                      </c:pt>
                      <c:pt idx="865">
                        <c:v>86,6</c:v>
                      </c:pt>
                      <c:pt idx="866">
                        <c:v>86,7</c:v>
                      </c:pt>
                      <c:pt idx="867">
                        <c:v>86,8</c:v>
                      </c:pt>
                      <c:pt idx="868">
                        <c:v>86,9</c:v>
                      </c:pt>
                      <c:pt idx="869">
                        <c:v>87</c:v>
                      </c:pt>
                      <c:pt idx="870">
                        <c:v>87,1</c:v>
                      </c:pt>
                      <c:pt idx="871">
                        <c:v>87,2</c:v>
                      </c:pt>
                      <c:pt idx="872">
                        <c:v>87,3</c:v>
                      </c:pt>
                      <c:pt idx="873">
                        <c:v>87,4</c:v>
                      </c:pt>
                      <c:pt idx="874">
                        <c:v>87,5</c:v>
                      </c:pt>
                      <c:pt idx="875">
                        <c:v>87,6</c:v>
                      </c:pt>
                      <c:pt idx="876">
                        <c:v>87,7</c:v>
                      </c:pt>
                      <c:pt idx="877">
                        <c:v>87,8</c:v>
                      </c:pt>
                      <c:pt idx="878">
                        <c:v>87,9</c:v>
                      </c:pt>
                      <c:pt idx="879">
                        <c:v>88</c:v>
                      </c:pt>
                      <c:pt idx="880">
                        <c:v>88,1</c:v>
                      </c:pt>
                      <c:pt idx="881">
                        <c:v>88,2</c:v>
                      </c:pt>
                      <c:pt idx="882">
                        <c:v>88,3</c:v>
                      </c:pt>
                      <c:pt idx="883">
                        <c:v>88,4</c:v>
                      </c:pt>
                      <c:pt idx="884">
                        <c:v>88,5</c:v>
                      </c:pt>
                      <c:pt idx="885">
                        <c:v>88,6</c:v>
                      </c:pt>
                      <c:pt idx="886">
                        <c:v>88,7</c:v>
                      </c:pt>
                      <c:pt idx="887">
                        <c:v>88,8</c:v>
                      </c:pt>
                      <c:pt idx="888">
                        <c:v>88,9</c:v>
                      </c:pt>
                      <c:pt idx="889">
                        <c:v>89</c:v>
                      </c:pt>
                      <c:pt idx="890">
                        <c:v>89,1</c:v>
                      </c:pt>
                      <c:pt idx="891">
                        <c:v>89,2</c:v>
                      </c:pt>
                      <c:pt idx="892">
                        <c:v>89,3</c:v>
                      </c:pt>
                      <c:pt idx="893">
                        <c:v>89,4</c:v>
                      </c:pt>
                      <c:pt idx="894">
                        <c:v>89,5</c:v>
                      </c:pt>
                      <c:pt idx="895">
                        <c:v>89,6</c:v>
                      </c:pt>
                      <c:pt idx="896">
                        <c:v>89,7</c:v>
                      </c:pt>
                      <c:pt idx="897">
                        <c:v>89,8</c:v>
                      </c:pt>
                      <c:pt idx="898">
                        <c:v>89,9</c:v>
                      </c:pt>
                      <c:pt idx="899">
                        <c:v>90</c:v>
                      </c:pt>
                      <c:pt idx="900">
                        <c:v>90,1</c:v>
                      </c:pt>
                      <c:pt idx="901">
                        <c:v>90,2</c:v>
                      </c:pt>
                      <c:pt idx="902">
                        <c:v>90,3</c:v>
                      </c:pt>
                      <c:pt idx="903">
                        <c:v>90,4</c:v>
                      </c:pt>
                      <c:pt idx="904">
                        <c:v>90,5</c:v>
                      </c:pt>
                      <c:pt idx="905">
                        <c:v>90,6</c:v>
                      </c:pt>
                      <c:pt idx="906">
                        <c:v>90,7</c:v>
                      </c:pt>
                      <c:pt idx="907">
                        <c:v>90,8</c:v>
                      </c:pt>
                      <c:pt idx="908">
                        <c:v>90,9</c:v>
                      </c:pt>
                      <c:pt idx="909">
                        <c:v>91</c:v>
                      </c:pt>
                      <c:pt idx="910">
                        <c:v>91,1</c:v>
                      </c:pt>
                      <c:pt idx="911">
                        <c:v>91,2</c:v>
                      </c:pt>
                      <c:pt idx="912">
                        <c:v>91,3</c:v>
                      </c:pt>
                      <c:pt idx="913">
                        <c:v>91,4</c:v>
                      </c:pt>
                      <c:pt idx="914">
                        <c:v>91,5</c:v>
                      </c:pt>
                      <c:pt idx="915">
                        <c:v>91,6</c:v>
                      </c:pt>
                      <c:pt idx="916">
                        <c:v>91,7</c:v>
                      </c:pt>
                      <c:pt idx="917">
                        <c:v>91,8</c:v>
                      </c:pt>
                      <c:pt idx="918">
                        <c:v>91,9</c:v>
                      </c:pt>
                      <c:pt idx="919">
                        <c:v>92</c:v>
                      </c:pt>
                      <c:pt idx="920">
                        <c:v>92,1</c:v>
                      </c:pt>
                      <c:pt idx="921">
                        <c:v>92,2</c:v>
                      </c:pt>
                      <c:pt idx="922">
                        <c:v>92,3</c:v>
                      </c:pt>
                      <c:pt idx="923">
                        <c:v>92,4</c:v>
                      </c:pt>
                      <c:pt idx="924">
                        <c:v>92,5</c:v>
                      </c:pt>
                      <c:pt idx="925">
                        <c:v>92,6</c:v>
                      </c:pt>
                      <c:pt idx="926">
                        <c:v>92,7</c:v>
                      </c:pt>
                      <c:pt idx="927">
                        <c:v>92,8</c:v>
                      </c:pt>
                      <c:pt idx="928">
                        <c:v>92,9</c:v>
                      </c:pt>
                      <c:pt idx="929">
                        <c:v>93</c:v>
                      </c:pt>
                      <c:pt idx="930">
                        <c:v>93,1</c:v>
                      </c:pt>
                      <c:pt idx="931">
                        <c:v>93,2</c:v>
                      </c:pt>
                      <c:pt idx="932">
                        <c:v>93,3</c:v>
                      </c:pt>
                      <c:pt idx="933">
                        <c:v>93,4</c:v>
                      </c:pt>
                      <c:pt idx="934">
                        <c:v>93,5</c:v>
                      </c:pt>
                      <c:pt idx="935">
                        <c:v>93,6</c:v>
                      </c:pt>
                      <c:pt idx="936">
                        <c:v>93,7</c:v>
                      </c:pt>
                      <c:pt idx="937">
                        <c:v>93,8</c:v>
                      </c:pt>
                      <c:pt idx="938">
                        <c:v>93,9</c:v>
                      </c:pt>
                      <c:pt idx="939">
                        <c:v>94</c:v>
                      </c:pt>
                      <c:pt idx="940">
                        <c:v>94,1</c:v>
                      </c:pt>
                      <c:pt idx="941">
                        <c:v>94,2</c:v>
                      </c:pt>
                      <c:pt idx="942">
                        <c:v>94,3</c:v>
                      </c:pt>
                      <c:pt idx="943">
                        <c:v>94,4</c:v>
                      </c:pt>
                      <c:pt idx="944">
                        <c:v>94,5</c:v>
                      </c:pt>
                      <c:pt idx="945">
                        <c:v>94,6</c:v>
                      </c:pt>
                      <c:pt idx="946">
                        <c:v>94,7</c:v>
                      </c:pt>
                      <c:pt idx="947">
                        <c:v>94,8</c:v>
                      </c:pt>
                      <c:pt idx="948">
                        <c:v>94,9</c:v>
                      </c:pt>
                      <c:pt idx="949">
                        <c:v>95</c:v>
                      </c:pt>
                      <c:pt idx="950">
                        <c:v>95,1</c:v>
                      </c:pt>
                      <c:pt idx="951">
                        <c:v>95,2</c:v>
                      </c:pt>
                      <c:pt idx="952">
                        <c:v>95,3</c:v>
                      </c:pt>
                      <c:pt idx="953">
                        <c:v>95,4</c:v>
                      </c:pt>
                      <c:pt idx="954">
                        <c:v>95,5</c:v>
                      </c:pt>
                      <c:pt idx="955">
                        <c:v>95,6</c:v>
                      </c:pt>
                      <c:pt idx="956">
                        <c:v>95,7</c:v>
                      </c:pt>
                      <c:pt idx="957">
                        <c:v>95,8</c:v>
                      </c:pt>
                      <c:pt idx="958">
                        <c:v>95,9</c:v>
                      </c:pt>
                      <c:pt idx="959">
                        <c:v>96</c:v>
                      </c:pt>
                      <c:pt idx="960">
                        <c:v>96,1</c:v>
                      </c:pt>
                      <c:pt idx="961">
                        <c:v>96,2</c:v>
                      </c:pt>
                      <c:pt idx="962">
                        <c:v>96,3</c:v>
                      </c:pt>
                      <c:pt idx="963">
                        <c:v>96,4</c:v>
                      </c:pt>
                      <c:pt idx="964">
                        <c:v>96,5</c:v>
                      </c:pt>
                      <c:pt idx="965">
                        <c:v>96,6</c:v>
                      </c:pt>
                      <c:pt idx="966">
                        <c:v>96,7</c:v>
                      </c:pt>
                      <c:pt idx="967">
                        <c:v>96,8</c:v>
                      </c:pt>
                      <c:pt idx="968">
                        <c:v>96,9</c:v>
                      </c:pt>
                      <c:pt idx="969">
                        <c:v>97</c:v>
                      </c:pt>
                      <c:pt idx="970">
                        <c:v>97,1</c:v>
                      </c:pt>
                      <c:pt idx="971">
                        <c:v>97,2</c:v>
                      </c:pt>
                      <c:pt idx="972">
                        <c:v>97,3</c:v>
                      </c:pt>
                      <c:pt idx="973">
                        <c:v>97,4</c:v>
                      </c:pt>
                      <c:pt idx="974">
                        <c:v>97,5</c:v>
                      </c:pt>
                      <c:pt idx="975">
                        <c:v>97,6</c:v>
                      </c:pt>
                      <c:pt idx="976">
                        <c:v>97,7</c:v>
                      </c:pt>
                      <c:pt idx="977">
                        <c:v>97,8</c:v>
                      </c:pt>
                      <c:pt idx="978">
                        <c:v>97,9</c:v>
                      </c:pt>
                      <c:pt idx="979">
                        <c:v>98</c:v>
                      </c:pt>
                      <c:pt idx="980">
                        <c:v>98,1</c:v>
                      </c:pt>
                      <c:pt idx="981">
                        <c:v>98,2</c:v>
                      </c:pt>
                      <c:pt idx="982">
                        <c:v>98,3</c:v>
                      </c:pt>
                      <c:pt idx="983">
                        <c:v>98,4</c:v>
                      </c:pt>
                      <c:pt idx="984">
                        <c:v>98,5</c:v>
                      </c:pt>
                      <c:pt idx="985">
                        <c:v>98,6</c:v>
                      </c:pt>
                      <c:pt idx="986">
                        <c:v>98,7</c:v>
                      </c:pt>
                      <c:pt idx="987">
                        <c:v>98,8</c:v>
                      </c:pt>
                      <c:pt idx="988">
                        <c:v>98,9</c:v>
                      </c:pt>
                      <c:pt idx="989">
                        <c:v>99</c:v>
                      </c:pt>
                      <c:pt idx="990">
                        <c:v>99,1</c:v>
                      </c:pt>
                      <c:pt idx="991">
                        <c:v>99,2</c:v>
                      </c:pt>
                      <c:pt idx="992">
                        <c:v>99,3</c:v>
                      </c:pt>
                      <c:pt idx="993">
                        <c:v>99,4</c:v>
                      </c:pt>
                      <c:pt idx="994">
                        <c:v>99,5</c:v>
                      </c:pt>
                      <c:pt idx="995">
                        <c:v>99,6</c:v>
                      </c:pt>
                      <c:pt idx="996">
                        <c:v>99,7</c:v>
                      </c:pt>
                      <c:pt idx="997">
                        <c:v>99,8</c:v>
                      </c:pt>
                      <c:pt idx="998">
                        <c:v>99,9</c:v>
                      </c:pt>
                      <c:pt idx="999">
                        <c:v>100</c:v>
                      </c:pt>
                      <c:pt idx="1000">
                        <c:v>100,1</c:v>
                      </c:pt>
                      <c:pt idx="1001">
                        <c:v>100,2</c:v>
                      </c:pt>
                      <c:pt idx="1002">
                        <c:v>100,3</c:v>
                      </c:pt>
                      <c:pt idx="1003">
                        <c:v>100,4</c:v>
                      </c:pt>
                      <c:pt idx="1004">
                        <c:v>100,5</c:v>
                      </c:pt>
                      <c:pt idx="1005">
                        <c:v>100,6</c:v>
                      </c:pt>
                      <c:pt idx="1006">
                        <c:v>100,7</c:v>
                      </c:pt>
                      <c:pt idx="1007">
                        <c:v>100,8</c:v>
                      </c:pt>
                      <c:pt idx="1008">
                        <c:v>100,9</c:v>
                      </c:pt>
                      <c:pt idx="1009">
                        <c:v>101</c:v>
                      </c:pt>
                      <c:pt idx="1010">
                        <c:v>101,1</c:v>
                      </c:pt>
                      <c:pt idx="1011">
                        <c:v>101,2</c:v>
                      </c:pt>
                      <c:pt idx="1012">
                        <c:v>101,3</c:v>
                      </c:pt>
                      <c:pt idx="1013">
                        <c:v>101,4</c:v>
                      </c:pt>
                      <c:pt idx="1014">
                        <c:v>101,5</c:v>
                      </c:pt>
                      <c:pt idx="1015">
                        <c:v>101,6</c:v>
                      </c:pt>
                      <c:pt idx="1016">
                        <c:v>101,7</c:v>
                      </c:pt>
                      <c:pt idx="1017">
                        <c:v>101,8</c:v>
                      </c:pt>
                      <c:pt idx="1018">
                        <c:v>101,9</c:v>
                      </c:pt>
                      <c:pt idx="1019">
                        <c:v>102</c:v>
                      </c:pt>
                      <c:pt idx="1020">
                        <c:v>102,1</c:v>
                      </c:pt>
                      <c:pt idx="1021">
                        <c:v>102,2</c:v>
                      </c:pt>
                      <c:pt idx="1022">
                        <c:v>102,3</c:v>
                      </c:pt>
                      <c:pt idx="1023">
                        <c:v>102,4</c:v>
                      </c:pt>
                      <c:pt idx="1024">
                        <c:v>102,5</c:v>
                      </c:pt>
                      <c:pt idx="1025">
                        <c:v>102,6</c:v>
                      </c:pt>
                      <c:pt idx="1026">
                        <c:v>102,7</c:v>
                      </c:pt>
                      <c:pt idx="1027">
                        <c:v>102,8</c:v>
                      </c:pt>
                      <c:pt idx="1028">
                        <c:v>102,9</c:v>
                      </c:pt>
                      <c:pt idx="1029">
                        <c:v>103</c:v>
                      </c:pt>
                      <c:pt idx="1030">
                        <c:v>103,1</c:v>
                      </c:pt>
                      <c:pt idx="1031">
                        <c:v>103,2</c:v>
                      </c:pt>
                      <c:pt idx="1032">
                        <c:v>103,3</c:v>
                      </c:pt>
                      <c:pt idx="1033">
                        <c:v>103,4</c:v>
                      </c:pt>
                      <c:pt idx="1034">
                        <c:v>103,5</c:v>
                      </c:pt>
                      <c:pt idx="1035">
                        <c:v>103,6</c:v>
                      </c:pt>
                      <c:pt idx="1036">
                        <c:v>103,7</c:v>
                      </c:pt>
                      <c:pt idx="1037">
                        <c:v>103,8</c:v>
                      </c:pt>
                      <c:pt idx="1038">
                        <c:v>103,9</c:v>
                      </c:pt>
                      <c:pt idx="1039">
                        <c:v>104</c:v>
                      </c:pt>
                      <c:pt idx="1040">
                        <c:v>104,1</c:v>
                      </c:pt>
                      <c:pt idx="1041">
                        <c:v>104,2</c:v>
                      </c:pt>
                      <c:pt idx="1042">
                        <c:v>104,3</c:v>
                      </c:pt>
                      <c:pt idx="1043">
                        <c:v>104,4</c:v>
                      </c:pt>
                      <c:pt idx="1044">
                        <c:v>104,5</c:v>
                      </c:pt>
                      <c:pt idx="1045">
                        <c:v>104,6</c:v>
                      </c:pt>
                      <c:pt idx="1046">
                        <c:v>104,7</c:v>
                      </c:pt>
                      <c:pt idx="1047">
                        <c:v>104,8</c:v>
                      </c:pt>
                      <c:pt idx="1048">
                        <c:v>104,9</c:v>
                      </c:pt>
                      <c:pt idx="1049">
                        <c:v>105</c:v>
                      </c:pt>
                      <c:pt idx="1050">
                        <c:v>105,1</c:v>
                      </c:pt>
                      <c:pt idx="1051">
                        <c:v>105,2</c:v>
                      </c:pt>
                      <c:pt idx="1052">
                        <c:v>105,3</c:v>
                      </c:pt>
                      <c:pt idx="1053">
                        <c:v>105,4</c:v>
                      </c:pt>
                      <c:pt idx="1054">
                        <c:v>105,5</c:v>
                      </c:pt>
                      <c:pt idx="1055">
                        <c:v>105,6</c:v>
                      </c:pt>
                      <c:pt idx="1056">
                        <c:v>105,7</c:v>
                      </c:pt>
                      <c:pt idx="1057">
                        <c:v>105,8</c:v>
                      </c:pt>
                      <c:pt idx="1058">
                        <c:v>105,9</c:v>
                      </c:pt>
                      <c:pt idx="1059">
                        <c:v>106</c:v>
                      </c:pt>
                      <c:pt idx="1060">
                        <c:v>106,1</c:v>
                      </c:pt>
                      <c:pt idx="1061">
                        <c:v>106,2</c:v>
                      </c:pt>
                      <c:pt idx="1062">
                        <c:v>106,3</c:v>
                      </c:pt>
                      <c:pt idx="1063">
                        <c:v>106,4</c:v>
                      </c:pt>
                      <c:pt idx="1064">
                        <c:v>106,5</c:v>
                      </c:pt>
                      <c:pt idx="1065">
                        <c:v>106,6</c:v>
                      </c:pt>
                      <c:pt idx="1066">
                        <c:v>106,7</c:v>
                      </c:pt>
                      <c:pt idx="1067">
                        <c:v>106,8</c:v>
                      </c:pt>
                      <c:pt idx="1068">
                        <c:v>106,9</c:v>
                      </c:pt>
                      <c:pt idx="1069">
                        <c:v>107</c:v>
                      </c:pt>
                      <c:pt idx="1070">
                        <c:v>107,1</c:v>
                      </c:pt>
                      <c:pt idx="1071">
                        <c:v>107,2</c:v>
                      </c:pt>
                      <c:pt idx="1072">
                        <c:v>107,3</c:v>
                      </c:pt>
                      <c:pt idx="1073">
                        <c:v>107,4</c:v>
                      </c:pt>
                      <c:pt idx="1074">
                        <c:v>107,5</c:v>
                      </c:pt>
                      <c:pt idx="1075">
                        <c:v>107,6</c:v>
                      </c:pt>
                      <c:pt idx="1076">
                        <c:v>107,7</c:v>
                      </c:pt>
                      <c:pt idx="1077">
                        <c:v>107,8</c:v>
                      </c:pt>
                      <c:pt idx="1078">
                        <c:v>107,9</c:v>
                      </c:pt>
                      <c:pt idx="1079">
                        <c:v>108</c:v>
                      </c:pt>
                      <c:pt idx="1080">
                        <c:v>108,1</c:v>
                      </c:pt>
                      <c:pt idx="1081">
                        <c:v>108,2</c:v>
                      </c:pt>
                      <c:pt idx="1082">
                        <c:v>108,3</c:v>
                      </c:pt>
                      <c:pt idx="1083">
                        <c:v>108,4</c:v>
                      </c:pt>
                      <c:pt idx="1084">
                        <c:v>108,5</c:v>
                      </c:pt>
                      <c:pt idx="1085">
                        <c:v>108,6</c:v>
                      </c:pt>
                      <c:pt idx="1086">
                        <c:v>108,7</c:v>
                      </c:pt>
                      <c:pt idx="1087">
                        <c:v>108,8</c:v>
                      </c:pt>
                      <c:pt idx="1088">
                        <c:v>108,9</c:v>
                      </c:pt>
                      <c:pt idx="1089">
                        <c:v>109</c:v>
                      </c:pt>
                      <c:pt idx="1090">
                        <c:v>109,1</c:v>
                      </c:pt>
                      <c:pt idx="1091">
                        <c:v>109,2</c:v>
                      </c:pt>
                      <c:pt idx="1092">
                        <c:v>109,3</c:v>
                      </c:pt>
                      <c:pt idx="1093">
                        <c:v>109,4</c:v>
                      </c:pt>
                      <c:pt idx="1094">
                        <c:v>109,5</c:v>
                      </c:pt>
                      <c:pt idx="1095">
                        <c:v>109,6</c:v>
                      </c:pt>
                      <c:pt idx="1096">
                        <c:v>109,7</c:v>
                      </c:pt>
                      <c:pt idx="1097">
                        <c:v>109,8</c:v>
                      </c:pt>
                      <c:pt idx="1098">
                        <c:v>109,9</c:v>
                      </c:pt>
                      <c:pt idx="1099">
                        <c:v>110</c:v>
                      </c:pt>
                      <c:pt idx="1100">
                        <c:v>110,1</c:v>
                      </c:pt>
                      <c:pt idx="1101">
                        <c:v>110,2</c:v>
                      </c:pt>
                      <c:pt idx="1102">
                        <c:v>110,3</c:v>
                      </c:pt>
                      <c:pt idx="1103">
                        <c:v>110,4</c:v>
                      </c:pt>
                      <c:pt idx="1104">
                        <c:v>110,5</c:v>
                      </c:pt>
                      <c:pt idx="1105">
                        <c:v>110,6</c:v>
                      </c:pt>
                      <c:pt idx="1106">
                        <c:v>110,7</c:v>
                      </c:pt>
                      <c:pt idx="1107">
                        <c:v>110,8</c:v>
                      </c:pt>
                      <c:pt idx="1108">
                        <c:v>110,9</c:v>
                      </c:pt>
                      <c:pt idx="1109">
                        <c:v>111</c:v>
                      </c:pt>
                      <c:pt idx="1110">
                        <c:v>111,1</c:v>
                      </c:pt>
                      <c:pt idx="1111">
                        <c:v>111,2</c:v>
                      </c:pt>
                      <c:pt idx="1112">
                        <c:v>111,3</c:v>
                      </c:pt>
                      <c:pt idx="1113">
                        <c:v>111,4</c:v>
                      </c:pt>
                      <c:pt idx="1114">
                        <c:v>111,5</c:v>
                      </c:pt>
                      <c:pt idx="1115">
                        <c:v>111,6</c:v>
                      </c:pt>
                      <c:pt idx="1116">
                        <c:v>111,7</c:v>
                      </c:pt>
                      <c:pt idx="1117">
                        <c:v>111,8</c:v>
                      </c:pt>
                      <c:pt idx="1118">
                        <c:v>111,9</c:v>
                      </c:pt>
                      <c:pt idx="1119">
                        <c:v>112</c:v>
                      </c:pt>
                      <c:pt idx="1120">
                        <c:v>112,1</c:v>
                      </c:pt>
                      <c:pt idx="1121">
                        <c:v>112,2</c:v>
                      </c:pt>
                      <c:pt idx="1122">
                        <c:v>112,3</c:v>
                      </c:pt>
                      <c:pt idx="1123">
                        <c:v>112,4</c:v>
                      </c:pt>
                      <c:pt idx="1124">
                        <c:v>112,5</c:v>
                      </c:pt>
                      <c:pt idx="1125">
                        <c:v>112,6</c:v>
                      </c:pt>
                      <c:pt idx="1126">
                        <c:v>112,7</c:v>
                      </c:pt>
                      <c:pt idx="1127">
                        <c:v>112,8</c:v>
                      </c:pt>
                      <c:pt idx="1128">
                        <c:v>112,9</c:v>
                      </c:pt>
                      <c:pt idx="1129">
                        <c:v>113</c:v>
                      </c:pt>
                      <c:pt idx="1130">
                        <c:v>113,1</c:v>
                      </c:pt>
                      <c:pt idx="1131">
                        <c:v>113,2</c:v>
                      </c:pt>
                      <c:pt idx="1132">
                        <c:v>113,3</c:v>
                      </c:pt>
                      <c:pt idx="1133">
                        <c:v>113,4</c:v>
                      </c:pt>
                      <c:pt idx="1134">
                        <c:v>113,5</c:v>
                      </c:pt>
                      <c:pt idx="1135">
                        <c:v>113,6</c:v>
                      </c:pt>
                      <c:pt idx="1136">
                        <c:v>113,7</c:v>
                      </c:pt>
                      <c:pt idx="1137">
                        <c:v>113,8</c:v>
                      </c:pt>
                      <c:pt idx="1138">
                        <c:v>113,9</c:v>
                      </c:pt>
                      <c:pt idx="1139">
                        <c:v>114</c:v>
                      </c:pt>
                      <c:pt idx="1140">
                        <c:v>114,1</c:v>
                      </c:pt>
                      <c:pt idx="1141">
                        <c:v>114,2</c:v>
                      </c:pt>
                      <c:pt idx="1142">
                        <c:v>114,3</c:v>
                      </c:pt>
                      <c:pt idx="1143">
                        <c:v>114,4</c:v>
                      </c:pt>
                      <c:pt idx="1144">
                        <c:v>114,5</c:v>
                      </c:pt>
                      <c:pt idx="1145">
                        <c:v>114,6</c:v>
                      </c:pt>
                      <c:pt idx="1146">
                        <c:v>114,7</c:v>
                      </c:pt>
                      <c:pt idx="1147">
                        <c:v>114,8</c:v>
                      </c:pt>
                      <c:pt idx="1148">
                        <c:v>114,9</c:v>
                      </c:pt>
                      <c:pt idx="1149">
                        <c:v>115</c:v>
                      </c:pt>
                      <c:pt idx="1150">
                        <c:v>115,1</c:v>
                      </c:pt>
                      <c:pt idx="1151">
                        <c:v>115,2</c:v>
                      </c:pt>
                      <c:pt idx="1152">
                        <c:v>115,3</c:v>
                      </c:pt>
                      <c:pt idx="1153">
                        <c:v>115,4</c:v>
                      </c:pt>
                      <c:pt idx="1154">
                        <c:v>115,5</c:v>
                      </c:pt>
                      <c:pt idx="1155">
                        <c:v>115,6</c:v>
                      </c:pt>
                      <c:pt idx="1156">
                        <c:v>115,7</c:v>
                      </c:pt>
                      <c:pt idx="1157">
                        <c:v>115,8</c:v>
                      </c:pt>
                      <c:pt idx="1158">
                        <c:v>115,9</c:v>
                      </c:pt>
                      <c:pt idx="1159">
                        <c:v>116</c:v>
                      </c:pt>
                      <c:pt idx="1160">
                        <c:v>116,1</c:v>
                      </c:pt>
                      <c:pt idx="1161">
                        <c:v>116,2</c:v>
                      </c:pt>
                      <c:pt idx="1162">
                        <c:v>116,3</c:v>
                      </c:pt>
                      <c:pt idx="1163">
                        <c:v>116,4</c:v>
                      </c:pt>
                      <c:pt idx="1164">
                        <c:v>116,5</c:v>
                      </c:pt>
                      <c:pt idx="1165">
                        <c:v>116,6</c:v>
                      </c:pt>
                      <c:pt idx="1166">
                        <c:v>116,7</c:v>
                      </c:pt>
                      <c:pt idx="1167">
                        <c:v>116,8</c:v>
                      </c:pt>
                      <c:pt idx="1168">
                        <c:v>116,9</c:v>
                      </c:pt>
                      <c:pt idx="1169">
                        <c:v>117</c:v>
                      </c:pt>
                      <c:pt idx="1170">
                        <c:v>117,1</c:v>
                      </c:pt>
                      <c:pt idx="1171">
                        <c:v>117,2</c:v>
                      </c:pt>
                      <c:pt idx="1172">
                        <c:v>117,3</c:v>
                      </c:pt>
                      <c:pt idx="1173">
                        <c:v>117,4</c:v>
                      </c:pt>
                      <c:pt idx="1174">
                        <c:v>117,5</c:v>
                      </c:pt>
                      <c:pt idx="1175">
                        <c:v>117,6</c:v>
                      </c:pt>
                      <c:pt idx="1176">
                        <c:v>117,7</c:v>
                      </c:pt>
                      <c:pt idx="1177">
                        <c:v>117,8</c:v>
                      </c:pt>
                      <c:pt idx="1178">
                        <c:v>117,9</c:v>
                      </c:pt>
                      <c:pt idx="1179">
                        <c:v>118</c:v>
                      </c:pt>
                      <c:pt idx="1180">
                        <c:v>118,1</c:v>
                      </c:pt>
                      <c:pt idx="1181">
                        <c:v>118,2</c:v>
                      </c:pt>
                      <c:pt idx="1182">
                        <c:v>118,3</c:v>
                      </c:pt>
                      <c:pt idx="1183">
                        <c:v>118,4</c:v>
                      </c:pt>
                      <c:pt idx="1184">
                        <c:v>118,5</c:v>
                      </c:pt>
                      <c:pt idx="1185">
                        <c:v>118,6</c:v>
                      </c:pt>
                      <c:pt idx="1186">
                        <c:v>118,7</c:v>
                      </c:pt>
                      <c:pt idx="1187">
                        <c:v>118,8</c:v>
                      </c:pt>
                      <c:pt idx="1188">
                        <c:v>118,9</c:v>
                      </c:pt>
                      <c:pt idx="1189">
                        <c:v>119</c:v>
                      </c:pt>
                      <c:pt idx="1190">
                        <c:v>119,1</c:v>
                      </c:pt>
                      <c:pt idx="1191">
                        <c:v>119,2</c:v>
                      </c:pt>
                      <c:pt idx="1192">
                        <c:v>119,3</c:v>
                      </c:pt>
                      <c:pt idx="1193">
                        <c:v>119,4</c:v>
                      </c:pt>
                      <c:pt idx="1194">
                        <c:v>119,5</c:v>
                      </c:pt>
                      <c:pt idx="1195">
                        <c:v>119,6</c:v>
                      </c:pt>
                      <c:pt idx="1196">
                        <c:v>119,7</c:v>
                      </c:pt>
                      <c:pt idx="1197">
                        <c:v>119,8</c:v>
                      </c:pt>
                      <c:pt idx="1198">
                        <c:v>119,9</c:v>
                      </c:pt>
                      <c:pt idx="1199">
                        <c:v>120</c:v>
                      </c:pt>
                      <c:pt idx="1200">
                        <c:v>120,1</c:v>
                      </c:pt>
                      <c:pt idx="1201">
                        <c:v>120,2</c:v>
                      </c:pt>
                      <c:pt idx="1202">
                        <c:v>120,3</c:v>
                      </c:pt>
                      <c:pt idx="1203">
                        <c:v>120,4</c:v>
                      </c:pt>
                      <c:pt idx="1204">
                        <c:v>120,5</c:v>
                      </c:pt>
                      <c:pt idx="1205">
                        <c:v>120,6</c:v>
                      </c:pt>
                      <c:pt idx="1206">
                        <c:v>120,7</c:v>
                      </c:pt>
                      <c:pt idx="1207">
                        <c:v>120,8</c:v>
                      </c:pt>
                      <c:pt idx="1208">
                        <c:v>120,9</c:v>
                      </c:pt>
                      <c:pt idx="1209">
                        <c:v>121</c:v>
                      </c:pt>
                      <c:pt idx="1210">
                        <c:v>121,1</c:v>
                      </c:pt>
                      <c:pt idx="1211">
                        <c:v>121,2</c:v>
                      </c:pt>
                      <c:pt idx="1212">
                        <c:v>121,3</c:v>
                      </c:pt>
                      <c:pt idx="1213">
                        <c:v>121,4</c:v>
                      </c:pt>
                      <c:pt idx="1214">
                        <c:v>121,5</c:v>
                      </c:pt>
                      <c:pt idx="1215">
                        <c:v>121,6</c:v>
                      </c:pt>
                      <c:pt idx="1216">
                        <c:v>121,7</c:v>
                      </c:pt>
                      <c:pt idx="1217">
                        <c:v>121,8</c:v>
                      </c:pt>
                      <c:pt idx="1218">
                        <c:v>121,9</c:v>
                      </c:pt>
                      <c:pt idx="1219">
                        <c:v>122</c:v>
                      </c:pt>
                      <c:pt idx="1220">
                        <c:v>122,1</c:v>
                      </c:pt>
                      <c:pt idx="1221">
                        <c:v>122,2</c:v>
                      </c:pt>
                      <c:pt idx="1222">
                        <c:v>122,3</c:v>
                      </c:pt>
                      <c:pt idx="1223">
                        <c:v>122,4</c:v>
                      </c:pt>
                      <c:pt idx="1224">
                        <c:v>122,5</c:v>
                      </c:pt>
                      <c:pt idx="1225">
                        <c:v>122,6</c:v>
                      </c:pt>
                      <c:pt idx="1226">
                        <c:v>122,7</c:v>
                      </c:pt>
                      <c:pt idx="1227">
                        <c:v>122,8</c:v>
                      </c:pt>
                      <c:pt idx="1228">
                        <c:v>122,9</c:v>
                      </c:pt>
                      <c:pt idx="1229">
                        <c:v>123</c:v>
                      </c:pt>
                      <c:pt idx="1230">
                        <c:v>123,1</c:v>
                      </c:pt>
                      <c:pt idx="1231">
                        <c:v>123,2</c:v>
                      </c:pt>
                      <c:pt idx="1232">
                        <c:v>123,3</c:v>
                      </c:pt>
                      <c:pt idx="1233">
                        <c:v>123,4</c:v>
                      </c:pt>
                      <c:pt idx="1234">
                        <c:v>123,5</c:v>
                      </c:pt>
                      <c:pt idx="1235">
                        <c:v>123,6</c:v>
                      </c:pt>
                      <c:pt idx="1236">
                        <c:v>123,7</c:v>
                      </c:pt>
                      <c:pt idx="1237">
                        <c:v>123,8</c:v>
                      </c:pt>
                      <c:pt idx="1238">
                        <c:v>123,9</c:v>
                      </c:pt>
                      <c:pt idx="1239">
                        <c:v>124</c:v>
                      </c:pt>
                      <c:pt idx="1240">
                        <c:v>124,1</c:v>
                      </c:pt>
                      <c:pt idx="1241">
                        <c:v>124,2</c:v>
                      </c:pt>
                      <c:pt idx="1242">
                        <c:v>124,3</c:v>
                      </c:pt>
                      <c:pt idx="1243">
                        <c:v>124,4</c:v>
                      </c:pt>
                      <c:pt idx="1244">
                        <c:v>124,5</c:v>
                      </c:pt>
                      <c:pt idx="1245">
                        <c:v>124,6</c:v>
                      </c:pt>
                      <c:pt idx="1246">
                        <c:v>124,7</c:v>
                      </c:pt>
                      <c:pt idx="1247">
                        <c:v>124,8</c:v>
                      </c:pt>
                      <c:pt idx="1248">
                        <c:v>124,9</c:v>
                      </c:pt>
                      <c:pt idx="1249">
                        <c:v>125</c:v>
                      </c:pt>
                      <c:pt idx="1250">
                        <c:v>125,1</c:v>
                      </c:pt>
                      <c:pt idx="1251">
                        <c:v>125,2</c:v>
                      </c:pt>
                      <c:pt idx="1252">
                        <c:v>125,3</c:v>
                      </c:pt>
                      <c:pt idx="1253">
                        <c:v>125,4</c:v>
                      </c:pt>
                      <c:pt idx="1254">
                        <c:v>125,5</c:v>
                      </c:pt>
                      <c:pt idx="1255">
                        <c:v>125,6</c:v>
                      </c:pt>
                      <c:pt idx="1256">
                        <c:v>125,7</c:v>
                      </c:pt>
                      <c:pt idx="1257">
                        <c:v>125,8</c:v>
                      </c:pt>
                      <c:pt idx="1258">
                        <c:v>125,9</c:v>
                      </c:pt>
                      <c:pt idx="1259">
                        <c:v>126</c:v>
                      </c:pt>
                      <c:pt idx="1260">
                        <c:v>126,1</c:v>
                      </c:pt>
                      <c:pt idx="1261">
                        <c:v>126,2</c:v>
                      </c:pt>
                      <c:pt idx="1262">
                        <c:v>126,3</c:v>
                      </c:pt>
                      <c:pt idx="1263">
                        <c:v>126,4</c:v>
                      </c:pt>
                      <c:pt idx="1264">
                        <c:v>126,5</c:v>
                      </c:pt>
                      <c:pt idx="1265">
                        <c:v>126,6</c:v>
                      </c:pt>
                      <c:pt idx="1266">
                        <c:v>126,7</c:v>
                      </c:pt>
                      <c:pt idx="1267">
                        <c:v>126,8</c:v>
                      </c:pt>
                      <c:pt idx="1268">
                        <c:v>126,9</c:v>
                      </c:pt>
                      <c:pt idx="1269">
                        <c:v>127</c:v>
                      </c:pt>
                      <c:pt idx="1270">
                        <c:v>127,1</c:v>
                      </c:pt>
                      <c:pt idx="1271">
                        <c:v>127,2</c:v>
                      </c:pt>
                      <c:pt idx="1272">
                        <c:v>127,3</c:v>
                      </c:pt>
                      <c:pt idx="1273">
                        <c:v>127,4</c:v>
                      </c:pt>
                      <c:pt idx="1274">
                        <c:v>127,5</c:v>
                      </c:pt>
                      <c:pt idx="1275">
                        <c:v>127,6</c:v>
                      </c:pt>
                      <c:pt idx="1276">
                        <c:v>127,7</c:v>
                      </c:pt>
                      <c:pt idx="1277">
                        <c:v>127,8</c:v>
                      </c:pt>
                      <c:pt idx="1278">
                        <c:v>127,9</c:v>
                      </c:pt>
                      <c:pt idx="1279">
                        <c:v>128</c:v>
                      </c:pt>
                      <c:pt idx="1280">
                        <c:v>128,1</c:v>
                      </c:pt>
                      <c:pt idx="1281">
                        <c:v>128,2</c:v>
                      </c:pt>
                      <c:pt idx="1282">
                        <c:v>128,3</c:v>
                      </c:pt>
                      <c:pt idx="1283">
                        <c:v>128,4</c:v>
                      </c:pt>
                      <c:pt idx="1284">
                        <c:v>128,5</c:v>
                      </c:pt>
                      <c:pt idx="1285">
                        <c:v>128,6</c:v>
                      </c:pt>
                      <c:pt idx="1286">
                        <c:v>128,7</c:v>
                      </c:pt>
                      <c:pt idx="1287">
                        <c:v>128,8</c:v>
                      </c:pt>
                      <c:pt idx="1288">
                        <c:v>128,9</c:v>
                      </c:pt>
                      <c:pt idx="1289">
                        <c:v>129</c:v>
                      </c:pt>
                      <c:pt idx="1290">
                        <c:v>129,1</c:v>
                      </c:pt>
                      <c:pt idx="1291">
                        <c:v>129,2</c:v>
                      </c:pt>
                      <c:pt idx="1292">
                        <c:v>129,3</c:v>
                      </c:pt>
                      <c:pt idx="1293">
                        <c:v>129,4</c:v>
                      </c:pt>
                      <c:pt idx="1294">
                        <c:v>129,5</c:v>
                      </c:pt>
                      <c:pt idx="1295">
                        <c:v>129,6</c:v>
                      </c:pt>
                      <c:pt idx="1296">
                        <c:v>129,7</c:v>
                      </c:pt>
                      <c:pt idx="1297">
                        <c:v>129,8</c:v>
                      </c:pt>
                      <c:pt idx="1298">
                        <c:v>129,9</c:v>
                      </c:pt>
                      <c:pt idx="1299">
                        <c:v>130</c:v>
                      </c:pt>
                      <c:pt idx="1300">
                        <c:v>130,1</c:v>
                      </c:pt>
                      <c:pt idx="1301">
                        <c:v>130,2</c:v>
                      </c:pt>
                      <c:pt idx="1302">
                        <c:v>130,3</c:v>
                      </c:pt>
                      <c:pt idx="1303">
                        <c:v>130,4</c:v>
                      </c:pt>
                      <c:pt idx="1304">
                        <c:v>130,5</c:v>
                      </c:pt>
                      <c:pt idx="1305">
                        <c:v>130,6</c:v>
                      </c:pt>
                      <c:pt idx="1306">
                        <c:v>130,7</c:v>
                      </c:pt>
                      <c:pt idx="1307">
                        <c:v>130,8</c:v>
                      </c:pt>
                      <c:pt idx="1308">
                        <c:v>130,9</c:v>
                      </c:pt>
                      <c:pt idx="1309">
                        <c:v>131</c:v>
                      </c:pt>
                      <c:pt idx="1310">
                        <c:v>131,1</c:v>
                      </c:pt>
                      <c:pt idx="1311">
                        <c:v>131,2</c:v>
                      </c:pt>
                      <c:pt idx="1312">
                        <c:v>131,3</c:v>
                      </c:pt>
                      <c:pt idx="1313">
                        <c:v>131,4</c:v>
                      </c:pt>
                      <c:pt idx="1314">
                        <c:v>131,5</c:v>
                      </c:pt>
                      <c:pt idx="1315">
                        <c:v>131,6</c:v>
                      </c:pt>
                      <c:pt idx="1316">
                        <c:v>131,7</c:v>
                      </c:pt>
                      <c:pt idx="1317">
                        <c:v>131,8</c:v>
                      </c:pt>
                      <c:pt idx="1318">
                        <c:v>131,9</c:v>
                      </c:pt>
                      <c:pt idx="1319">
                        <c:v>132</c:v>
                      </c:pt>
                      <c:pt idx="1320">
                        <c:v>132,1</c:v>
                      </c:pt>
                      <c:pt idx="1321">
                        <c:v>132,2</c:v>
                      </c:pt>
                      <c:pt idx="1322">
                        <c:v>132,3</c:v>
                      </c:pt>
                      <c:pt idx="1323">
                        <c:v>132,4</c:v>
                      </c:pt>
                      <c:pt idx="1324">
                        <c:v>132,5</c:v>
                      </c:pt>
                      <c:pt idx="1325">
                        <c:v>132,6</c:v>
                      </c:pt>
                      <c:pt idx="1326">
                        <c:v>132,7</c:v>
                      </c:pt>
                      <c:pt idx="1327">
                        <c:v>132,8</c:v>
                      </c:pt>
                      <c:pt idx="1328">
                        <c:v>132,9</c:v>
                      </c:pt>
                      <c:pt idx="1329">
                        <c:v>133</c:v>
                      </c:pt>
                      <c:pt idx="1330">
                        <c:v>133,1</c:v>
                      </c:pt>
                      <c:pt idx="1331">
                        <c:v>133,2</c:v>
                      </c:pt>
                      <c:pt idx="1332">
                        <c:v>133,3</c:v>
                      </c:pt>
                      <c:pt idx="1333">
                        <c:v>133,4</c:v>
                      </c:pt>
                      <c:pt idx="1334">
                        <c:v>133,5</c:v>
                      </c:pt>
                      <c:pt idx="1335">
                        <c:v>133,6</c:v>
                      </c:pt>
                      <c:pt idx="1336">
                        <c:v>133,7</c:v>
                      </c:pt>
                      <c:pt idx="1337">
                        <c:v>133,8</c:v>
                      </c:pt>
                      <c:pt idx="1338">
                        <c:v>133,9</c:v>
                      </c:pt>
                      <c:pt idx="1339">
                        <c:v>134</c:v>
                      </c:pt>
                      <c:pt idx="1340">
                        <c:v>134,1</c:v>
                      </c:pt>
                      <c:pt idx="1341">
                        <c:v>134,2</c:v>
                      </c:pt>
                      <c:pt idx="1342">
                        <c:v>134,3</c:v>
                      </c:pt>
                      <c:pt idx="1343">
                        <c:v>134,4</c:v>
                      </c:pt>
                      <c:pt idx="1344">
                        <c:v>134,5</c:v>
                      </c:pt>
                      <c:pt idx="1345">
                        <c:v>134,6</c:v>
                      </c:pt>
                      <c:pt idx="1346">
                        <c:v>134,7</c:v>
                      </c:pt>
                      <c:pt idx="1347">
                        <c:v>134,8</c:v>
                      </c:pt>
                      <c:pt idx="1348">
                        <c:v>134,9</c:v>
                      </c:pt>
                      <c:pt idx="1349">
                        <c:v>135</c:v>
                      </c:pt>
                      <c:pt idx="1350">
                        <c:v>135,1</c:v>
                      </c:pt>
                      <c:pt idx="1351">
                        <c:v>135,2</c:v>
                      </c:pt>
                      <c:pt idx="1352">
                        <c:v>135,3</c:v>
                      </c:pt>
                      <c:pt idx="1353">
                        <c:v>135,4</c:v>
                      </c:pt>
                      <c:pt idx="1354">
                        <c:v>135,5</c:v>
                      </c:pt>
                      <c:pt idx="1355">
                        <c:v>135,6</c:v>
                      </c:pt>
                      <c:pt idx="1356">
                        <c:v>135,7</c:v>
                      </c:pt>
                      <c:pt idx="1357">
                        <c:v>135,8</c:v>
                      </c:pt>
                      <c:pt idx="1358">
                        <c:v>135,9</c:v>
                      </c:pt>
                      <c:pt idx="1359">
                        <c:v>136</c:v>
                      </c:pt>
                      <c:pt idx="1360">
                        <c:v>136,1</c:v>
                      </c:pt>
                      <c:pt idx="1361">
                        <c:v>136,2</c:v>
                      </c:pt>
                      <c:pt idx="1362">
                        <c:v>136,3</c:v>
                      </c:pt>
                      <c:pt idx="1363">
                        <c:v>136,4</c:v>
                      </c:pt>
                      <c:pt idx="1364">
                        <c:v>136,5</c:v>
                      </c:pt>
                      <c:pt idx="1365">
                        <c:v>136,6</c:v>
                      </c:pt>
                      <c:pt idx="1366">
                        <c:v>136,7</c:v>
                      </c:pt>
                      <c:pt idx="1367">
                        <c:v>136,8</c:v>
                      </c:pt>
                      <c:pt idx="1368">
                        <c:v>136,9</c:v>
                      </c:pt>
                      <c:pt idx="1369">
                        <c:v>137</c:v>
                      </c:pt>
                      <c:pt idx="1370">
                        <c:v>137,1</c:v>
                      </c:pt>
                      <c:pt idx="1371">
                        <c:v>137,2</c:v>
                      </c:pt>
                      <c:pt idx="1372">
                        <c:v>137,3</c:v>
                      </c:pt>
                      <c:pt idx="1373">
                        <c:v>137,4</c:v>
                      </c:pt>
                      <c:pt idx="1374">
                        <c:v>137,5</c:v>
                      </c:pt>
                      <c:pt idx="1375">
                        <c:v>137,6</c:v>
                      </c:pt>
                      <c:pt idx="1376">
                        <c:v>137,7</c:v>
                      </c:pt>
                      <c:pt idx="1377">
                        <c:v>137,8</c:v>
                      </c:pt>
                      <c:pt idx="1378">
                        <c:v>137,9</c:v>
                      </c:pt>
                      <c:pt idx="1379">
                        <c:v>138</c:v>
                      </c:pt>
                      <c:pt idx="1380">
                        <c:v>138,1</c:v>
                      </c:pt>
                      <c:pt idx="1381">
                        <c:v>138,2</c:v>
                      </c:pt>
                      <c:pt idx="1382">
                        <c:v>138,3</c:v>
                      </c:pt>
                      <c:pt idx="1383">
                        <c:v>138,4</c:v>
                      </c:pt>
                      <c:pt idx="1384">
                        <c:v>138,5</c:v>
                      </c:pt>
                      <c:pt idx="1385">
                        <c:v>138,6</c:v>
                      </c:pt>
                      <c:pt idx="1386">
                        <c:v>138,7</c:v>
                      </c:pt>
                      <c:pt idx="1387">
                        <c:v>138,8</c:v>
                      </c:pt>
                      <c:pt idx="1388">
                        <c:v>138,9</c:v>
                      </c:pt>
                      <c:pt idx="1389">
                        <c:v>139</c:v>
                      </c:pt>
                      <c:pt idx="1390">
                        <c:v>139,1</c:v>
                      </c:pt>
                      <c:pt idx="1391">
                        <c:v>139,2</c:v>
                      </c:pt>
                      <c:pt idx="1392">
                        <c:v>139,3</c:v>
                      </c:pt>
                      <c:pt idx="1393">
                        <c:v>139,4</c:v>
                      </c:pt>
                      <c:pt idx="1394">
                        <c:v>139,5</c:v>
                      </c:pt>
                      <c:pt idx="1395">
                        <c:v>139,6</c:v>
                      </c:pt>
                      <c:pt idx="1396">
                        <c:v>139,7</c:v>
                      </c:pt>
                      <c:pt idx="1397">
                        <c:v>139,8</c:v>
                      </c:pt>
                      <c:pt idx="1398">
                        <c:v>139,9</c:v>
                      </c:pt>
                      <c:pt idx="1399">
                        <c:v>140</c:v>
                      </c:pt>
                      <c:pt idx="1400">
                        <c:v>140,1</c:v>
                      </c:pt>
                      <c:pt idx="1401">
                        <c:v>140,2</c:v>
                      </c:pt>
                      <c:pt idx="1402">
                        <c:v>140,3</c:v>
                      </c:pt>
                      <c:pt idx="1403">
                        <c:v>140,4</c:v>
                      </c:pt>
                      <c:pt idx="1404">
                        <c:v>140,5</c:v>
                      </c:pt>
                      <c:pt idx="1405">
                        <c:v>140,6</c:v>
                      </c:pt>
                      <c:pt idx="1406">
                        <c:v>140,7</c:v>
                      </c:pt>
                      <c:pt idx="1407">
                        <c:v>140,8</c:v>
                      </c:pt>
                      <c:pt idx="1408">
                        <c:v>140,9</c:v>
                      </c:pt>
                      <c:pt idx="1409">
                        <c:v>141</c:v>
                      </c:pt>
                      <c:pt idx="1410">
                        <c:v>141,1</c:v>
                      </c:pt>
                      <c:pt idx="1411">
                        <c:v>141,2</c:v>
                      </c:pt>
                      <c:pt idx="1412">
                        <c:v>141,3</c:v>
                      </c:pt>
                      <c:pt idx="1413">
                        <c:v>141,4</c:v>
                      </c:pt>
                      <c:pt idx="1414">
                        <c:v>141,5</c:v>
                      </c:pt>
                      <c:pt idx="1415">
                        <c:v>141,6</c:v>
                      </c:pt>
                      <c:pt idx="1416">
                        <c:v>141,7</c:v>
                      </c:pt>
                      <c:pt idx="1417">
                        <c:v>141,8</c:v>
                      </c:pt>
                      <c:pt idx="1418">
                        <c:v>141,9</c:v>
                      </c:pt>
                      <c:pt idx="1419">
                        <c:v>142</c:v>
                      </c:pt>
                      <c:pt idx="1420">
                        <c:v>142,1</c:v>
                      </c:pt>
                      <c:pt idx="1421">
                        <c:v>142,2</c:v>
                      </c:pt>
                      <c:pt idx="1422">
                        <c:v>142,3</c:v>
                      </c:pt>
                      <c:pt idx="1423">
                        <c:v>142,4</c:v>
                      </c:pt>
                      <c:pt idx="1424">
                        <c:v>142,5</c:v>
                      </c:pt>
                      <c:pt idx="1425">
                        <c:v>142,6</c:v>
                      </c:pt>
                      <c:pt idx="1426">
                        <c:v>142,7</c:v>
                      </c:pt>
                      <c:pt idx="1427">
                        <c:v>142,8</c:v>
                      </c:pt>
                      <c:pt idx="1428">
                        <c:v>142,9</c:v>
                      </c:pt>
                      <c:pt idx="1429">
                        <c:v>143</c:v>
                      </c:pt>
                      <c:pt idx="1430">
                        <c:v>143,1</c:v>
                      </c:pt>
                      <c:pt idx="1431">
                        <c:v>143,2</c:v>
                      </c:pt>
                      <c:pt idx="1432">
                        <c:v>143,3</c:v>
                      </c:pt>
                      <c:pt idx="1433">
                        <c:v>143,4</c:v>
                      </c:pt>
                      <c:pt idx="1434">
                        <c:v>143,5</c:v>
                      </c:pt>
                      <c:pt idx="1435">
                        <c:v>143,6</c:v>
                      </c:pt>
                      <c:pt idx="1436">
                        <c:v>143,7</c:v>
                      </c:pt>
                      <c:pt idx="1437">
                        <c:v>143,8</c:v>
                      </c:pt>
                      <c:pt idx="1438">
                        <c:v>143,9</c:v>
                      </c:pt>
                      <c:pt idx="1439">
                        <c:v>144</c:v>
                      </c:pt>
                      <c:pt idx="1440">
                        <c:v>144,1</c:v>
                      </c:pt>
                      <c:pt idx="1441">
                        <c:v>144,2</c:v>
                      </c:pt>
                      <c:pt idx="1442">
                        <c:v>144,3</c:v>
                      </c:pt>
                      <c:pt idx="1443">
                        <c:v>144,4</c:v>
                      </c:pt>
                      <c:pt idx="1444">
                        <c:v>144,5</c:v>
                      </c:pt>
                      <c:pt idx="1445">
                        <c:v>144,6</c:v>
                      </c:pt>
                      <c:pt idx="1446">
                        <c:v>144,7</c:v>
                      </c:pt>
                      <c:pt idx="1447">
                        <c:v>144,8</c:v>
                      </c:pt>
                      <c:pt idx="1448">
                        <c:v>144,9</c:v>
                      </c:pt>
                      <c:pt idx="1449">
                        <c:v>145</c:v>
                      </c:pt>
                      <c:pt idx="1450">
                        <c:v>145,1</c:v>
                      </c:pt>
                      <c:pt idx="1451">
                        <c:v>145,2</c:v>
                      </c:pt>
                      <c:pt idx="1452">
                        <c:v>145,3</c:v>
                      </c:pt>
                      <c:pt idx="1453">
                        <c:v>145,4</c:v>
                      </c:pt>
                      <c:pt idx="1454">
                        <c:v>145,5</c:v>
                      </c:pt>
                      <c:pt idx="1455">
                        <c:v>145,6</c:v>
                      </c:pt>
                      <c:pt idx="1456">
                        <c:v>145,7</c:v>
                      </c:pt>
                      <c:pt idx="1457">
                        <c:v>145,8</c:v>
                      </c:pt>
                      <c:pt idx="1458">
                        <c:v>145,9</c:v>
                      </c:pt>
                      <c:pt idx="1459">
                        <c:v>146</c:v>
                      </c:pt>
                      <c:pt idx="1460">
                        <c:v>146,1</c:v>
                      </c:pt>
                      <c:pt idx="1461">
                        <c:v>146,2</c:v>
                      </c:pt>
                      <c:pt idx="1462">
                        <c:v>146,3</c:v>
                      </c:pt>
                      <c:pt idx="1463">
                        <c:v>146,4</c:v>
                      </c:pt>
                      <c:pt idx="1464">
                        <c:v>146,5</c:v>
                      </c:pt>
                      <c:pt idx="1465">
                        <c:v>146,6</c:v>
                      </c:pt>
                      <c:pt idx="1466">
                        <c:v>146,7</c:v>
                      </c:pt>
                      <c:pt idx="1467">
                        <c:v>146,8</c:v>
                      </c:pt>
                      <c:pt idx="1468">
                        <c:v>146,9</c:v>
                      </c:pt>
                      <c:pt idx="1469">
                        <c:v>147</c:v>
                      </c:pt>
                      <c:pt idx="1470">
                        <c:v>147,1</c:v>
                      </c:pt>
                      <c:pt idx="1471">
                        <c:v>147,2</c:v>
                      </c:pt>
                      <c:pt idx="1472">
                        <c:v>147,3</c:v>
                      </c:pt>
                      <c:pt idx="1473">
                        <c:v>147,4</c:v>
                      </c:pt>
                      <c:pt idx="1474">
                        <c:v>147,5</c:v>
                      </c:pt>
                      <c:pt idx="1475">
                        <c:v>147,6</c:v>
                      </c:pt>
                      <c:pt idx="1476">
                        <c:v>147,7</c:v>
                      </c:pt>
                      <c:pt idx="1477">
                        <c:v>147,8</c:v>
                      </c:pt>
                      <c:pt idx="1478">
                        <c:v>147,9</c:v>
                      </c:pt>
                      <c:pt idx="1479">
                        <c:v>148</c:v>
                      </c:pt>
                      <c:pt idx="1480">
                        <c:v>148,1</c:v>
                      </c:pt>
                      <c:pt idx="1481">
                        <c:v>148,2</c:v>
                      </c:pt>
                      <c:pt idx="1482">
                        <c:v>148,3</c:v>
                      </c:pt>
                      <c:pt idx="1483">
                        <c:v>148,4</c:v>
                      </c:pt>
                      <c:pt idx="1484">
                        <c:v>148,5</c:v>
                      </c:pt>
                      <c:pt idx="1485">
                        <c:v>148,6</c:v>
                      </c:pt>
                      <c:pt idx="1486">
                        <c:v>148,7</c:v>
                      </c:pt>
                      <c:pt idx="1487">
                        <c:v>148,8</c:v>
                      </c:pt>
                      <c:pt idx="1488">
                        <c:v>148,9</c:v>
                      </c:pt>
                      <c:pt idx="1489">
                        <c:v>149</c:v>
                      </c:pt>
                      <c:pt idx="1490">
                        <c:v>149,1</c:v>
                      </c:pt>
                      <c:pt idx="1491">
                        <c:v>149,2</c:v>
                      </c:pt>
                      <c:pt idx="1492">
                        <c:v>149,3</c:v>
                      </c:pt>
                      <c:pt idx="1493">
                        <c:v>149,4</c:v>
                      </c:pt>
                      <c:pt idx="1494">
                        <c:v>149,5</c:v>
                      </c:pt>
                      <c:pt idx="1495">
                        <c:v>149,6</c:v>
                      </c:pt>
                      <c:pt idx="1496">
                        <c:v>149,7</c:v>
                      </c:pt>
                      <c:pt idx="1497">
                        <c:v>149,8</c:v>
                      </c:pt>
                      <c:pt idx="1498">
                        <c:v>149,9</c:v>
                      </c:pt>
                      <c:pt idx="1499">
                        <c:v>150</c:v>
                      </c:pt>
                      <c:pt idx="1500">
                        <c:v>150,1</c:v>
                      </c:pt>
                      <c:pt idx="1501">
                        <c:v>150,2</c:v>
                      </c:pt>
                      <c:pt idx="1502">
                        <c:v>150,3</c:v>
                      </c:pt>
                      <c:pt idx="1503">
                        <c:v>150,4</c:v>
                      </c:pt>
                      <c:pt idx="1504">
                        <c:v>150,5</c:v>
                      </c:pt>
                      <c:pt idx="1505">
                        <c:v>150,6</c:v>
                      </c:pt>
                      <c:pt idx="1506">
                        <c:v>150,7</c:v>
                      </c:pt>
                      <c:pt idx="1507">
                        <c:v>150,8</c:v>
                      </c:pt>
                      <c:pt idx="1508">
                        <c:v>150,9</c:v>
                      </c:pt>
                      <c:pt idx="1509">
                        <c:v>151</c:v>
                      </c:pt>
                      <c:pt idx="1510">
                        <c:v>151,1</c:v>
                      </c:pt>
                      <c:pt idx="1511">
                        <c:v>151,2</c:v>
                      </c:pt>
                      <c:pt idx="1512">
                        <c:v>151,3</c:v>
                      </c:pt>
                      <c:pt idx="1513">
                        <c:v>151,4</c:v>
                      </c:pt>
                      <c:pt idx="1514">
                        <c:v>151,5</c:v>
                      </c:pt>
                      <c:pt idx="1515">
                        <c:v>151,6</c:v>
                      </c:pt>
                      <c:pt idx="1516">
                        <c:v>151,7</c:v>
                      </c:pt>
                      <c:pt idx="1517">
                        <c:v>151,8</c:v>
                      </c:pt>
                      <c:pt idx="1518">
                        <c:v>151,9</c:v>
                      </c:pt>
                      <c:pt idx="1519">
                        <c:v>152</c:v>
                      </c:pt>
                      <c:pt idx="1520">
                        <c:v>152,1</c:v>
                      </c:pt>
                      <c:pt idx="1521">
                        <c:v>152,2</c:v>
                      </c:pt>
                      <c:pt idx="1522">
                        <c:v>152,3</c:v>
                      </c:pt>
                      <c:pt idx="1523">
                        <c:v>152,4</c:v>
                      </c:pt>
                      <c:pt idx="1524">
                        <c:v>152,5</c:v>
                      </c:pt>
                      <c:pt idx="1525">
                        <c:v>152,6</c:v>
                      </c:pt>
                      <c:pt idx="1526">
                        <c:v>152,7</c:v>
                      </c:pt>
                      <c:pt idx="1527">
                        <c:v>152,8</c:v>
                      </c:pt>
                      <c:pt idx="1528">
                        <c:v>152,9</c:v>
                      </c:pt>
                      <c:pt idx="1529">
                        <c:v>153</c:v>
                      </c:pt>
                      <c:pt idx="1530">
                        <c:v>153,1</c:v>
                      </c:pt>
                      <c:pt idx="1531">
                        <c:v>153,2</c:v>
                      </c:pt>
                      <c:pt idx="1532">
                        <c:v>153,3</c:v>
                      </c:pt>
                      <c:pt idx="1533">
                        <c:v>153,4</c:v>
                      </c:pt>
                      <c:pt idx="1534">
                        <c:v>153,5</c:v>
                      </c:pt>
                      <c:pt idx="1535">
                        <c:v>153,6</c:v>
                      </c:pt>
                      <c:pt idx="1536">
                        <c:v>153,7</c:v>
                      </c:pt>
                      <c:pt idx="1537">
                        <c:v>153,8</c:v>
                      </c:pt>
                      <c:pt idx="1538">
                        <c:v>153,9</c:v>
                      </c:pt>
                      <c:pt idx="1539">
                        <c:v>154</c:v>
                      </c:pt>
                      <c:pt idx="1540">
                        <c:v>154,1</c:v>
                      </c:pt>
                      <c:pt idx="1541">
                        <c:v>154,2</c:v>
                      </c:pt>
                      <c:pt idx="1542">
                        <c:v>154,3</c:v>
                      </c:pt>
                      <c:pt idx="1543">
                        <c:v>154,4</c:v>
                      </c:pt>
                      <c:pt idx="1544">
                        <c:v>154,5</c:v>
                      </c:pt>
                      <c:pt idx="1545">
                        <c:v>154,6</c:v>
                      </c:pt>
                      <c:pt idx="1546">
                        <c:v>154,7</c:v>
                      </c:pt>
                      <c:pt idx="1547">
                        <c:v>154,8</c:v>
                      </c:pt>
                      <c:pt idx="1548">
                        <c:v>154,9</c:v>
                      </c:pt>
                      <c:pt idx="1549">
                        <c:v>155</c:v>
                      </c:pt>
                      <c:pt idx="1550">
                        <c:v>155,1</c:v>
                      </c:pt>
                      <c:pt idx="1551">
                        <c:v>155,2</c:v>
                      </c:pt>
                      <c:pt idx="1552">
                        <c:v>155,3</c:v>
                      </c:pt>
                      <c:pt idx="1553">
                        <c:v>155,4</c:v>
                      </c:pt>
                      <c:pt idx="1554">
                        <c:v>155,5</c:v>
                      </c:pt>
                      <c:pt idx="1555">
                        <c:v>155,6</c:v>
                      </c:pt>
                      <c:pt idx="1556">
                        <c:v>155,7</c:v>
                      </c:pt>
                      <c:pt idx="1557">
                        <c:v>155,8</c:v>
                      </c:pt>
                      <c:pt idx="1558">
                        <c:v>155,9</c:v>
                      </c:pt>
                      <c:pt idx="1559">
                        <c:v>156</c:v>
                      </c:pt>
                      <c:pt idx="1560">
                        <c:v>156,1</c:v>
                      </c:pt>
                      <c:pt idx="1561">
                        <c:v>156,2</c:v>
                      </c:pt>
                      <c:pt idx="1562">
                        <c:v>156,3</c:v>
                      </c:pt>
                      <c:pt idx="1563">
                        <c:v>156,4</c:v>
                      </c:pt>
                      <c:pt idx="1564">
                        <c:v>156,5</c:v>
                      </c:pt>
                      <c:pt idx="1565">
                        <c:v>156,6</c:v>
                      </c:pt>
                      <c:pt idx="1566">
                        <c:v>156,7</c:v>
                      </c:pt>
                      <c:pt idx="1567">
                        <c:v>156,8</c:v>
                      </c:pt>
                      <c:pt idx="1568">
                        <c:v>156,9</c:v>
                      </c:pt>
                      <c:pt idx="1569">
                        <c:v>157</c:v>
                      </c:pt>
                      <c:pt idx="1570">
                        <c:v>157,1</c:v>
                      </c:pt>
                      <c:pt idx="1571">
                        <c:v>157,2</c:v>
                      </c:pt>
                      <c:pt idx="1572">
                        <c:v>157,3</c:v>
                      </c:pt>
                      <c:pt idx="1573">
                        <c:v>157,4</c:v>
                      </c:pt>
                      <c:pt idx="1574">
                        <c:v>157,5</c:v>
                      </c:pt>
                      <c:pt idx="1575">
                        <c:v>157,6</c:v>
                      </c:pt>
                      <c:pt idx="1576">
                        <c:v>157,7</c:v>
                      </c:pt>
                      <c:pt idx="1577">
                        <c:v>157,8</c:v>
                      </c:pt>
                      <c:pt idx="1578">
                        <c:v>157,9</c:v>
                      </c:pt>
                      <c:pt idx="1579">
                        <c:v>158</c:v>
                      </c:pt>
                      <c:pt idx="1580">
                        <c:v>158,1</c:v>
                      </c:pt>
                      <c:pt idx="1581">
                        <c:v>158,2</c:v>
                      </c:pt>
                      <c:pt idx="1582">
                        <c:v>158,3</c:v>
                      </c:pt>
                      <c:pt idx="1583">
                        <c:v>158,4</c:v>
                      </c:pt>
                      <c:pt idx="1584">
                        <c:v>158,5</c:v>
                      </c:pt>
                      <c:pt idx="1585">
                        <c:v>158,6</c:v>
                      </c:pt>
                      <c:pt idx="1586">
                        <c:v>158,7</c:v>
                      </c:pt>
                      <c:pt idx="1587">
                        <c:v>158,8</c:v>
                      </c:pt>
                      <c:pt idx="1588">
                        <c:v>158,9</c:v>
                      </c:pt>
                      <c:pt idx="1589">
                        <c:v>159</c:v>
                      </c:pt>
                      <c:pt idx="1590">
                        <c:v>159,1</c:v>
                      </c:pt>
                      <c:pt idx="1591">
                        <c:v>159,2</c:v>
                      </c:pt>
                      <c:pt idx="1592">
                        <c:v>159,3</c:v>
                      </c:pt>
                      <c:pt idx="1593">
                        <c:v>159,4</c:v>
                      </c:pt>
                      <c:pt idx="1594">
                        <c:v>159,5</c:v>
                      </c:pt>
                      <c:pt idx="1595">
                        <c:v>159,6</c:v>
                      </c:pt>
                      <c:pt idx="1596">
                        <c:v>159,7</c:v>
                      </c:pt>
                      <c:pt idx="1597">
                        <c:v>159,8</c:v>
                      </c:pt>
                      <c:pt idx="1598">
                        <c:v>159,9</c:v>
                      </c:pt>
                      <c:pt idx="1599">
                        <c:v>160</c:v>
                      </c:pt>
                      <c:pt idx="1600">
                        <c:v>160,1</c:v>
                      </c:pt>
                      <c:pt idx="1601">
                        <c:v>160,2</c:v>
                      </c:pt>
                      <c:pt idx="1602">
                        <c:v>160,3</c:v>
                      </c:pt>
                      <c:pt idx="1603">
                        <c:v>160,4</c:v>
                      </c:pt>
                      <c:pt idx="1604">
                        <c:v>160,5</c:v>
                      </c:pt>
                      <c:pt idx="1605">
                        <c:v>160,6</c:v>
                      </c:pt>
                      <c:pt idx="1606">
                        <c:v>160,7</c:v>
                      </c:pt>
                      <c:pt idx="1607">
                        <c:v>160,8</c:v>
                      </c:pt>
                      <c:pt idx="1608">
                        <c:v>160,9</c:v>
                      </c:pt>
                      <c:pt idx="1609">
                        <c:v>161</c:v>
                      </c:pt>
                      <c:pt idx="1610">
                        <c:v>161,1</c:v>
                      </c:pt>
                      <c:pt idx="1611">
                        <c:v>161,2</c:v>
                      </c:pt>
                      <c:pt idx="1612">
                        <c:v>161,3</c:v>
                      </c:pt>
                      <c:pt idx="1613">
                        <c:v>161,4</c:v>
                      </c:pt>
                      <c:pt idx="1614">
                        <c:v>161,5</c:v>
                      </c:pt>
                      <c:pt idx="1615">
                        <c:v>161,6</c:v>
                      </c:pt>
                      <c:pt idx="1616">
                        <c:v>161,7</c:v>
                      </c:pt>
                      <c:pt idx="1617">
                        <c:v>161,8</c:v>
                      </c:pt>
                      <c:pt idx="1618">
                        <c:v>161,9</c:v>
                      </c:pt>
                      <c:pt idx="1619">
                        <c:v>162</c:v>
                      </c:pt>
                      <c:pt idx="1620">
                        <c:v>162,1</c:v>
                      </c:pt>
                      <c:pt idx="1621">
                        <c:v>162,2</c:v>
                      </c:pt>
                      <c:pt idx="1622">
                        <c:v>162,3</c:v>
                      </c:pt>
                      <c:pt idx="1623">
                        <c:v>162,4</c:v>
                      </c:pt>
                      <c:pt idx="1624">
                        <c:v>162,5</c:v>
                      </c:pt>
                      <c:pt idx="1625">
                        <c:v>162,6</c:v>
                      </c:pt>
                      <c:pt idx="1626">
                        <c:v>162,7</c:v>
                      </c:pt>
                      <c:pt idx="1627">
                        <c:v>162,8</c:v>
                      </c:pt>
                      <c:pt idx="1628">
                        <c:v>162,9</c:v>
                      </c:pt>
                      <c:pt idx="1629">
                        <c:v>163</c:v>
                      </c:pt>
                      <c:pt idx="1630">
                        <c:v>163,1</c:v>
                      </c:pt>
                      <c:pt idx="1631">
                        <c:v>163,2</c:v>
                      </c:pt>
                      <c:pt idx="1632">
                        <c:v>163,3</c:v>
                      </c:pt>
                      <c:pt idx="1633">
                        <c:v>163,4</c:v>
                      </c:pt>
                      <c:pt idx="1634">
                        <c:v>163,5</c:v>
                      </c:pt>
                      <c:pt idx="1635">
                        <c:v>163,6</c:v>
                      </c:pt>
                      <c:pt idx="1636">
                        <c:v>163,7</c:v>
                      </c:pt>
                      <c:pt idx="1637">
                        <c:v>163,8</c:v>
                      </c:pt>
                      <c:pt idx="1638">
                        <c:v>163,9</c:v>
                      </c:pt>
                      <c:pt idx="1639">
                        <c:v>164</c:v>
                      </c:pt>
                      <c:pt idx="1640">
                        <c:v>164,1</c:v>
                      </c:pt>
                      <c:pt idx="1641">
                        <c:v>164,2</c:v>
                      </c:pt>
                      <c:pt idx="1642">
                        <c:v>164,3</c:v>
                      </c:pt>
                      <c:pt idx="1643">
                        <c:v>164,4</c:v>
                      </c:pt>
                      <c:pt idx="1644">
                        <c:v>164,5</c:v>
                      </c:pt>
                      <c:pt idx="1645">
                        <c:v>164,6</c:v>
                      </c:pt>
                      <c:pt idx="1646">
                        <c:v>164,7</c:v>
                      </c:pt>
                      <c:pt idx="1647">
                        <c:v>164,8</c:v>
                      </c:pt>
                      <c:pt idx="1648">
                        <c:v>164,9</c:v>
                      </c:pt>
                      <c:pt idx="1649">
                        <c:v>165</c:v>
                      </c:pt>
                      <c:pt idx="1650">
                        <c:v>165,1</c:v>
                      </c:pt>
                      <c:pt idx="1651">
                        <c:v>165,2</c:v>
                      </c:pt>
                      <c:pt idx="1652">
                        <c:v>165,3</c:v>
                      </c:pt>
                      <c:pt idx="1653">
                        <c:v>165,4</c:v>
                      </c:pt>
                      <c:pt idx="1654">
                        <c:v>165,5</c:v>
                      </c:pt>
                      <c:pt idx="1655">
                        <c:v>165,6</c:v>
                      </c:pt>
                      <c:pt idx="1656">
                        <c:v>165,7</c:v>
                      </c:pt>
                      <c:pt idx="1657">
                        <c:v>165,8</c:v>
                      </c:pt>
                      <c:pt idx="1658">
                        <c:v>165,9</c:v>
                      </c:pt>
                      <c:pt idx="1659">
                        <c:v>166</c:v>
                      </c:pt>
                      <c:pt idx="1660">
                        <c:v>166,1</c:v>
                      </c:pt>
                      <c:pt idx="1661">
                        <c:v>166,2</c:v>
                      </c:pt>
                      <c:pt idx="1662">
                        <c:v>166,3</c:v>
                      </c:pt>
                      <c:pt idx="1663">
                        <c:v>166,4</c:v>
                      </c:pt>
                      <c:pt idx="1664">
                        <c:v>166,5</c:v>
                      </c:pt>
                      <c:pt idx="1665">
                        <c:v>166,6</c:v>
                      </c:pt>
                      <c:pt idx="1666">
                        <c:v>166,7</c:v>
                      </c:pt>
                      <c:pt idx="1667">
                        <c:v>166,8</c:v>
                      </c:pt>
                      <c:pt idx="1668">
                        <c:v>166,9</c:v>
                      </c:pt>
                      <c:pt idx="1669">
                        <c:v>167</c:v>
                      </c:pt>
                      <c:pt idx="1670">
                        <c:v>167,1</c:v>
                      </c:pt>
                      <c:pt idx="1671">
                        <c:v>167,2</c:v>
                      </c:pt>
                      <c:pt idx="1672">
                        <c:v>167,3</c:v>
                      </c:pt>
                      <c:pt idx="1673">
                        <c:v>167,4</c:v>
                      </c:pt>
                      <c:pt idx="1674">
                        <c:v>167,5</c:v>
                      </c:pt>
                      <c:pt idx="1675">
                        <c:v>167,6</c:v>
                      </c:pt>
                      <c:pt idx="1676">
                        <c:v>167,7</c:v>
                      </c:pt>
                      <c:pt idx="1677">
                        <c:v>167,8</c:v>
                      </c:pt>
                      <c:pt idx="1678">
                        <c:v>167,9</c:v>
                      </c:pt>
                      <c:pt idx="1679">
                        <c:v>168</c:v>
                      </c:pt>
                      <c:pt idx="1680">
                        <c:v>168,1</c:v>
                      </c:pt>
                      <c:pt idx="1681">
                        <c:v>168,2</c:v>
                      </c:pt>
                      <c:pt idx="1682">
                        <c:v>168,3</c:v>
                      </c:pt>
                      <c:pt idx="1683">
                        <c:v>168,4</c:v>
                      </c:pt>
                      <c:pt idx="1684">
                        <c:v>168,5</c:v>
                      </c:pt>
                      <c:pt idx="1685">
                        <c:v>168,6</c:v>
                      </c:pt>
                      <c:pt idx="1686">
                        <c:v>168,7</c:v>
                      </c:pt>
                      <c:pt idx="1687">
                        <c:v>168,8</c:v>
                      </c:pt>
                      <c:pt idx="1688">
                        <c:v>168,9</c:v>
                      </c:pt>
                      <c:pt idx="1689">
                        <c:v>169</c:v>
                      </c:pt>
                      <c:pt idx="1690">
                        <c:v>169,1</c:v>
                      </c:pt>
                      <c:pt idx="1691">
                        <c:v>169,2</c:v>
                      </c:pt>
                      <c:pt idx="1692">
                        <c:v>169,3</c:v>
                      </c:pt>
                      <c:pt idx="1693">
                        <c:v>169,4</c:v>
                      </c:pt>
                      <c:pt idx="1694">
                        <c:v>169,5</c:v>
                      </c:pt>
                      <c:pt idx="1695">
                        <c:v>169,6</c:v>
                      </c:pt>
                      <c:pt idx="1696">
                        <c:v>169,7</c:v>
                      </c:pt>
                      <c:pt idx="1697">
                        <c:v>169,8</c:v>
                      </c:pt>
                      <c:pt idx="1698">
                        <c:v>169,9</c:v>
                      </c:pt>
                      <c:pt idx="1699">
                        <c:v>170</c:v>
                      </c:pt>
                      <c:pt idx="1700">
                        <c:v>170,1</c:v>
                      </c:pt>
                      <c:pt idx="1701">
                        <c:v>170,2</c:v>
                      </c:pt>
                      <c:pt idx="1702">
                        <c:v>170,3</c:v>
                      </c:pt>
                      <c:pt idx="1703">
                        <c:v>170,4</c:v>
                      </c:pt>
                      <c:pt idx="1704">
                        <c:v>170,5</c:v>
                      </c:pt>
                      <c:pt idx="1705">
                        <c:v>170,6</c:v>
                      </c:pt>
                      <c:pt idx="1706">
                        <c:v>170,7</c:v>
                      </c:pt>
                      <c:pt idx="1707">
                        <c:v>170,8</c:v>
                      </c:pt>
                      <c:pt idx="1708">
                        <c:v>170,9</c:v>
                      </c:pt>
                      <c:pt idx="1709">
                        <c:v>171</c:v>
                      </c:pt>
                      <c:pt idx="1710">
                        <c:v>171,1</c:v>
                      </c:pt>
                      <c:pt idx="1711">
                        <c:v>171,2</c:v>
                      </c:pt>
                      <c:pt idx="1712">
                        <c:v>171,3</c:v>
                      </c:pt>
                      <c:pt idx="1713">
                        <c:v>171,4</c:v>
                      </c:pt>
                      <c:pt idx="1714">
                        <c:v>171,5</c:v>
                      </c:pt>
                      <c:pt idx="1715">
                        <c:v>171,6</c:v>
                      </c:pt>
                      <c:pt idx="1716">
                        <c:v>171,7</c:v>
                      </c:pt>
                      <c:pt idx="1717">
                        <c:v>171,8</c:v>
                      </c:pt>
                      <c:pt idx="1718">
                        <c:v>171,9</c:v>
                      </c:pt>
                      <c:pt idx="1719">
                        <c:v>172</c:v>
                      </c:pt>
                      <c:pt idx="1720">
                        <c:v>172,1</c:v>
                      </c:pt>
                      <c:pt idx="1721">
                        <c:v>172,2</c:v>
                      </c:pt>
                      <c:pt idx="1722">
                        <c:v>172,3</c:v>
                      </c:pt>
                      <c:pt idx="1723">
                        <c:v>172,4</c:v>
                      </c:pt>
                      <c:pt idx="1724">
                        <c:v>172,5</c:v>
                      </c:pt>
                      <c:pt idx="1725">
                        <c:v>172,6</c:v>
                      </c:pt>
                      <c:pt idx="1726">
                        <c:v>172,7</c:v>
                      </c:pt>
                      <c:pt idx="1727">
                        <c:v>172,8</c:v>
                      </c:pt>
                      <c:pt idx="1728">
                        <c:v>172,9</c:v>
                      </c:pt>
                      <c:pt idx="1729">
                        <c:v>173</c:v>
                      </c:pt>
                      <c:pt idx="1730">
                        <c:v>173,1</c:v>
                      </c:pt>
                      <c:pt idx="1731">
                        <c:v>173,2</c:v>
                      </c:pt>
                      <c:pt idx="1732">
                        <c:v>173,3</c:v>
                      </c:pt>
                      <c:pt idx="1733">
                        <c:v>173,4</c:v>
                      </c:pt>
                      <c:pt idx="1734">
                        <c:v>173,5</c:v>
                      </c:pt>
                      <c:pt idx="1735">
                        <c:v>173,6</c:v>
                      </c:pt>
                      <c:pt idx="1736">
                        <c:v>173,7</c:v>
                      </c:pt>
                      <c:pt idx="1737">
                        <c:v>173,8</c:v>
                      </c:pt>
                      <c:pt idx="1738">
                        <c:v>173,9</c:v>
                      </c:pt>
                      <c:pt idx="1739">
                        <c:v>174</c:v>
                      </c:pt>
                      <c:pt idx="1740">
                        <c:v>174,1</c:v>
                      </c:pt>
                      <c:pt idx="1741">
                        <c:v>174,2</c:v>
                      </c:pt>
                      <c:pt idx="1742">
                        <c:v>174,3</c:v>
                      </c:pt>
                      <c:pt idx="1743">
                        <c:v>174,4</c:v>
                      </c:pt>
                      <c:pt idx="1744">
                        <c:v>174,5</c:v>
                      </c:pt>
                      <c:pt idx="1745">
                        <c:v>174,6</c:v>
                      </c:pt>
                      <c:pt idx="1746">
                        <c:v>174,7</c:v>
                      </c:pt>
                      <c:pt idx="1747">
                        <c:v>174,8</c:v>
                      </c:pt>
                      <c:pt idx="1748">
                        <c:v>174,9</c:v>
                      </c:pt>
                      <c:pt idx="1749">
                        <c:v>175</c:v>
                      </c:pt>
                      <c:pt idx="1750">
                        <c:v>175,1</c:v>
                      </c:pt>
                      <c:pt idx="1751">
                        <c:v>175,2</c:v>
                      </c:pt>
                      <c:pt idx="1752">
                        <c:v>175,3</c:v>
                      </c:pt>
                      <c:pt idx="1753">
                        <c:v>175,4</c:v>
                      </c:pt>
                      <c:pt idx="1754">
                        <c:v>175,5</c:v>
                      </c:pt>
                      <c:pt idx="1755">
                        <c:v>175,6</c:v>
                      </c:pt>
                      <c:pt idx="1756">
                        <c:v>175,7</c:v>
                      </c:pt>
                      <c:pt idx="1757">
                        <c:v>175,8</c:v>
                      </c:pt>
                      <c:pt idx="1758">
                        <c:v>175,9</c:v>
                      </c:pt>
                      <c:pt idx="1759">
                        <c:v>176</c:v>
                      </c:pt>
                      <c:pt idx="1760">
                        <c:v>176,1</c:v>
                      </c:pt>
                      <c:pt idx="1761">
                        <c:v>176,2</c:v>
                      </c:pt>
                      <c:pt idx="1762">
                        <c:v>176,3</c:v>
                      </c:pt>
                      <c:pt idx="1763">
                        <c:v>176,4</c:v>
                      </c:pt>
                      <c:pt idx="1764">
                        <c:v>176,5</c:v>
                      </c:pt>
                      <c:pt idx="1765">
                        <c:v>176,6</c:v>
                      </c:pt>
                      <c:pt idx="1766">
                        <c:v>176,7</c:v>
                      </c:pt>
                      <c:pt idx="1767">
                        <c:v>176,8</c:v>
                      </c:pt>
                      <c:pt idx="1768">
                        <c:v>176,9</c:v>
                      </c:pt>
                      <c:pt idx="1769">
                        <c:v>177</c:v>
                      </c:pt>
                      <c:pt idx="1770">
                        <c:v>177,1</c:v>
                      </c:pt>
                      <c:pt idx="1771">
                        <c:v>177,2</c:v>
                      </c:pt>
                      <c:pt idx="1772">
                        <c:v>177,3</c:v>
                      </c:pt>
                      <c:pt idx="1773">
                        <c:v>177,4</c:v>
                      </c:pt>
                      <c:pt idx="1774">
                        <c:v>177,5</c:v>
                      </c:pt>
                      <c:pt idx="1775">
                        <c:v>177,6</c:v>
                      </c:pt>
                      <c:pt idx="1776">
                        <c:v>177,7</c:v>
                      </c:pt>
                      <c:pt idx="1777">
                        <c:v>177,8</c:v>
                      </c:pt>
                      <c:pt idx="1778">
                        <c:v>177,9</c:v>
                      </c:pt>
                      <c:pt idx="1779">
                        <c:v>178</c:v>
                      </c:pt>
                      <c:pt idx="1780">
                        <c:v>178,1</c:v>
                      </c:pt>
                      <c:pt idx="1781">
                        <c:v>178,2</c:v>
                      </c:pt>
                      <c:pt idx="1782">
                        <c:v>178,3</c:v>
                      </c:pt>
                      <c:pt idx="1783">
                        <c:v>178,4</c:v>
                      </c:pt>
                      <c:pt idx="1784">
                        <c:v>178,5</c:v>
                      </c:pt>
                      <c:pt idx="1785">
                        <c:v>178,6</c:v>
                      </c:pt>
                      <c:pt idx="1786">
                        <c:v>178,7</c:v>
                      </c:pt>
                      <c:pt idx="1787">
                        <c:v>178,8</c:v>
                      </c:pt>
                      <c:pt idx="1788">
                        <c:v>178,9</c:v>
                      </c:pt>
                      <c:pt idx="1789">
                        <c:v>179</c:v>
                      </c:pt>
                      <c:pt idx="1790">
                        <c:v>179,1</c:v>
                      </c:pt>
                      <c:pt idx="1791">
                        <c:v>179,2</c:v>
                      </c:pt>
                      <c:pt idx="1792">
                        <c:v>179,3</c:v>
                      </c:pt>
                      <c:pt idx="1793">
                        <c:v>179,4</c:v>
                      </c:pt>
                      <c:pt idx="1794">
                        <c:v>179,5</c:v>
                      </c:pt>
                      <c:pt idx="1795">
                        <c:v>179,6</c:v>
                      </c:pt>
                      <c:pt idx="1796">
                        <c:v>179,7</c:v>
                      </c:pt>
                      <c:pt idx="1797">
                        <c:v>179,8</c:v>
                      </c:pt>
                      <c:pt idx="1798">
                        <c:v>179,9</c:v>
                      </c:pt>
                      <c:pt idx="1799">
                        <c:v>180</c:v>
                      </c:pt>
                      <c:pt idx="1800">
                        <c:v>180,1</c:v>
                      </c:pt>
                      <c:pt idx="1801">
                        <c:v>180,2</c:v>
                      </c:pt>
                      <c:pt idx="1802">
                        <c:v>180,3</c:v>
                      </c:pt>
                      <c:pt idx="1803">
                        <c:v>180,4</c:v>
                      </c:pt>
                      <c:pt idx="1804">
                        <c:v>180,5</c:v>
                      </c:pt>
                      <c:pt idx="1805">
                        <c:v>180,6</c:v>
                      </c:pt>
                      <c:pt idx="1806">
                        <c:v>180,7</c:v>
                      </c:pt>
                      <c:pt idx="1807">
                        <c:v>180,8</c:v>
                      </c:pt>
                      <c:pt idx="1808">
                        <c:v>180,9</c:v>
                      </c:pt>
                      <c:pt idx="1809">
                        <c:v>181</c:v>
                      </c:pt>
                      <c:pt idx="1810">
                        <c:v>181,1</c:v>
                      </c:pt>
                      <c:pt idx="1811">
                        <c:v>181,2</c:v>
                      </c:pt>
                      <c:pt idx="1812">
                        <c:v>181,3</c:v>
                      </c:pt>
                      <c:pt idx="1813">
                        <c:v>181,4</c:v>
                      </c:pt>
                      <c:pt idx="1814">
                        <c:v>181,5</c:v>
                      </c:pt>
                      <c:pt idx="1815">
                        <c:v>181,6</c:v>
                      </c:pt>
                      <c:pt idx="1816">
                        <c:v>181,7</c:v>
                      </c:pt>
                      <c:pt idx="1817">
                        <c:v>181,8</c:v>
                      </c:pt>
                      <c:pt idx="1818">
                        <c:v>181,9</c:v>
                      </c:pt>
                      <c:pt idx="1819">
                        <c:v>182</c:v>
                      </c:pt>
                      <c:pt idx="1820">
                        <c:v>182,1</c:v>
                      </c:pt>
                      <c:pt idx="1821">
                        <c:v>182,2</c:v>
                      </c:pt>
                      <c:pt idx="1822">
                        <c:v>182,3</c:v>
                      </c:pt>
                      <c:pt idx="1823">
                        <c:v>182,4</c:v>
                      </c:pt>
                      <c:pt idx="1824">
                        <c:v>182,5</c:v>
                      </c:pt>
                      <c:pt idx="1825">
                        <c:v>182,6</c:v>
                      </c:pt>
                      <c:pt idx="1826">
                        <c:v>182,7</c:v>
                      </c:pt>
                      <c:pt idx="1827">
                        <c:v>182,8</c:v>
                      </c:pt>
                      <c:pt idx="1828">
                        <c:v>182,9</c:v>
                      </c:pt>
                      <c:pt idx="1829">
                        <c:v>183</c:v>
                      </c:pt>
                      <c:pt idx="1830">
                        <c:v>183,1</c:v>
                      </c:pt>
                      <c:pt idx="1831">
                        <c:v>183,2</c:v>
                      </c:pt>
                      <c:pt idx="1832">
                        <c:v>183,3</c:v>
                      </c:pt>
                      <c:pt idx="1833">
                        <c:v>183,4</c:v>
                      </c:pt>
                      <c:pt idx="1834">
                        <c:v>183,5</c:v>
                      </c:pt>
                      <c:pt idx="1835">
                        <c:v>183,6</c:v>
                      </c:pt>
                      <c:pt idx="1836">
                        <c:v>183,7</c:v>
                      </c:pt>
                      <c:pt idx="1837">
                        <c:v>183,8</c:v>
                      </c:pt>
                      <c:pt idx="1838">
                        <c:v>183,9</c:v>
                      </c:pt>
                      <c:pt idx="1839">
                        <c:v>184</c:v>
                      </c:pt>
                      <c:pt idx="1840">
                        <c:v>184,1</c:v>
                      </c:pt>
                      <c:pt idx="1841">
                        <c:v>184,2</c:v>
                      </c:pt>
                      <c:pt idx="1842">
                        <c:v>184,3</c:v>
                      </c:pt>
                      <c:pt idx="1843">
                        <c:v>184,4</c:v>
                      </c:pt>
                      <c:pt idx="1844">
                        <c:v>184,5</c:v>
                      </c:pt>
                      <c:pt idx="1845">
                        <c:v>184,6</c:v>
                      </c:pt>
                      <c:pt idx="1846">
                        <c:v>184,7</c:v>
                      </c:pt>
                      <c:pt idx="1847">
                        <c:v>184,8</c:v>
                      </c:pt>
                      <c:pt idx="1848">
                        <c:v>184,9</c:v>
                      </c:pt>
                      <c:pt idx="1849">
                        <c:v>185</c:v>
                      </c:pt>
                      <c:pt idx="1850">
                        <c:v>185,1</c:v>
                      </c:pt>
                      <c:pt idx="1851">
                        <c:v>185,2</c:v>
                      </c:pt>
                      <c:pt idx="1852">
                        <c:v>185,3</c:v>
                      </c:pt>
                      <c:pt idx="1853">
                        <c:v>185,4</c:v>
                      </c:pt>
                      <c:pt idx="1854">
                        <c:v>185,5</c:v>
                      </c:pt>
                      <c:pt idx="1855">
                        <c:v>185,6</c:v>
                      </c:pt>
                      <c:pt idx="1856">
                        <c:v>185,7</c:v>
                      </c:pt>
                      <c:pt idx="1857">
                        <c:v>185,8</c:v>
                      </c:pt>
                      <c:pt idx="1858">
                        <c:v>185,9</c:v>
                      </c:pt>
                      <c:pt idx="1859">
                        <c:v>186</c:v>
                      </c:pt>
                      <c:pt idx="1860">
                        <c:v>186,1</c:v>
                      </c:pt>
                      <c:pt idx="1861">
                        <c:v>186,2</c:v>
                      </c:pt>
                      <c:pt idx="1862">
                        <c:v>186,3</c:v>
                      </c:pt>
                      <c:pt idx="1863">
                        <c:v>186,4</c:v>
                      </c:pt>
                      <c:pt idx="1864">
                        <c:v>186,5</c:v>
                      </c:pt>
                      <c:pt idx="1865">
                        <c:v>186,6</c:v>
                      </c:pt>
                      <c:pt idx="1866">
                        <c:v>186,7</c:v>
                      </c:pt>
                      <c:pt idx="1867">
                        <c:v>186,8</c:v>
                      </c:pt>
                      <c:pt idx="1868">
                        <c:v>186,9</c:v>
                      </c:pt>
                      <c:pt idx="1869">
                        <c:v>187</c:v>
                      </c:pt>
                      <c:pt idx="1870">
                        <c:v>187,1</c:v>
                      </c:pt>
                      <c:pt idx="1871">
                        <c:v>187,2</c:v>
                      </c:pt>
                      <c:pt idx="1872">
                        <c:v>187,3</c:v>
                      </c:pt>
                      <c:pt idx="1873">
                        <c:v>187,4</c:v>
                      </c:pt>
                      <c:pt idx="1874">
                        <c:v>187,5</c:v>
                      </c:pt>
                      <c:pt idx="1875">
                        <c:v>187,6</c:v>
                      </c:pt>
                      <c:pt idx="1876">
                        <c:v>187,7</c:v>
                      </c:pt>
                      <c:pt idx="1877">
                        <c:v>187,8</c:v>
                      </c:pt>
                      <c:pt idx="1878">
                        <c:v>187,9</c:v>
                      </c:pt>
                      <c:pt idx="1879">
                        <c:v>188</c:v>
                      </c:pt>
                      <c:pt idx="1880">
                        <c:v>188,1</c:v>
                      </c:pt>
                      <c:pt idx="1881">
                        <c:v>188,2</c:v>
                      </c:pt>
                      <c:pt idx="1882">
                        <c:v>188,3</c:v>
                      </c:pt>
                      <c:pt idx="1883">
                        <c:v>188,4</c:v>
                      </c:pt>
                      <c:pt idx="1884">
                        <c:v>188,5</c:v>
                      </c:pt>
                      <c:pt idx="1885">
                        <c:v>188,6</c:v>
                      </c:pt>
                      <c:pt idx="1886">
                        <c:v>188,7</c:v>
                      </c:pt>
                      <c:pt idx="1887">
                        <c:v>188,8</c:v>
                      </c:pt>
                      <c:pt idx="1888">
                        <c:v>188,9</c:v>
                      </c:pt>
                      <c:pt idx="1889">
                        <c:v>189</c:v>
                      </c:pt>
                      <c:pt idx="1890">
                        <c:v>189,1</c:v>
                      </c:pt>
                      <c:pt idx="1891">
                        <c:v>189,2</c:v>
                      </c:pt>
                      <c:pt idx="1892">
                        <c:v>189,3</c:v>
                      </c:pt>
                      <c:pt idx="1893">
                        <c:v>189,4</c:v>
                      </c:pt>
                      <c:pt idx="1894">
                        <c:v>189,5</c:v>
                      </c:pt>
                      <c:pt idx="1895">
                        <c:v>189,6</c:v>
                      </c:pt>
                      <c:pt idx="1896">
                        <c:v>189,7</c:v>
                      </c:pt>
                      <c:pt idx="1897">
                        <c:v>189,8</c:v>
                      </c:pt>
                      <c:pt idx="1898">
                        <c:v>189,9</c:v>
                      </c:pt>
                      <c:pt idx="1899">
                        <c:v>190</c:v>
                      </c:pt>
                      <c:pt idx="1900">
                        <c:v>190,1</c:v>
                      </c:pt>
                      <c:pt idx="1901">
                        <c:v>190,2</c:v>
                      </c:pt>
                      <c:pt idx="1902">
                        <c:v>190,3</c:v>
                      </c:pt>
                      <c:pt idx="1903">
                        <c:v>190,4</c:v>
                      </c:pt>
                      <c:pt idx="1904">
                        <c:v>190,5</c:v>
                      </c:pt>
                      <c:pt idx="1905">
                        <c:v>190,6</c:v>
                      </c:pt>
                      <c:pt idx="1906">
                        <c:v>190,7</c:v>
                      </c:pt>
                      <c:pt idx="1907">
                        <c:v>190,8</c:v>
                      </c:pt>
                      <c:pt idx="1908">
                        <c:v>190,9</c:v>
                      </c:pt>
                      <c:pt idx="1909">
                        <c:v>191</c:v>
                      </c:pt>
                      <c:pt idx="1910">
                        <c:v>191,1</c:v>
                      </c:pt>
                      <c:pt idx="1911">
                        <c:v>191,2</c:v>
                      </c:pt>
                      <c:pt idx="1912">
                        <c:v>191,3</c:v>
                      </c:pt>
                      <c:pt idx="1913">
                        <c:v>191,4</c:v>
                      </c:pt>
                      <c:pt idx="1914">
                        <c:v>191,5</c:v>
                      </c:pt>
                      <c:pt idx="1915">
                        <c:v>191,6</c:v>
                      </c:pt>
                      <c:pt idx="1916">
                        <c:v>191,7</c:v>
                      </c:pt>
                      <c:pt idx="1917">
                        <c:v>191,8</c:v>
                      </c:pt>
                      <c:pt idx="1918">
                        <c:v>191,9</c:v>
                      </c:pt>
                      <c:pt idx="1919">
                        <c:v>192</c:v>
                      </c:pt>
                      <c:pt idx="1920">
                        <c:v>192,1</c:v>
                      </c:pt>
                      <c:pt idx="1921">
                        <c:v>192,2</c:v>
                      </c:pt>
                      <c:pt idx="1922">
                        <c:v>192,3</c:v>
                      </c:pt>
                      <c:pt idx="1923">
                        <c:v>192,4</c:v>
                      </c:pt>
                      <c:pt idx="1924">
                        <c:v>192,5</c:v>
                      </c:pt>
                      <c:pt idx="1925">
                        <c:v>192,6</c:v>
                      </c:pt>
                      <c:pt idx="1926">
                        <c:v>192,7</c:v>
                      </c:pt>
                      <c:pt idx="1927">
                        <c:v>192,8</c:v>
                      </c:pt>
                      <c:pt idx="1928">
                        <c:v>192,9</c:v>
                      </c:pt>
                      <c:pt idx="1929">
                        <c:v>193</c:v>
                      </c:pt>
                      <c:pt idx="1930">
                        <c:v>193,1</c:v>
                      </c:pt>
                      <c:pt idx="1931">
                        <c:v>193,2</c:v>
                      </c:pt>
                      <c:pt idx="1932">
                        <c:v>193,3</c:v>
                      </c:pt>
                      <c:pt idx="1933">
                        <c:v>193,4</c:v>
                      </c:pt>
                      <c:pt idx="1934">
                        <c:v>193,5</c:v>
                      </c:pt>
                      <c:pt idx="1935">
                        <c:v>193,6</c:v>
                      </c:pt>
                      <c:pt idx="1936">
                        <c:v>193,7</c:v>
                      </c:pt>
                      <c:pt idx="1937">
                        <c:v>193,8</c:v>
                      </c:pt>
                      <c:pt idx="1938">
                        <c:v>193,9</c:v>
                      </c:pt>
                      <c:pt idx="1939">
                        <c:v>194</c:v>
                      </c:pt>
                      <c:pt idx="1940">
                        <c:v>194,1</c:v>
                      </c:pt>
                      <c:pt idx="1941">
                        <c:v>194,2</c:v>
                      </c:pt>
                      <c:pt idx="1942">
                        <c:v>194,3</c:v>
                      </c:pt>
                      <c:pt idx="1943">
                        <c:v>194,4</c:v>
                      </c:pt>
                      <c:pt idx="1944">
                        <c:v>194,5</c:v>
                      </c:pt>
                      <c:pt idx="1945">
                        <c:v>194,6</c:v>
                      </c:pt>
                      <c:pt idx="1946">
                        <c:v>194,7</c:v>
                      </c:pt>
                      <c:pt idx="1947">
                        <c:v>194,8</c:v>
                      </c:pt>
                      <c:pt idx="1948">
                        <c:v>194,9</c:v>
                      </c:pt>
                      <c:pt idx="1949">
                        <c:v>195</c:v>
                      </c:pt>
                      <c:pt idx="1950">
                        <c:v>195,1</c:v>
                      </c:pt>
                      <c:pt idx="1951">
                        <c:v>195,2</c:v>
                      </c:pt>
                      <c:pt idx="1952">
                        <c:v>195,3</c:v>
                      </c:pt>
                      <c:pt idx="1953">
                        <c:v>195,4</c:v>
                      </c:pt>
                      <c:pt idx="1954">
                        <c:v>195,5</c:v>
                      </c:pt>
                      <c:pt idx="1955">
                        <c:v>195,6</c:v>
                      </c:pt>
                      <c:pt idx="1956">
                        <c:v>195,7</c:v>
                      </c:pt>
                      <c:pt idx="1957">
                        <c:v>195,8</c:v>
                      </c:pt>
                      <c:pt idx="1958">
                        <c:v>195,9</c:v>
                      </c:pt>
                      <c:pt idx="1959">
                        <c:v>196</c:v>
                      </c:pt>
                      <c:pt idx="1960">
                        <c:v>196,1</c:v>
                      </c:pt>
                      <c:pt idx="1961">
                        <c:v>196,2</c:v>
                      </c:pt>
                      <c:pt idx="1962">
                        <c:v>196,3</c:v>
                      </c:pt>
                      <c:pt idx="1963">
                        <c:v>196,4</c:v>
                      </c:pt>
                      <c:pt idx="1964">
                        <c:v>196,5</c:v>
                      </c:pt>
                      <c:pt idx="1965">
                        <c:v>196,6</c:v>
                      </c:pt>
                      <c:pt idx="1966">
                        <c:v>196,7</c:v>
                      </c:pt>
                      <c:pt idx="1967">
                        <c:v>196,8</c:v>
                      </c:pt>
                      <c:pt idx="1968">
                        <c:v>196,9</c:v>
                      </c:pt>
                      <c:pt idx="1969">
                        <c:v>197</c:v>
                      </c:pt>
                      <c:pt idx="1970">
                        <c:v>197,1</c:v>
                      </c:pt>
                      <c:pt idx="1971">
                        <c:v>197,2</c:v>
                      </c:pt>
                      <c:pt idx="1972">
                        <c:v>197,3</c:v>
                      </c:pt>
                      <c:pt idx="1973">
                        <c:v>197,4</c:v>
                      </c:pt>
                      <c:pt idx="1974">
                        <c:v>197,5</c:v>
                      </c:pt>
                      <c:pt idx="1975">
                        <c:v>197,6</c:v>
                      </c:pt>
                      <c:pt idx="1976">
                        <c:v>197,7</c:v>
                      </c:pt>
                      <c:pt idx="1977">
                        <c:v>197,8</c:v>
                      </c:pt>
                      <c:pt idx="1978">
                        <c:v>197,9</c:v>
                      </c:pt>
                      <c:pt idx="1979">
                        <c:v>198</c:v>
                      </c:pt>
                      <c:pt idx="1980">
                        <c:v>198,1</c:v>
                      </c:pt>
                      <c:pt idx="1981">
                        <c:v>198,2</c:v>
                      </c:pt>
                      <c:pt idx="1982">
                        <c:v>198,3</c:v>
                      </c:pt>
                      <c:pt idx="1983">
                        <c:v>198,4</c:v>
                      </c:pt>
                      <c:pt idx="1984">
                        <c:v>198,5</c:v>
                      </c:pt>
                      <c:pt idx="1985">
                        <c:v>198,6</c:v>
                      </c:pt>
                      <c:pt idx="1986">
                        <c:v>198,7</c:v>
                      </c:pt>
                      <c:pt idx="1987">
                        <c:v>198,8</c:v>
                      </c:pt>
                      <c:pt idx="1988">
                        <c:v>198,9</c:v>
                      </c:pt>
                      <c:pt idx="1989">
                        <c:v>199</c:v>
                      </c:pt>
                      <c:pt idx="1990">
                        <c:v>199,1</c:v>
                      </c:pt>
                      <c:pt idx="1991">
                        <c:v>199,2</c:v>
                      </c:pt>
                      <c:pt idx="1992">
                        <c:v>199,3</c:v>
                      </c:pt>
                      <c:pt idx="1993">
                        <c:v>199,4</c:v>
                      </c:pt>
                      <c:pt idx="1994">
                        <c:v>199,5</c:v>
                      </c:pt>
                      <c:pt idx="1995">
                        <c:v>199,6</c:v>
                      </c:pt>
                      <c:pt idx="1996">
                        <c:v>199,7</c:v>
                      </c:pt>
                      <c:pt idx="1997">
                        <c:v>199,8</c:v>
                      </c:pt>
                      <c:pt idx="1998">
                        <c:v>199,9</c:v>
                      </c:pt>
                      <c:pt idx="1999">
                        <c:v>200</c:v>
                      </c:pt>
                      <c:pt idx="2000">
                        <c:v>200,1</c:v>
                      </c:pt>
                      <c:pt idx="2001">
                        <c:v>200,2</c:v>
                      </c:pt>
                      <c:pt idx="2002">
                        <c:v>200,3</c:v>
                      </c:pt>
                      <c:pt idx="2003">
                        <c:v>200,4</c:v>
                      </c:pt>
                      <c:pt idx="2004">
                        <c:v>200,5</c:v>
                      </c:pt>
                      <c:pt idx="2005">
                        <c:v>200,6</c:v>
                      </c:pt>
                      <c:pt idx="2006">
                        <c:v>200,7</c:v>
                      </c:pt>
                      <c:pt idx="2007">
                        <c:v>200,8</c:v>
                      </c:pt>
                      <c:pt idx="2008">
                        <c:v>200,9</c:v>
                      </c:pt>
                      <c:pt idx="2009">
                        <c:v>201</c:v>
                      </c:pt>
                      <c:pt idx="2010">
                        <c:v>201,1</c:v>
                      </c:pt>
                      <c:pt idx="2011">
                        <c:v>201,2</c:v>
                      </c:pt>
                      <c:pt idx="2012">
                        <c:v>201,3</c:v>
                      </c:pt>
                      <c:pt idx="2013">
                        <c:v>201,4</c:v>
                      </c:pt>
                      <c:pt idx="2014">
                        <c:v>201,5</c:v>
                      </c:pt>
                      <c:pt idx="2015">
                        <c:v>201,6</c:v>
                      </c:pt>
                      <c:pt idx="2016">
                        <c:v>201,7</c:v>
                      </c:pt>
                      <c:pt idx="2017">
                        <c:v>201,8</c:v>
                      </c:pt>
                      <c:pt idx="2018">
                        <c:v>201,9</c:v>
                      </c:pt>
                      <c:pt idx="2019">
                        <c:v>202</c:v>
                      </c:pt>
                      <c:pt idx="2020">
                        <c:v>202,1</c:v>
                      </c:pt>
                      <c:pt idx="2021">
                        <c:v>202,2</c:v>
                      </c:pt>
                      <c:pt idx="2022">
                        <c:v>202,3</c:v>
                      </c:pt>
                      <c:pt idx="2023">
                        <c:v>202,4</c:v>
                      </c:pt>
                      <c:pt idx="2024">
                        <c:v>202,5</c:v>
                      </c:pt>
                      <c:pt idx="2025">
                        <c:v>202,6</c:v>
                      </c:pt>
                      <c:pt idx="2026">
                        <c:v>202,7</c:v>
                      </c:pt>
                      <c:pt idx="2027">
                        <c:v>202,8</c:v>
                      </c:pt>
                      <c:pt idx="2028">
                        <c:v>202,9</c:v>
                      </c:pt>
                      <c:pt idx="2029">
                        <c:v>203</c:v>
                      </c:pt>
                      <c:pt idx="2030">
                        <c:v>203,1</c:v>
                      </c:pt>
                      <c:pt idx="2031">
                        <c:v>203,2</c:v>
                      </c:pt>
                      <c:pt idx="2032">
                        <c:v>203,3</c:v>
                      </c:pt>
                      <c:pt idx="2033">
                        <c:v>203,4</c:v>
                      </c:pt>
                      <c:pt idx="2034">
                        <c:v>203,5</c:v>
                      </c:pt>
                      <c:pt idx="2035">
                        <c:v>203,6</c:v>
                      </c:pt>
                      <c:pt idx="2036">
                        <c:v>203,7</c:v>
                      </c:pt>
                      <c:pt idx="2037">
                        <c:v>203,8</c:v>
                      </c:pt>
                      <c:pt idx="2038">
                        <c:v>203,9</c:v>
                      </c:pt>
                      <c:pt idx="2039">
                        <c:v>204</c:v>
                      </c:pt>
                      <c:pt idx="2040">
                        <c:v>204,1</c:v>
                      </c:pt>
                      <c:pt idx="2041">
                        <c:v>204,2</c:v>
                      </c:pt>
                      <c:pt idx="2042">
                        <c:v>204,3</c:v>
                      </c:pt>
                      <c:pt idx="2043">
                        <c:v>204,4</c:v>
                      </c:pt>
                      <c:pt idx="2044">
                        <c:v>204,5</c:v>
                      </c:pt>
                      <c:pt idx="2045">
                        <c:v>204,6</c:v>
                      </c:pt>
                      <c:pt idx="2046">
                        <c:v>204,7</c:v>
                      </c:pt>
                      <c:pt idx="2047">
                        <c:v>204,8</c:v>
                      </c:pt>
                      <c:pt idx="2048">
                        <c:v>204,9</c:v>
                      </c:pt>
                      <c:pt idx="2049">
                        <c:v>205</c:v>
                      </c:pt>
                      <c:pt idx="2050">
                        <c:v>205,1</c:v>
                      </c:pt>
                      <c:pt idx="2051">
                        <c:v>205,2</c:v>
                      </c:pt>
                      <c:pt idx="2052">
                        <c:v>205,3</c:v>
                      </c:pt>
                      <c:pt idx="2053">
                        <c:v>205,4</c:v>
                      </c:pt>
                      <c:pt idx="2054">
                        <c:v>205,5</c:v>
                      </c:pt>
                      <c:pt idx="2055">
                        <c:v>205,6</c:v>
                      </c:pt>
                      <c:pt idx="2056">
                        <c:v>205,7</c:v>
                      </c:pt>
                      <c:pt idx="2057">
                        <c:v>205,8</c:v>
                      </c:pt>
                      <c:pt idx="2058">
                        <c:v>205,9</c:v>
                      </c:pt>
                      <c:pt idx="2059">
                        <c:v>206</c:v>
                      </c:pt>
                      <c:pt idx="2060">
                        <c:v>206,1</c:v>
                      </c:pt>
                      <c:pt idx="2061">
                        <c:v>206,2</c:v>
                      </c:pt>
                      <c:pt idx="2062">
                        <c:v>206,3</c:v>
                      </c:pt>
                      <c:pt idx="2063">
                        <c:v>206,4</c:v>
                      </c:pt>
                      <c:pt idx="2064">
                        <c:v>206,5</c:v>
                      </c:pt>
                      <c:pt idx="2065">
                        <c:v>206,6</c:v>
                      </c:pt>
                      <c:pt idx="2066">
                        <c:v>206,7</c:v>
                      </c:pt>
                      <c:pt idx="2067">
                        <c:v>206,8</c:v>
                      </c:pt>
                      <c:pt idx="2068">
                        <c:v>206,9</c:v>
                      </c:pt>
                      <c:pt idx="2069">
                        <c:v>207</c:v>
                      </c:pt>
                      <c:pt idx="2070">
                        <c:v>207,1</c:v>
                      </c:pt>
                      <c:pt idx="2071">
                        <c:v>207,2</c:v>
                      </c:pt>
                      <c:pt idx="2072">
                        <c:v>207,3</c:v>
                      </c:pt>
                      <c:pt idx="2073">
                        <c:v>207,4</c:v>
                      </c:pt>
                      <c:pt idx="2074">
                        <c:v>207,5</c:v>
                      </c:pt>
                      <c:pt idx="2075">
                        <c:v>207,6</c:v>
                      </c:pt>
                      <c:pt idx="2076">
                        <c:v>207,7</c:v>
                      </c:pt>
                      <c:pt idx="2077">
                        <c:v>207,8</c:v>
                      </c:pt>
                      <c:pt idx="2078">
                        <c:v>207,9</c:v>
                      </c:pt>
                      <c:pt idx="2079">
                        <c:v>208</c:v>
                      </c:pt>
                      <c:pt idx="2080">
                        <c:v>208,1</c:v>
                      </c:pt>
                      <c:pt idx="2081">
                        <c:v>208,2</c:v>
                      </c:pt>
                      <c:pt idx="2082">
                        <c:v>208,3</c:v>
                      </c:pt>
                      <c:pt idx="2083">
                        <c:v>208,4</c:v>
                      </c:pt>
                      <c:pt idx="2084">
                        <c:v>208,5</c:v>
                      </c:pt>
                      <c:pt idx="2085">
                        <c:v>208,6</c:v>
                      </c:pt>
                      <c:pt idx="2086">
                        <c:v>208,7</c:v>
                      </c:pt>
                      <c:pt idx="2087">
                        <c:v>208,8</c:v>
                      </c:pt>
                      <c:pt idx="2088">
                        <c:v>208,9</c:v>
                      </c:pt>
                      <c:pt idx="2089">
                        <c:v>209</c:v>
                      </c:pt>
                      <c:pt idx="2090">
                        <c:v>209,1</c:v>
                      </c:pt>
                      <c:pt idx="2091">
                        <c:v>209,2</c:v>
                      </c:pt>
                      <c:pt idx="2092">
                        <c:v>209,3</c:v>
                      </c:pt>
                      <c:pt idx="2093">
                        <c:v>209,4</c:v>
                      </c:pt>
                      <c:pt idx="2094">
                        <c:v>209,5</c:v>
                      </c:pt>
                      <c:pt idx="2095">
                        <c:v>209,6</c:v>
                      </c:pt>
                      <c:pt idx="2096">
                        <c:v>209,7</c:v>
                      </c:pt>
                      <c:pt idx="2097">
                        <c:v>209,8</c:v>
                      </c:pt>
                      <c:pt idx="2098">
                        <c:v>209,9</c:v>
                      </c:pt>
                      <c:pt idx="2099">
                        <c:v>210</c:v>
                      </c:pt>
                      <c:pt idx="2100">
                        <c:v>210,1</c:v>
                      </c:pt>
                      <c:pt idx="2101">
                        <c:v>210,2</c:v>
                      </c:pt>
                      <c:pt idx="2102">
                        <c:v>210,3</c:v>
                      </c:pt>
                      <c:pt idx="2103">
                        <c:v>210,4</c:v>
                      </c:pt>
                      <c:pt idx="2104">
                        <c:v>210,5</c:v>
                      </c:pt>
                      <c:pt idx="2105">
                        <c:v>210,6</c:v>
                      </c:pt>
                      <c:pt idx="2106">
                        <c:v>210,7</c:v>
                      </c:pt>
                      <c:pt idx="2107">
                        <c:v>210,8</c:v>
                      </c:pt>
                      <c:pt idx="2108">
                        <c:v>210,9</c:v>
                      </c:pt>
                      <c:pt idx="2109">
                        <c:v>211</c:v>
                      </c:pt>
                      <c:pt idx="2110">
                        <c:v>211,1</c:v>
                      </c:pt>
                      <c:pt idx="2111">
                        <c:v>211,2</c:v>
                      </c:pt>
                      <c:pt idx="2112">
                        <c:v>211,3</c:v>
                      </c:pt>
                      <c:pt idx="2113">
                        <c:v>211,4</c:v>
                      </c:pt>
                      <c:pt idx="2114">
                        <c:v>211,5</c:v>
                      </c:pt>
                      <c:pt idx="2115">
                        <c:v>211,6</c:v>
                      </c:pt>
                      <c:pt idx="2116">
                        <c:v>211,7</c:v>
                      </c:pt>
                      <c:pt idx="2117">
                        <c:v>211,8</c:v>
                      </c:pt>
                      <c:pt idx="2118">
                        <c:v>211,9</c:v>
                      </c:pt>
                      <c:pt idx="2119">
                        <c:v>212</c:v>
                      </c:pt>
                      <c:pt idx="2120">
                        <c:v>212,1</c:v>
                      </c:pt>
                      <c:pt idx="2121">
                        <c:v>212,2</c:v>
                      </c:pt>
                      <c:pt idx="2122">
                        <c:v>212,3</c:v>
                      </c:pt>
                      <c:pt idx="2123">
                        <c:v>212,4</c:v>
                      </c:pt>
                      <c:pt idx="2124">
                        <c:v>212,5</c:v>
                      </c:pt>
                      <c:pt idx="2125">
                        <c:v>212,6</c:v>
                      </c:pt>
                      <c:pt idx="2126">
                        <c:v>212,7</c:v>
                      </c:pt>
                      <c:pt idx="2127">
                        <c:v>212,8</c:v>
                      </c:pt>
                      <c:pt idx="2128">
                        <c:v>212,9</c:v>
                      </c:pt>
                      <c:pt idx="2129">
                        <c:v>213</c:v>
                      </c:pt>
                      <c:pt idx="2130">
                        <c:v>213,1</c:v>
                      </c:pt>
                      <c:pt idx="2131">
                        <c:v>213,2</c:v>
                      </c:pt>
                      <c:pt idx="2132">
                        <c:v>213,3</c:v>
                      </c:pt>
                      <c:pt idx="2133">
                        <c:v>213,4</c:v>
                      </c:pt>
                      <c:pt idx="2134">
                        <c:v>213,5</c:v>
                      </c:pt>
                      <c:pt idx="2135">
                        <c:v>213,6</c:v>
                      </c:pt>
                      <c:pt idx="2136">
                        <c:v>213,7</c:v>
                      </c:pt>
                      <c:pt idx="2137">
                        <c:v>213,8</c:v>
                      </c:pt>
                      <c:pt idx="2138">
                        <c:v>213,9</c:v>
                      </c:pt>
                      <c:pt idx="2139">
                        <c:v>214</c:v>
                      </c:pt>
                      <c:pt idx="2140">
                        <c:v>214,1</c:v>
                      </c:pt>
                      <c:pt idx="2141">
                        <c:v>214,2</c:v>
                      </c:pt>
                      <c:pt idx="2142">
                        <c:v>214,3</c:v>
                      </c:pt>
                      <c:pt idx="2143">
                        <c:v>214,4</c:v>
                      </c:pt>
                      <c:pt idx="2144">
                        <c:v>214,5</c:v>
                      </c:pt>
                      <c:pt idx="2145">
                        <c:v>214,6</c:v>
                      </c:pt>
                      <c:pt idx="2146">
                        <c:v>214,7</c:v>
                      </c:pt>
                      <c:pt idx="2147">
                        <c:v>214,8</c:v>
                      </c:pt>
                      <c:pt idx="2148">
                        <c:v>214,9</c:v>
                      </c:pt>
                      <c:pt idx="2149">
                        <c:v>215</c:v>
                      </c:pt>
                      <c:pt idx="2150">
                        <c:v>215,1</c:v>
                      </c:pt>
                      <c:pt idx="2151">
                        <c:v>215,2</c:v>
                      </c:pt>
                      <c:pt idx="2152">
                        <c:v>215,3</c:v>
                      </c:pt>
                      <c:pt idx="2153">
                        <c:v>215,4</c:v>
                      </c:pt>
                      <c:pt idx="2154">
                        <c:v>215,5</c:v>
                      </c:pt>
                      <c:pt idx="2155">
                        <c:v>215,6</c:v>
                      </c:pt>
                      <c:pt idx="2156">
                        <c:v>215,7</c:v>
                      </c:pt>
                      <c:pt idx="2157">
                        <c:v>215,8</c:v>
                      </c:pt>
                      <c:pt idx="2158">
                        <c:v>215,9</c:v>
                      </c:pt>
                      <c:pt idx="2159">
                        <c:v>216</c:v>
                      </c:pt>
                      <c:pt idx="2160">
                        <c:v>216,1</c:v>
                      </c:pt>
                      <c:pt idx="2161">
                        <c:v>216,2</c:v>
                      </c:pt>
                      <c:pt idx="2162">
                        <c:v>216,3</c:v>
                      </c:pt>
                      <c:pt idx="2163">
                        <c:v>216,4</c:v>
                      </c:pt>
                      <c:pt idx="2164">
                        <c:v>216,5</c:v>
                      </c:pt>
                      <c:pt idx="2165">
                        <c:v>216,6</c:v>
                      </c:pt>
                      <c:pt idx="2166">
                        <c:v>216,7</c:v>
                      </c:pt>
                      <c:pt idx="2167">
                        <c:v>216,8</c:v>
                      </c:pt>
                      <c:pt idx="2168">
                        <c:v>216,9</c:v>
                      </c:pt>
                      <c:pt idx="2169">
                        <c:v>217</c:v>
                      </c:pt>
                      <c:pt idx="2170">
                        <c:v>217,1</c:v>
                      </c:pt>
                      <c:pt idx="2171">
                        <c:v>217,2</c:v>
                      </c:pt>
                      <c:pt idx="2172">
                        <c:v>217,3</c:v>
                      </c:pt>
                      <c:pt idx="2173">
                        <c:v>217,4</c:v>
                      </c:pt>
                      <c:pt idx="2174">
                        <c:v>217,5</c:v>
                      </c:pt>
                      <c:pt idx="2175">
                        <c:v>217,6</c:v>
                      </c:pt>
                      <c:pt idx="2176">
                        <c:v>217,7</c:v>
                      </c:pt>
                      <c:pt idx="2177">
                        <c:v>217,8</c:v>
                      </c:pt>
                      <c:pt idx="2178">
                        <c:v>217,9</c:v>
                      </c:pt>
                      <c:pt idx="2179">
                        <c:v>218</c:v>
                      </c:pt>
                      <c:pt idx="2180">
                        <c:v>218,1</c:v>
                      </c:pt>
                      <c:pt idx="2181">
                        <c:v>218,2</c:v>
                      </c:pt>
                      <c:pt idx="2182">
                        <c:v>218,3</c:v>
                      </c:pt>
                      <c:pt idx="2183">
                        <c:v>218,4</c:v>
                      </c:pt>
                      <c:pt idx="2184">
                        <c:v>218,5</c:v>
                      </c:pt>
                      <c:pt idx="2185">
                        <c:v>218,6</c:v>
                      </c:pt>
                      <c:pt idx="2186">
                        <c:v>218,7</c:v>
                      </c:pt>
                      <c:pt idx="2187">
                        <c:v>218,8</c:v>
                      </c:pt>
                      <c:pt idx="2188">
                        <c:v>218,9</c:v>
                      </c:pt>
                      <c:pt idx="2189">
                        <c:v>219</c:v>
                      </c:pt>
                      <c:pt idx="2190">
                        <c:v>219,1</c:v>
                      </c:pt>
                      <c:pt idx="2191">
                        <c:v>219,2</c:v>
                      </c:pt>
                      <c:pt idx="2192">
                        <c:v>219,3</c:v>
                      </c:pt>
                      <c:pt idx="2193">
                        <c:v>219,4</c:v>
                      </c:pt>
                      <c:pt idx="2194">
                        <c:v>219,5</c:v>
                      </c:pt>
                      <c:pt idx="2195">
                        <c:v>219,6</c:v>
                      </c:pt>
                      <c:pt idx="2196">
                        <c:v>219,7</c:v>
                      </c:pt>
                      <c:pt idx="2197">
                        <c:v>219,8</c:v>
                      </c:pt>
                      <c:pt idx="2198">
                        <c:v>219,9</c:v>
                      </c:pt>
                      <c:pt idx="2199">
                        <c:v>220</c:v>
                      </c:pt>
                      <c:pt idx="2200">
                        <c:v>220,1</c:v>
                      </c:pt>
                      <c:pt idx="2201">
                        <c:v>220,2</c:v>
                      </c:pt>
                      <c:pt idx="2202">
                        <c:v>220,3</c:v>
                      </c:pt>
                      <c:pt idx="2203">
                        <c:v>220,4</c:v>
                      </c:pt>
                      <c:pt idx="2204">
                        <c:v>220,5</c:v>
                      </c:pt>
                      <c:pt idx="2205">
                        <c:v>220,6</c:v>
                      </c:pt>
                      <c:pt idx="2206">
                        <c:v>220,7</c:v>
                      </c:pt>
                      <c:pt idx="2207">
                        <c:v>220,8</c:v>
                      </c:pt>
                      <c:pt idx="2208">
                        <c:v>220,9</c:v>
                      </c:pt>
                      <c:pt idx="2209">
                        <c:v>221</c:v>
                      </c:pt>
                      <c:pt idx="2210">
                        <c:v>221,1</c:v>
                      </c:pt>
                      <c:pt idx="2211">
                        <c:v>221,2</c:v>
                      </c:pt>
                      <c:pt idx="2212">
                        <c:v>221,3</c:v>
                      </c:pt>
                      <c:pt idx="2213">
                        <c:v>221,4</c:v>
                      </c:pt>
                      <c:pt idx="2214">
                        <c:v>221,5</c:v>
                      </c:pt>
                      <c:pt idx="2215">
                        <c:v>221,6</c:v>
                      </c:pt>
                      <c:pt idx="2216">
                        <c:v>221,7</c:v>
                      </c:pt>
                      <c:pt idx="2217">
                        <c:v>221,8</c:v>
                      </c:pt>
                      <c:pt idx="2218">
                        <c:v>221,9</c:v>
                      </c:pt>
                      <c:pt idx="2219">
                        <c:v>222</c:v>
                      </c:pt>
                      <c:pt idx="2220">
                        <c:v>222,1</c:v>
                      </c:pt>
                      <c:pt idx="2221">
                        <c:v>222,2</c:v>
                      </c:pt>
                      <c:pt idx="2222">
                        <c:v>222,3</c:v>
                      </c:pt>
                      <c:pt idx="2223">
                        <c:v>222,4</c:v>
                      </c:pt>
                      <c:pt idx="2224">
                        <c:v>222,5</c:v>
                      </c:pt>
                      <c:pt idx="2225">
                        <c:v>222,6</c:v>
                      </c:pt>
                      <c:pt idx="2226">
                        <c:v>222,7</c:v>
                      </c:pt>
                      <c:pt idx="2227">
                        <c:v>222,8</c:v>
                      </c:pt>
                      <c:pt idx="2228">
                        <c:v>222,9</c:v>
                      </c:pt>
                      <c:pt idx="2229">
                        <c:v>223</c:v>
                      </c:pt>
                      <c:pt idx="2230">
                        <c:v>223,1</c:v>
                      </c:pt>
                      <c:pt idx="2231">
                        <c:v>223,2</c:v>
                      </c:pt>
                      <c:pt idx="2232">
                        <c:v>223,3</c:v>
                      </c:pt>
                      <c:pt idx="2233">
                        <c:v>223,4</c:v>
                      </c:pt>
                      <c:pt idx="2234">
                        <c:v>223,5</c:v>
                      </c:pt>
                      <c:pt idx="2235">
                        <c:v>223,6</c:v>
                      </c:pt>
                      <c:pt idx="2236">
                        <c:v>223,7</c:v>
                      </c:pt>
                      <c:pt idx="2237">
                        <c:v>223,8</c:v>
                      </c:pt>
                      <c:pt idx="2238">
                        <c:v>223,9</c:v>
                      </c:pt>
                      <c:pt idx="2239">
                        <c:v>224</c:v>
                      </c:pt>
                      <c:pt idx="2240">
                        <c:v>224,1</c:v>
                      </c:pt>
                      <c:pt idx="2241">
                        <c:v>224,2</c:v>
                      </c:pt>
                      <c:pt idx="2242">
                        <c:v>224,3</c:v>
                      </c:pt>
                      <c:pt idx="2243">
                        <c:v>224,4</c:v>
                      </c:pt>
                      <c:pt idx="2244">
                        <c:v>224,5</c:v>
                      </c:pt>
                      <c:pt idx="2245">
                        <c:v>224,6</c:v>
                      </c:pt>
                      <c:pt idx="2246">
                        <c:v>224,7</c:v>
                      </c:pt>
                      <c:pt idx="2247">
                        <c:v>224,8</c:v>
                      </c:pt>
                      <c:pt idx="2248">
                        <c:v>224,9</c:v>
                      </c:pt>
                      <c:pt idx="2249">
                        <c:v>225</c:v>
                      </c:pt>
                      <c:pt idx="2250">
                        <c:v>225,1</c:v>
                      </c:pt>
                      <c:pt idx="2251">
                        <c:v>225,2</c:v>
                      </c:pt>
                      <c:pt idx="2252">
                        <c:v>225,3</c:v>
                      </c:pt>
                      <c:pt idx="2253">
                        <c:v>225,4</c:v>
                      </c:pt>
                      <c:pt idx="2254">
                        <c:v>225,5</c:v>
                      </c:pt>
                      <c:pt idx="2255">
                        <c:v>225,6</c:v>
                      </c:pt>
                      <c:pt idx="2256">
                        <c:v>225,7</c:v>
                      </c:pt>
                      <c:pt idx="2257">
                        <c:v>225,8</c:v>
                      </c:pt>
                      <c:pt idx="2258">
                        <c:v>225,9</c:v>
                      </c:pt>
                      <c:pt idx="2259">
                        <c:v>226</c:v>
                      </c:pt>
                      <c:pt idx="2260">
                        <c:v>226,1</c:v>
                      </c:pt>
                      <c:pt idx="2261">
                        <c:v>226,2</c:v>
                      </c:pt>
                      <c:pt idx="2262">
                        <c:v>226,3</c:v>
                      </c:pt>
                      <c:pt idx="2263">
                        <c:v>226,4</c:v>
                      </c:pt>
                      <c:pt idx="2264">
                        <c:v>226,5</c:v>
                      </c:pt>
                      <c:pt idx="2265">
                        <c:v>226,6</c:v>
                      </c:pt>
                      <c:pt idx="2266">
                        <c:v>226,7</c:v>
                      </c:pt>
                      <c:pt idx="2267">
                        <c:v>226,8</c:v>
                      </c:pt>
                      <c:pt idx="2268">
                        <c:v>226,9</c:v>
                      </c:pt>
                      <c:pt idx="2269">
                        <c:v>227</c:v>
                      </c:pt>
                      <c:pt idx="2270">
                        <c:v>227,1</c:v>
                      </c:pt>
                      <c:pt idx="2271">
                        <c:v>227,2</c:v>
                      </c:pt>
                      <c:pt idx="2272">
                        <c:v>227,3</c:v>
                      </c:pt>
                      <c:pt idx="2273">
                        <c:v>227,4</c:v>
                      </c:pt>
                      <c:pt idx="2274">
                        <c:v>227,5</c:v>
                      </c:pt>
                      <c:pt idx="2275">
                        <c:v>227,6</c:v>
                      </c:pt>
                      <c:pt idx="2276">
                        <c:v>227,7</c:v>
                      </c:pt>
                      <c:pt idx="2277">
                        <c:v>227,8</c:v>
                      </c:pt>
                      <c:pt idx="2278">
                        <c:v>227,9</c:v>
                      </c:pt>
                      <c:pt idx="2279">
                        <c:v>228</c:v>
                      </c:pt>
                      <c:pt idx="2280">
                        <c:v>228,1</c:v>
                      </c:pt>
                      <c:pt idx="2281">
                        <c:v>228,2</c:v>
                      </c:pt>
                      <c:pt idx="2282">
                        <c:v>228,3</c:v>
                      </c:pt>
                      <c:pt idx="2283">
                        <c:v>228,4</c:v>
                      </c:pt>
                      <c:pt idx="2284">
                        <c:v>228,5</c:v>
                      </c:pt>
                      <c:pt idx="2285">
                        <c:v>228,6</c:v>
                      </c:pt>
                      <c:pt idx="2286">
                        <c:v>228,7</c:v>
                      </c:pt>
                      <c:pt idx="2287">
                        <c:v>228,8</c:v>
                      </c:pt>
                      <c:pt idx="2288">
                        <c:v>228,9</c:v>
                      </c:pt>
                      <c:pt idx="2289">
                        <c:v>229</c:v>
                      </c:pt>
                      <c:pt idx="2290">
                        <c:v>229,1</c:v>
                      </c:pt>
                      <c:pt idx="2291">
                        <c:v>229,2</c:v>
                      </c:pt>
                      <c:pt idx="2292">
                        <c:v>229,3</c:v>
                      </c:pt>
                      <c:pt idx="2293">
                        <c:v>229,4</c:v>
                      </c:pt>
                      <c:pt idx="2294">
                        <c:v>229,5</c:v>
                      </c:pt>
                      <c:pt idx="2295">
                        <c:v>229,6</c:v>
                      </c:pt>
                      <c:pt idx="2296">
                        <c:v>229,7</c:v>
                      </c:pt>
                      <c:pt idx="2297">
                        <c:v>229,8</c:v>
                      </c:pt>
                      <c:pt idx="2298">
                        <c:v>229,9</c:v>
                      </c:pt>
                      <c:pt idx="2299">
                        <c:v>230</c:v>
                      </c:pt>
                      <c:pt idx="2300">
                        <c:v>230,1</c:v>
                      </c:pt>
                      <c:pt idx="2301">
                        <c:v>230,2</c:v>
                      </c:pt>
                      <c:pt idx="2302">
                        <c:v>230,3</c:v>
                      </c:pt>
                      <c:pt idx="2303">
                        <c:v>230,4</c:v>
                      </c:pt>
                      <c:pt idx="2304">
                        <c:v>230,5</c:v>
                      </c:pt>
                      <c:pt idx="2305">
                        <c:v>230,6</c:v>
                      </c:pt>
                      <c:pt idx="2306">
                        <c:v>230,7</c:v>
                      </c:pt>
                      <c:pt idx="2307">
                        <c:v>230,8</c:v>
                      </c:pt>
                      <c:pt idx="2308">
                        <c:v>230,9</c:v>
                      </c:pt>
                      <c:pt idx="2309">
                        <c:v>231</c:v>
                      </c:pt>
                      <c:pt idx="2310">
                        <c:v>231,1</c:v>
                      </c:pt>
                      <c:pt idx="2311">
                        <c:v>231,2</c:v>
                      </c:pt>
                      <c:pt idx="2312">
                        <c:v>231,3</c:v>
                      </c:pt>
                      <c:pt idx="2313">
                        <c:v>231,4</c:v>
                      </c:pt>
                      <c:pt idx="2314">
                        <c:v>231,5</c:v>
                      </c:pt>
                      <c:pt idx="2315">
                        <c:v>231,6</c:v>
                      </c:pt>
                      <c:pt idx="2316">
                        <c:v>231,7</c:v>
                      </c:pt>
                      <c:pt idx="2317">
                        <c:v>231,8</c:v>
                      </c:pt>
                      <c:pt idx="2318">
                        <c:v>231,9</c:v>
                      </c:pt>
                      <c:pt idx="2319">
                        <c:v>232</c:v>
                      </c:pt>
                      <c:pt idx="2320">
                        <c:v>232,1</c:v>
                      </c:pt>
                      <c:pt idx="2321">
                        <c:v>232,2</c:v>
                      </c:pt>
                      <c:pt idx="2322">
                        <c:v>232,3</c:v>
                      </c:pt>
                      <c:pt idx="2323">
                        <c:v>232,4</c:v>
                      </c:pt>
                      <c:pt idx="2324">
                        <c:v>232,5</c:v>
                      </c:pt>
                      <c:pt idx="2325">
                        <c:v>232,6</c:v>
                      </c:pt>
                      <c:pt idx="2326">
                        <c:v>232,7</c:v>
                      </c:pt>
                      <c:pt idx="2327">
                        <c:v>232,8</c:v>
                      </c:pt>
                      <c:pt idx="2328">
                        <c:v>232,9</c:v>
                      </c:pt>
                      <c:pt idx="2329">
                        <c:v>233</c:v>
                      </c:pt>
                      <c:pt idx="2330">
                        <c:v>233,1</c:v>
                      </c:pt>
                      <c:pt idx="2331">
                        <c:v>233,2</c:v>
                      </c:pt>
                      <c:pt idx="2332">
                        <c:v>233,3</c:v>
                      </c:pt>
                      <c:pt idx="2333">
                        <c:v>233,4</c:v>
                      </c:pt>
                      <c:pt idx="2334">
                        <c:v>233,5</c:v>
                      </c:pt>
                      <c:pt idx="2335">
                        <c:v>233,6</c:v>
                      </c:pt>
                      <c:pt idx="2336">
                        <c:v>233,7</c:v>
                      </c:pt>
                      <c:pt idx="2337">
                        <c:v>233,8</c:v>
                      </c:pt>
                      <c:pt idx="2338">
                        <c:v>233,9</c:v>
                      </c:pt>
                      <c:pt idx="2339">
                        <c:v>234</c:v>
                      </c:pt>
                      <c:pt idx="2340">
                        <c:v>234,1</c:v>
                      </c:pt>
                      <c:pt idx="2341">
                        <c:v>234,2</c:v>
                      </c:pt>
                      <c:pt idx="2342">
                        <c:v>234,3</c:v>
                      </c:pt>
                      <c:pt idx="2343">
                        <c:v>234,4</c:v>
                      </c:pt>
                      <c:pt idx="2344">
                        <c:v>234,5</c:v>
                      </c:pt>
                      <c:pt idx="2345">
                        <c:v>234,6</c:v>
                      </c:pt>
                      <c:pt idx="2346">
                        <c:v>234,7</c:v>
                      </c:pt>
                      <c:pt idx="2347">
                        <c:v>234,8</c:v>
                      </c:pt>
                      <c:pt idx="2348">
                        <c:v>234,9</c:v>
                      </c:pt>
                      <c:pt idx="2349">
                        <c:v>235</c:v>
                      </c:pt>
                      <c:pt idx="2350">
                        <c:v>235,1</c:v>
                      </c:pt>
                      <c:pt idx="2351">
                        <c:v>235,2</c:v>
                      </c:pt>
                      <c:pt idx="2352">
                        <c:v>235,3</c:v>
                      </c:pt>
                      <c:pt idx="2353">
                        <c:v>235,4</c:v>
                      </c:pt>
                      <c:pt idx="2354">
                        <c:v>235,5</c:v>
                      </c:pt>
                      <c:pt idx="2355">
                        <c:v>235,6</c:v>
                      </c:pt>
                      <c:pt idx="2356">
                        <c:v>235,7</c:v>
                      </c:pt>
                      <c:pt idx="2357">
                        <c:v>235,8</c:v>
                      </c:pt>
                      <c:pt idx="2358">
                        <c:v>235,9</c:v>
                      </c:pt>
                      <c:pt idx="2359">
                        <c:v>236</c:v>
                      </c:pt>
                      <c:pt idx="2360">
                        <c:v>236,1</c:v>
                      </c:pt>
                      <c:pt idx="2361">
                        <c:v>236,2</c:v>
                      </c:pt>
                      <c:pt idx="2362">
                        <c:v>236,3</c:v>
                      </c:pt>
                      <c:pt idx="2363">
                        <c:v>236,4</c:v>
                      </c:pt>
                      <c:pt idx="2364">
                        <c:v>236,5</c:v>
                      </c:pt>
                      <c:pt idx="2365">
                        <c:v>236,6</c:v>
                      </c:pt>
                      <c:pt idx="2366">
                        <c:v>236,7</c:v>
                      </c:pt>
                      <c:pt idx="2367">
                        <c:v>236,8</c:v>
                      </c:pt>
                      <c:pt idx="2368">
                        <c:v>236,9</c:v>
                      </c:pt>
                      <c:pt idx="2369">
                        <c:v>237</c:v>
                      </c:pt>
                      <c:pt idx="2370">
                        <c:v>237,1</c:v>
                      </c:pt>
                      <c:pt idx="2371">
                        <c:v>237,2</c:v>
                      </c:pt>
                      <c:pt idx="2372">
                        <c:v>237,3</c:v>
                      </c:pt>
                      <c:pt idx="2373">
                        <c:v>237,4</c:v>
                      </c:pt>
                      <c:pt idx="2374">
                        <c:v>237,5</c:v>
                      </c:pt>
                      <c:pt idx="2375">
                        <c:v>237,6</c:v>
                      </c:pt>
                      <c:pt idx="2376">
                        <c:v>237,7</c:v>
                      </c:pt>
                      <c:pt idx="2377">
                        <c:v>237,8</c:v>
                      </c:pt>
                      <c:pt idx="2378">
                        <c:v>237,9</c:v>
                      </c:pt>
                      <c:pt idx="2379">
                        <c:v>238</c:v>
                      </c:pt>
                      <c:pt idx="2380">
                        <c:v>238,1</c:v>
                      </c:pt>
                      <c:pt idx="2381">
                        <c:v>238,2</c:v>
                      </c:pt>
                      <c:pt idx="2382">
                        <c:v>238,3</c:v>
                      </c:pt>
                      <c:pt idx="2383">
                        <c:v>238,4</c:v>
                      </c:pt>
                      <c:pt idx="2384">
                        <c:v>238,5</c:v>
                      </c:pt>
                      <c:pt idx="2385">
                        <c:v>238,6</c:v>
                      </c:pt>
                      <c:pt idx="2386">
                        <c:v>238,7</c:v>
                      </c:pt>
                      <c:pt idx="2387">
                        <c:v>238,8</c:v>
                      </c:pt>
                      <c:pt idx="2388">
                        <c:v>238,9</c:v>
                      </c:pt>
                      <c:pt idx="2389">
                        <c:v>239</c:v>
                      </c:pt>
                      <c:pt idx="2390">
                        <c:v>239,1</c:v>
                      </c:pt>
                      <c:pt idx="2391">
                        <c:v>239,2</c:v>
                      </c:pt>
                      <c:pt idx="2392">
                        <c:v>239,3</c:v>
                      </c:pt>
                      <c:pt idx="2393">
                        <c:v>239,4</c:v>
                      </c:pt>
                      <c:pt idx="2394">
                        <c:v>239,5</c:v>
                      </c:pt>
                      <c:pt idx="2395">
                        <c:v>239,6</c:v>
                      </c:pt>
                      <c:pt idx="2396">
                        <c:v>239,7</c:v>
                      </c:pt>
                      <c:pt idx="2397">
                        <c:v>239,8</c:v>
                      </c:pt>
                      <c:pt idx="2398">
                        <c:v>239,9</c:v>
                      </c:pt>
                      <c:pt idx="2399">
                        <c:v>240</c:v>
                      </c:pt>
                      <c:pt idx="2400">
                        <c:v>240,1</c:v>
                      </c:pt>
                      <c:pt idx="2401">
                        <c:v>240,2</c:v>
                      </c:pt>
                      <c:pt idx="2402">
                        <c:v>240,3</c:v>
                      </c:pt>
                      <c:pt idx="2403">
                        <c:v>240,4</c:v>
                      </c:pt>
                      <c:pt idx="2404">
                        <c:v>240,5</c:v>
                      </c:pt>
                      <c:pt idx="2405">
                        <c:v>240,6</c:v>
                      </c:pt>
                      <c:pt idx="2406">
                        <c:v>240,7</c:v>
                      </c:pt>
                      <c:pt idx="2407">
                        <c:v>240,8</c:v>
                      </c:pt>
                      <c:pt idx="2408">
                        <c:v>240,9</c:v>
                      </c:pt>
                      <c:pt idx="2409">
                        <c:v>241</c:v>
                      </c:pt>
                      <c:pt idx="2410">
                        <c:v>241,1</c:v>
                      </c:pt>
                      <c:pt idx="2411">
                        <c:v>241,2</c:v>
                      </c:pt>
                      <c:pt idx="2412">
                        <c:v>241,3</c:v>
                      </c:pt>
                      <c:pt idx="2413">
                        <c:v>241,4</c:v>
                      </c:pt>
                      <c:pt idx="2414">
                        <c:v>241,5</c:v>
                      </c:pt>
                      <c:pt idx="2415">
                        <c:v>241,6</c:v>
                      </c:pt>
                      <c:pt idx="2416">
                        <c:v>241,7</c:v>
                      </c:pt>
                      <c:pt idx="2417">
                        <c:v>241,8</c:v>
                      </c:pt>
                      <c:pt idx="2418">
                        <c:v>241,9</c:v>
                      </c:pt>
                      <c:pt idx="2419">
                        <c:v>242</c:v>
                      </c:pt>
                      <c:pt idx="2420">
                        <c:v>242,1</c:v>
                      </c:pt>
                      <c:pt idx="2421">
                        <c:v>242,2</c:v>
                      </c:pt>
                      <c:pt idx="2422">
                        <c:v>242,3</c:v>
                      </c:pt>
                      <c:pt idx="2423">
                        <c:v>242,4</c:v>
                      </c:pt>
                      <c:pt idx="2424">
                        <c:v>242,5</c:v>
                      </c:pt>
                      <c:pt idx="2425">
                        <c:v>242,6</c:v>
                      </c:pt>
                      <c:pt idx="2426">
                        <c:v>242,7</c:v>
                      </c:pt>
                      <c:pt idx="2427">
                        <c:v>242,8</c:v>
                      </c:pt>
                      <c:pt idx="2428">
                        <c:v>242,9</c:v>
                      </c:pt>
                      <c:pt idx="2429">
                        <c:v>243</c:v>
                      </c:pt>
                      <c:pt idx="2430">
                        <c:v>243,1</c:v>
                      </c:pt>
                      <c:pt idx="2431">
                        <c:v>243,2</c:v>
                      </c:pt>
                      <c:pt idx="2432">
                        <c:v>243,3</c:v>
                      </c:pt>
                      <c:pt idx="2433">
                        <c:v>243,4</c:v>
                      </c:pt>
                      <c:pt idx="2434">
                        <c:v>243,5</c:v>
                      </c:pt>
                      <c:pt idx="2435">
                        <c:v>243,6</c:v>
                      </c:pt>
                      <c:pt idx="2436">
                        <c:v>243,7</c:v>
                      </c:pt>
                      <c:pt idx="2437">
                        <c:v>243,8</c:v>
                      </c:pt>
                      <c:pt idx="2438">
                        <c:v>243,9</c:v>
                      </c:pt>
                      <c:pt idx="2439">
                        <c:v>244</c:v>
                      </c:pt>
                      <c:pt idx="2440">
                        <c:v>244,1</c:v>
                      </c:pt>
                      <c:pt idx="2441">
                        <c:v>244,2</c:v>
                      </c:pt>
                      <c:pt idx="2442">
                        <c:v>244,3</c:v>
                      </c:pt>
                      <c:pt idx="2443">
                        <c:v>244,4</c:v>
                      </c:pt>
                      <c:pt idx="2444">
                        <c:v>244,5</c:v>
                      </c:pt>
                      <c:pt idx="2445">
                        <c:v>244,6</c:v>
                      </c:pt>
                      <c:pt idx="2446">
                        <c:v>244,7</c:v>
                      </c:pt>
                      <c:pt idx="2447">
                        <c:v>244,8</c:v>
                      </c:pt>
                      <c:pt idx="2448">
                        <c:v>244,9</c:v>
                      </c:pt>
                      <c:pt idx="2449">
                        <c:v>245</c:v>
                      </c:pt>
                      <c:pt idx="2450">
                        <c:v>245,1</c:v>
                      </c:pt>
                      <c:pt idx="2451">
                        <c:v>245,2</c:v>
                      </c:pt>
                      <c:pt idx="2452">
                        <c:v>245,3</c:v>
                      </c:pt>
                      <c:pt idx="2453">
                        <c:v>245,4</c:v>
                      </c:pt>
                      <c:pt idx="2454">
                        <c:v>245,5</c:v>
                      </c:pt>
                      <c:pt idx="2455">
                        <c:v>245,6</c:v>
                      </c:pt>
                      <c:pt idx="2456">
                        <c:v>245,7</c:v>
                      </c:pt>
                      <c:pt idx="2457">
                        <c:v>245,8</c:v>
                      </c:pt>
                      <c:pt idx="2458">
                        <c:v>245,9</c:v>
                      </c:pt>
                      <c:pt idx="2459">
                        <c:v>246</c:v>
                      </c:pt>
                      <c:pt idx="2460">
                        <c:v>246,1</c:v>
                      </c:pt>
                      <c:pt idx="2461">
                        <c:v>246,2</c:v>
                      </c:pt>
                      <c:pt idx="2462">
                        <c:v>246,3</c:v>
                      </c:pt>
                      <c:pt idx="2463">
                        <c:v>246,4</c:v>
                      </c:pt>
                      <c:pt idx="2464">
                        <c:v>246,5</c:v>
                      </c:pt>
                      <c:pt idx="2465">
                        <c:v>246,6</c:v>
                      </c:pt>
                      <c:pt idx="2466">
                        <c:v>246,7</c:v>
                      </c:pt>
                      <c:pt idx="2467">
                        <c:v>246,8</c:v>
                      </c:pt>
                      <c:pt idx="2468">
                        <c:v>246,9</c:v>
                      </c:pt>
                      <c:pt idx="2469">
                        <c:v>247</c:v>
                      </c:pt>
                      <c:pt idx="2470">
                        <c:v>247,1</c:v>
                      </c:pt>
                      <c:pt idx="2471">
                        <c:v>247,2</c:v>
                      </c:pt>
                      <c:pt idx="2472">
                        <c:v>247,3</c:v>
                      </c:pt>
                      <c:pt idx="2473">
                        <c:v>247,4</c:v>
                      </c:pt>
                      <c:pt idx="2474">
                        <c:v>247,5</c:v>
                      </c:pt>
                      <c:pt idx="2475">
                        <c:v>247,6</c:v>
                      </c:pt>
                      <c:pt idx="2476">
                        <c:v>247,7</c:v>
                      </c:pt>
                      <c:pt idx="2477">
                        <c:v>247,8</c:v>
                      </c:pt>
                      <c:pt idx="2478">
                        <c:v>247,9</c:v>
                      </c:pt>
                      <c:pt idx="2479">
                        <c:v>248</c:v>
                      </c:pt>
                      <c:pt idx="2480">
                        <c:v>248,1</c:v>
                      </c:pt>
                      <c:pt idx="2481">
                        <c:v>248,2</c:v>
                      </c:pt>
                      <c:pt idx="2482">
                        <c:v>248,3</c:v>
                      </c:pt>
                      <c:pt idx="2483">
                        <c:v>248,4</c:v>
                      </c:pt>
                      <c:pt idx="2484">
                        <c:v>248,5</c:v>
                      </c:pt>
                      <c:pt idx="2485">
                        <c:v>248,6</c:v>
                      </c:pt>
                      <c:pt idx="2486">
                        <c:v>248,7</c:v>
                      </c:pt>
                      <c:pt idx="2487">
                        <c:v>248,8</c:v>
                      </c:pt>
                      <c:pt idx="2488">
                        <c:v>248,9</c:v>
                      </c:pt>
                      <c:pt idx="2489">
                        <c:v>249</c:v>
                      </c:pt>
                      <c:pt idx="2490">
                        <c:v>249,1</c:v>
                      </c:pt>
                      <c:pt idx="2491">
                        <c:v>249,2</c:v>
                      </c:pt>
                      <c:pt idx="2492">
                        <c:v>249,3</c:v>
                      </c:pt>
                      <c:pt idx="2493">
                        <c:v>249,4</c:v>
                      </c:pt>
                      <c:pt idx="2494">
                        <c:v>249,5</c:v>
                      </c:pt>
                      <c:pt idx="2495">
                        <c:v>249,6</c:v>
                      </c:pt>
                      <c:pt idx="2496">
                        <c:v>249,7</c:v>
                      </c:pt>
                      <c:pt idx="2497">
                        <c:v>249,8</c:v>
                      </c:pt>
                      <c:pt idx="2498">
                        <c:v>249,9</c:v>
                      </c:pt>
                      <c:pt idx="2499">
                        <c:v>250</c:v>
                      </c:pt>
                      <c:pt idx="2500">
                        <c:v>250,1</c:v>
                      </c:pt>
                      <c:pt idx="2501">
                        <c:v>250,2</c:v>
                      </c:pt>
                      <c:pt idx="2502">
                        <c:v>250,3</c:v>
                      </c:pt>
                      <c:pt idx="2503">
                        <c:v>250,4</c:v>
                      </c:pt>
                      <c:pt idx="2504">
                        <c:v>250,5</c:v>
                      </c:pt>
                      <c:pt idx="2505">
                        <c:v>250,6</c:v>
                      </c:pt>
                      <c:pt idx="2506">
                        <c:v>250,7</c:v>
                      </c:pt>
                      <c:pt idx="2507">
                        <c:v>250,8</c:v>
                      </c:pt>
                      <c:pt idx="2508">
                        <c:v>250,9</c:v>
                      </c:pt>
                      <c:pt idx="2509">
                        <c:v>251</c:v>
                      </c:pt>
                      <c:pt idx="2510">
                        <c:v>251,1</c:v>
                      </c:pt>
                      <c:pt idx="2511">
                        <c:v>251,2</c:v>
                      </c:pt>
                      <c:pt idx="2512">
                        <c:v>251,3</c:v>
                      </c:pt>
                      <c:pt idx="2513">
                        <c:v>251,4</c:v>
                      </c:pt>
                      <c:pt idx="2514">
                        <c:v>251,5</c:v>
                      </c:pt>
                      <c:pt idx="2515">
                        <c:v>251,6</c:v>
                      </c:pt>
                      <c:pt idx="2516">
                        <c:v>251,7</c:v>
                      </c:pt>
                      <c:pt idx="2517">
                        <c:v>251,8</c:v>
                      </c:pt>
                      <c:pt idx="2518">
                        <c:v>251,9</c:v>
                      </c:pt>
                      <c:pt idx="2519">
                        <c:v>252</c:v>
                      </c:pt>
                      <c:pt idx="2520">
                        <c:v>252,1</c:v>
                      </c:pt>
                      <c:pt idx="2521">
                        <c:v>252,2</c:v>
                      </c:pt>
                      <c:pt idx="2522">
                        <c:v>252,3</c:v>
                      </c:pt>
                      <c:pt idx="2523">
                        <c:v>252,4</c:v>
                      </c:pt>
                      <c:pt idx="2524">
                        <c:v>252,5</c:v>
                      </c:pt>
                      <c:pt idx="2525">
                        <c:v>252,6</c:v>
                      </c:pt>
                      <c:pt idx="2526">
                        <c:v>252,7</c:v>
                      </c:pt>
                      <c:pt idx="2527">
                        <c:v>252,8</c:v>
                      </c:pt>
                      <c:pt idx="2528">
                        <c:v>252,9</c:v>
                      </c:pt>
                      <c:pt idx="2529">
                        <c:v>253</c:v>
                      </c:pt>
                      <c:pt idx="2530">
                        <c:v>253,1</c:v>
                      </c:pt>
                      <c:pt idx="2531">
                        <c:v>253,2</c:v>
                      </c:pt>
                      <c:pt idx="2532">
                        <c:v>253,3</c:v>
                      </c:pt>
                      <c:pt idx="2533">
                        <c:v>253,4</c:v>
                      </c:pt>
                      <c:pt idx="2534">
                        <c:v>253,5</c:v>
                      </c:pt>
                      <c:pt idx="2535">
                        <c:v>253,6</c:v>
                      </c:pt>
                      <c:pt idx="2536">
                        <c:v>253,7</c:v>
                      </c:pt>
                      <c:pt idx="2537">
                        <c:v>253,8</c:v>
                      </c:pt>
                      <c:pt idx="2538">
                        <c:v>253,9</c:v>
                      </c:pt>
                      <c:pt idx="2539">
                        <c:v>254</c:v>
                      </c:pt>
                      <c:pt idx="2540">
                        <c:v>254,1</c:v>
                      </c:pt>
                      <c:pt idx="2541">
                        <c:v>254,2</c:v>
                      </c:pt>
                      <c:pt idx="2542">
                        <c:v>254,3</c:v>
                      </c:pt>
                      <c:pt idx="2543">
                        <c:v>254,4</c:v>
                      </c:pt>
                      <c:pt idx="2544">
                        <c:v>254,5</c:v>
                      </c:pt>
                      <c:pt idx="2545">
                        <c:v>254,6</c:v>
                      </c:pt>
                      <c:pt idx="2546">
                        <c:v>254,7</c:v>
                      </c:pt>
                      <c:pt idx="2547">
                        <c:v>254,8</c:v>
                      </c:pt>
                      <c:pt idx="2548">
                        <c:v>254,9</c:v>
                      </c:pt>
                      <c:pt idx="2549">
                        <c:v>255</c:v>
                      </c:pt>
                      <c:pt idx="2550">
                        <c:v>255,1</c:v>
                      </c:pt>
                      <c:pt idx="2551">
                        <c:v>255,2</c:v>
                      </c:pt>
                      <c:pt idx="2552">
                        <c:v>255,3</c:v>
                      </c:pt>
                      <c:pt idx="2553">
                        <c:v>255,4</c:v>
                      </c:pt>
                      <c:pt idx="2554">
                        <c:v>255,5</c:v>
                      </c:pt>
                      <c:pt idx="2555">
                        <c:v>255,6</c:v>
                      </c:pt>
                      <c:pt idx="2556">
                        <c:v>255,7</c:v>
                      </c:pt>
                      <c:pt idx="2557">
                        <c:v>255,8</c:v>
                      </c:pt>
                      <c:pt idx="2558">
                        <c:v>255,9</c:v>
                      </c:pt>
                      <c:pt idx="2559">
                        <c:v>256</c:v>
                      </c:pt>
                      <c:pt idx="2560">
                        <c:v>256,1</c:v>
                      </c:pt>
                      <c:pt idx="2561">
                        <c:v>256,2</c:v>
                      </c:pt>
                      <c:pt idx="2562">
                        <c:v>256,3</c:v>
                      </c:pt>
                      <c:pt idx="2563">
                        <c:v>256,4</c:v>
                      </c:pt>
                      <c:pt idx="2564">
                        <c:v>256,5</c:v>
                      </c:pt>
                      <c:pt idx="2565">
                        <c:v>256,6</c:v>
                      </c:pt>
                      <c:pt idx="2566">
                        <c:v>256,7</c:v>
                      </c:pt>
                      <c:pt idx="2567">
                        <c:v>256,8</c:v>
                      </c:pt>
                      <c:pt idx="2568">
                        <c:v>256,9</c:v>
                      </c:pt>
                      <c:pt idx="2569">
                        <c:v>257</c:v>
                      </c:pt>
                      <c:pt idx="2570">
                        <c:v>257,1</c:v>
                      </c:pt>
                      <c:pt idx="2571">
                        <c:v>257,2</c:v>
                      </c:pt>
                      <c:pt idx="2572">
                        <c:v>257,3</c:v>
                      </c:pt>
                      <c:pt idx="2573">
                        <c:v>257,4</c:v>
                      </c:pt>
                      <c:pt idx="2574">
                        <c:v>257,5</c:v>
                      </c:pt>
                      <c:pt idx="2575">
                        <c:v>257,6</c:v>
                      </c:pt>
                      <c:pt idx="2576">
                        <c:v>257,7</c:v>
                      </c:pt>
                      <c:pt idx="2577">
                        <c:v>257,8</c:v>
                      </c:pt>
                      <c:pt idx="2578">
                        <c:v>257,9</c:v>
                      </c:pt>
                      <c:pt idx="2579">
                        <c:v>258</c:v>
                      </c:pt>
                      <c:pt idx="2580">
                        <c:v>258,1</c:v>
                      </c:pt>
                      <c:pt idx="2581">
                        <c:v>258,2</c:v>
                      </c:pt>
                      <c:pt idx="2582">
                        <c:v>258,3</c:v>
                      </c:pt>
                      <c:pt idx="2583">
                        <c:v>258,4</c:v>
                      </c:pt>
                      <c:pt idx="2584">
                        <c:v>258,5</c:v>
                      </c:pt>
                      <c:pt idx="2585">
                        <c:v>258,6</c:v>
                      </c:pt>
                      <c:pt idx="2586">
                        <c:v>258,7</c:v>
                      </c:pt>
                      <c:pt idx="2587">
                        <c:v>258,8</c:v>
                      </c:pt>
                      <c:pt idx="2588">
                        <c:v>258,9</c:v>
                      </c:pt>
                      <c:pt idx="2589">
                        <c:v>259</c:v>
                      </c:pt>
                      <c:pt idx="2590">
                        <c:v>259,1</c:v>
                      </c:pt>
                      <c:pt idx="2591">
                        <c:v>259,2</c:v>
                      </c:pt>
                      <c:pt idx="2592">
                        <c:v>259,3</c:v>
                      </c:pt>
                      <c:pt idx="2593">
                        <c:v>259,4</c:v>
                      </c:pt>
                      <c:pt idx="2594">
                        <c:v>259,5</c:v>
                      </c:pt>
                      <c:pt idx="2595">
                        <c:v>259,6</c:v>
                      </c:pt>
                      <c:pt idx="2596">
                        <c:v>259,7</c:v>
                      </c:pt>
                      <c:pt idx="2597">
                        <c:v>259,8</c:v>
                      </c:pt>
                      <c:pt idx="2598">
                        <c:v>259,9</c:v>
                      </c:pt>
                      <c:pt idx="2599">
                        <c:v>260</c:v>
                      </c:pt>
                      <c:pt idx="2600">
                        <c:v>260,1</c:v>
                      </c:pt>
                      <c:pt idx="2601">
                        <c:v>260,2</c:v>
                      </c:pt>
                      <c:pt idx="2602">
                        <c:v>260,3</c:v>
                      </c:pt>
                      <c:pt idx="2603">
                        <c:v>260,4</c:v>
                      </c:pt>
                      <c:pt idx="2604">
                        <c:v>260,5</c:v>
                      </c:pt>
                      <c:pt idx="2605">
                        <c:v>260,6</c:v>
                      </c:pt>
                      <c:pt idx="2606">
                        <c:v>260,7</c:v>
                      </c:pt>
                      <c:pt idx="2607">
                        <c:v>260,8</c:v>
                      </c:pt>
                      <c:pt idx="2608">
                        <c:v>260,9</c:v>
                      </c:pt>
                      <c:pt idx="2609">
                        <c:v>261</c:v>
                      </c:pt>
                      <c:pt idx="2610">
                        <c:v>261,1</c:v>
                      </c:pt>
                      <c:pt idx="2611">
                        <c:v>261,2</c:v>
                      </c:pt>
                      <c:pt idx="2612">
                        <c:v>261,3</c:v>
                      </c:pt>
                      <c:pt idx="2613">
                        <c:v>261,4</c:v>
                      </c:pt>
                      <c:pt idx="2614">
                        <c:v>261,5</c:v>
                      </c:pt>
                      <c:pt idx="2615">
                        <c:v>261,6</c:v>
                      </c:pt>
                      <c:pt idx="2616">
                        <c:v>261,7</c:v>
                      </c:pt>
                      <c:pt idx="2617">
                        <c:v>261,8</c:v>
                      </c:pt>
                      <c:pt idx="2618">
                        <c:v>261,9</c:v>
                      </c:pt>
                      <c:pt idx="2619">
                        <c:v>262</c:v>
                      </c:pt>
                      <c:pt idx="2620">
                        <c:v>262,1</c:v>
                      </c:pt>
                      <c:pt idx="2621">
                        <c:v>262,2</c:v>
                      </c:pt>
                      <c:pt idx="2622">
                        <c:v>262,3</c:v>
                      </c:pt>
                      <c:pt idx="2623">
                        <c:v>262,4</c:v>
                      </c:pt>
                      <c:pt idx="2624">
                        <c:v>262,5</c:v>
                      </c:pt>
                      <c:pt idx="2625">
                        <c:v>262,6</c:v>
                      </c:pt>
                      <c:pt idx="2626">
                        <c:v>262,7</c:v>
                      </c:pt>
                      <c:pt idx="2627">
                        <c:v>262,8</c:v>
                      </c:pt>
                      <c:pt idx="2628">
                        <c:v>262,9</c:v>
                      </c:pt>
                      <c:pt idx="2629">
                        <c:v>263</c:v>
                      </c:pt>
                      <c:pt idx="2630">
                        <c:v>263,1</c:v>
                      </c:pt>
                      <c:pt idx="2631">
                        <c:v>263,2</c:v>
                      </c:pt>
                      <c:pt idx="2632">
                        <c:v>263,3</c:v>
                      </c:pt>
                      <c:pt idx="2633">
                        <c:v>263,4</c:v>
                      </c:pt>
                      <c:pt idx="2634">
                        <c:v>263,5</c:v>
                      </c:pt>
                      <c:pt idx="2635">
                        <c:v>263,6</c:v>
                      </c:pt>
                      <c:pt idx="2636">
                        <c:v>263,7</c:v>
                      </c:pt>
                      <c:pt idx="2637">
                        <c:v>263,8</c:v>
                      </c:pt>
                      <c:pt idx="2638">
                        <c:v>263,9</c:v>
                      </c:pt>
                      <c:pt idx="2639">
                        <c:v>264</c:v>
                      </c:pt>
                      <c:pt idx="2640">
                        <c:v>264,1</c:v>
                      </c:pt>
                      <c:pt idx="2641">
                        <c:v>264,2</c:v>
                      </c:pt>
                      <c:pt idx="2642">
                        <c:v>264,3</c:v>
                      </c:pt>
                      <c:pt idx="2643">
                        <c:v>264,4</c:v>
                      </c:pt>
                      <c:pt idx="2644">
                        <c:v>264,5</c:v>
                      </c:pt>
                      <c:pt idx="2645">
                        <c:v>264,6</c:v>
                      </c:pt>
                      <c:pt idx="2646">
                        <c:v>264,7</c:v>
                      </c:pt>
                      <c:pt idx="2647">
                        <c:v>264,8</c:v>
                      </c:pt>
                      <c:pt idx="2648">
                        <c:v>264,9</c:v>
                      </c:pt>
                      <c:pt idx="2649">
                        <c:v>265</c:v>
                      </c:pt>
                      <c:pt idx="2650">
                        <c:v>265,1</c:v>
                      </c:pt>
                      <c:pt idx="2651">
                        <c:v>265,2</c:v>
                      </c:pt>
                      <c:pt idx="2652">
                        <c:v>265,3</c:v>
                      </c:pt>
                      <c:pt idx="2653">
                        <c:v>265,4</c:v>
                      </c:pt>
                      <c:pt idx="2654">
                        <c:v>265,5</c:v>
                      </c:pt>
                      <c:pt idx="2655">
                        <c:v>265,6</c:v>
                      </c:pt>
                      <c:pt idx="2656">
                        <c:v>265,7</c:v>
                      </c:pt>
                      <c:pt idx="2657">
                        <c:v>265,8</c:v>
                      </c:pt>
                      <c:pt idx="2658">
                        <c:v>265,9</c:v>
                      </c:pt>
                      <c:pt idx="2659">
                        <c:v>266</c:v>
                      </c:pt>
                      <c:pt idx="2660">
                        <c:v>266,1</c:v>
                      </c:pt>
                      <c:pt idx="2661">
                        <c:v>266,2</c:v>
                      </c:pt>
                      <c:pt idx="2662">
                        <c:v>266,3</c:v>
                      </c:pt>
                      <c:pt idx="2663">
                        <c:v>266,4</c:v>
                      </c:pt>
                      <c:pt idx="2664">
                        <c:v>266,5</c:v>
                      </c:pt>
                      <c:pt idx="2665">
                        <c:v>266,6</c:v>
                      </c:pt>
                      <c:pt idx="2666">
                        <c:v>266,7</c:v>
                      </c:pt>
                      <c:pt idx="2667">
                        <c:v>266,8</c:v>
                      </c:pt>
                      <c:pt idx="2668">
                        <c:v>266,9</c:v>
                      </c:pt>
                      <c:pt idx="2669">
                        <c:v>267</c:v>
                      </c:pt>
                      <c:pt idx="2670">
                        <c:v>267,1</c:v>
                      </c:pt>
                      <c:pt idx="2671">
                        <c:v>267,2</c:v>
                      </c:pt>
                      <c:pt idx="2672">
                        <c:v>267,3</c:v>
                      </c:pt>
                      <c:pt idx="2673">
                        <c:v>267,4</c:v>
                      </c:pt>
                      <c:pt idx="2674">
                        <c:v>267,5</c:v>
                      </c:pt>
                      <c:pt idx="2675">
                        <c:v>267,6</c:v>
                      </c:pt>
                      <c:pt idx="2676">
                        <c:v>267,7</c:v>
                      </c:pt>
                      <c:pt idx="2677">
                        <c:v>267,8</c:v>
                      </c:pt>
                      <c:pt idx="2678">
                        <c:v>267,9</c:v>
                      </c:pt>
                      <c:pt idx="2679">
                        <c:v>268</c:v>
                      </c:pt>
                      <c:pt idx="2680">
                        <c:v>268,1</c:v>
                      </c:pt>
                      <c:pt idx="2681">
                        <c:v>268,2</c:v>
                      </c:pt>
                      <c:pt idx="2682">
                        <c:v>268,3</c:v>
                      </c:pt>
                      <c:pt idx="2683">
                        <c:v>268,4</c:v>
                      </c:pt>
                      <c:pt idx="2684">
                        <c:v>268,5</c:v>
                      </c:pt>
                      <c:pt idx="2685">
                        <c:v>268,6</c:v>
                      </c:pt>
                      <c:pt idx="2686">
                        <c:v>268,7</c:v>
                      </c:pt>
                      <c:pt idx="2687">
                        <c:v>268,8</c:v>
                      </c:pt>
                      <c:pt idx="2688">
                        <c:v>268,9</c:v>
                      </c:pt>
                      <c:pt idx="2689">
                        <c:v>269</c:v>
                      </c:pt>
                      <c:pt idx="2690">
                        <c:v>269,1</c:v>
                      </c:pt>
                      <c:pt idx="2691">
                        <c:v>269,2</c:v>
                      </c:pt>
                      <c:pt idx="2692">
                        <c:v>269,3</c:v>
                      </c:pt>
                      <c:pt idx="2693">
                        <c:v>269,4</c:v>
                      </c:pt>
                      <c:pt idx="2694">
                        <c:v>269,5</c:v>
                      </c:pt>
                      <c:pt idx="2695">
                        <c:v>269,6</c:v>
                      </c:pt>
                      <c:pt idx="2696">
                        <c:v>269,7</c:v>
                      </c:pt>
                      <c:pt idx="2697">
                        <c:v>269,8</c:v>
                      </c:pt>
                      <c:pt idx="2698">
                        <c:v>269,9</c:v>
                      </c:pt>
                      <c:pt idx="2699">
                        <c:v>270</c:v>
                      </c:pt>
                      <c:pt idx="2700">
                        <c:v>270,1</c:v>
                      </c:pt>
                      <c:pt idx="2701">
                        <c:v>270,2</c:v>
                      </c:pt>
                      <c:pt idx="2702">
                        <c:v>270,3</c:v>
                      </c:pt>
                      <c:pt idx="2703">
                        <c:v>270,4</c:v>
                      </c:pt>
                      <c:pt idx="2704">
                        <c:v>270,5</c:v>
                      </c:pt>
                      <c:pt idx="2705">
                        <c:v>270,6</c:v>
                      </c:pt>
                      <c:pt idx="2706">
                        <c:v>270,7</c:v>
                      </c:pt>
                      <c:pt idx="2707">
                        <c:v>270,8</c:v>
                      </c:pt>
                      <c:pt idx="2708">
                        <c:v>270,9</c:v>
                      </c:pt>
                      <c:pt idx="2709">
                        <c:v>271</c:v>
                      </c:pt>
                      <c:pt idx="2710">
                        <c:v>271,1</c:v>
                      </c:pt>
                      <c:pt idx="2711">
                        <c:v>271,2</c:v>
                      </c:pt>
                      <c:pt idx="2712">
                        <c:v>271,3</c:v>
                      </c:pt>
                      <c:pt idx="2713">
                        <c:v>271,4</c:v>
                      </c:pt>
                      <c:pt idx="2714">
                        <c:v>271,5</c:v>
                      </c:pt>
                      <c:pt idx="2715">
                        <c:v>271,6</c:v>
                      </c:pt>
                      <c:pt idx="2716">
                        <c:v>271,7</c:v>
                      </c:pt>
                      <c:pt idx="2717">
                        <c:v>271,8</c:v>
                      </c:pt>
                      <c:pt idx="2718">
                        <c:v>271,9</c:v>
                      </c:pt>
                      <c:pt idx="2719">
                        <c:v>272</c:v>
                      </c:pt>
                      <c:pt idx="2720">
                        <c:v>272,1</c:v>
                      </c:pt>
                      <c:pt idx="2721">
                        <c:v>272,2</c:v>
                      </c:pt>
                      <c:pt idx="2722">
                        <c:v>272,3</c:v>
                      </c:pt>
                      <c:pt idx="2723">
                        <c:v>272,4</c:v>
                      </c:pt>
                      <c:pt idx="2724">
                        <c:v>272,5</c:v>
                      </c:pt>
                      <c:pt idx="2725">
                        <c:v>272,6</c:v>
                      </c:pt>
                      <c:pt idx="2726">
                        <c:v>272,7</c:v>
                      </c:pt>
                      <c:pt idx="2727">
                        <c:v>272,8</c:v>
                      </c:pt>
                      <c:pt idx="2728">
                        <c:v>272,9</c:v>
                      </c:pt>
                      <c:pt idx="2729">
                        <c:v>273</c:v>
                      </c:pt>
                      <c:pt idx="2730">
                        <c:v>273,1</c:v>
                      </c:pt>
                      <c:pt idx="2731">
                        <c:v>273,2</c:v>
                      </c:pt>
                      <c:pt idx="2732">
                        <c:v>273,3</c:v>
                      </c:pt>
                      <c:pt idx="2733">
                        <c:v>273,4</c:v>
                      </c:pt>
                      <c:pt idx="2734">
                        <c:v>273,5</c:v>
                      </c:pt>
                      <c:pt idx="2735">
                        <c:v>273,6</c:v>
                      </c:pt>
                      <c:pt idx="2736">
                        <c:v>273,7</c:v>
                      </c:pt>
                      <c:pt idx="2737">
                        <c:v>273,8</c:v>
                      </c:pt>
                      <c:pt idx="2738">
                        <c:v>273,9</c:v>
                      </c:pt>
                      <c:pt idx="2739">
                        <c:v>274</c:v>
                      </c:pt>
                      <c:pt idx="2740">
                        <c:v>274,1</c:v>
                      </c:pt>
                      <c:pt idx="2741">
                        <c:v>274,2</c:v>
                      </c:pt>
                      <c:pt idx="2742">
                        <c:v>274,3</c:v>
                      </c:pt>
                      <c:pt idx="2743">
                        <c:v>274,4</c:v>
                      </c:pt>
                      <c:pt idx="2744">
                        <c:v>274,5</c:v>
                      </c:pt>
                      <c:pt idx="2745">
                        <c:v>274,6</c:v>
                      </c:pt>
                      <c:pt idx="2746">
                        <c:v>274,7</c:v>
                      </c:pt>
                      <c:pt idx="2747">
                        <c:v>274,8</c:v>
                      </c:pt>
                      <c:pt idx="2748">
                        <c:v>274,9</c:v>
                      </c:pt>
                      <c:pt idx="2749">
                        <c:v>275</c:v>
                      </c:pt>
                      <c:pt idx="2750">
                        <c:v>275,1</c:v>
                      </c:pt>
                      <c:pt idx="2751">
                        <c:v>275,2</c:v>
                      </c:pt>
                      <c:pt idx="2752">
                        <c:v>275,3</c:v>
                      </c:pt>
                      <c:pt idx="2753">
                        <c:v>275,4</c:v>
                      </c:pt>
                      <c:pt idx="2754">
                        <c:v>275,5</c:v>
                      </c:pt>
                      <c:pt idx="2755">
                        <c:v>275,6</c:v>
                      </c:pt>
                      <c:pt idx="2756">
                        <c:v>275,7</c:v>
                      </c:pt>
                      <c:pt idx="2757">
                        <c:v>275,8</c:v>
                      </c:pt>
                      <c:pt idx="2758">
                        <c:v>275,9</c:v>
                      </c:pt>
                      <c:pt idx="2759">
                        <c:v>276</c:v>
                      </c:pt>
                      <c:pt idx="2760">
                        <c:v>276,1</c:v>
                      </c:pt>
                      <c:pt idx="2761">
                        <c:v>276,2</c:v>
                      </c:pt>
                      <c:pt idx="2762">
                        <c:v>276,3</c:v>
                      </c:pt>
                      <c:pt idx="2763">
                        <c:v>276,4</c:v>
                      </c:pt>
                      <c:pt idx="2764">
                        <c:v>276,5</c:v>
                      </c:pt>
                      <c:pt idx="2765">
                        <c:v>276,6</c:v>
                      </c:pt>
                      <c:pt idx="2766">
                        <c:v>276,7</c:v>
                      </c:pt>
                      <c:pt idx="2767">
                        <c:v>276,8</c:v>
                      </c:pt>
                      <c:pt idx="2768">
                        <c:v>276,9</c:v>
                      </c:pt>
                      <c:pt idx="2769">
                        <c:v>277</c:v>
                      </c:pt>
                      <c:pt idx="2770">
                        <c:v>277,1</c:v>
                      </c:pt>
                      <c:pt idx="2771">
                        <c:v>277,2</c:v>
                      </c:pt>
                      <c:pt idx="2772">
                        <c:v>277,3</c:v>
                      </c:pt>
                      <c:pt idx="2773">
                        <c:v>277,4</c:v>
                      </c:pt>
                      <c:pt idx="2774">
                        <c:v>277,5</c:v>
                      </c:pt>
                      <c:pt idx="2775">
                        <c:v>277,6</c:v>
                      </c:pt>
                      <c:pt idx="2776">
                        <c:v>277,7</c:v>
                      </c:pt>
                      <c:pt idx="2777">
                        <c:v>277,8</c:v>
                      </c:pt>
                      <c:pt idx="2778">
                        <c:v>277,9</c:v>
                      </c:pt>
                      <c:pt idx="2779">
                        <c:v>278</c:v>
                      </c:pt>
                      <c:pt idx="2780">
                        <c:v>278,1</c:v>
                      </c:pt>
                      <c:pt idx="2781">
                        <c:v>278,2</c:v>
                      </c:pt>
                      <c:pt idx="2782">
                        <c:v>278,3</c:v>
                      </c:pt>
                      <c:pt idx="2783">
                        <c:v>278,4</c:v>
                      </c:pt>
                      <c:pt idx="2784">
                        <c:v>278,5</c:v>
                      </c:pt>
                      <c:pt idx="2785">
                        <c:v>278,6</c:v>
                      </c:pt>
                      <c:pt idx="2786">
                        <c:v>278,7</c:v>
                      </c:pt>
                      <c:pt idx="2787">
                        <c:v>278,8</c:v>
                      </c:pt>
                      <c:pt idx="2788">
                        <c:v>278,9</c:v>
                      </c:pt>
                      <c:pt idx="2789">
                        <c:v>279</c:v>
                      </c:pt>
                      <c:pt idx="2790">
                        <c:v>279,1</c:v>
                      </c:pt>
                      <c:pt idx="2791">
                        <c:v>279,2</c:v>
                      </c:pt>
                      <c:pt idx="2792">
                        <c:v>279,3</c:v>
                      </c:pt>
                      <c:pt idx="2793">
                        <c:v>279,4</c:v>
                      </c:pt>
                      <c:pt idx="2794">
                        <c:v>279,5</c:v>
                      </c:pt>
                      <c:pt idx="2795">
                        <c:v>279,6</c:v>
                      </c:pt>
                      <c:pt idx="2796">
                        <c:v>279,7</c:v>
                      </c:pt>
                      <c:pt idx="2797">
                        <c:v>279,8</c:v>
                      </c:pt>
                      <c:pt idx="2798">
                        <c:v>279,9</c:v>
                      </c:pt>
                      <c:pt idx="2799">
                        <c:v>280</c:v>
                      </c:pt>
                      <c:pt idx="2800">
                        <c:v>280,1</c:v>
                      </c:pt>
                      <c:pt idx="2801">
                        <c:v>280,2</c:v>
                      </c:pt>
                      <c:pt idx="2802">
                        <c:v>280,3</c:v>
                      </c:pt>
                      <c:pt idx="2803">
                        <c:v>280,4</c:v>
                      </c:pt>
                      <c:pt idx="2804">
                        <c:v>280,5</c:v>
                      </c:pt>
                      <c:pt idx="2805">
                        <c:v>280,6</c:v>
                      </c:pt>
                      <c:pt idx="2806">
                        <c:v>280,7</c:v>
                      </c:pt>
                      <c:pt idx="2807">
                        <c:v>280,8</c:v>
                      </c:pt>
                      <c:pt idx="2808">
                        <c:v>280,9</c:v>
                      </c:pt>
                      <c:pt idx="2809">
                        <c:v>281</c:v>
                      </c:pt>
                      <c:pt idx="2810">
                        <c:v>281,1</c:v>
                      </c:pt>
                      <c:pt idx="2811">
                        <c:v>281,2</c:v>
                      </c:pt>
                      <c:pt idx="2812">
                        <c:v>281,3</c:v>
                      </c:pt>
                      <c:pt idx="2813">
                        <c:v>281,4</c:v>
                      </c:pt>
                      <c:pt idx="2814">
                        <c:v>281,5</c:v>
                      </c:pt>
                      <c:pt idx="2815">
                        <c:v>281,6</c:v>
                      </c:pt>
                      <c:pt idx="2816">
                        <c:v>281,7</c:v>
                      </c:pt>
                      <c:pt idx="2817">
                        <c:v>281,8</c:v>
                      </c:pt>
                      <c:pt idx="2818">
                        <c:v>281,9</c:v>
                      </c:pt>
                      <c:pt idx="2819">
                        <c:v>282</c:v>
                      </c:pt>
                      <c:pt idx="2820">
                        <c:v>282,1</c:v>
                      </c:pt>
                      <c:pt idx="2821">
                        <c:v>282,2</c:v>
                      </c:pt>
                      <c:pt idx="2822">
                        <c:v>282,3</c:v>
                      </c:pt>
                      <c:pt idx="2823">
                        <c:v>282,4</c:v>
                      </c:pt>
                      <c:pt idx="2824">
                        <c:v>282,5</c:v>
                      </c:pt>
                      <c:pt idx="2825">
                        <c:v>282,6</c:v>
                      </c:pt>
                      <c:pt idx="2826">
                        <c:v>282,7</c:v>
                      </c:pt>
                      <c:pt idx="2827">
                        <c:v>282,8</c:v>
                      </c:pt>
                      <c:pt idx="2828">
                        <c:v>282,9</c:v>
                      </c:pt>
                      <c:pt idx="2829">
                        <c:v>283</c:v>
                      </c:pt>
                      <c:pt idx="2830">
                        <c:v>283,1</c:v>
                      </c:pt>
                      <c:pt idx="2831">
                        <c:v>283,2</c:v>
                      </c:pt>
                      <c:pt idx="2832">
                        <c:v>283,3</c:v>
                      </c:pt>
                      <c:pt idx="2833">
                        <c:v>283,4</c:v>
                      </c:pt>
                      <c:pt idx="2834">
                        <c:v>283,5</c:v>
                      </c:pt>
                      <c:pt idx="2835">
                        <c:v>283,6</c:v>
                      </c:pt>
                      <c:pt idx="2836">
                        <c:v>283,7</c:v>
                      </c:pt>
                      <c:pt idx="2837">
                        <c:v>283,8</c:v>
                      </c:pt>
                      <c:pt idx="2838">
                        <c:v>283,9</c:v>
                      </c:pt>
                      <c:pt idx="2839">
                        <c:v>284</c:v>
                      </c:pt>
                      <c:pt idx="2840">
                        <c:v>284,1</c:v>
                      </c:pt>
                      <c:pt idx="2841">
                        <c:v>284,2</c:v>
                      </c:pt>
                      <c:pt idx="2842">
                        <c:v>284,3</c:v>
                      </c:pt>
                      <c:pt idx="2843">
                        <c:v>284,4</c:v>
                      </c:pt>
                      <c:pt idx="2844">
                        <c:v>284,5</c:v>
                      </c:pt>
                      <c:pt idx="2845">
                        <c:v>284,6</c:v>
                      </c:pt>
                      <c:pt idx="2846">
                        <c:v>284,7</c:v>
                      </c:pt>
                      <c:pt idx="2847">
                        <c:v>284,8</c:v>
                      </c:pt>
                      <c:pt idx="2848">
                        <c:v>284,9</c:v>
                      </c:pt>
                      <c:pt idx="2849">
                        <c:v>285</c:v>
                      </c:pt>
                      <c:pt idx="2850">
                        <c:v>285,1</c:v>
                      </c:pt>
                      <c:pt idx="2851">
                        <c:v>285,2</c:v>
                      </c:pt>
                      <c:pt idx="2852">
                        <c:v>285,3</c:v>
                      </c:pt>
                      <c:pt idx="2853">
                        <c:v>285,4</c:v>
                      </c:pt>
                      <c:pt idx="2854">
                        <c:v>285,5</c:v>
                      </c:pt>
                      <c:pt idx="2855">
                        <c:v>285,6</c:v>
                      </c:pt>
                      <c:pt idx="2856">
                        <c:v>285,7</c:v>
                      </c:pt>
                      <c:pt idx="2857">
                        <c:v>285,8</c:v>
                      </c:pt>
                      <c:pt idx="2858">
                        <c:v>285,9</c:v>
                      </c:pt>
                      <c:pt idx="2859">
                        <c:v>286</c:v>
                      </c:pt>
                      <c:pt idx="2860">
                        <c:v>286,1</c:v>
                      </c:pt>
                      <c:pt idx="2861">
                        <c:v>286,2</c:v>
                      </c:pt>
                      <c:pt idx="2862">
                        <c:v>286,3</c:v>
                      </c:pt>
                      <c:pt idx="2863">
                        <c:v>286,4</c:v>
                      </c:pt>
                      <c:pt idx="2864">
                        <c:v>286,5</c:v>
                      </c:pt>
                      <c:pt idx="2865">
                        <c:v>286,6</c:v>
                      </c:pt>
                      <c:pt idx="2866">
                        <c:v>286,7</c:v>
                      </c:pt>
                      <c:pt idx="2867">
                        <c:v>286,8</c:v>
                      </c:pt>
                      <c:pt idx="2868">
                        <c:v>286,9</c:v>
                      </c:pt>
                      <c:pt idx="2869">
                        <c:v>287</c:v>
                      </c:pt>
                      <c:pt idx="2870">
                        <c:v>287,1</c:v>
                      </c:pt>
                      <c:pt idx="2871">
                        <c:v>287,2</c:v>
                      </c:pt>
                      <c:pt idx="2872">
                        <c:v>287,3</c:v>
                      </c:pt>
                      <c:pt idx="2873">
                        <c:v>287,4</c:v>
                      </c:pt>
                      <c:pt idx="2874">
                        <c:v>287,5</c:v>
                      </c:pt>
                      <c:pt idx="2875">
                        <c:v>287,6</c:v>
                      </c:pt>
                      <c:pt idx="2876">
                        <c:v>287,7</c:v>
                      </c:pt>
                      <c:pt idx="2877">
                        <c:v>287,8</c:v>
                      </c:pt>
                      <c:pt idx="2878">
                        <c:v>287,9</c:v>
                      </c:pt>
                      <c:pt idx="2879">
                        <c:v>288</c:v>
                      </c:pt>
                      <c:pt idx="2880">
                        <c:v>288,1</c:v>
                      </c:pt>
                      <c:pt idx="2881">
                        <c:v>288,2</c:v>
                      </c:pt>
                      <c:pt idx="2882">
                        <c:v>288,3</c:v>
                      </c:pt>
                      <c:pt idx="2883">
                        <c:v>288,4</c:v>
                      </c:pt>
                      <c:pt idx="2884">
                        <c:v>288,5</c:v>
                      </c:pt>
                      <c:pt idx="2885">
                        <c:v>288,6</c:v>
                      </c:pt>
                      <c:pt idx="2886">
                        <c:v>288,7</c:v>
                      </c:pt>
                      <c:pt idx="2887">
                        <c:v>288,8</c:v>
                      </c:pt>
                      <c:pt idx="2888">
                        <c:v>288,9</c:v>
                      </c:pt>
                      <c:pt idx="2889">
                        <c:v>289</c:v>
                      </c:pt>
                      <c:pt idx="2890">
                        <c:v>289,1</c:v>
                      </c:pt>
                      <c:pt idx="2891">
                        <c:v>289,2</c:v>
                      </c:pt>
                      <c:pt idx="2892">
                        <c:v>289,3</c:v>
                      </c:pt>
                      <c:pt idx="2893">
                        <c:v>289,4</c:v>
                      </c:pt>
                      <c:pt idx="2894">
                        <c:v>289,5</c:v>
                      </c:pt>
                      <c:pt idx="2895">
                        <c:v>289,6</c:v>
                      </c:pt>
                      <c:pt idx="2896">
                        <c:v>289,7</c:v>
                      </c:pt>
                      <c:pt idx="2897">
                        <c:v>289,8</c:v>
                      </c:pt>
                      <c:pt idx="2898">
                        <c:v>289,9</c:v>
                      </c:pt>
                      <c:pt idx="2899">
                        <c:v>290</c:v>
                      </c:pt>
                      <c:pt idx="2900">
                        <c:v>290,1</c:v>
                      </c:pt>
                      <c:pt idx="2901">
                        <c:v>290,2</c:v>
                      </c:pt>
                      <c:pt idx="2902">
                        <c:v>290,3</c:v>
                      </c:pt>
                      <c:pt idx="2903">
                        <c:v>290,4</c:v>
                      </c:pt>
                      <c:pt idx="2904">
                        <c:v>290,5</c:v>
                      </c:pt>
                      <c:pt idx="2905">
                        <c:v>290,6</c:v>
                      </c:pt>
                      <c:pt idx="2906">
                        <c:v>290,7</c:v>
                      </c:pt>
                      <c:pt idx="2907">
                        <c:v>290,8</c:v>
                      </c:pt>
                      <c:pt idx="2908">
                        <c:v>290,9</c:v>
                      </c:pt>
                      <c:pt idx="2909">
                        <c:v>291</c:v>
                      </c:pt>
                      <c:pt idx="2910">
                        <c:v>291,1</c:v>
                      </c:pt>
                      <c:pt idx="2911">
                        <c:v>291,2</c:v>
                      </c:pt>
                      <c:pt idx="2912">
                        <c:v>291,3</c:v>
                      </c:pt>
                      <c:pt idx="2913">
                        <c:v>291,4</c:v>
                      </c:pt>
                      <c:pt idx="2914">
                        <c:v>291,5</c:v>
                      </c:pt>
                      <c:pt idx="2915">
                        <c:v>291,6</c:v>
                      </c:pt>
                      <c:pt idx="2916">
                        <c:v>291,7</c:v>
                      </c:pt>
                      <c:pt idx="2917">
                        <c:v>291,8</c:v>
                      </c:pt>
                      <c:pt idx="2918">
                        <c:v>291,9</c:v>
                      </c:pt>
                      <c:pt idx="2919">
                        <c:v>292</c:v>
                      </c:pt>
                      <c:pt idx="2920">
                        <c:v>292,1</c:v>
                      </c:pt>
                      <c:pt idx="2921">
                        <c:v>292,2</c:v>
                      </c:pt>
                      <c:pt idx="2922">
                        <c:v>292,3</c:v>
                      </c:pt>
                      <c:pt idx="2923">
                        <c:v>292,4</c:v>
                      </c:pt>
                      <c:pt idx="2924">
                        <c:v>292,5</c:v>
                      </c:pt>
                      <c:pt idx="2925">
                        <c:v>292,6</c:v>
                      </c:pt>
                      <c:pt idx="2926">
                        <c:v>292,7</c:v>
                      </c:pt>
                      <c:pt idx="2927">
                        <c:v>292,8</c:v>
                      </c:pt>
                      <c:pt idx="2928">
                        <c:v>292,9</c:v>
                      </c:pt>
                      <c:pt idx="2929">
                        <c:v>293</c:v>
                      </c:pt>
                      <c:pt idx="2930">
                        <c:v>293,1</c:v>
                      </c:pt>
                      <c:pt idx="2931">
                        <c:v>293,2</c:v>
                      </c:pt>
                      <c:pt idx="2932">
                        <c:v>293,3</c:v>
                      </c:pt>
                      <c:pt idx="2933">
                        <c:v>293,4</c:v>
                      </c:pt>
                      <c:pt idx="2934">
                        <c:v>293,5</c:v>
                      </c:pt>
                      <c:pt idx="2935">
                        <c:v>293,6</c:v>
                      </c:pt>
                      <c:pt idx="2936">
                        <c:v>293,7</c:v>
                      </c:pt>
                      <c:pt idx="2937">
                        <c:v>293,8</c:v>
                      </c:pt>
                      <c:pt idx="2938">
                        <c:v>293,9</c:v>
                      </c:pt>
                      <c:pt idx="2939">
                        <c:v>294</c:v>
                      </c:pt>
                      <c:pt idx="2940">
                        <c:v>294,1</c:v>
                      </c:pt>
                      <c:pt idx="2941">
                        <c:v>294,2</c:v>
                      </c:pt>
                      <c:pt idx="2942">
                        <c:v>294,3</c:v>
                      </c:pt>
                      <c:pt idx="2943">
                        <c:v>294,4</c:v>
                      </c:pt>
                      <c:pt idx="2944">
                        <c:v>294,5</c:v>
                      </c:pt>
                      <c:pt idx="2945">
                        <c:v>294,6</c:v>
                      </c:pt>
                      <c:pt idx="2946">
                        <c:v>294,7</c:v>
                      </c:pt>
                      <c:pt idx="2947">
                        <c:v>294,8</c:v>
                      </c:pt>
                      <c:pt idx="2948">
                        <c:v>294,9</c:v>
                      </c:pt>
                      <c:pt idx="2949">
                        <c:v>295</c:v>
                      </c:pt>
                      <c:pt idx="2950">
                        <c:v>295,1</c:v>
                      </c:pt>
                      <c:pt idx="2951">
                        <c:v>295,2</c:v>
                      </c:pt>
                      <c:pt idx="2952">
                        <c:v>295,3</c:v>
                      </c:pt>
                      <c:pt idx="2953">
                        <c:v>295,4</c:v>
                      </c:pt>
                      <c:pt idx="2954">
                        <c:v>295,5</c:v>
                      </c:pt>
                      <c:pt idx="2955">
                        <c:v>295,6</c:v>
                      </c:pt>
                      <c:pt idx="2956">
                        <c:v>295,7</c:v>
                      </c:pt>
                      <c:pt idx="2957">
                        <c:v>295,8</c:v>
                      </c:pt>
                      <c:pt idx="2958">
                        <c:v>295,9</c:v>
                      </c:pt>
                      <c:pt idx="2959">
                        <c:v>296</c:v>
                      </c:pt>
                      <c:pt idx="2960">
                        <c:v>296,1</c:v>
                      </c:pt>
                      <c:pt idx="2961">
                        <c:v>296,2</c:v>
                      </c:pt>
                      <c:pt idx="2962">
                        <c:v>296,3</c:v>
                      </c:pt>
                      <c:pt idx="2963">
                        <c:v>296,4</c:v>
                      </c:pt>
                      <c:pt idx="2964">
                        <c:v>296,5</c:v>
                      </c:pt>
                      <c:pt idx="2965">
                        <c:v>296,6</c:v>
                      </c:pt>
                      <c:pt idx="2966">
                        <c:v>296,7</c:v>
                      </c:pt>
                      <c:pt idx="2967">
                        <c:v>296,8</c:v>
                      </c:pt>
                      <c:pt idx="2968">
                        <c:v>296,9</c:v>
                      </c:pt>
                      <c:pt idx="2969">
                        <c:v>297</c:v>
                      </c:pt>
                      <c:pt idx="2970">
                        <c:v>297,1</c:v>
                      </c:pt>
                      <c:pt idx="2971">
                        <c:v>297,2</c:v>
                      </c:pt>
                      <c:pt idx="2972">
                        <c:v>297,3</c:v>
                      </c:pt>
                      <c:pt idx="2973">
                        <c:v>297,4</c:v>
                      </c:pt>
                      <c:pt idx="2974">
                        <c:v>297,5</c:v>
                      </c:pt>
                      <c:pt idx="2975">
                        <c:v>297,6</c:v>
                      </c:pt>
                      <c:pt idx="2976">
                        <c:v>297,7</c:v>
                      </c:pt>
                      <c:pt idx="2977">
                        <c:v>297,8</c:v>
                      </c:pt>
                      <c:pt idx="2978">
                        <c:v>297,9</c:v>
                      </c:pt>
                      <c:pt idx="2979">
                        <c:v>298</c:v>
                      </c:pt>
                      <c:pt idx="2980">
                        <c:v>298,1</c:v>
                      </c:pt>
                      <c:pt idx="2981">
                        <c:v>298,2</c:v>
                      </c:pt>
                      <c:pt idx="2982">
                        <c:v>298,3</c:v>
                      </c:pt>
                      <c:pt idx="2983">
                        <c:v>298,4</c:v>
                      </c:pt>
                      <c:pt idx="2984">
                        <c:v>298,5</c:v>
                      </c:pt>
                      <c:pt idx="2985">
                        <c:v>298,6</c:v>
                      </c:pt>
                      <c:pt idx="2986">
                        <c:v>298,7</c:v>
                      </c:pt>
                      <c:pt idx="2987">
                        <c:v>298,8</c:v>
                      </c:pt>
                      <c:pt idx="2988">
                        <c:v>298,9</c:v>
                      </c:pt>
                      <c:pt idx="2989">
                        <c:v>299</c:v>
                      </c:pt>
                      <c:pt idx="2990">
                        <c:v>299,1</c:v>
                      </c:pt>
                      <c:pt idx="2991">
                        <c:v>299,2</c:v>
                      </c:pt>
                      <c:pt idx="2992">
                        <c:v>299,3</c:v>
                      </c:pt>
                      <c:pt idx="2993">
                        <c:v>299,4</c:v>
                      </c:pt>
                      <c:pt idx="2994">
                        <c:v>299,5</c:v>
                      </c:pt>
                      <c:pt idx="2995">
                        <c:v>299,6</c:v>
                      </c:pt>
                      <c:pt idx="2996">
                        <c:v>299,7</c:v>
                      </c:pt>
                      <c:pt idx="2997">
                        <c:v>299,8</c:v>
                      </c:pt>
                      <c:pt idx="2998">
                        <c:v>299,9</c:v>
                      </c:pt>
                      <c:pt idx="2999">
                        <c:v>300</c:v>
                      </c:pt>
                      <c:pt idx="3000">
                        <c:v>300,1</c:v>
                      </c:pt>
                      <c:pt idx="3001">
                        <c:v>300,2</c:v>
                      </c:pt>
                      <c:pt idx="3002">
                        <c:v>300,3</c:v>
                      </c:pt>
                      <c:pt idx="3003">
                        <c:v>300,4</c:v>
                      </c:pt>
                      <c:pt idx="3004">
                        <c:v>300,5</c:v>
                      </c:pt>
                      <c:pt idx="3005">
                        <c:v>300,6</c:v>
                      </c:pt>
                      <c:pt idx="3006">
                        <c:v>300,7</c:v>
                      </c:pt>
                      <c:pt idx="3007">
                        <c:v>300,8</c:v>
                      </c:pt>
                      <c:pt idx="3008">
                        <c:v>300,9</c:v>
                      </c:pt>
                      <c:pt idx="3009">
                        <c:v>301</c:v>
                      </c:pt>
                      <c:pt idx="3010">
                        <c:v>301,1</c:v>
                      </c:pt>
                      <c:pt idx="3011">
                        <c:v>301,2</c:v>
                      </c:pt>
                      <c:pt idx="3012">
                        <c:v>301,3</c:v>
                      </c:pt>
                      <c:pt idx="3013">
                        <c:v>301,4</c:v>
                      </c:pt>
                      <c:pt idx="3014">
                        <c:v>301,5</c:v>
                      </c:pt>
                      <c:pt idx="3015">
                        <c:v>301,6</c:v>
                      </c:pt>
                      <c:pt idx="3016">
                        <c:v>301,7</c:v>
                      </c:pt>
                      <c:pt idx="3017">
                        <c:v>301,8</c:v>
                      </c:pt>
                      <c:pt idx="3018">
                        <c:v>301,9</c:v>
                      </c:pt>
                      <c:pt idx="3019">
                        <c:v>302</c:v>
                      </c:pt>
                      <c:pt idx="3020">
                        <c:v>302,1</c:v>
                      </c:pt>
                      <c:pt idx="3021">
                        <c:v>302,2</c:v>
                      </c:pt>
                      <c:pt idx="3022">
                        <c:v>302,3</c:v>
                      </c:pt>
                      <c:pt idx="3023">
                        <c:v>302,4</c:v>
                      </c:pt>
                      <c:pt idx="3024">
                        <c:v>302,5</c:v>
                      </c:pt>
                      <c:pt idx="3025">
                        <c:v>302,6</c:v>
                      </c:pt>
                      <c:pt idx="3026">
                        <c:v>302,7</c:v>
                      </c:pt>
                      <c:pt idx="3027">
                        <c:v>302,8</c:v>
                      </c:pt>
                      <c:pt idx="3028">
                        <c:v>302,9</c:v>
                      </c:pt>
                      <c:pt idx="3029">
                        <c:v>303</c:v>
                      </c:pt>
                      <c:pt idx="3030">
                        <c:v>303,1</c:v>
                      </c:pt>
                      <c:pt idx="3031">
                        <c:v>303,2</c:v>
                      </c:pt>
                      <c:pt idx="3032">
                        <c:v>303,3</c:v>
                      </c:pt>
                      <c:pt idx="3033">
                        <c:v>303,4</c:v>
                      </c:pt>
                      <c:pt idx="3034">
                        <c:v>303,5</c:v>
                      </c:pt>
                      <c:pt idx="3035">
                        <c:v>303,6</c:v>
                      </c:pt>
                      <c:pt idx="3036">
                        <c:v>303,7</c:v>
                      </c:pt>
                      <c:pt idx="3037">
                        <c:v>303,8</c:v>
                      </c:pt>
                      <c:pt idx="3038">
                        <c:v>303,9</c:v>
                      </c:pt>
                      <c:pt idx="3039">
                        <c:v>304</c:v>
                      </c:pt>
                      <c:pt idx="3040">
                        <c:v>304,1</c:v>
                      </c:pt>
                      <c:pt idx="3041">
                        <c:v>304,2</c:v>
                      </c:pt>
                      <c:pt idx="3042">
                        <c:v>304,3</c:v>
                      </c:pt>
                      <c:pt idx="3043">
                        <c:v>304,4</c:v>
                      </c:pt>
                      <c:pt idx="3044">
                        <c:v>304,5</c:v>
                      </c:pt>
                      <c:pt idx="3045">
                        <c:v>304,6</c:v>
                      </c:pt>
                      <c:pt idx="3046">
                        <c:v>304,7</c:v>
                      </c:pt>
                      <c:pt idx="3047">
                        <c:v>304,8</c:v>
                      </c:pt>
                      <c:pt idx="3048">
                        <c:v>304,9</c:v>
                      </c:pt>
                      <c:pt idx="3049">
                        <c:v>305</c:v>
                      </c:pt>
                      <c:pt idx="3050">
                        <c:v>305,1</c:v>
                      </c:pt>
                      <c:pt idx="3051">
                        <c:v>305,2</c:v>
                      </c:pt>
                      <c:pt idx="3052">
                        <c:v>305,3</c:v>
                      </c:pt>
                      <c:pt idx="3053">
                        <c:v>305,4</c:v>
                      </c:pt>
                      <c:pt idx="3054">
                        <c:v>305,5</c:v>
                      </c:pt>
                      <c:pt idx="3055">
                        <c:v>305,6</c:v>
                      </c:pt>
                      <c:pt idx="3056">
                        <c:v>305,7</c:v>
                      </c:pt>
                      <c:pt idx="3057">
                        <c:v>305,8</c:v>
                      </c:pt>
                      <c:pt idx="3058">
                        <c:v>305,9</c:v>
                      </c:pt>
                      <c:pt idx="3059">
                        <c:v>306</c:v>
                      </c:pt>
                      <c:pt idx="3060">
                        <c:v>306,1</c:v>
                      </c:pt>
                      <c:pt idx="3061">
                        <c:v>306,2</c:v>
                      </c:pt>
                      <c:pt idx="3062">
                        <c:v>306,3</c:v>
                      </c:pt>
                      <c:pt idx="3063">
                        <c:v>306,4</c:v>
                      </c:pt>
                      <c:pt idx="3064">
                        <c:v>306,5</c:v>
                      </c:pt>
                      <c:pt idx="3065">
                        <c:v>306,6</c:v>
                      </c:pt>
                      <c:pt idx="3066">
                        <c:v>306,7</c:v>
                      </c:pt>
                      <c:pt idx="3067">
                        <c:v>306,8</c:v>
                      </c:pt>
                      <c:pt idx="3068">
                        <c:v>306,9</c:v>
                      </c:pt>
                      <c:pt idx="3069">
                        <c:v>307</c:v>
                      </c:pt>
                      <c:pt idx="3070">
                        <c:v>307,1</c:v>
                      </c:pt>
                      <c:pt idx="3071">
                        <c:v>307,2</c:v>
                      </c:pt>
                      <c:pt idx="3072">
                        <c:v>307,3</c:v>
                      </c:pt>
                      <c:pt idx="3073">
                        <c:v>307,4</c:v>
                      </c:pt>
                      <c:pt idx="3074">
                        <c:v>307,5</c:v>
                      </c:pt>
                      <c:pt idx="3075">
                        <c:v>307,6</c:v>
                      </c:pt>
                      <c:pt idx="3076">
                        <c:v>307,7</c:v>
                      </c:pt>
                      <c:pt idx="3077">
                        <c:v>307,8</c:v>
                      </c:pt>
                      <c:pt idx="3078">
                        <c:v>307,9</c:v>
                      </c:pt>
                      <c:pt idx="3079">
                        <c:v>308</c:v>
                      </c:pt>
                      <c:pt idx="3080">
                        <c:v>308,1</c:v>
                      </c:pt>
                      <c:pt idx="3081">
                        <c:v>308,2</c:v>
                      </c:pt>
                      <c:pt idx="3082">
                        <c:v>308,3</c:v>
                      </c:pt>
                      <c:pt idx="3083">
                        <c:v>308,4</c:v>
                      </c:pt>
                      <c:pt idx="3084">
                        <c:v>308,5</c:v>
                      </c:pt>
                      <c:pt idx="3085">
                        <c:v>308,6</c:v>
                      </c:pt>
                      <c:pt idx="3086">
                        <c:v>308,7</c:v>
                      </c:pt>
                      <c:pt idx="3087">
                        <c:v>308,8</c:v>
                      </c:pt>
                      <c:pt idx="3088">
                        <c:v>308,9</c:v>
                      </c:pt>
                      <c:pt idx="3089">
                        <c:v>309</c:v>
                      </c:pt>
                      <c:pt idx="3090">
                        <c:v>309,1</c:v>
                      </c:pt>
                      <c:pt idx="3091">
                        <c:v>309,2</c:v>
                      </c:pt>
                      <c:pt idx="3092">
                        <c:v>309,3</c:v>
                      </c:pt>
                      <c:pt idx="3093">
                        <c:v>309,4</c:v>
                      </c:pt>
                      <c:pt idx="3094">
                        <c:v>309,5</c:v>
                      </c:pt>
                      <c:pt idx="3095">
                        <c:v>309,6</c:v>
                      </c:pt>
                      <c:pt idx="3096">
                        <c:v>309,7</c:v>
                      </c:pt>
                      <c:pt idx="3097">
                        <c:v>309,8</c:v>
                      </c:pt>
                      <c:pt idx="3098">
                        <c:v>309,9</c:v>
                      </c:pt>
                      <c:pt idx="3099">
                        <c:v>310</c:v>
                      </c:pt>
                      <c:pt idx="3100">
                        <c:v>310,1</c:v>
                      </c:pt>
                      <c:pt idx="3101">
                        <c:v>310,2</c:v>
                      </c:pt>
                      <c:pt idx="3102">
                        <c:v>310,3</c:v>
                      </c:pt>
                      <c:pt idx="3103">
                        <c:v>310,4</c:v>
                      </c:pt>
                      <c:pt idx="3104">
                        <c:v>310,5</c:v>
                      </c:pt>
                      <c:pt idx="3105">
                        <c:v>310,6</c:v>
                      </c:pt>
                      <c:pt idx="3106">
                        <c:v>310,7</c:v>
                      </c:pt>
                      <c:pt idx="3107">
                        <c:v>310,8</c:v>
                      </c:pt>
                      <c:pt idx="3108">
                        <c:v>310,9</c:v>
                      </c:pt>
                      <c:pt idx="3109">
                        <c:v>311</c:v>
                      </c:pt>
                      <c:pt idx="3110">
                        <c:v>311,1</c:v>
                      </c:pt>
                      <c:pt idx="3111">
                        <c:v>311,2</c:v>
                      </c:pt>
                      <c:pt idx="3112">
                        <c:v>311,3</c:v>
                      </c:pt>
                      <c:pt idx="3113">
                        <c:v>311,4</c:v>
                      </c:pt>
                      <c:pt idx="3114">
                        <c:v>311,5</c:v>
                      </c:pt>
                      <c:pt idx="3115">
                        <c:v>311,6</c:v>
                      </c:pt>
                      <c:pt idx="3116">
                        <c:v>311,7</c:v>
                      </c:pt>
                      <c:pt idx="3117">
                        <c:v>311,8</c:v>
                      </c:pt>
                      <c:pt idx="3118">
                        <c:v>311,9</c:v>
                      </c:pt>
                      <c:pt idx="3119">
                        <c:v>312</c:v>
                      </c:pt>
                      <c:pt idx="3120">
                        <c:v>312,1</c:v>
                      </c:pt>
                      <c:pt idx="3121">
                        <c:v>312,2</c:v>
                      </c:pt>
                      <c:pt idx="3122">
                        <c:v>312,3</c:v>
                      </c:pt>
                      <c:pt idx="3123">
                        <c:v>312,4</c:v>
                      </c:pt>
                      <c:pt idx="3124">
                        <c:v>312,5</c:v>
                      </c:pt>
                      <c:pt idx="3125">
                        <c:v>312,6</c:v>
                      </c:pt>
                      <c:pt idx="3126">
                        <c:v>312,7</c:v>
                      </c:pt>
                      <c:pt idx="3127">
                        <c:v>312,8</c:v>
                      </c:pt>
                      <c:pt idx="3128">
                        <c:v>312,9</c:v>
                      </c:pt>
                      <c:pt idx="3129">
                        <c:v>313</c:v>
                      </c:pt>
                      <c:pt idx="3130">
                        <c:v>313,1</c:v>
                      </c:pt>
                      <c:pt idx="3131">
                        <c:v>313,2</c:v>
                      </c:pt>
                      <c:pt idx="3132">
                        <c:v>313,3</c:v>
                      </c:pt>
                      <c:pt idx="3133">
                        <c:v>313,4</c:v>
                      </c:pt>
                      <c:pt idx="3134">
                        <c:v>313,5</c:v>
                      </c:pt>
                      <c:pt idx="3135">
                        <c:v>313,6</c:v>
                      </c:pt>
                      <c:pt idx="3136">
                        <c:v>313,7</c:v>
                      </c:pt>
                      <c:pt idx="3137">
                        <c:v>313,8</c:v>
                      </c:pt>
                      <c:pt idx="3138">
                        <c:v>313,9</c:v>
                      </c:pt>
                      <c:pt idx="3139">
                        <c:v>314</c:v>
                      </c:pt>
                      <c:pt idx="3140">
                        <c:v>314,1</c:v>
                      </c:pt>
                      <c:pt idx="3141">
                        <c:v>314,2</c:v>
                      </c:pt>
                      <c:pt idx="3142">
                        <c:v>314,3</c:v>
                      </c:pt>
                      <c:pt idx="3143">
                        <c:v>314,4</c:v>
                      </c:pt>
                      <c:pt idx="3144">
                        <c:v>314,5</c:v>
                      </c:pt>
                      <c:pt idx="3145">
                        <c:v>314,6</c:v>
                      </c:pt>
                      <c:pt idx="3146">
                        <c:v>314,7</c:v>
                      </c:pt>
                      <c:pt idx="3147">
                        <c:v>314,8</c:v>
                      </c:pt>
                      <c:pt idx="3148">
                        <c:v>314,9</c:v>
                      </c:pt>
                      <c:pt idx="3149">
                        <c:v>315</c:v>
                      </c:pt>
                      <c:pt idx="3150">
                        <c:v>315,1</c:v>
                      </c:pt>
                      <c:pt idx="3151">
                        <c:v>315,2</c:v>
                      </c:pt>
                      <c:pt idx="3152">
                        <c:v>315,3</c:v>
                      </c:pt>
                      <c:pt idx="3153">
                        <c:v>315,4</c:v>
                      </c:pt>
                      <c:pt idx="3154">
                        <c:v>315,5</c:v>
                      </c:pt>
                      <c:pt idx="3155">
                        <c:v>315,6</c:v>
                      </c:pt>
                      <c:pt idx="3156">
                        <c:v>315,7</c:v>
                      </c:pt>
                      <c:pt idx="3157">
                        <c:v>315,8</c:v>
                      </c:pt>
                      <c:pt idx="3158">
                        <c:v>315,9</c:v>
                      </c:pt>
                      <c:pt idx="3159">
                        <c:v>316</c:v>
                      </c:pt>
                      <c:pt idx="3160">
                        <c:v>316,1</c:v>
                      </c:pt>
                      <c:pt idx="3161">
                        <c:v>316,2</c:v>
                      </c:pt>
                      <c:pt idx="3162">
                        <c:v>316,3</c:v>
                      </c:pt>
                      <c:pt idx="3163">
                        <c:v>316,4</c:v>
                      </c:pt>
                      <c:pt idx="3164">
                        <c:v>316,5</c:v>
                      </c:pt>
                      <c:pt idx="3165">
                        <c:v>316,6</c:v>
                      </c:pt>
                      <c:pt idx="3166">
                        <c:v>316,7</c:v>
                      </c:pt>
                      <c:pt idx="3167">
                        <c:v>316,8</c:v>
                      </c:pt>
                      <c:pt idx="3168">
                        <c:v>316,9</c:v>
                      </c:pt>
                      <c:pt idx="3169">
                        <c:v>317</c:v>
                      </c:pt>
                      <c:pt idx="3170">
                        <c:v>317,1</c:v>
                      </c:pt>
                      <c:pt idx="3171">
                        <c:v>317,2</c:v>
                      </c:pt>
                      <c:pt idx="3172">
                        <c:v>317,3</c:v>
                      </c:pt>
                      <c:pt idx="3173">
                        <c:v>317,4</c:v>
                      </c:pt>
                      <c:pt idx="3174">
                        <c:v>317,5</c:v>
                      </c:pt>
                      <c:pt idx="3175">
                        <c:v>317,6</c:v>
                      </c:pt>
                      <c:pt idx="3176">
                        <c:v>317,7</c:v>
                      </c:pt>
                      <c:pt idx="3177">
                        <c:v>317,8</c:v>
                      </c:pt>
                      <c:pt idx="3178">
                        <c:v>317,9</c:v>
                      </c:pt>
                      <c:pt idx="3179">
                        <c:v>318</c:v>
                      </c:pt>
                      <c:pt idx="3180">
                        <c:v>318,1</c:v>
                      </c:pt>
                      <c:pt idx="3181">
                        <c:v>318,2</c:v>
                      </c:pt>
                      <c:pt idx="3182">
                        <c:v>318,3</c:v>
                      </c:pt>
                      <c:pt idx="3183">
                        <c:v>318,4</c:v>
                      </c:pt>
                      <c:pt idx="3184">
                        <c:v>318,5</c:v>
                      </c:pt>
                      <c:pt idx="3185">
                        <c:v>318,6</c:v>
                      </c:pt>
                      <c:pt idx="3186">
                        <c:v>318,7</c:v>
                      </c:pt>
                      <c:pt idx="3187">
                        <c:v>318,8</c:v>
                      </c:pt>
                      <c:pt idx="3188">
                        <c:v>318,9</c:v>
                      </c:pt>
                      <c:pt idx="3189">
                        <c:v>319</c:v>
                      </c:pt>
                      <c:pt idx="3190">
                        <c:v>319,1</c:v>
                      </c:pt>
                      <c:pt idx="3191">
                        <c:v>319,2</c:v>
                      </c:pt>
                      <c:pt idx="3192">
                        <c:v>319,3</c:v>
                      </c:pt>
                      <c:pt idx="3193">
                        <c:v>319,4</c:v>
                      </c:pt>
                      <c:pt idx="3194">
                        <c:v>319,5</c:v>
                      </c:pt>
                      <c:pt idx="3195">
                        <c:v>319,6</c:v>
                      </c:pt>
                      <c:pt idx="3196">
                        <c:v>319,7</c:v>
                      </c:pt>
                      <c:pt idx="3197">
                        <c:v>319,8</c:v>
                      </c:pt>
                      <c:pt idx="3198">
                        <c:v>319,9</c:v>
                      </c:pt>
                      <c:pt idx="3199">
                        <c:v>320</c:v>
                      </c:pt>
                      <c:pt idx="3200">
                        <c:v>320,1</c:v>
                      </c:pt>
                      <c:pt idx="3201">
                        <c:v>320,2</c:v>
                      </c:pt>
                      <c:pt idx="3202">
                        <c:v>320,3</c:v>
                      </c:pt>
                      <c:pt idx="3203">
                        <c:v>320,4</c:v>
                      </c:pt>
                      <c:pt idx="3204">
                        <c:v>320,5</c:v>
                      </c:pt>
                      <c:pt idx="3205">
                        <c:v>320,6</c:v>
                      </c:pt>
                      <c:pt idx="3206">
                        <c:v>320,7</c:v>
                      </c:pt>
                      <c:pt idx="3207">
                        <c:v>320,8</c:v>
                      </c:pt>
                      <c:pt idx="3208">
                        <c:v>320,9</c:v>
                      </c:pt>
                      <c:pt idx="3209">
                        <c:v>321</c:v>
                      </c:pt>
                      <c:pt idx="3210">
                        <c:v>321,1</c:v>
                      </c:pt>
                      <c:pt idx="3211">
                        <c:v>321,2</c:v>
                      </c:pt>
                      <c:pt idx="3212">
                        <c:v>321,3</c:v>
                      </c:pt>
                      <c:pt idx="3213">
                        <c:v>321,4</c:v>
                      </c:pt>
                      <c:pt idx="3214">
                        <c:v>321,5</c:v>
                      </c:pt>
                      <c:pt idx="3215">
                        <c:v>321,6</c:v>
                      </c:pt>
                      <c:pt idx="3216">
                        <c:v>321,7</c:v>
                      </c:pt>
                      <c:pt idx="3217">
                        <c:v>321,8</c:v>
                      </c:pt>
                      <c:pt idx="3218">
                        <c:v>321,9</c:v>
                      </c:pt>
                      <c:pt idx="3219">
                        <c:v>322</c:v>
                      </c:pt>
                      <c:pt idx="3220">
                        <c:v>322,1</c:v>
                      </c:pt>
                      <c:pt idx="3221">
                        <c:v>322,2</c:v>
                      </c:pt>
                      <c:pt idx="3222">
                        <c:v>322,3</c:v>
                      </c:pt>
                      <c:pt idx="3223">
                        <c:v>322,4</c:v>
                      </c:pt>
                      <c:pt idx="3224">
                        <c:v>322,5</c:v>
                      </c:pt>
                      <c:pt idx="3225">
                        <c:v>322,6</c:v>
                      </c:pt>
                      <c:pt idx="3226">
                        <c:v>322,7</c:v>
                      </c:pt>
                      <c:pt idx="3227">
                        <c:v>322,8</c:v>
                      </c:pt>
                      <c:pt idx="3228">
                        <c:v>322,9</c:v>
                      </c:pt>
                      <c:pt idx="3229">
                        <c:v>323</c:v>
                      </c:pt>
                      <c:pt idx="3230">
                        <c:v>323,1</c:v>
                      </c:pt>
                      <c:pt idx="3231">
                        <c:v>323,2</c:v>
                      </c:pt>
                      <c:pt idx="3232">
                        <c:v>323,3</c:v>
                      </c:pt>
                      <c:pt idx="3233">
                        <c:v>323,4</c:v>
                      </c:pt>
                      <c:pt idx="3234">
                        <c:v>323,5</c:v>
                      </c:pt>
                      <c:pt idx="3235">
                        <c:v>323,6</c:v>
                      </c:pt>
                      <c:pt idx="3236">
                        <c:v>323,7</c:v>
                      </c:pt>
                      <c:pt idx="3237">
                        <c:v>323,8</c:v>
                      </c:pt>
                      <c:pt idx="3238">
                        <c:v>323,9</c:v>
                      </c:pt>
                      <c:pt idx="3239">
                        <c:v>324</c:v>
                      </c:pt>
                      <c:pt idx="3240">
                        <c:v>324,1</c:v>
                      </c:pt>
                      <c:pt idx="3241">
                        <c:v>324,2</c:v>
                      </c:pt>
                      <c:pt idx="3242">
                        <c:v>324,3</c:v>
                      </c:pt>
                      <c:pt idx="3243">
                        <c:v>324,4</c:v>
                      </c:pt>
                      <c:pt idx="3244">
                        <c:v>324,5</c:v>
                      </c:pt>
                      <c:pt idx="3245">
                        <c:v>324,6</c:v>
                      </c:pt>
                      <c:pt idx="3246">
                        <c:v>324,7</c:v>
                      </c:pt>
                      <c:pt idx="3247">
                        <c:v>324,8</c:v>
                      </c:pt>
                      <c:pt idx="3248">
                        <c:v>324,9</c:v>
                      </c:pt>
                      <c:pt idx="3249">
                        <c:v>325</c:v>
                      </c:pt>
                      <c:pt idx="3250">
                        <c:v>325,1</c:v>
                      </c:pt>
                      <c:pt idx="3251">
                        <c:v>325,2</c:v>
                      </c:pt>
                      <c:pt idx="3252">
                        <c:v>325,3</c:v>
                      </c:pt>
                      <c:pt idx="3253">
                        <c:v>325,4</c:v>
                      </c:pt>
                      <c:pt idx="3254">
                        <c:v>325,5</c:v>
                      </c:pt>
                      <c:pt idx="3255">
                        <c:v>325,6</c:v>
                      </c:pt>
                      <c:pt idx="3256">
                        <c:v>325,7</c:v>
                      </c:pt>
                      <c:pt idx="3257">
                        <c:v>325,8</c:v>
                      </c:pt>
                      <c:pt idx="3258">
                        <c:v>325,9</c:v>
                      </c:pt>
                      <c:pt idx="3259">
                        <c:v>326</c:v>
                      </c:pt>
                      <c:pt idx="3260">
                        <c:v>326,1</c:v>
                      </c:pt>
                      <c:pt idx="3261">
                        <c:v>326,2</c:v>
                      </c:pt>
                      <c:pt idx="3262">
                        <c:v>326,3</c:v>
                      </c:pt>
                      <c:pt idx="3263">
                        <c:v>326,4</c:v>
                      </c:pt>
                      <c:pt idx="3264">
                        <c:v>326,5</c:v>
                      </c:pt>
                      <c:pt idx="3265">
                        <c:v>326,6</c:v>
                      </c:pt>
                      <c:pt idx="3266">
                        <c:v>326,7</c:v>
                      </c:pt>
                      <c:pt idx="3267">
                        <c:v>326,8</c:v>
                      </c:pt>
                      <c:pt idx="3268">
                        <c:v>326,9</c:v>
                      </c:pt>
                      <c:pt idx="3269">
                        <c:v>327</c:v>
                      </c:pt>
                      <c:pt idx="3270">
                        <c:v>327,1</c:v>
                      </c:pt>
                      <c:pt idx="3271">
                        <c:v>327,2</c:v>
                      </c:pt>
                      <c:pt idx="3272">
                        <c:v>327,3</c:v>
                      </c:pt>
                      <c:pt idx="3273">
                        <c:v>327,4</c:v>
                      </c:pt>
                      <c:pt idx="3274">
                        <c:v>327,5</c:v>
                      </c:pt>
                      <c:pt idx="3275">
                        <c:v>327,6</c:v>
                      </c:pt>
                      <c:pt idx="3276">
                        <c:v>327,7</c:v>
                      </c:pt>
                      <c:pt idx="3277">
                        <c:v>327,8</c:v>
                      </c:pt>
                      <c:pt idx="3278">
                        <c:v>327,9</c:v>
                      </c:pt>
                      <c:pt idx="3279">
                        <c:v>328</c:v>
                      </c:pt>
                      <c:pt idx="3280">
                        <c:v>328,1</c:v>
                      </c:pt>
                      <c:pt idx="3281">
                        <c:v>328,2</c:v>
                      </c:pt>
                      <c:pt idx="3282">
                        <c:v>328,3</c:v>
                      </c:pt>
                      <c:pt idx="3283">
                        <c:v>328,4</c:v>
                      </c:pt>
                      <c:pt idx="3284">
                        <c:v>328,5</c:v>
                      </c:pt>
                      <c:pt idx="3285">
                        <c:v>328,6</c:v>
                      </c:pt>
                      <c:pt idx="3286">
                        <c:v>328,7</c:v>
                      </c:pt>
                      <c:pt idx="3287">
                        <c:v>328,8</c:v>
                      </c:pt>
                      <c:pt idx="3288">
                        <c:v>328,9</c:v>
                      </c:pt>
                      <c:pt idx="3289">
                        <c:v>329</c:v>
                      </c:pt>
                      <c:pt idx="3290">
                        <c:v>329,1</c:v>
                      </c:pt>
                      <c:pt idx="3291">
                        <c:v>329,2</c:v>
                      </c:pt>
                      <c:pt idx="3292">
                        <c:v>329,3</c:v>
                      </c:pt>
                      <c:pt idx="3293">
                        <c:v>329,4</c:v>
                      </c:pt>
                      <c:pt idx="3294">
                        <c:v>329,5</c:v>
                      </c:pt>
                      <c:pt idx="3295">
                        <c:v>329,6</c:v>
                      </c:pt>
                      <c:pt idx="3296">
                        <c:v>329,7</c:v>
                      </c:pt>
                      <c:pt idx="3297">
                        <c:v>329,8</c:v>
                      </c:pt>
                      <c:pt idx="3298">
                        <c:v>329,9</c:v>
                      </c:pt>
                      <c:pt idx="3299">
                        <c:v>330</c:v>
                      </c:pt>
                      <c:pt idx="3300">
                        <c:v>330,1</c:v>
                      </c:pt>
                      <c:pt idx="3301">
                        <c:v>330,2</c:v>
                      </c:pt>
                      <c:pt idx="3302">
                        <c:v>330,3</c:v>
                      </c:pt>
                      <c:pt idx="3303">
                        <c:v>330,4</c:v>
                      </c:pt>
                      <c:pt idx="3304">
                        <c:v>330,5</c:v>
                      </c:pt>
                      <c:pt idx="3305">
                        <c:v>330,6</c:v>
                      </c:pt>
                      <c:pt idx="3306">
                        <c:v>330,7</c:v>
                      </c:pt>
                      <c:pt idx="3307">
                        <c:v>330,8</c:v>
                      </c:pt>
                      <c:pt idx="3308">
                        <c:v>330,9</c:v>
                      </c:pt>
                      <c:pt idx="3309">
                        <c:v>331</c:v>
                      </c:pt>
                      <c:pt idx="3310">
                        <c:v>331,1</c:v>
                      </c:pt>
                      <c:pt idx="3311">
                        <c:v>331,2</c:v>
                      </c:pt>
                      <c:pt idx="3312">
                        <c:v>331,3</c:v>
                      </c:pt>
                      <c:pt idx="3313">
                        <c:v>331,4</c:v>
                      </c:pt>
                      <c:pt idx="3314">
                        <c:v>331,5</c:v>
                      </c:pt>
                      <c:pt idx="3315">
                        <c:v>331,6</c:v>
                      </c:pt>
                      <c:pt idx="3316">
                        <c:v>331,7</c:v>
                      </c:pt>
                      <c:pt idx="3317">
                        <c:v>331,8</c:v>
                      </c:pt>
                      <c:pt idx="3318">
                        <c:v>331,9</c:v>
                      </c:pt>
                      <c:pt idx="3319">
                        <c:v>332</c:v>
                      </c:pt>
                      <c:pt idx="3320">
                        <c:v>332,1</c:v>
                      </c:pt>
                      <c:pt idx="3321">
                        <c:v>332,2</c:v>
                      </c:pt>
                      <c:pt idx="3322">
                        <c:v>332,3</c:v>
                      </c:pt>
                      <c:pt idx="3323">
                        <c:v>332,4</c:v>
                      </c:pt>
                      <c:pt idx="3324">
                        <c:v>332,5</c:v>
                      </c:pt>
                      <c:pt idx="3325">
                        <c:v>332,6</c:v>
                      </c:pt>
                      <c:pt idx="3326">
                        <c:v>332,7</c:v>
                      </c:pt>
                      <c:pt idx="3327">
                        <c:v>332,8</c:v>
                      </c:pt>
                      <c:pt idx="3328">
                        <c:v>332,9</c:v>
                      </c:pt>
                      <c:pt idx="3329">
                        <c:v>333</c:v>
                      </c:pt>
                      <c:pt idx="3330">
                        <c:v>333,1</c:v>
                      </c:pt>
                      <c:pt idx="3331">
                        <c:v>333,2</c:v>
                      </c:pt>
                      <c:pt idx="3332">
                        <c:v>333,3</c:v>
                      </c:pt>
                      <c:pt idx="3333">
                        <c:v>333,4</c:v>
                      </c:pt>
                      <c:pt idx="3334">
                        <c:v>333,5</c:v>
                      </c:pt>
                      <c:pt idx="3335">
                        <c:v>333,6</c:v>
                      </c:pt>
                      <c:pt idx="3336">
                        <c:v>333,7</c:v>
                      </c:pt>
                      <c:pt idx="3337">
                        <c:v>333,8</c:v>
                      </c:pt>
                      <c:pt idx="3338">
                        <c:v>333,9</c:v>
                      </c:pt>
                      <c:pt idx="3339">
                        <c:v>334</c:v>
                      </c:pt>
                      <c:pt idx="3340">
                        <c:v>334,1</c:v>
                      </c:pt>
                      <c:pt idx="3341">
                        <c:v>334,2</c:v>
                      </c:pt>
                      <c:pt idx="3342">
                        <c:v>334,3</c:v>
                      </c:pt>
                      <c:pt idx="3343">
                        <c:v>334,4</c:v>
                      </c:pt>
                      <c:pt idx="3344">
                        <c:v>334,5</c:v>
                      </c:pt>
                      <c:pt idx="3345">
                        <c:v>334,6</c:v>
                      </c:pt>
                      <c:pt idx="3346">
                        <c:v>334,7</c:v>
                      </c:pt>
                      <c:pt idx="3347">
                        <c:v>334,8</c:v>
                      </c:pt>
                      <c:pt idx="3348">
                        <c:v>334,9</c:v>
                      </c:pt>
                      <c:pt idx="3349">
                        <c:v>335</c:v>
                      </c:pt>
                      <c:pt idx="3350">
                        <c:v>335,1</c:v>
                      </c:pt>
                      <c:pt idx="3351">
                        <c:v>335,2</c:v>
                      </c:pt>
                      <c:pt idx="3352">
                        <c:v>335,3</c:v>
                      </c:pt>
                      <c:pt idx="3353">
                        <c:v>335,4</c:v>
                      </c:pt>
                      <c:pt idx="3354">
                        <c:v>335,5</c:v>
                      </c:pt>
                      <c:pt idx="3355">
                        <c:v>335,6</c:v>
                      </c:pt>
                      <c:pt idx="3356">
                        <c:v>335,7</c:v>
                      </c:pt>
                      <c:pt idx="3357">
                        <c:v>335,8</c:v>
                      </c:pt>
                      <c:pt idx="3358">
                        <c:v>335,9</c:v>
                      </c:pt>
                      <c:pt idx="3359">
                        <c:v>336</c:v>
                      </c:pt>
                      <c:pt idx="3360">
                        <c:v>336,1</c:v>
                      </c:pt>
                      <c:pt idx="3361">
                        <c:v>336,2</c:v>
                      </c:pt>
                      <c:pt idx="3362">
                        <c:v>336,3</c:v>
                      </c:pt>
                      <c:pt idx="3363">
                        <c:v>336,4</c:v>
                      </c:pt>
                      <c:pt idx="3364">
                        <c:v>336,5</c:v>
                      </c:pt>
                      <c:pt idx="3365">
                        <c:v>336,6</c:v>
                      </c:pt>
                      <c:pt idx="3366">
                        <c:v>336,7</c:v>
                      </c:pt>
                      <c:pt idx="3367">
                        <c:v>336,8</c:v>
                      </c:pt>
                      <c:pt idx="3368">
                        <c:v>336,9</c:v>
                      </c:pt>
                      <c:pt idx="3369">
                        <c:v>337</c:v>
                      </c:pt>
                      <c:pt idx="3370">
                        <c:v>337,1</c:v>
                      </c:pt>
                      <c:pt idx="3371">
                        <c:v>337,2</c:v>
                      </c:pt>
                      <c:pt idx="3372">
                        <c:v>337,3</c:v>
                      </c:pt>
                      <c:pt idx="3373">
                        <c:v>337,4</c:v>
                      </c:pt>
                      <c:pt idx="3374">
                        <c:v>337,5</c:v>
                      </c:pt>
                      <c:pt idx="3375">
                        <c:v>337,6</c:v>
                      </c:pt>
                      <c:pt idx="3376">
                        <c:v>337,7</c:v>
                      </c:pt>
                      <c:pt idx="3377">
                        <c:v>337,8</c:v>
                      </c:pt>
                      <c:pt idx="3378">
                        <c:v>337,9</c:v>
                      </c:pt>
                      <c:pt idx="3379">
                        <c:v>338</c:v>
                      </c:pt>
                      <c:pt idx="3380">
                        <c:v>338,1</c:v>
                      </c:pt>
                      <c:pt idx="3381">
                        <c:v>338,2</c:v>
                      </c:pt>
                      <c:pt idx="3382">
                        <c:v>338,3</c:v>
                      </c:pt>
                      <c:pt idx="3383">
                        <c:v>338,4</c:v>
                      </c:pt>
                      <c:pt idx="3384">
                        <c:v>338,5</c:v>
                      </c:pt>
                      <c:pt idx="3385">
                        <c:v>338,6</c:v>
                      </c:pt>
                      <c:pt idx="3386">
                        <c:v>338,7</c:v>
                      </c:pt>
                      <c:pt idx="3387">
                        <c:v>338,8</c:v>
                      </c:pt>
                      <c:pt idx="3388">
                        <c:v>338,9</c:v>
                      </c:pt>
                      <c:pt idx="3389">
                        <c:v>339</c:v>
                      </c:pt>
                      <c:pt idx="3390">
                        <c:v>339,1</c:v>
                      </c:pt>
                      <c:pt idx="3391">
                        <c:v>339,2</c:v>
                      </c:pt>
                      <c:pt idx="3392">
                        <c:v>339,3</c:v>
                      </c:pt>
                      <c:pt idx="3393">
                        <c:v>339,4</c:v>
                      </c:pt>
                      <c:pt idx="3394">
                        <c:v>339,5</c:v>
                      </c:pt>
                      <c:pt idx="3395">
                        <c:v>339,6</c:v>
                      </c:pt>
                      <c:pt idx="3396">
                        <c:v>339,7</c:v>
                      </c:pt>
                      <c:pt idx="3397">
                        <c:v>339,8</c:v>
                      </c:pt>
                      <c:pt idx="3398">
                        <c:v>339,9</c:v>
                      </c:pt>
                      <c:pt idx="3399">
                        <c:v>340</c:v>
                      </c:pt>
                      <c:pt idx="3400">
                        <c:v>340,1</c:v>
                      </c:pt>
                      <c:pt idx="3401">
                        <c:v>340,2</c:v>
                      </c:pt>
                      <c:pt idx="3402">
                        <c:v>340,3</c:v>
                      </c:pt>
                      <c:pt idx="3403">
                        <c:v>340,4</c:v>
                      </c:pt>
                      <c:pt idx="3404">
                        <c:v>340,5</c:v>
                      </c:pt>
                      <c:pt idx="3405">
                        <c:v>340,6</c:v>
                      </c:pt>
                      <c:pt idx="3406">
                        <c:v>340,7</c:v>
                      </c:pt>
                      <c:pt idx="3407">
                        <c:v>340,8</c:v>
                      </c:pt>
                      <c:pt idx="3408">
                        <c:v>340,9</c:v>
                      </c:pt>
                      <c:pt idx="3409">
                        <c:v>341</c:v>
                      </c:pt>
                      <c:pt idx="3410">
                        <c:v>341,1</c:v>
                      </c:pt>
                      <c:pt idx="3411">
                        <c:v>341,2</c:v>
                      </c:pt>
                      <c:pt idx="3412">
                        <c:v>341,3</c:v>
                      </c:pt>
                      <c:pt idx="3413">
                        <c:v>341,4</c:v>
                      </c:pt>
                      <c:pt idx="3414">
                        <c:v>341,5</c:v>
                      </c:pt>
                      <c:pt idx="3415">
                        <c:v>341,6</c:v>
                      </c:pt>
                      <c:pt idx="3416">
                        <c:v>341,7</c:v>
                      </c:pt>
                      <c:pt idx="3417">
                        <c:v>341,8</c:v>
                      </c:pt>
                      <c:pt idx="3418">
                        <c:v>341,9</c:v>
                      </c:pt>
                      <c:pt idx="3419">
                        <c:v>342</c:v>
                      </c:pt>
                      <c:pt idx="3420">
                        <c:v>342,1</c:v>
                      </c:pt>
                      <c:pt idx="3421">
                        <c:v>342,2</c:v>
                      </c:pt>
                      <c:pt idx="3422">
                        <c:v>342,3</c:v>
                      </c:pt>
                      <c:pt idx="3423">
                        <c:v>342,4</c:v>
                      </c:pt>
                      <c:pt idx="3424">
                        <c:v>342,5</c:v>
                      </c:pt>
                      <c:pt idx="3425">
                        <c:v>342,6</c:v>
                      </c:pt>
                      <c:pt idx="3426">
                        <c:v>342,7</c:v>
                      </c:pt>
                      <c:pt idx="3427">
                        <c:v>342,8</c:v>
                      </c:pt>
                      <c:pt idx="3428">
                        <c:v>342,9</c:v>
                      </c:pt>
                      <c:pt idx="3429">
                        <c:v>343</c:v>
                      </c:pt>
                      <c:pt idx="3430">
                        <c:v>343,1</c:v>
                      </c:pt>
                      <c:pt idx="3431">
                        <c:v>343,2</c:v>
                      </c:pt>
                      <c:pt idx="3432">
                        <c:v>343,3</c:v>
                      </c:pt>
                      <c:pt idx="3433">
                        <c:v>343,4</c:v>
                      </c:pt>
                      <c:pt idx="3434">
                        <c:v>343,5</c:v>
                      </c:pt>
                      <c:pt idx="3435">
                        <c:v>343,6</c:v>
                      </c:pt>
                      <c:pt idx="3436">
                        <c:v>343,7</c:v>
                      </c:pt>
                      <c:pt idx="3437">
                        <c:v>343,8</c:v>
                      </c:pt>
                      <c:pt idx="3438">
                        <c:v>343,9</c:v>
                      </c:pt>
                      <c:pt idx="3439">
                        <c:v>344</c:v>
                      </c:pt>
                      <c:pt idx="3440">
                        <c:v>344,1</c:v>
                      </c:pt>
                      <c:pt idx="3441">
                        <c:v>344,2</c:v>
                      </c:pt>
                      <c:pt idx="3442">
                        <c:v>344,3</c:v>
                      </c:pt>
                      <c:pt idx="3443">
                        <c:v>344,4</c:v>
                      </c:pt>
                      <c:pt idx="3444">
                        <c:v>344,5</c:v>
                      </c:pt>
                      <c:pt idx="3445">
                        <c:v>344,6</c:v>
                      </c:pt>
                      <c:pt idx="3446">
                        <c:v>344,7</c:v>
                      </c:pt>
                      <c:pt idx="3447">
                        <c:v>344,8</c:v>
                      </c:pt>
                      <c:pt idx="3448">
                        <c:v>344,9</c:v>
                      </c:pt>
                      <c:pt idx="3449">
                        <c:v>345</c:v>
                      </c:pt>
                      <c:pt idx="3450">
                        <c:v>345,1</c:v>
                      </c:pt>
                      <c:pt idx="3451">
                        <c:v>345,2</c:v>
                      </c:pt>
                      <c:pt idx="3452">
                        <c:v>345,3</c:v>
                      </c:pt>
                      <c:pt idx="3453">
                        <c:v>345,4</c:v>
                      </c:pt>
                      <c:pt idx="3454">
                        <c:v>345,5</c:v>
                      </c:pt>
                      <c:pt idx="3455">
                        <c:v>345,6</c:v>
                      </c:pt>
                      <c:pt idx="3456">
                        <c:v>345,7</c:v>
                      </c:pt>
                      <c:pt idx="3457">
                        <c:v>345,8</c:v>
                      </c:pt>
                      <c:pt idx="3458">
                        <c:v>345,9</c:v>
                      </c:pt>
                      <c:pt idx="3459">
                        <c:v>346</c:v>
                      </c:pt>
                      <c:pt idx="3460">
                        <c:v>346,1</c:v>
                      </c:pt>
                      <c:pt idx="3461">
                        <c:v>346,2</c:v>
                      </c:pt>
                      <c:pt idx="3462">
                        <c:v>346,3</c:v>
                      </c:pt>
                      <c:pt idx="3463">
                        <c:v>346,4</c:v>
                      </c:pt>
                      <c:pt idx="3464">
                        <c:v>346,5</c:v>
                      </c:pt>
                      <c:pt idx="3465">
                        <c:v>346,6</c:v>
                      </c:pt>
                      <c:pt idx="3466">
                        <c:v>346,7</c:v>
                      </c:pt>
                      <c:pt idx="3467">
                        <c:v>346,8</c:v>
                      </c:pt>
                      <c:pt idx="3468">
                        <c:v>346,9</c:v>
                      </c:pt>
                      <c:pt idx="3469">
                        <c:v>347</c:v>
                      </c:pt>
                      <c:pt idx="3470">
                        <c:v>347,1</c:v>
                      </c:pt>
                      <c:pt idx="3471">
                        <c:v>347,2</c:v>
                      </c:pt>
                      <c:pt idx="3472">
                        <c:v>347,3</c:v>
                      </c:pt>
                      <c:pt idx="3473">
                        <c:v>347,4</c:v>
                      </c:pt>
                      <c:pt idx="3474">
                        <c:v>347,5</c:v>
                      </c:pt>
                      <c:pt idx="3475">
                        <c:v>347,6</c:v>
                      </c:pt>
                      <c:pt idx="3476">
                        <c:v>347,7</c:v>
                      </c:pt>
                      <c:pt idx="3477">
                        <c:v>347,8</c:v>
                      </c:pt>
                      <c:pt idx="3478">
                        <c:v>347,9</c:v>
                      </c:pt>
                      <c:pt idx="3479">
                        <c:v>348</c:v>
                      </c:pt>
                      <c:pt idx="3480">
                        <c:v>348,1</c:v>
                      </c:pt>
                      <c:pt idx="3481">
                        <c:v>348,2</c:v>
                      </c:pt>
                      <c:pt idx="3482">
                        <c:v>348,3</c:v>
                      </c:pt>
                      <c:pt idx="3483">
                        <c:v>348,4</c:v>
                      </c:pt>
                      <c:pt idx="3484">
                        <c:v>348,5</c:v>
                      </c:pt>
                      <c:pt idx="3485">
                        <c:v>348,6</c:v>
                      </c:pt>
                      <c:pt idx="3486">
                        <c:v>348,7</c:v>
                      </c:pt>
                      <c:pt idx="3487">
                        <c:v>348,8</c:v>
                      </c:pt>
                      <c:pt idx="3488">
                        <c:v>348,9</c:v>
                      </c:pt>
                      <c:pt idx="3489">
                        <c:v>349</c:v>
                      </c:pt>
                      <c:pt idx="3490">
                        <c:v>349,1</c:v>
                      </c:pt>
                      <c:pt idx="3491">
                        <c:v>349,2</c:v>
                      </c:pt>
                      <c:pt idx="3492">
                        <c:v>349,3</c:v>
                      </c:pt>
                      <c:pt idx="3493">
                        <c:v>349,4</c:v>
                      </c:pt>
                      <c:pt idx="3494">
                        <c:v>349,5</c:v>
                      </c:pt>
                      <c:pt idx="3495">
                        <c:v>349,6</c:v>
                      </c:pt>
                      <c:pt idx="3496">
                        <c:v>349,7</c:v>
                      </c:pt>
                      <c:pt idx="3497">
                        <c:v>349,8</c:v>
                      </c:pt>
                      <c:pt idx="3498">
                        <c:v>349,9</c:v>
                      </c:pt>
                      <c:pt idx="3499">
                        <c:v>350</c:v>
                      </c:pt>
                      <c:pt idx="3500">
                        <c:v>350,1</c:v>
                      </c:pt>
                      <c:pt idx="3501">
                        <c:v>350,2</c:v>
                      </c:pt>
                      <c:pt idx="3502">
                        <c:v>350,3</c:v>
                      </c:pt>
                      <c:pt idx="3503">
                        <c:v>350,4</c:v>
                      </c:pt>
                      <c:pt idx="3504">
                        <c:v>350,5</c:v>
                      </c:pt>
                      <c:pt idx="3505">
                        <c:v>350,6</c:v>
                      </c:pt>
                      <c:pt idx="3506">
                        <c:v>350,7</c:v>
                      </c:pt>
                      <c:pt idx="3507">
                        <c:v>350,8</c:v>
                      </c:pt>
                      <c:pt idx="3508">
                        <c:v>350,9</c:v>
                      </c:pt>
                      <c:pt idx="3509">
                        <c:v>351</c:v>
                      </c:pt>
                      <c:pt idx="3510">
                        <c:v>351,1</c:v>
                      </c:pt>
                      <c:pt idx="3511">
                        <c:v>351,2</c:v>
                      </c:pt>
                      <c:pt idx="3512">
                        <c:v>351,3</c:v>
                      </c:pt>
                      <c:pt idx="3513">
                        <c:v>351,4</c:v>
                      </c:pt>
                      <c:pt idx="3514">
                        <c:v>351,5</c:v>
                      </c:pt>
                      <c:pt idx="3515">
                        <c:v>351,6</c:v>
                      </c:pt>
                      <c:pt idx="3516">
                        <c:v>351,7</c:v>
                      </c:pt>
                      <c:pt idx="3517">
                        <c:v>351,8</c:v>
                      </c:pt>
                      <c:pt idx="3518">
                        <c:v>351,9</c:v>
                      </c:pt>
                      <c:pt idx="3519">
                        <c:v>352</c:v>
                      </c:pt>
                      <c:pt idx="3520">
                        <c:v>352,1</c:v>
                      </c:pt>
                      <c:pt idx="3521">
                        <c:v>352,2</c:v>
                      </c:pt>
                      <c:pt idx="3522">
                        <c:v>352,3</c:v>
                      </c:pt>
                      <c:pt idx="3523">
                        <c:v>352,4</c:v>
                      </c:pt>
                      <c:pt idx="3524">
                        <c:v>352,5</c:v>
                      </c:pt>
                      <c:pt idx="3525">
                        <c:v>352,6</c:v>
                      </c:pt>
                      <c:pt idx="3526">
                        <c:v>352,7</c:v>
                      </c:pt>
                      <c:pt idx="3527">
                        <c:v>352,8</c:v>
                      </c:pt>
                      <c:pt idx="3528">
                        <c:v>352,9</c:v>
                      </c:pt>
                      <c:pt idx="3529">
                        <c:v>353</c:v>
                      </c:pt>
                      <c:pt idx="3530">
                        <c:v>353,1</c:v>
                      </c:pt>
                      <c:pt idx="3531">
                        <c:v>353,2</c:v>
                      </c:pt>
                      <c:pt idx="3532">
                        <c:v>353,3</c:v>
                      </c:pt>
                      <c:pt idx="3533">
                        <c:v>353,4</c:v>
                      </c:pt>
                      <c:pt idx="3534">
                        <c:v>353,5</c:v>
                      </c:pt>
                      <c:pt idx="3535">
                        <c:v>353,6</c:v>
                      </c:pt>
                      <c:pt idx="3536">
                        <c:v>353,7</c:v>
                      </c:pt>
                      <c:pt idx="3537">
                        <c:v>353,8</c:v>
                      </c:pt>
                      <c:pt idx="3538">
                        <c:v>353,9</c:v>
                      </c:pt>
                      <c:pt idx="3539">
                        <c:v>354</c:v>
                      </c:pt>
                      <c:pt idx="3540">
                        <c:v>354,1</c:v>
                      </c:pt>
                      <c:pt idx="3541">
                        <c:v>354,2</c:v>
                      </c:pt>
                      <c:pt idx="3542">
                        <c:v>354,3</c:v>
                      </c:pt>
                      <c:pt idx="3543">
                        <c:v>354,4</c:v>
                      </c:pt>
                      <c:pt idx="3544">
                        <c:v>354,5</c:v>
                      </c:pt>
                      <c:pt idx="3545">
                        <c:v>354,6</c:v>
                      </c:pt>
                      <c:pt idx="3546">
                        <c:v>354,7</c:v>
                      </c:pt>
                      <c:pt idx="3547">
                        <c:v>354,8</c:v>
                      </c:pt>
                      <c:pt idx="3548">
                        <c:v>354,9</c:v>
                      </c:pt>
                      <c:pt idx="3549">
                        <c:v>355</c:v>
                      </c:pt>
                      <c:pt idx="3550">
                        <c:v>355,1</c:v>
                      </c:pt>
                      <c:pt idx="3551">
                        <c:v>355,2</c:v>
                      </c:pt>
                      <c:pt idx="3552">
                        <c:v>355,3</c:v>
                      </c:pt>
                      <c:pt idx="3553">
                        <c:v>355,4</c:v>
                      </c:pt>
                      <c:pt idx="3554">
                        <c:v>355,5</c:v>
                      </c:pt>
                      <c:pt idx="3555">
                        <c:v>355,6</c:v>
                      </c:pt>
                      <c:pt idx="3556">
                        <c:v>355,7</c:v>
                      </c:pt>
                      <c:pt idx="3557">
                        <c:v>355,8</c:v>
                      </c:pt>
                      <c:pt idx="3558">
                        <c:v>355,9</c:v>
                      </c:pt>
                      <c:pt idx="3559">
                        <c:v>356</c:v>
                      </c:pt>
                      <c:pt idx="3560">
                        <c:v>356,1</c:v>
                      </c:pt>
                      <c:pt idx="3561">
                        <c:v>356,2</c:v>
                      </c:pt>
                      <c:pt idx="3562">
                        <c:v>356,3</c:v>
                      </c:pt>
                      <c:pt idx="3563">
                        <c:v>356,4</c:v>
                      </c:pt>
                      <c:pt idx="3564">
                        <c:v>356,5</c:v>
                      </c:pt>
                      <c:pt idx="3565">
                        <c:v>356,6</c:v>
                      </c:pt>
                      <c:pt idx="3566">
                        <c:v>356,7</c:v>
                      </c:pt>
                      <c:pt idx="3567">
                        <c:v>356,8</c:v>
                      </c:pt>
                      <c:pt idx="3568">
                        <c:v>356,9</c:v>
                      </c:pt>
                      <c:pt idx="3569">
                        <c:v>357</c:v>
                      </c:pt>
                      <c:pt idx="3570">
                        <c:v>357,1</c:v>
                      </c:pt>
                      <c:pt idx="3571">
                        <c:v>357,2</c:v>
                      </c:pt>
                      <c:pt idx="3572">
                        <c:v>357,3</c:v>
                      </c:pt>
                      <c:pt idx="3573">
                        <c:v>357,4</c:v>
                      </c:pt>
                      <c:pt idx="3574">
                        <c:v>357,5</c:v>
                      </c:pt>
                      <c:pt idx="3575">
                        <c:v>357,6</c:v>
                      </c:pt>
                      <c:pt idx="3576">
                        <c:v>357,7</c:v>
                      </c:pt>
                      <c:pt idx="3577">
                        <c:v>357,8</c:v>
                      </c:pt>
                      <c:pt idx="3578">
                        <c:v>357,9</c:v>
                      </c:pt>
                      <c:pt idx="3579">
                        <c:v>358</c:v>
                      </c:pt>
                      <c:pt idx="3580">
                        <c:v>358,1</c:v>
                      </c:pt>
                      <c:pt idx="3581">
                        <c:v>358,2</c:v>
                      </c:pt>
                      <c:pt idx="3582">
                        <c:v>358,3</c:v>
                      </c:pt>
                      <c:pt idx="3583">
                        <c:v>358,4</c:v>
                      </c:pt>
                      <c:pt idx="3584">
                        <c:v>358,5</c:v>
                      </c:pt>
                      <c:pt idx="3585">
                        <c:v>358,6</c:v>
                      </c:pt>
                      <c:pt idx="3586">
                        <c:v>358,7</c:v>
                      </c:pt>
                      <c:pt idx="3587">
                        <c:v>358,8</c:v>
                      </c:pt>
                      <c:pt idx="3588">
                        <c:v>358,9</c:v>
                      </c:pt>
                      <c:pt idx="3589">
                        <c:v>359</c:v>
                      </c:pt>
                      <c:pt idx="3590">
                        <c:v>359,1</c:v>
                      </c:pt>
                      <c:pt idx="3591">
                        <c:v>359,2</c:v>
                      </c:pt>
                      <c:pt idx="3592">
                        <c:v>359,3</c:v>
                      </c:pt>
                      <c:pt idx="3593">
                        <c:v>359,4</c:v>
                      </c:pt>
                      <c:pt idx="3594">
                        <c:v>359,5</c:v>
                      </c:pt>
                      <c:pt idx="3595">
                        <c:v>359,6</c:v>
                      </c:pt>
                      <c:pt idx="3596">
                        <c:v>359,7</c:v>
                      </c:pt>
                      <c:pt idx="3597">
                        <c:v>359,8</c:v>
                      </c:pt>
                      <c:pt idx="3598">
                        <c:v>359,9</c:v>
                      </c:pt>
                      <c:pt idx="3599">
                        <c:v>360</c:v>
                      </c:pt>
                      <c:pt idx="3600">
                        <c:v>360,1</c:v>
                      </c:pt>
                      <c:pt idx="3601">
                        <c:v>360,2</c:v>
                      </c:pt>
                      <c:pt idx="3602">
                        <c:v>360,3</c:v>
                      </c:pt>
                      <c:pt idx="3603">
                        <c:v>360,4</c:v>
                      </c:pt>
                      <c:pt idx="3604">
                        <c:v>360,5</c:v>
                      </c:pt>
                      <c:pt idx="3605">
                        <c:v>360,6</c:v>
                      </c:pt>
                      <c:pt idx="3606">
                        <c:v>360,7</c:v>
                      </c:pt>
                      <c:pt idx="3607">
                        <c:v>360,8</c:v>
                      </c:pt>
                      <c:pt idx="3608">
                        <c:v>360,9</c:v>
                      </c:pt>
                      <c:pt idx="3609">
                        <c:v>361</c:v>
                      </c:pt>
                      <c:pt idx="3610">
                        <c:v>361,1</c:v>
                      </c:pt>
                      <c:pt idx="3611">
                        <c:v>361,2</c:v>
                      </c:pt>
                      <c:pt idx="3612">
                        <c:v>361,3</c:v>
                      </c:pt>
                      <c:pt idx="3613">
                        <c:v>361,4</c:v>
                      </c:pt>
                      <c:pt idx="3614">
                        <c:v>361,5</c:v>
                      </c:pt>
                      <c:pt idx="3615">
                        <c:v>361,6</c:v>
                      </c:pt>
                      <c:pt idx="3616">
                        <c:v>361,7</c:v>
                      </c:pt>
                      <c:pt idx="3617">
                        <c:v>361,8</c:v>
                      </c:pt>
                      <c:pt idx="3618">
                        <c:v>361,9</c:v>
                      </c:pt>
                      <c:pt idx="3619">
                        <c:v>362</c:v>
                      </c:pt>
                      <c:pt idx="3620">
                        <c:v>362,1</c:v>
                      </c:pt>
                      <c:pt idx="3621">
                        <c:v>362,2</c:v>
                      </c:pt>
                      <c:pt idx="3622">
                        <c:v>362,3</c:v>
                      </c:pt>
                      <c:pt idx="3623">
                        <c:v>362,4</c:v>
                      </c:pt>
                      <c:pt idx="3624">
                        <c:v>362,5</c:v>
                      </c:pt>
                      <c:pt idx="3625">
                        <c:v>362,6</c:v>
                      </c:pt>
                      <c:pt idx="3626">
                        <c:v>362,7</c:v>
                      </c:pt>
                      <c:pt idx="3627">
                        <c:v>362,8</c:v>
                      </c:pt>
                      <c:pt idx="3628">
                        <c:v>362,9</c:v>
                      </c:pt>
                      <c:pt idx="3629">
                        <c:v>363</c:v>
                      </c:pt>
                      <c:pt idx="3630">
                        <c:v>363,1</c:v>
                      </c:pt>
                      <c:pt idx="3631">
                        <c:v>363,2</c:v>
                      </c:pt>
                      <c:pt idx="3632">
                        <c:v>363,3</c:v>
                      </c:pt>
                      <c:pt idx="3633">
                        <c:v>363,4</c:v>
                      </c:pt>
                      <c:pt idx="3634">
                        <c:v>363,5</c:v>
                      </c:pt>
                      <c:pt idx="3635">
                        <c:v>363,6</c:v>
                      </c:pt>
                      <c:pt idx="3636">
                        <c:v>363,7</c:v>
                      </c:pt>
                      <c:pt idx="3637">
                        <c:v>363,8</c:v>
                      </c:pt>
                      <c:pt idx="3638">
                        <c:v>363,9</c:v>
                      </c:pt>
                      <c:pt idx="3639">
                        <c:v>364</c:v>
                      </c:pt>
                      <c:pt idx="3640">
                        <c:v>364,1</c:v>
                      </c:pt>
                      <c:pt idx="3641">
                        <c:v>364,2</c:v>
                      </c:pt>
                      <c:pt idx="3642">
                        <c:v>364,3</c:v>
                      </c:pt>
                      <c:pt idx="3643">
                        <c:v>364,4</c:v>
                      </c:pt>
                      <c:pt idx="3644">
                        <c:v>364,5</c:v>
                      </c:pt>
                      <c:pt idx="3645">
                        <c:v>364,6</c:v>
                      </c:pt>
                      <c:pt idx="3646">
                        <c:v>364,7</c:v>
                      </c:pt>
                      <c:pt idx="3647">
                        <c:v>364,8</c:v>
                      </c:pt>
                      <c:pt idx="3648">
                        <c:v>364,9</c:v>
                      </c:pt>
                      <c:pt idx="3649">
                        <c:v>365</c:v>
                      </c:pt>
                      <c:pt idx="3650">
                        <c:v>365,1</c:v>
                      </c:pt>
                      <c:pt idx="3651">
                        <c:v>365,2</c:v>
                      </c:pt>
                      <c:pt idx="3652">
                        <c:v>365,3</c:v>
                      </c:pt>
                      <c:pt idx="3653">
                        <c:v>365,4</c:v>
                      </c:pt>
                      <c:pt idx="3654">
                        <c:v>365,5</c:v>
                      </c:pt>
                      <c:pt idx="3655">
                        <c:v>365,6</c:v>
                      </c:pt>
                      <c:pt idx="3656">
                        <c:v>365,7</c:v>
                      </c:pt>
                      <c:pt idx="3657">
                        <c:v>365,8</c:v>
                      </c:pt>
                      <c:pt idx="3658">
                        <c:v>365,9</c:v>
                      </c:pt>
                      <c:pt idx="3659">
                        <c:v>366</c:v>
                      </c:pt>
                      <c:pt idx="3660">
                        <c:v>366,1</c:v>
                      </c:pt>
                      <c:pt idx="3661">
                        <c:v>366,2</c:v>
                      </c:pt>
                      <c:pt idx="3662">
                        <c:v>366,3</c:v>
                      </c:pt>
                      <c:pt idx="3663">
                        <c:v>366,4</c:v>
                      </c:pt>
                      <c:pt idx="3664">
                        <c:v>366,5</c:v>
                      </c:pt>
                      <c:pt idx="3665">
                        <c:v>366,6</c:v>
                      </c:pt>
                      <c:pt idx="3666">
                        <c:v>366,7</c:v>
                      </c:pt>
                      <c:pt idx="3667">
                        <c:v>366,8</c:v>
                      </c:pt>
                      <c:pt idx="3668">
                        <c:v>366,9</c:v>
                      </c:pt>
                      <c:pt idx="3669">
                        <c:v>367</c:v>
                      </c:pt>
                      <c:pt idx="3670">
                        <c:v>367,1</c:v>
                      </c:pt>
                      <c:pt idx="3671">
                        <c:v>367,2</c:v>
                      </c:pt>
                      <c:pt idx="3672">
                        <c:v>367,3</c:v>
                      </c:pt>
                      <c:pt idx="3673">
                        <c:v>367,4</c:v>
                      </c:pt>
                      <c:pt idx="3674">
                        <c:v>367,5</c:v>
                      </c:pt>
                      <c:pt idx="3675">
                        <c:v>367,6</c:v>
                      </c:pt>
                      <c:pt idx="3676">
                        <c:v>367,7</c:v>
                      </c:pt>
                      <c:pt idx="3677">
                        <c:v>367,8</c:v>
                      </c:pt>
                      <c:pt idx="3678">
                        <c:v>367,9</c:v>
                      </c:pt>
                      <c:pt idx="3679">
                        <c:v>368</c:v>
                      </c:pt>
                      <c:pt idx="3680">
                        <c:v>368,1</c:v>
                      </c:pt>
                      <c:pt idx="3681">
                        <c:v>368,2</c:v>
                      </c:pt>
                      <c:pt idx="3682">
                        <c:v>368,3</c:v>
                      </c:pt>
                      <c:pt idx="3683">
                        <c:v>368,4</c:v>
                      </c:pt>
                      <c:pt idx="3684">
                        <c:v>368,5</c:v>
                      </c:pt>
                      <c:pt idx="3685">
                        <c:v>368,6</c:v>
                      </c:pt>
                      <c:pt idx="3686">
                        <c:v>368,7</c:v>
                      </c:pt>
                      <c:pt idx="3687">
                        <c:v>368,8</c:v>
                      </c:pt>
                      <c:pt idx="3688">
                        <c:v>368,9</c:v>
                      </c:pt>
                      <c:pt idx="3689">
                        <c:v>369</c:v>
                      </c:pt>
                      <c:pt idx="3690">
                        <c:v>369,1</c:v>
                      </c:pt>
                      <c:pt idx="3691">
                        <c:v>369,2</c:v>
                      </c:pt>
                      <c:pt idx="3692">
                        <c:v>369,3</c:v>
                      </c:pt>
                      <c:pt idx="3693">
                        <c:v>369,4</c:v>
                      </c:pt>
                      <c:pt idx="3694">
                        <c:v>369,5</c:v>
                      </c:pt>
                      <c:pt idx="3695">
                        <c:v>369,6</c:v>
                      </c:pt>
                      <c:pt idx="3696">
                        <c:v>369,7</c:v>
                      </c:pt>
                      <c:pt idx="3697">
                        <c:v>369,8</c:v>
                      </c:pt>
                      <c:pt idx="3698">
                        <c:v>369,9</c:v>
                      </c:pt>
                      <c:pt idx="3699">
                        <c:v>370</c:v>
                      </c:pt>
                      <c:pt idx="3700">
                        <c:v>370,1</c:v>
                      </c:pt>
                      <c:pt idx="3701">
                        <c:v>370,2</c:v>
                      </c:pt>
                      <c:pt idx="3702">
                        <c:v>370,3</c:v>
                      </c:pt>
                      <c:pt idx="3703">
                        <c:v>370,4</c:v>
                      </c:pt>
                      <c:pt idx="3704">
                        <c:v>370,5</c:v>
                      </c:pt>
                      <c:pt idx="3705">
                        <c:v>370,6</c:v>
                      </c:pt>
                      <c:pt idx="3706">
                        <c:v>370,7</c:v>
                      </c:pt>
                      <c:pt idx="3707">
                        <c:v>370,8</c:v>
                      </c:pt>
                      <c:pt idx="3708">
                        <c:v>370,9</c:v>
                      </c:pt>
                      <c:pt idx="3709">
                        <c:v>371</c:v>
                      </c:pt>
                      <c:pt idx="3710">
                        <c:v>371,1</c:v>
                      </c:pt>
                      <c:pt idx="3711">
                        <c:v>371,2</c:v>
                      </c:pt>
                      <c:pt idx="3712">
                        <c:v>371,3</c:v>
                      </c:pt>
                      <c:pt idx="3713">
                        <c:v>371,4</c:v>
                      </c:pt>
                      <c:pt idx="3714">
                        <c:v>371,5</c:v>
                      </c:pt>
                      <c:pt idx="3715">
                        <c:v>371,6</c:v>
                      </c:pt>
                      <c:pt idx="3716">
                        <c:v>371,7</c:v>
                      </c:pt>
                      <c:pt idx="3717">
                        <c:v>371,8</c:v>
                      </c:pt>
                      <c:pt idx="3718">
                        <c:v>371,9</c:v>
                      </c:pt>
                      <c:pt idx="3719">
                        <c:v>372</c:v>
                      </c:pt>
                      <c:pt idx="3720">
                        <c:v>372,1</c:v>
                      </c:pt>
                      <c:pt idx="3721">
                        <c:v>372,2</c:v>
                      </c:pt>
                      <c:pt idx="3722">
                        <c:v>372,3</c:v>
                      </c:pt>
                      <c:pt idx="3723">
                        <c:v>372,4</c:v>
                      </c:pt>
                      <c:pt idx="3724">
                        <c:v>372,5</c:v>
                      </c:pt>
                      <c:pt idx="3725">
                        <c:v>372,6</c:v>
                      </c:pt>
                      <c:pt idx="3726">
                        <c:v>372,7</c:v>
                      </c:pt>
                      <c:pt idx="3727">
                        <c:v>372,8</c:v>
                      </c:pt>
                      <c:pt idx="3728">
                        <c:v>372,9</c:v>
                      </c:pt>
                      <c:pt idx="3729">
                        <c:v>373</c:v>
                      </c:pt>
                      <c:pt idx="3730">
                        <c:v>373,1</c:v>
                      </c:pt>
                      <c:pt idx="3731">
                        <c:v>373,2</c:v>
                      </c:pt>
                      <c:pt idx="3732">
                        <c:v>373,3</c:v>
                      </c:pt>
                      <c:pt idx="3733">
                        <c:v>373,4</c:v>
                      </c:pt>
                      <c:pt idx="3734">
                        <c:v>373,5</c:v>
                      </c:pt>
                      <c:pt idx="3735">
                        <c:v>373,6</c:v>
                      </c:pt>
                      <c:pt idx="3736">
                        <c:v>373,7</c:v>
                      </c:pt>
                      <c:pt idx="3737">
                        <c:v>373,8</c:v>
                      </c:pt>
                      <c:pt idx="3738">
                        <c:v>373,9</c:v>
                      </c:pt>
                      <c:pt idx="3739">
                        <c:v>374</c:v>
                      </c:pt>
                      <c:pt idx="3740">
                        <c:v>374,1</c:v>
                      </c:pt>
                      <c:pt idx="3741">
                        <c:v>374,2</c:v>
                      </c:pt>
                      <c:pt idx="3742">
                        <c:v>374,3</c:v>
                      </c:pt>
                      <c:pt idx="3743">
                        <c:v>374,4</c:v>
                      </c:pt>
                      <c:pt idx="3744">
                        <c:v>374,5</c:v>
                      </c:pt>
                      <c:pt idx="3745">
                        <c:v>374,6</c:v>
                      </c:pt>
                      <c:pt idx="3746">
                        <c:v>374,7</c:v>
                      </c:pt>
                      <c:pt idx="3747">
                        <c:v>374,8</c:v>
                      </c:pt>
                      <c:pt idx="3748">
                        <c:v>374,9</c:v>
                      </c:pt>
                      <c:pt idx="3749">
                        <c:v>375</c:v>
                      </c:pt>
                      <c:pt idx="3750">
                        <c:v>375,1</c:v>
                      </c:pt>
                      <c:pt idx="3751">
                        <c:v>375,2</c:v>
                      </c:pt>
                      <c:pt idx="3752">
                        <c:v>375,3</c:v>
                      </c:pt>
                      <c:pt idx="3753">
                        <c:v>375,4</c:v>
                      </c:pt>
                      <c:pt idx="3754">
                        <c:v>375,5</c:v>
                      </c:pt>
                      <c:pt idx="3755">
                        <c:v>375,6</c:v>
                      </c:pt>
                      <c:pt idx="3756">
                        <c:v>375,7</c:v>
                      </c:pt>
                      <c:pt idx="3757">
                        <c:v>375,8</c:v>
                      </c:pt>
                      <c:pt idx="3758">
                        <c:v>375,9</c:v>
                      </c:pt>
                      <c:pt idx="3759">
                        <c:v>376</c:v>
                      </c:pt>
                      <c:pt idx="3760">
                        <c:v>376,1</c:v>
                      </c:pt>
                      <c:pt idx="3761">
                        <c:v>376,2</c:v>
                      </c:pt>
                      <c:pt idx="3762">
                        <c:v>376,3</c:v>
                      </c:pt>
                      <c:pt idx="3763">
                        <c:v>376,4</c:v>
                      </c:pt>
                      <c:pt idx="3764">
                        <c:v>376,5</c:v>
                      </c:pt>
                      <c:pt idx="3765">
                        <c:v>376,6</c:v>
                      </c:pt>
                      <c:pt idx="3766">
                        <c:v>376,7</c:v>
                      </c:pt>
                      <c:pt idx="3767">
                        <c:v>376,8</c:v>
                      </c:pt>
                      <c:pt idx="3768">
                        <c:v>376,9</c:v>
                      </c:pt>
                      <c:pt idx="3769">
                        <c:v>377</c:v>
                      </c:pt>
                      <c:pt idx="3770">
                        <c:v>377,1</c:v>
                      </c:pt>
                      <c:pt idx="3771">
                        <c:v>377,2</c:v>
                      </c:pt>
                      <c:pt idx="3772">
                        <c:v>377,3</c:v>
                      </c:pt>
                      <c:pt idx="3773">
                        <c:v>377,4</c:v>
                      </c:pt>
                      <c:pt idx="3774">
                        <c:v>377,5</c:v>
                      </c:pt>
                      <c:pt idx="3775">
                        <c:v>377,6</c:v>
                      </c:pt>
                      <c:pt idx="3776">
                        <c:v>377,7</c:v>
                      </c:pt>
                      <c:pt idx="3777">
                        <c:v>377,8</c:v>
                      </c:pt>
                      <c:pt idx="3778">
                        <c:v>377,9</c:v>
                      </c:pt>
                      <c:pt idx="3779">
                        <c:v>378</c:v>
                      </c:pt>
                      <c:pt idx="3780">
                        <c:v>378,1</c:v>
                      </c:pt>
                      <c:pt idx="3781">
                        <c:v>378,2</c:v>
                      </c:pt>
                      <c:pt idx="3782">
                        <c:v>378,3</c:v>
                      </c:pt>
                      <c:pt idx="3783">
                        <c:v>378,4</c:v>
                      </c:pt>
                      <c:pt idx="3784">
                        <c:v>378,5</c:v>
                      </c:pt>
                      <c:pt idx="3785">
                        <c:v>378,6</c:v>
                      </c:pt>
                      <c:pt idx="3786">
                        <c:v>378,7</c:v>
                      </c:pt>
                      <c:pt idx="3787">
                        <c:v>378,8</c:v>
                      </c:pt>
                      <c:pt idx="3788">
                        <c:v>378,9</c:v>
                      </c:pt>
                      <c:pt idx="3789">
                        <c:v>379</c:v>
                      </c:pt>
                      <c:pt idx="3790">
                        <c:v>379,1</c:v>
                      </c:pt>
                      <c:pt idx="3791">
                        <c:v>379,2</c:v>
                      </c:pt>
                      <c:pt idx="3792">
                        <c:v>379,3</c:v>
                      </c:pt>
                      <c:pt idx="3793">
                        <c:v>379,4</c:v>
                      </c:pt>
                      <c:pt idx="3794">
                        <c:v>379,5</c:v>
                      </c:pt>
                      <c:pt idx="3795">
                        <c:v>379,6</c:v>
                      </c:pt>
                      <c:pt idx="3796">
                        <c:v>379,7</c:v>
                      </c:pt>
                      <c:pt idx="3797">
                        <c:v>379,8</c:v>
                      </c:pt>
                      <c:pt idx="3798">
                        <c:v>379,9</c:v>
                      </c:pt>
                      <c:pt idx="3799">
                        <c:v>380</c:v>
                      </c:pt>
                      <c:pt idx="3800">
                        <c:v>380,1</c:v>
                      </c:pt>
                      <c:pt idx="3801">
                        <c:v>380,2</c:v>
                      </c:pt>
                      <c:pt idx="3802">
                        <c:v>380,3</c:v>
                      </c:pt>
                      <c:pt idx="3803">
                        <c:v>380,4</c:v>
                      </c:pt>
                      <c:pt idx="3804">
                        <c:v>380,5</c:v>
                      </c:pt>
                      <c:pt idx="3805">
                        <c:v>380,6</c:v>
                      </c:pt>
                      <c:pt idx="3806">
                        <c:v>380,7</c:v>
                      </c:pt>
                      <c:pt idx="3807">
                        <c:v>380,8</c:v>
                      </c:pt>
                      <c:pt idx="3808">
                        <c:v>380,9</c:v>
                      </c:pt>
                      <c:pt idx="3809">
                        <c:v>381</c:v>
                      </c:pt>
                      <c:pt idx="3810">
                        <c:v>381,1</c:v>
                      </c:pt>
                      <c:pt idx="3811">
                        <c:v>381,2</c:v>
                      </c:pt>
                      <c:pt idx="3812">
                        <c:v>381,3</c:v>
                      </c:pt>
                      <c:pt idx="3813">
                        <c:v>381,4</c:v>
                      </c:pt>
                      <c:pt idx="3814">
                        <c:v>381,5</c:v>
                      </c:pt>
                      <c:pt idx="3815">
                        <c:v>381,6</c:v>
                      </c:pt>
                      <c:pt idx="3816">
                        <c:v>381,7</c:v>
                      </c:pt>
                      <c:pt idx="3817">
                        <c:v>381,8</c:v>
                      </c:pt>
                      <c:pt idx="3818">
                        <c:v>381,9</c:v>
                      </c:pt>
                      <c:pt idx="3819">
                        <c:v>382</c:v>
                      </c:pt>
                      <c:pt idx="3820">
                        <c:v>382,1</c:v>
                      </c:pt>
                      <c:pt idx="3821">
                        <c:v>382,2</c:v>
                      </c:pt>
                      <c:pt idx="3822">
                        <c:v>382,3</c:v>
                      </c:pt>
                      <c:pt idx="3823">
                        <c:v>382,4</c:v>
                      </c:pt>
                      <c:pt idx="3824">
                        <c:v>382,5</c:v>
                      </c:pt>
                      <c:pt idx="3825">
                        <c:v>382,6</c:v>
                      </c:pt>
                      <c:pt idx="3826">
                        <c:v>382,7</c:v>
                      </c:pt>
                      <c:pt idx="3827">
                        <c:v>382,8</c:v>
                      </c:pt>
                      <c:pt idx="3828">
                        <c:v>382,9</c:v>
                      </c:pt>
                      <c:pt idx="3829">
                        <c:v>383</c:v>
                      </c:pt>
                      <c:pt idx="3830">
                        <c:v>383,1</c:v>
                      </c:pt>
                      <c:pt idx="3831">
                        <c:v>383,2</c:v>
                      </c:pt>
                      <c:pt idx="3832">
                        <c:v>383,3</c:v>
                      </c:pt>
                      <c:pt idx="3833">
                        <c:v>383,4</c:v>
                      </c:pt>
                      <c:pt idx="3834">
                        <c:v>383,5</c:v>
                      </c:pt>
                      <c:pt idx="3835">
                        <c:v>383,6</c:v>
                      </c:pt>
                      <c:pt idx="3836">
                        <c:v>383,7</c:v>
                      </c:pt>
                      <c:pt idx="3837">
                        <c:v>383,8</c:v>
                      </c:pt>
                      <c:pt idx="3838">
                        <c:v>383,9</c:v>
                      </c:pt>
                      <c:pt idx="3839">
                        <c:v>384</c:v>
                      </c:pt>
                      <c:pt idx="3840">
                        <c:v>384,1</c:v>
                      </c:pt>
                      <c:pt idx="3841">
                        <c:v>384,2</c:v>
                      </c:pt>
                      <c:pt idx="3842">
                        <c:v>384,3</c:v>
                      </c:pt>
                      <c:pt idx="3843">
                        <c:v>384,4</c:v>
                      </c:pt>
                      <c:pt idx="3844">
                        <c:v>384,5</c:v>
                      </c:pt>
                      <c:pt idx="3845">
                        <c:v>384,6</c:v>
                      </c:pt>
                      <c:pt idx="3846">
                        <c:v>384,7</c:v>
                      </c:pt>
                      <c:pt idx="3847">
                        <c:v>384,8</c:v>
                      </c:pt>
                      <c:pt idx="3848">
                        <c:v>384,9</c:v>
                      </c:pt>
                      <c:pt idx="3849">
                        <c:v>385</c:v>
                      </c:pt>
                      <c:pt idx="3850">
                        <c:v>385,1</c:v>
                      </c:pt>
                      <c:pt idx="3851">
                        <c:v>385,2</c:v>
                      </c:pt>
                      <c:pt idx="3852">
                        <c:v>385,3</c:v>
                      </c:pt>
                      <c:pt idx="3853">
                        <c:v>385,4</c:v>
                      </c:pt>
                      <c:pt idx="3854">
                        <c:v>385,5</c:v>
                      </c:pt>
                      <c:pt idx="3855">
                        <c:v>385,6</c:v>
                      </c:pt>
                      <c:pt idx="3856">
                        <c:v>385,7</c:v>
                      </c:pt>
                      <c:pt idx="3857">
                        <c:v>385,8</c:v>
                      </c:pt>
                      <c:pt idx="3858">
                        <c:v>385,9</c:v>
                      </c:pt>
                      <c:pt idx="3859">
                        <c:v>386</c:v>
                      </c:pt>
                      <c:pt idx="3860">
                        <c:v>386,1</c:v>
                      </c:pt>
                      <c:pt idx="3861">
                        <c:v>386,2</c:v>
                      </c:pt>
                      <c:pt idx="3862">
                        <c:v>386,3</c:v>
                      </c:pt>
                      <c:pt idx="3863">
                        <c:v>386,4</c:v>
                      </c:pt>
                      <c:pt idx="3864">
                        <c:v>386,5</c:v>
                      </c:pt>
                      <c:pt idx="3865">
                        <c:v>386,6</c:v>
                      </c:pt>
                      <c:pt idx="3866">
                        <c:v>386,7</c:v>
                      </c:pt>
                      <c:pt idx="3867">
                        <c:v>386,8</c:v>
                      </c:pt>
                      <c:pt idx="3868">
                        <c:v>386,9</c:v>
                      </c:pt>
                      <c:pt idx="3869">
                        <c:v>387</c:v>
                      </c:pt>
                      <c:pt idx="3870">
                        <c:v>387,1</c:v>
                      </c:pt>
                      <c:pt idx="3871">
                        <c:v>387,2</c:v>
                      </c:pt>
                      <c:pt idx="3872">
                        <c:v>387,3</c:v>
                      </c:pt>
                      <c:pt idx="3873">
                        <c:v>387,4</c:v>
                      </c:pt>
                      <c:pt idx="3874">
                        <c:v>387,5</c:v>
                      </c:pt>
                      <c:pt idx="3875">
                        <c:v>387,6</c:v>
                      </c:pt>
                      <c:pt idx="3876">
                        <c:v>387,7</c:v>
                      </c:pt>
                      <c:pt idx="3877">
                        <c:v>387,8</c:v>
                      </c:pt>
                      <c:pt idx="3878">
                        <c:v>387,9</c:v>
                      </c:pt>
                      <c:pt idx="3879">
                        <c:v>388</c:v>
                      </c:pt>
                      <c:pt idx="3880">
                        <c:v>388,1</c:v>
                      </c:pt>
                      <c:pt idx="3881">
                        <c:v>388,2</c:v>
                      </c:pt>
                      <c:pt idx="3882">
                        <c:v>388,3</c:v>
                      </c:pt>
                      <c:pt idx="3883">
                        <c:v>388,4</c:v>
                      </c:pt>
                      <c:pt idx="3884">
                        <c:v>388,5</c:v>
                      </c:pt>
                      <c:pt idx="3885">
                        <c:v>388,6</c:v>
                      </c:pt>
                      <c:pt idx="3886">
                        <c:v>388,7</c:v>
                      </c:pt>
                      <c:pt idx="3887">
                        <c:v>388,8</c:v>
                      </c:pt>
                      <c:pt idx="3888">
                        <c:v>388,9</c:v>
                      </c:pt>
                      <c:pt idx="3889">
                        <c:v>389</c:v>
                      </c:pt>
                      <c:pt idx="3890">
                        <c:v>389,1</c:v>
                      </c:pt>
                      <c:pt idx="3891">
                        <c:v>389,2</c:v>
                      </c:pt>
                      <c:pt idx="3892">
                        <c:v>389,3</c:v>
                      </c:pt>
                      <c:pt idx="3893">
                        <c:v>389,4</c:v>
                      </c:pt>
                      <c:pt idx="3894">
                        <c:v>389,5</c:v>
                      </c:pt>
                      <c:pt idx="3895">
                        <c:v>389,6</c:v>
                      </c:pt>
                      <c:pt idx="3896">
                        <c:v>389,7</c:v>
                      </c:pt>
                      <c:pt idx="3897">
                        <c:v>389,8</c:v>
                      </c:pt>
                      <c:pt idx="3898">
                        <c:v>389,9</c:v>
                      </c:pt>
                      <c:pt idx="3899">
                        <c:v>390</c:v>
                      </c:pt>
                      <c:pt idx="3900">
                        <c:v>390,1</c:v>
                      </c:pt>
                      <c:pt idx="3901">
                        <c:v>390,2</c:v>
                      </c:pt>
                      <c:pt idx="3902">
                        <c:v>390,3</c:v>
                      </c:pt>
                      <c:pt idx="3903">
                        <c:v>390,4</c:v>
                      </c:pt>
                      <c:pt idx="3904">
                        <c:v>390,5</c:v>
                      </c:pt>
                      <c:pt idx="3905">
                        <c:v>390,6</c:v>
                      </c:pt>
                      <c:pt idx="3906">
                        <c:v>390,7</c:v>
                      </c:pt>
                      <c:pt idx="3907">
                        <c:v>390,8</c:v>
                      </c:pt>
                      <c:pt idx="3908">
                        <c:v>390,9</c:v>
                      </c:pt>
                      <c:pt idx="3909">
                        <c:v>391</c:v>
                      </c:pt>
                      <c:pt idx="3910">
                        <c:v>391,1</c:v>
                      </c:pt>
                      <c:pt idx="3911">
                        <c:v>391,2</c:v>
                      </c:pt>
                      <c:pt idx="3912">
                        <c:v>391,3</c:v>
                      </c:pt>
                      <c:pt idx="3913">
                        <c:v>391,4</c:v>
                      </c:pt>
                      <c:pt idx="3914">
                        <c:v>391,5</c:v>
                      </c:pt>
                      <c:pt idx="3915">
                        <c:v>391,6</c:v>
                      </c:pt>
                      <c:pt idx="3916">
                        <c:v>391,7</c:v>
                      </c:pt>
                      <c:pt idx="3917">
                        <c:v>391,8</c:v>
                      </c:pt>
                      <c:pt idx="3918">
                        <c:v>391,9</c:v>
                      </c:pt>
                      <c:pt idx="3919">
                        <c:v>392</c:v>
                      </c:pt>
                      <c:pt idx="3920">
                        <c:v>392,1</c:v>
                      </c:pt>
                      <c:pt idx="3921">
                        <c:v>392,2</c:v>
                      </c:pt>
                      <c:pt idx="3922">
                        <c:v>392,3</c:v>
                      </c:pt>
                      <c:pt idx="3923">
                        <c:v>392,4</c:v>
                      </c:pt>
                      <c:pt idx="3924">
                        <c:v>392,5</c:v>
                      </c:pt>
                      <c:pt idx="3925">
                        <c:v>392,6</c:v>
                      </c:pt>
                      <c:pt idx="3926">
                        <c:v>392,7</c:v>
                      </c:pt>
                      <c:pt idx="3927">
                        <c:v>392,8</c:v>
                      </c:pt>
                      <c:pt idx="3928">
                        <c:v>392,9</c:v>
                      </c:pt>
                      <c:pt idx="3929">
                        <c:v>393</c:v>
                      </c:pt>
                      <c:pt idx="3930">
                        <c:v>393,1</c:v>
                      </c:pt>
                      <c:pt idx="3931">
                        <c:v>393,2</c:v>
                      </c:pt>
                      <c:pt idx="3932">
                        <c:v>393,3</c:v>
                      </c:pt>
                      <c:pt idx="3933">
                        <c:v>393,4</c:v>
                      </c:pt>
                      <c:pt idx="3934">
                        <c:v>393,5</c:v>
                      </c:pt>
                      <c:pt idx="3935">
                        <c:v>393,6</c:v>
                      </c:pt>
                      <c:pt idx="3936">
                        <c:v>393,7</c:v>
                      </c:pt>
                      <c:pt idx="3937">
                        <c:v>393,8</c:v>
                      </c:pt>
                      <c:pt idx="3938">
                        <c:v>393,9</c:v>
                      </c:pt>
                      <c:pt idx="3939">
                        <c:v>394</c:v>
                      </c:pt>
                      <c:pt idx="3940">
                        <c:v>394,1</c:v>
                      </c:pt>
                      <c:pt idx="3941">
                        <c:v>394,2</c:v>
                      </c:pt>
                      <c:pt idx="3942">
                        <c:v>394,3</c:v>
                      </c:pt>
                      <c:pt idx="3943">
                        <c:v>394,4</c:v>
                      </c:pt>
                      <c:pt idx="3944">
                        <c:v>394,5</c:v>
                      </c:pt>
                      <c:pt idx="3945">
                        <c:v>394,6</c:v>
                      </c:pt>
                      <c:pt idx="3946">
                        <c:v>394,7</c:v>
                      </c:pt>
                      <c:pt idx="3947">
                        <c:v>394,8</c:v>
                      </c:pt>
                      <c:pt idx="3948">
                        <c:v>394,9</c:v>
                      </c:pt>
                      <c:pt idx="3949">
                        <c:v>395</c:v>
                      </c:pt>
                      <c:pt idx="3950">
                        <c:v>395,1</c:v>
                      </c:pt>
                      <c:pt idx="3951">
                        <c:v>395,2</c:v>
                      </c:pt>
                      <c:pt idx="3952">
                        <c:v>395,3</c:v>
                      </c:pt>
                      <c:pt idx="3953">
                        <c:v>395,4</c:v>
                      </c:pt>
                      <c:pt idx="3954">
                        <c:v>395,5</c:v>
                      </c:pt>
                      <c:pt idx="3955">
                        <c:v>395,6</c:v>
                      </c:pt>
                      <c:pt idx="3956">
                        <c:v>395,7</c:v>
                      </c:pt>
                      <c:pt idx="3957">
                        <c:v>395,8</c:v>
                      </c:pt>
                      <c:pt idx="3958">
                        <c:v>395,9</c:v>
                      </c:pt>
                      <c:pt idx="3959">
                        <c:v>396</c:v>
                      </c:pt>
                      <c:pt idx="3960">
                        <c:v>396,1</c:v>
                      </c:pt>
                      <c:pt idx="3961">
                        <c:v>396,2</c:v>
                      </c:pt>
                      <c:pt idx="3962">
                        <c:v>396,3</c:v>
                      </c:pt>
                      <c:pt idx="3963">
                        <c:v>396,4</c:v>
                      </c:pt>
                      <c:pt idx="3964">
                        <c:v>396,5</c:v>
                      </c:pt>
                      <c:pt idx="3965">
                        <c:v>396,6</c:v>
                      </c:pt>
                      <c:pt idx="3966">
                        <c:v>396,7</c:v>
                      </c:pt>
                      <c:pt idx="3967">
                        <c:v>396,8</c:v>
                      </c:pt>
                      <c:pt idx="3968">
                        <c:v>396,9</c:v>
                      </c:pt>
                      <c:pt idx="3969">
                        <c:v>397</c:v>
                      </c:pt>
                      <c:pt idx="3970">
                        <c:v>397,1</c:v>
                      </c:pt>
                      <c:pt idx="3971">
                        <c:v>397,2</c:v>
                      </c:pt>
                      <c:pt idx="3972">
                        <c:v>397,3</c:v>
                      </c:pt>
                      <c:pt idx="3973">
                        <c:v>397,4</c:v>
                      </c:pt>
                      <c:pt idx="3974">
                        <c:v>397,5</c:v>
                      </c:pt>
                      <c:pt idx="3975">
                        <c:v>397,6</c:v>
                      </c:pt>
                      <c:pt idx="3976">
                        <c:v>397,7</c:v>
                      </c:pt>
                      <c:pt idx="3977">
                        <c:v>397,8</c:v>
                      </c:pt>
                      <c:pt idx="3978">
                        <c:v>397,9</c:v>
                      </c:pt>
                      <c:pt idx="3979">
                        <c:v>398</c:v>
                      </c:pt>
                      <c:pt idx="3980">
                        <c:v>398,1</c:v>
                      </c:pt>
                      <c:pt idx="3981">
                        <c:v>398,2</c:v>
                      </c:pt>
                      <c:pt idx="3982">
                        <c:v>398,3</c:v>
                      </c:pt>
                      <c:pt idx="3983">
                        <c:v>398,4</c:v>
                      </c:pt>
                      <c:pt idx="3984">
                        <c:v>398,5</c:v>
                      </c:pt>
                      <c:pt idx="3985">
                        <c:v>398,6</c:v>
                      </c:pt>
                      <c:pt idx="3986">
                        <c:v>398,7</c:v>
                      </c:pt>
                      <c:pt idx="3987">
                        <c:v>398,8</c:v>
                      </c:pt>
                      <c:pt idx="3988">
                        <c:v>398,9</c:v>
                      </c:pt>
                      <c:pt idx="3989">
                        <c:v>399</c:v>
                      </c:pt>
                      <c:pt idx="3990">
                        <c:v>399,1</c:v>
                      </c:pt>
                      <c:pt idx="3991">
                        <c:v>399,2</c:v>
                      </c:pt>
                      <c:pt idx="3992">
                        <c:v>399,3</c:v>
                      </c:pt>
                      <c:pt idx="3993">
                        <c:v>399,4</c:v>
                      </c:pt>
                      <c:pt idx="3994">
                        <c:v>399,5</c:v>
                      </c:pt>
                      <c:pt idx="3995">
                        <c:v>399,6</c:v>
                      </c:pt>
                      <c:pt idx="3996">
                        <c:v>399,7</c:v>
                      </c:pt>
                      <c:pt idx="3997">
                        <c:v>399,8</c:v>
                      </c:pt>
                      <c:pt idx="3998">
                        <c:v>399,9</c:v>
                      </c:pt>
                      <c:pt idx="3999">
                        <c:v>400</c:v>
                      </c:pt>
                      <c:pt idx="4000">
                        <c:v>400,1</c:v>
                      </c:pt>
                      <c:pt idx="4001">
                        <c:v>400,2</c:v>
                      </c:pt>
                      <c:pt idx="4002">
                        <c:v>400,3</c:v>
                      </c:pt>
                      <c:pt idx="4003">
                        <c:v>400,4</c:v>
                      </c:pt>
                      <c:pt idx="4004">
                        <c:v>400,5</c:v>
                      </c:pt>
                      <c:pt idx="4005">
                        <c:v>400,6</c:v>
                      </c:pt>
                      <c:pt idx="4006">
                        <c:v>400,7</c:v>
                      </c:pt>
                      <c:pt idx="4007">
                        <c:v>400,8</c:v>
                      </c:pt>
                      <c:pt idx="4008">
                        <c:v>400,9</c:v>
                      </c:pt>
                      <c:pt idx="4009">
                        <c:v>401</c:v>
                      </c:pt>
                      <c:pt idx="4010">
                        <c:v>401,1</c:v>
                      </c:pt>
                      <c:pt idx="4011">
                        <c:v>401,2</c:v>
                      </c:pt>
                      <c:pt idx="4012">
                        <c:v>401,3</c:v>
                      </c:pt>
                      <c:pt idx="4013">
                        <c:v>401,4</c:v>
                      </c:pt>
                      <c:pt idx="4014">
                        <c:v>401,5</c:v>
                      </c:pt>
                      <c:pt idx="4015">
                        <c:v>401,6</c:v>
                      </c:pt>
                      <c:pt idx="4016">
                        <c:v>401,7</c:v>
                      </c:pt>
                      <c:pt idx="4017">
                        <c:v>401,8</c:v>
                      </c:pt>
                      <c:pt idx="4018">
                        <c:v>401,9</c:v>
                      </c:pt>
                      <c:pt idx="4019">
                        <c:v>402</c:v>
                      </c:pt>
                      <c:pt idx="4020">
                        <c:v>402,1</c:v>
                      </c:pt>
                      <c:pt idx="4021">
                        <c:v>402,2</c:v>
                      </c:pt>
                      <c:pt idx="4022">
                        <c:v>402,3</c:v>
                      </c:pt>
                      <c:pt idx="4023">
                        <c:v>402,4</c:v>
                      </c:pt>
                      <c:pt idx="4024">
                        <c:v>402,5</c:v>
                      </c:pt>
                      <c:pt idx="4025">
                        <c:v>402,6</c:v>
                      </c:pt>
                      <c:pt idx="4026">
                        <c:v>402,7</c:v>
                      </c:pt>
                      <c:pt idx="4027">
                        <c:v>402,8</c:v>
                      </c:pt>
                      <c:pt idx="4028">
                        <c:v>402,9</c:v>
                      </c:pt>
                      <c:pt idx="4029">
                        <c:v>403</c:v>
                      </c:pt>
                      <c:pt idx="4030">
                        <c:v>403,1</c:v>
                      </c:pt>
                      <c:pt idx="4031">
                        <c:v>403,2</c:v>
                      </c:pt>
                      <c:pt idx="4032">
                        <c:v>403,3</c:v>
                      </c:pt>
                      <c:pt idx="4033">
                        <c:v>403,4</c:v>
                      </c:pt>
                      <c:pt idx="4034">
                        <c:v>403,5</c:v>
                      </c:pt>
                      <c:pt idx="4035">
                        <c:v>403,6</c:v>
                      </c:pt>
                      <c:pt idx="4036">
                        <c:v>403,7</c:v>
                      </c:pt>
                      <c:pt idx="4037">
                        <c:v>403,8</c:v>
                      </c:pt>
                      <c:pt idx="4038">
                        <c:v>403,9</c:v>
                      </c:pt>
                      <c:pt idx="4039">
                        <c:v>404</c:v>
                      </c:pt>
                      <c:pt idx="4040">
                        <c:v>404,1</c:v>
                      </c:pt>
                      <c:pt idx="4041">
                        <c:v>404,2</c:v>
                      </c:pt>
                      <c:pt idx="4042">
                        <c:v>404,3</c:v>
                      </c:pt>
                      <c:pt idx="4043">
                        <c:v>404,4</c:v>
                      </c:pt>
                      <c:pt idx="4044">
                        <c:v>404,5</c:v>
                      </c:pt>
                      <c:pt idx="4045">
                        <c:v>404,6</c:v>
                      </c:pt>
                      <c:pt idx="4046">
                        <c:v>404,7</c:v>
                      </c:pt>
                      <c:pt idx="4047">
                        <c:v>404,8</c:v>
                      </c:pt>
                      <c:pt idx="4048">
                        <c:v>404,9</c:v>
                      </c:pt>
                      <c:pt idx="4049">
                        <c:v>405</c:v>
                      </c:pt>
                      <c:pt idx="4050">
                        <c:v>405,1</c:v>
                      </c:pt>
                      <c:pt idx="4051">
                        <c:v>405,2</c:v>
                      </c:pt>
                      <c:pt idx="4052">
                        <c:v>405,3</c:v>
                      </c:pt>
                      <c:pt idx="4053">
                        <c:v>405,4</c:v>
                      </c:pt>
                      <c:pt idx="4054">
                        <c:v>405,5</c:v>
                      </c:pt>
                      <c:pt idx="4055">
                        <c:v>405,6</c:v>
                      </c:pt>
                      <c:pt idx="4056">
                        <c:v>405,7</c:v>
                      </c:pt>
                      <c:pt idx="4057">
                        <c:v>405,8</c:v>
                      </c:pt>
                      <c:pt idx="4058">
                        <c:v>405,9</c:v>
                      </c:pt>
                      <c:pt idx="4059">
                        <c:v>406</c:v>
                      </c:pt>
                      <c:pt idx="4060">
                        <c:v>406,1</c:v>
                      </c:pt>
                      <c:pt idx="4061">
                        <c:v>406,2</c:v>
                      </c:pt>
                      <c:pt idx="4062">
                        <c:v>406,3</c:v>
                      </c:pt>
                      <c:pt idx="4063">
                        <c:v>406,4</c:v>
                      </c:pt>
                      <c:pt idx="4064">
                        <c:v>406,5</c:v>
                      </c:pt>
                      <c:pt idx="4065">
                        <c:v>406,6</c:v>
                      </c:pt>
                      <c:pt idx="4066">
                        <c:v>406,7</c:v>
                      </c:pt>
                      <c:pt idx="4067">
                        <c:v>406,8</c:v>
                      </c:pt>
                      <c:pt idx="4068">
                        <c:v>406,9</c:v>
                      </c:pt>
                      <c:pt idx="4069">
                        <c:v>407</c:v>
                      </c:pt>
                      <c:pt idx="4070">
                        <c:v>407,1</c:v>
                      </c:pt>
                      <c:pt idx="4071">
                        <c:v>407,2</c:v>
                      </c:pt>
                      <c:pt idx="4072">
                        <c:v>407,3</c:v>
                      </c:pt>
                      <c:pt idx="4073">
                        <c:v>407,4</c:v>
                      </c:pt>
                      <c:pt idx="4074">
                        <c:v>407,5</c:v>
                      </c:pt>
                      <c:pt idx="4075">
                        <c:v>407,6</c:v>
                      </c:pt>
                      <c:pt idx="4076">
                        <c:v>407,7</c:v>
                      </c:pt>
                      <c:pt idx="4077">
                        <c:v>407,8</c:v>
                      </c:pt>
                      <c:pt idx="4078">
                        <c:v>407,9</c:v>
                      </c:pt>
                      <c:pt idx="4079">
                        <c:v>408</c:v>
                      </c:pt>
                      <c:pt idx="4080">
                        <c:v>408,1</c:v>
                      </c:pt>
                      <c:pt idx="4081">
                        <c:v>408,2</c:v>
                      </c:pt>
                      <c:pt idx="4082">
                        <c:v>408,3</c:v>
                      </c:pt>
                      <c:pt idx="4083">
                        <c:v>408,4</c:v>
                      </c:pt>
                      <c:pt idx="4084">
                        <c:v>408,5</c:v>
                      </c:pt>
                      <c:pt idx="4085">
                        <c:v>408,6</c:v>
                      </c:pt>
                      <c:pt idx="4086">
                        <c:v>408,7</c:v>
                      </c:pt>
                      <c:pt idx="4087">
                        <c:v>408,8</c:v>
                      </c:pt>
                      <c:pt idx="4088">
                        <c:v>408,9</c:v>
                      </c:pt>
                      <c:pt idx="4089">
                        <c:v>409</c:v>
                      </c:pt>
                      <c:pt idx="4090">
                        <c:v>409,1</c:v>
                      </c:pt>
                      <c:pt idx="4091">
                        <c:v>409,2</c:v>
                      </c:pt>
                      <c:pt idx="4092">
                        <c:v>409,3</c:v>
                      </c:pt>
                      <c:pt idx="4093">
                        <c:v>409,4</c:v>
                      </c:pt>
                      <c:pt idx="4094">
                        <c:v>409,5</c:v>
                      </c:pt>
                      <c:pt idx="4095">
                        <c:v>409,6</c:v>
                      </c:pt>
                      <c:pt idx="4096">
                        <c:v>409,7</c:v>
                      </c:pt>
                      <c:pt idx="4097">
                        <c:v>409,8</c:v>
                      </c:pt>
                      <c:pt idx="4098">
                        <c:v>409,9</c:v>
                      </c:pt>
                      <c:pt idx="4099">
                        <c:v>410</c:v>
                      </c:pt>
                      <c:pt idx="4100">
                        <c:v>410,1</c:v>
                      </c:pt>
                      <c:pt idx="4101">
                        <c:v>410,2</c:v>
                      </c:pt>
                      <c:pt idx="4102">
                        <c:v>410,3</c:v>
                      </c:pt>
                      <c:pt idx="4103">
                        <c:v>410,4</c:v>
                      </c:pt>
                      <c:pt idx="4104">
                        <c:v>410,5</c:v>
                      </c:pt>
                      <c:pt idx="4105">
                        <c:v>410,6</c:v>
                      </c:pt>
                      <c:pt idx="4106">
                        <c:v>410,7</c:v>
                      </c:pt>
                      <c:pt idx="4107">
                        <c:v>410,8</c:v>
                      </c:pt>
                      <c:pt idx="4108">
                        <c:v>410,9</c:v>
                      </c:pt>
                      <c:pt idx="4109">
                        <c:v>411</c:v>
                      </c:pt>
                      <c:pt idx="4110">
                        <c:v>411,1</c:v>
                      </c:pt>
                      <c:pt idx="4111">
                        <c:v>411,2</c:v>
                      </c:pt>
                      <c:pt idx="4112">
                        <c:v>411,3</c:v>
                      </c:pt>
                      <c:pt idx="4113">
                        <c:v>411,4</c:v>
                      </c:pt>
                      <c:pt idx="4114">
                        <c:v>411,5</c:v>
                      </c:pt>
                      <c:pt idx="4115">
                        <c:v>411,6</c:v>
                      </c:pt>
                      <c:pt idx="4116">
                        <c:v>411,7</c:v>
                      </c:pt>
                      <c:pt idx="4117">
                        <c:v>411,8</c:v>
                      </c:pt>
                      <c:pt idx="4118">
                        <c:v>411,9</c:v>
                      </c:pt>
                      <c:pt idx="4119">
                        <c:v>412</c:v>
                      </c:pt>
                      <c:pt idx="4120">
                        <c:v>412,1</c:v>
                      </c:pt>
                      <c:pt idx="4121">
                        <c:v>412,2</c:v>
                      </c:pt>
                      <c:pt idx="4122">
                        <c:v>412,3</c:v>
                      </c:pt>
                      <c:pt idx="4123">
                        <c:v>412,4</c:v>
                      </c:pt>
                      <c:pt idx="4124">
                        <c:v>412,5</c:v>
                      </c:pt>
                      <c:pt idx="4125">
                        <c:v>412,6</c:v>
                      </c:pt>
                      <c:pt idx="4126">
                        <c:v>412,7</c:v>
                      </c:pt>
                      <c:pt idx="4127">
                        <c:v>412,8</c:v>
                      </c:pt>
                      <c:pt idx="4128">
                        <c:v>412,9</c:v>
                      </c:pt>
                      <c:pt idx="4129">
                        <c:v>413</c:v>
                      </c:pt>
                      <c:pt idx="4130">
                        <c:v>413,1</c:v>
                      </c:pt>
                      <c:pt idx="4131">
                        <c:v>413,2</c:v>
                      </c:pt>
                      <c:pt idx="4132">
                        <c:v>413,3</c:v>
                      </c:pt>
                      <c:pt idx="4133">
                        <c:v>413,4</c:v>
                      </c:pt>
                      <c:pt idx="4134">
                        <c:v>413,5</c:v>
                      </c:pt>
                      <c:pt idx="4135">
                        <c:v>413,6</c:v>
                      </c:pt>
                      <c:pt idx="4136">
                        <c:v>413,7</c:v>
                      </c:pt>
                      <c:pt idx="4137">
                        <c:v>413,8</c:v>
                      </c:pt>
                      <c:pt idx="4138">
                        <c:v>413,9</c:v>
                      </c:pt>
                      <c:pt idx="4139">
                        <c:v>414</c:v>
                      </c:pt>
                      <c:pt idx="4140">
                        <c:v>414,1</c:v>
                      </c:pt>
                      <c:pt idx="4141">
                        <c:v>414,2</c:v>
                      </c:pt>
                      <c:pt idx="4142">
                        <c:v>414,3</c:v>
                      </c:pt>
                      <c:pt idx="4143">
                        <c:v>414,4</c:v>
                      </c:pt>
                      <c:pt idx="4144">
                        <c:v>414,5</c:v>
                      </c:pt>
                      <c:pt idx="4145">
                        <c:v>414,6</c:v>
                      </c:pt>
                      <c:pt idx="4146">
                        <c:v>414,7</c:v>
                      </c:pt>
                      <c:pt idx="4147">
                        <c:v>414,8</c:v>
                      </c:pt>
                      <c:pt idx="4148">
                        <c:v>414,9</c:v>
                      </c:pt>
                      <c:pt idx="4149">
                        <c:v>415</c:v>
                      </c:pt>
                      <c:pt idx="4150">
                        <c:v>415,1</c:v>
                      </c:pt>
                      <c:pt idx="4151">
                        <c:v>415,2</c:v>
                      </c:pt>
                      <c:pt idx="4152">
                        <c:v>415,3</c:v>
                      </c:pt>
                      <c:pt idx="4153">
                        <c:v>415,4</c:v>
                      </c:pt>
                      <c:pt idx="4154">
                        <c:v>415,5</c:v>
                      </c:pt>
                      <c:pt idx="4155">
                        <c:v>415,6</c:v>
                      </c:pt>
                      <c:pt idx="4156">
                        <c:v>415,7</c:v>
                      </c:pt>
                      <c:pt idx="4157">
                        <c:v>415,8</c:v>
                      </c:pt>
                      <c:pt idx="4158">
                        <c:v>415,9</c:v>
                      </c:pt>
                      <c:pt idx="4159">
                        <c:v>416</c:v>
                      </c:pt>
                      <c:pt idx="4160">
                        <c:v>416,1</c:v>
                      </c:pt>
                      <c:pt idx="4161">
                        <c:v>416,2</c:v>
                      </c:pt>
                      <c:pt idx="4162">
                        <c:v>416,3</c:v>
                      </c:pt>
                      <c:pt idx="4163">
                        <c:v>416,4</c:v>
                      </c:pt>
                      <c:pt idx="4164">
                        <c:v>416,5</c:v>
                      </c:pt>
                      <c:pt idx="4165">
                        <c:v>416,6</c:v>
                      </c:pt>
                      <c:pt idx="4166">
                        <c:v>416,7</c:v>
                      </c:pt>
                      <c:pt idx="4167">
                        <c:v>416,8</c:v>
                      </c:pt>
                      <c:pt idx="4168">
                        <c:v>416,9</c:v>
                      </c:pt>
                      <c:pt idx="4169">
                        <c:v>417</c:v>
                      </c:pt>
                      <c:pt idx="4170">
                        <c:v>417,1</c:v>
                      </c:pt>
                      <c:pt idx="4171">
                        <c:v>417,2</c:v>
                      </c:pt>
                      <c:pt idx="4172">
                        <c:v>417,3</c:v>
                      </c:pt>
                      <c:pt idx="4173">
                        <c:v>417,4</c:v>
                      </c:pt>
                      <c:pt idx="4174">
                        <c:v>417,5</c:v>
                      </c:pt>
                      <c:pt idx="4175">
                        <c:v>417,6</c:v>
                      </c:pt>
                      <c:pt idx="4176">
                        <c:v>417,7</c:v>
                      </c:pt>
                      <c:pt idx="4177">
                        <c:v>417,8</c:v>
                      </c:pt>
                      <c:pt idx="4178">
                        <c:v>417,9</c:v>
                      </c:pt>
                      <c:pt idx="4179">
                        <c:v>418</c:v>
                      </c:pt>
                      <c:pt idx="4180">
                        <c:v>418,1</c:v>
                      </c:pt>
                      <c:pt idx="4181">
                        <c:v>418,2</c:v>
                      </c:pt>
                      <c:pt idx="4182">
                        <c:v>418,3</c:v>
                      </c:pt>
                      <c:pt idx="4183">
                        <c:v>418,4</c:v>
                      </c:pt>
                      <c:pt idx="4184">
                        <c:v>418,5</c:v>
                      </c:pt>
                      <c:pt idx="4185">
                        <c:v>418,6</c:v>
                      </c:pt>
                      <c:pt idx="4186">
                        <c:v>418,7</c:v>
                      </c:pt>
                      <c:pt idx="4187">
                        <c:v>418,8</c:v>
                      </c:pt>
                      <c:pt idx="4188">
                        <c:v>418,9</c:v>
                      </c:pt>
                      <c:pt idx="4189">
                        <c:v>419</c:v>
                      </c:pt>
                      <c:pt idx="4190">
                        <c:v>419,1</c:v>
                      </c:pt>
                      <c:pt idx="4191">
                        <c:v>419,2</c:v>
                      </c:pt>
                      <c:pt idx="4192">
                        <c:v>419,3</c:v>
                      </c:pt>
                      <c:pt idx="4193">
                        <c:v>419,4</c:v>
                      </c:pt>
                      <c:pt idx="4194">
                        <c:v>419,5</c:v>
                      </c:pt>
                      <c:pt idx="4195">
                        <c:v>419,6</c:v>
                      </c:pt>
                      <c:pt idx="4196">
                        <c:v>419,7</c:v>
                      </c:pt>
                      <c:pt idx="4197">
                        <c:v>419,8</c:v>
                      </c:pt>
                      <c:pt idx="4198">
                        <c:v>419,9</c:v>
                      </c:pt>
                      <c:pt idx="4199">
                        <c:v>420</c:v>
                      </c:pt>
                      <c:pt idx="4200">
                        <c:v>420,1</c:v>
                      </c:pt>
                      <c:pt idx="4201">
                        <c:v>420,2</c:v>
                      </c:pt>
                      <c:pt idx="4202">
                        <c:v>420,3</c:v>
                      </c:pt>
                      <c:pt idx="4203">
                        <c:v>420,4</c:v>
                      </c:pt>
                      <c:pt idx="4204">
                        <c:v>420,5</c:v>
                      </c:pt>
                      <c:pt idx="4205">
                        <c:v>420,6</c:v>
                      </c:pt>
                      <c:pt idx="4206">
                        <c:v>420,7</c:v>
                      </c:pt>
                      <c:pt idx="4207">
                        <c:v>420,8</c:v>
                      </c:pt>
                      <c:pt idx="4208">
                        <c:v>420,9</c:v>
                      </c:pt>
                      <c:pt idx="4209">
                        <c:v>421</c:v>
                      </c:pt>
                      <c:pt idx="4210">
                        <c:v>421,1</c:v>
                      </c:pt>
                      <c:pt idx="4211">
                        <c:v>421,2</c:v>
                      </c:pt>
                      <c:pt idx="4212">
                        <c:v>421,3</c:v>
                      </c:pt>
                      <c:pt idx="4213">
                        <c:v>421,4</c:v>
                      </c:pt>
                      <c:pt idx="4214">
                        <c:v>421,5</c:v>
                      </c:pt>
                      <c:pt idx="4215">
                        <c:v>421,6</c:v>
                      </c:pt>
                      <c:pt idx="4216">
                        <c:v>421,7</c:v>
                      </c:pt>
                      <c:pt idx="4217">
                        <c:v>421,8</c:v>
                      </c:pt>
                      <c:pt idx="4218">
                        <c:v>421,9</c:v>
                      </c:pt>
                      <c:pt idx="4219">
                        <c:v>422</c:v>
                      </c:pt>
                      <c:pt idx="4220">
                        <c:v>422,1</c:v>
                      </c:pt>
                      <c:pt idx="4221">
                        <c:v>422,2</c:v>
                      </c:pt>
                      <c:pt idx="4222">
                        <c:v>422,3</c:v>
                      </c:pt>
                      <c:pt idx="4223">
                        <c:v>422,4</c:v>
                      </c:pt>
                      <c:pt idx="4224">
                        <c:v>422,5</c:v>
                      </c:pt>
                      <c:pt idx="4225">
                        <c:v>422,6</c:v>
                      </c:pt>
                      <c:pt idx="4226">
                        <c:v>422,7</c:v>
                      </c:pt>
                      <c:pt idx="4227">
                        <c:v>422,8</c:v>
                      </c:pt>
                      <c:pt idx="4228">
                        <c:v>422,9</c:v>
                      </c:pt>
                      <c:pt idx="4229">
                        <c:v>423</c:v>
                      </c:pt>
                      <c:pt idx="4230">
                        <c:v>423,1</c:v>
                      </c:pt>
                      <c:pt idx="4231">
                        <c:v>423,2</c:v>
                      </c:pt>
                      <c:pt idx="4232">
                        <c:v>423,3</c:v>
                      </c:pt>
                      <c:pt idx="4233">
                        <c:v>423,4</c:v>
                      </c:pt>
                      <c:pt idx="4234">
                        <c:v>423,5</c:v>
                      </c:pt>
                      <c:pt idx="4235">
                        <c:v>423,6</c:v>
                      </c:pt>
                      <c:pt idx="4236">
                        <c:v>423,7</c:v>
                      </c:pt>
                      <c:pt idx="4237">
                        <c:v>423,8</c:v>
                      </c:pt>
                      <c:pt idx="4238">
                        <c:v>423,9</c:v>
                      </c:pt>
                      <c:pt idx="4239">
                        <c:v>424</c:v>
                      </c:pt>
                      <c:pt idx="4240">
                        <c:v>424,1</c:v>
                      </c:pt>
                      <c:pt idx="4241">
                        <c:v>424,2</c:v>
                      </c:pt>
                      <c:pt idx="4242">
                        <c:v>424,3</c:v>
                      </c:pt>
                      <c:pt idx="4243">
                        <c:v>424,4</c:v>
                      </c:pt>
                      <c:pt idx="4244">
                        <c:v>424,5</c:v>
                      </c:pt>
                      <c:pt idx="4245">
                        <c:v>424,6</c:v>
                      </c:pt>
                      <c:pt idx="4246">
                        <c:v>424,7</c:v>
                      </c:pt>
                      <c:pt idx="4247">
                        <c:v>424,8</c:v>
                      </c:pt>
                      <c:pt idx="4248">
                        <c:v>424,9</c:v>
                      </c:pt>
                      <c:pt idx="4249">
                        <c:v>425</c:v>
                      </c:pt>
                      <c:pt idx="4250">
                        <c:v>425,1</c:v>
                      </c:pt>
                      <c:pt idx="4251">
                        <c:v>425,2</c:v>
                      </c:pt>
                      <c:pt idx="4252">
                        <c:v>425,3</c:v>
                      </c:pt>
                      <c:pt idx="4253">
                        <c:v>425,4</c:v>
                      </c:pt>
                      <c:pt idx="4254">
                        <c:v>425,5</c:v>
                      </c:pt>
                      <c:pt idx="4255">
                        <c:v>425,6</c:v>
                      </c:pt>
                      <c:pt idx="4256">
                        <c:v>425,7</c:v>
                      </c:pt>
                      <c:pt idx="4257">
                        <c:v>425,8</c:v>
                      </c:pt>
                      <c:pt idx="4258">
                        <c:v>425,9</c:v>
                      </c:pt>
                      <c:pt idx="4259">
                        <c:v>426</c:v>
                      </c:pt>
                      <c:pt idx="4260">
                        <c:v>426,1</c:v>
                      </c:pt>
                      <c:pt idx="4261">
                        <c:v>426,2</c:v>
                      </c:pt>
                      <c:pt idx="4262">
                        <c:v>426,3</c:v>
                      </c:pt>
                      <c:pt idx="4263">
                        <c:v>426,4</c:v>
                      </c:pt>
                      <c:pt idx="4264">
                        <c:v>426,5</c:v>
                      </c:pt>
                      <c:pt idx="4265">
                        <c:v>426,6</c:v>
                      </c:pt>
                      <c:pt idx="4266">
                        <c:v>426,7</c:v>
                      </c:pt>
                      <c:pt idx="4267">
                        <c:v>426,8</c:v>
                      </c:pt>
                      <c:pt idx="4268">
                        <c:v>426,9</c:v>
                      </c:pt>
                      <c:pt idx="4269">
                        <c:v>427</c:v>
                      </c:pt>
                      <c:pt idx="4270">
                        <c:v>427,1</c:v>
                      </c:pt>
                      <c:pt idx="4271">
                        <c:v>427,2</c:v>
                      </c:pt>
                      <c:pt idx="4272">
                        <c:v>427,3</c:v>
                      </c:pt>
                      <c:pt idx="4273">
                        <c:v>427,4</c:v>
                      </c:pt>
                      <c:pt idx="4274">
                        <c:v>427,5</c:v>
                      </c:pt>
                      <c:pt idx="4275">
                        <c:v>427,6</c:v>
                      </c:pt>
                      <c:pt idx="4276">
                        <c:v>427,7</c:v>
                      </c:pt>
                      <c:pt idx="4277">
                        <c:v>427,8</c:v>
                      </c:pt>
                      <c:pt idx="4278">
                        <c:v>427,9</c:v>
                      </c:pt>
                      <c:pt idx="4279">
                        <c:v>428</c:v>
                      </c:pt>
                      <c:pt idx="4280">
                        <c:v>428,1</c:v>
                      </c:pt>
                      <c:pt idx="4281">
                        <c:v>428,2</c:v>
                      </c:pt>
                      <c:pt idx="4282">
                        <c:v>428,3</c:v>
                      </c:pt>
                      <c:pt idx="4283">
                        <c:v>428,4</c:v>
                      </c:pt>
                      <c:pt idx="4284">
                        <c:v>428,5</c:v>
                      </c:pt>
                      <c:pt idx="4285">
                        <c:v>428,6</c:v>
                      </c:pt>
                      <c:pt idx="4286">
                        <c:v>428,7</c:v>
                      </c:pt>
                      <c:pt idx="4287">
                        <c:v>428,8</c:v>
                      </c:pt>
                      <c:pt idx="4288">
                        <c:v>428,9</c:v>
                      </c:pt>
                      <c:pt idx="4289">
                        <c:v>429</c:v>
                      </c:pt>
                      <c:pt idx="4290">
                        <c:v>429,1</c:v>
                      </c:pt>
                      <c:pt idx="4291">
                        <c:v>429,2</c:v>
                      </c:pt>
                      <c:pt idx="4292">
                        <c:v>429,3</c:v>
                      </c:pt>
                      <c:pt idx="4293">
                        <c:v>429,4</c:v>
                      </c:pt>
                      <c:pt idx="4294">
                        <c:v>429,5</c:v>
                      </c:pt>
                      <c:pt idx="4295">
                        <c:v>429,6</c:v>
                      </c:pt>
                      <c:pt idx="4296">
                        <c:v>429,7</c:v>
                      </c:pt>
                      <c:pt idx="4297">
                        <c:v>429,8</c:v>
                      </c:pt>
                      <c:pt idx="4298">
                        <c:v>429,9</c:v>
                      </c:pt>
                      <c:pt idx="4299">
                        <c:v>430</c:v>
                      </c:pt>
                      <c:pt idx="4300">
                        <c:v>430,1</c:v>
                      </c:pt>
                      <c:pt idx="4301">
                        <c:v>430,2</c:v>
                      </c:pt>
                      <c:pt idx="4302">
                        <c:v>430,3</c:v>
                      </c:pt>
                      <c:pt idx="4303">
                        <c:v>430,4</c:v>
                      </c:pt>
                      <c:pt idx="4304">
                        <c:v>430,5</c:v>
                      </c:pt>
                      <c:pt idx="4305">
                        <c:v>430,6</c:v>
                      </c:pt>
                      <c:pt idx="4306">
                        <c:v>430,7</c:v>
                      </c:pt>
                      <c:pt idx="4307">
                        <c:v>430,8</c:v>
                      </c:pt>
                      <c:pt idx="4308">
                        <c:v>430,9</c:v>
                      </c:pt>
                      <c:pt idx="4309">
                        <c:v>431</c:v>
                      </c:pt>
                      <c:pt idx="4310">
                        <c:v>431,1</c:v>
                      </c:pt>
                      <c:pt idx="4311">
                        <c:v>431,2</c:v>
                      </c:pt>
                      <c:pt idx="4312">
                        <c:v>431,3</c:v>
                      </c:pt>
                      <c:pt idx="4313">
                        <c:v>431,4</c:v>
                      </c:pt>
                      <c:pt idx="4314">
                        <c:v>431,5</c:v>
                      </c:pt>
                      <c:pt idx="4315">
                        <c:v>431,6</c:v>
                      </c:pt>
                      <c:pt idx="4316">
                        <c:v>431,7</c:v>
                      </c:pt>
                      <c:pt idx="4317">
                        <c:v>431,8</c:v>
                      </c:pt>
                      <c:pt idx="4318">
                        <c:v>431,9</c:v>
                      </c:pt>
                      <c:pt idx="4319">
                        <c:v>432</c:v>
                      </c:pt>
                      <c:pt idx="4320">
                        <c:v>432,1</c:v>
                      </c:pt>
                      <c:pt idx="4321">
                        <c:v>432,2</c:v>
                      </c:pt>
                      <c:pt idx="4322">
                        <c:v>432,3</c:v>
                      </c:pt>
                      <c:pt idx="4323">
                        <c:v>432,4</c:v>
                      </c:pt>
                      <c:pt idx="4324">
                        <c:v>432,5</c:v>
                      </c:pt>
                      <c:pt idx="4325">
                        <c:v>432,6</c:v>
                      </c:pt>
                      <c:pt idx="4326">
                        <c:v>432,7</c:v>
                      </c:pt>
                      <c:pt idx="4327">
                        <c:v>432,8</c:v>
                      </c:pt>
                      <c:pt idx="4328">
                        <c:v>432,9</c:v>
                      </c:pt>
                      <c:pt idx="4329">
                        <c:v>433</c:v>
                      </c:pt>
                      <c:pt idx="4330">
                        <c:v>433,1</c:v>
                      </c:pt>
                      <c:pt idx="4331">
                        <c:v>433,2</c:v>
                      </c:pt>
                      <c:pt idx="4332">
                        <c:v>433,3</c:v>
                      </c:pt>
                      <c:pt idx="4333">
                        <c:v>433,4</c:v>
                      </c:pt>
                      <c:pt idx="4334">
                        <c:v>433,5</c:v>
                      </c:pt>
                      <c:pt idx="4335">
                        <c:v>433,6</c:v>
                      </c:pt>
                      <c:pt idx="4336">
                        <c:v>433,7</c:v>
                      </c:pt>
                      <c:pt idx="4337">
                        <c:v>433,8</c:v>
                      </c:pt>
                      <c:pt idx="4338">
                        <c:v>433,9</c:v>
                      </c:pt>
                      <c:pt idx="4339">
                        <c:v>434</c:v>
                      </c:pt>
                      <c:pt idx="4340">
                        <c:v>434,1</c:v>
                      </c:pt>
                      <c:pt idx="4341">
                        <c:v>434,2</c:v>
                      </c:pt>
                      <c:pt idx="4342">
                        <c:v>434,3</c:v>
                      </c:pt>
                      <c:pt idx="4343">
                        <c:v>434,4</c:v>
                      </c:pt>
                      <c:pt idx="4344">
                        <c:v>434,5</c:v>
                      </c:pt>
                      <c:pt idx="4345">
                        <c:v>434,6</c:v>
                      </c:pt>
                      <c:pt idx="4346">
                        <c:v>434,7</c:v>
                      </c:pt>
                      <c:pt idx="4347">
                        <c:v>434,8</c:v>
                      </c:pt>
                      <c:pt idx="4348">
                        <c:v>434,9</c:v>
                      </c:pt>
                      <c:pt idx="4349">
                        <c:v>435</c:v>
                      </c:pt>
                      <c:pt idx="4350">
                        <c:v>435,1</c:v>
                      </c:pt>
                      <c:pt idx="4351">
                        <c:v>435,2</c:v>
                      </c:pt>
                      <c:pt idx="4352">
                        <c:v>435,3</c:v>
                      </c:pt>
                      <c:pt idx="4353">
                        <c:v>435,4</c:v>
                      </c:pt>
                      <c:pt idx="4354">
                        <c:v>435,5</c:v>
                      </c:pt>
                      <c:pt idx="4355">
                        <c:v>435,6</c:v>
                      </c:pt>
                      <c:pt idx="4356">
                        <c:v>435,7</c:v>
                      </c:pt>
                      <c:pt idx="4357">
                        <c:v>435,8</c:v>
                      </c:pt>
                      <c:pt idx="4358">
                        <c:v>435,9</c:v>
                      </c:pt>
                      <c:pt idx="4359">
                        <c:v>436</c:v>
                      </c:pt>
                      <c:pt idx="4360">
                        <c:v>436,1</c:v>
                      </c:pt>
                      <c:pt idx="4361">
                        <c:v>436,2</c:v>
                      </c:pt>
                      <c:pt idx="4362">
                        <c:v>436,3</c:v>
                      </c:pt>
                      <c:pt idx="4363">
                        <c:v>436,4</c:v>
                      </c:pt>
                      <c:pt idx="4364">
                        <c:v>436,5</c:v>
                      </c:pt>
                      <c:pt idx="4365">
                        <c:v>436,6</c:v>
                      </c:pt>
                      <c:pt idx="4366">
                        <c:v>436,7</c:v>
                      </c:pt>
                      <c:pt idx="4367">
                        <c:v>436,8</c:v>
                      </c:pt>
                      <c:pt idx="4368">
                        <c:v>436,9</c:v>
                      </c:pt>
                      <c:pt idx="4369">
                        <c:v>437</c:v>
                      </c:pt>
                      <c:pt idx="4370">
                        <c:v>437,1</c:v>
                      </c:pt>
                      <c:pt idx="4371">
                        <c:v>437,2</c:v>
                      </c:pt>
                      <c:pt idx="4372">
                        <c:v>437,3</c:v>
                      </c:pt>
                      <c:pt idx="4373">
                        <c:v>437,4</c:v>
                      </c:pt>
                      <c:pt idx="4374">
                        <c:v>437,5</c:v>
                      </c:pt>
                      <c:pt idx="4375">
                        <c:v>437,6</c:v>
                      </c:pt>
                      <c:pt idx="4376">
                        <c:v>437,7</c:v>
                      </c:pt>
                      <c:pt idx="4377">
                        <c:v>437,8</c:v>
                      </c:pt>
                      <c:pt idx="4378">
                        <c:v>437,9</c:v>
                      </c:pt>
                      <c:pt idx="4379">
                        <c:v>438</c:v>
                      </c:pt>
                      <c:pt idx="4380">
                        <c:v>438,1</c:v>
                      </c:pt>
                      <c:pt idx="4381">
                        <c:v>438,2</c:v>
                      </c:pt>
                      <c:pt idx="4382">
                        <c:v>438,3</c:v>
                      </c:pt>
                      <c:pt idx="4383">
                        <c:v>438,4</c:v>
                      </c:pt>
                      <c:pt idx="4384">
                        <c:v>438,5</c:v>
                      </c:pt>
                      <c:pt idx="4385">
                        <c:v>438,6</c:v>
                      </c:pt>
                      <c:pt idx="4386">
                        <c:v>438,7</c:v>
                      </c:pt>
                      <c:pt idx="4387">
                        <c:v>438,8</c:v>
                      </c:pt>
                      <c:pt idx="4388">
                        <c:v>438,9</c:v>
                      </c:pt>
                      <c:pt idx="4389">
                        <c:v>439</c:v>
                      </c:pt>
                      <c:pt idx="4390">
                        <c:v>439,1</c:v>
                      </c:pt>
                      <c:pt idx="4391">
                        <c:v>439,2</c:v>
                      </c:pt>
                      <c:pt idx="4392">
                        <c:v>439,3</c:v>
                      </c:pt>
                      <c:pt idx="4393">
                        <c:v>439,4</c:v>
                      </c:pt>
                      <c:pt idx="4394">
                        <c:v>439,5</c:v>
                      </c:pt>
                      <c:pt idx="4395">
                        <c:v>439,6</c:v>
                      </c:pt>
                      <c:pt idx="4396">
                        <c:v>439,7</c:v>
                      </c:pt>
                      <c:pt idx="4397">
                        <c:v>439,8</c:v>
                      </c:pt>
                      <c:pt idx="4398">
                        <c:v>439,9</c:v>
                      </c:pt>
                      <c:pt idx="4399">
                        <c:v>440</c:v>
                      </c:pt>
                      <c:pt idx="4400">
                        <c:v>440,1</c:v>
                      </c:pt>
                      <c:pt idx="4401">
                        <c:v>440,2</c:v>
                      </c:pt>
                      <c:pt idx="4402">
                        <c:v>440,3</c:v>
                      </c:pt>
                      <c:pt idx="4403">
                        <c:v>440,4</c:v>
                      </c:pt>
                      <c:pt idx="4404">
                        <c:v>440,5</c:v>
                      </c:pt>
                      <c:pt idx="4405">
                        <c:v>440,6</c:v>
                      </c:pt>
                      <c:pt idx="4406">
                        <c:v>440,7</c:v>
                      </c:pt>
                      <c:pt idx="4407">
                        <c:v>440,8</c:v>
                      </c:pt>
                      <c:pt idx="4408">
                        <c:v>440,9</c:v>
                      </c:pt>
                      <c:pt idx="4409">
                        <c:v>441</c:v>
                      </c:pt>
                      <c:pt idx="4410">
                        <c:v>441,1</c:v>
                      </c:pt>
                      <c:pt idx="4411">
                        <c:v>441,2</c:v>
                      </c:pt>
                      <c:pt idx="4412">
                        <c:v>441,3</c:v>
                      </c:pt>
                      <c:pt idx="4413">
                        <c:v>441,4</c:v>
                      </c:pt>
                      <c:pt idx="4414">
                        <c:v>441,5</c:v>
                      </c:pt>
                      <c:pt idx="4415">
                        <c:v>441,6</c:v>
                      </c:pt>
                      <c:pt idx="4416">
                        <c:v>441,7</c:v>
                      </c:pt>
                      <c:pt idx="4417">
                        <c:v>441,8</c:v>
                      </c:pt>
                      <c:pt idx="4418">
                        <c:v>441,9</c:v>
                      </c:pt>
                      <c:pt idx="4419">
                        <c:v>442</c:v>
                      </c:pt>
                      <c:pt idx="4420">
                        <c:v>442,1</c:v>
                      </c:pt>
                      <c:pt idx="4421">
                        <c:v>442,2</c:v>
                      </c:pt>
                      <c:pt idx="4422">
                        <c:v>442,3</c:v>
                      </c:pt>
                      <c:pt idx="4423">
                        <c:v>442,4</c:v>
                      </c:pt>
                      <c:pt idx="4424">
                        <c:v>442,5</c:v>
                      </c:pt>
                      <c:pt idx="4425">
                        <c:v>442,6</c:v>
                      </c:pt>
                      <c:pt idx="4426">
                        <c:v>442,7</c:v>
                      </c:pt>
                      <c:pt idx="4427">
                        <c:v>442,8</c:v>
                      </c:pt>
                      <c:pt idx="4428">
                        <c:v>442,9</c:v>
                      </c:pt>
                      <c:pt idx="4429">
                        <c:v>443</c:v>
                      </c:pt>
                      <c:pt idx="4430">
                        <c:v>443,1</c:v>
                      </c:pt>
                      <c:pt idx="4431">
                        <c:v>443,2</c:v>
                      </c:pt>
                      <c:pt idx="4432">
                        <c:v>443,3</c:v>
                      </c:pt>
                      <c:pt idx="4433">
                        <c:v>443,4</c:v>
                      </c:pt>
                      <c:pt idx="4434">
                        <c:v>443,5</c:v>
                      </c:pt>
                      <c:pt idx="4435">
                        <c:v>443,6</c:v>
                      </c:pt>
                      <c:pt idx="4436">
                        <c:v>443,7</c:v>
                      </c:pt>
                      <c:pt idx="4437">
                        <c:v>443,8</c:v>
                      </c:pt>
                      <c:pt idx="4438">
                        <c:v>443,9</c:v>
                      </c:pt>
                      <c:pt idx="4439">
                        <c:v>444</c:v>
                      </c:pt>
                      <c:pt idx="4440">
                        <c:v>444,1</c:v>
                      </c:pt>
                      <c:pt idx="4441">
                        <c:v>444,2</c:v>
                      </c:pt>
                      <c:pt idx="4442">
                        <c:v>444,3</c:v>
                      </c:pt>
                      <c:pt idx="4443">
                        <c:v>444,4</c:v>
                      </c:pt>
                      <c:pt idx="4444">
                        <c:v>444,5</c:v>
                      </c:pt>
                      <c:pt idx="4445">
                        <c:v>444,6</c:v>
                      </c:pt>
                      <c:pt idx="4446">
                        <c:v>444,7</c:v>
                      </c:pt>
                      <c:pt idx="4447">
                        <c:v>444,8</c:v>
                      </c:pt>
                      <c:pt idx="4448">
                        <c:v>444,9</c:v>
                      </c:pt>
                      <c:pt idx="4449">
                        <c:v>445</c:v>
                      </c:pt>
                      <c:pt idx="4450">
                        <c:v>445,1</c:v>
                      </c:pt>
                      <c:pt idx="4451">
                        <c:v>445,2</c:v>
                      </c:pt>
                      <c:pt idx="4452">
                        <c:v>445,3</c:v>
                      </c:pt>
                      <c:pt idx="4453">
                        <c:v>445,4</c:v>
                      </c:pt>
                      <c:pt idx="4454">
                        <c:v>445,5</c:v>
                      </c:pt>
                      <c:pt idx="4455">
                        <c:v>445,6</c:v>
                      </c:pt>
                      <c:pt idx="4456">
                        <c:v>445,7</c:v>
                      </c:pt>
                      <c:pt idx="4457">
                        <c:v>445,8</c:v>
                      </c:pt>
                      <c:pt idx="4458">
                        <c:v>445,9</c:v>
                      </c:pt>
                      <c:pt idx="4459">
                        <c:v>446</c:v>
                      </c:pt>
                      <c:pt idx="4460">
                        <c:v>446,1</c:v>
                      </c:pt>
                      <c:pt idx="4461">
                        <c:v>446,2</c:v>
                      </c:pt>
                      <c:pt idx="4462">
                        <c:v>446,3</c:v>
                      </c:pt>
                      <c:pt idx="4463">
                        <c:v>446,4</c:v>
                      </c:pt>
                      <c:pt idx="4464">
                        <c:v>446,5</c:v>
                      </c:pt>
                      <c:pt idx="4465">
                        <c:v>446,6</c:v>
                      </c:pt>
                      <c:pt idx="4466">
                        <c:v>446,7</c:v>
                      </c:pt>
                      <c:pt idx="4467">
                        <c:v>446,8</c:v>
                      </c:pt>
                      <c:pt idx="4468">
                        <c:v>446,9</c:v>
                      </c:pt>
                      <c:pt idx="4469">
                        <c:v>447</c:v>
                      </c:pt>
                      <c:pt idx="4470">
                        <c:v>447,1</c:v>
                      </c:pt>
                      <c:pt idx="4471">
                        <c:v>447,2</c:v>
                      </c:pt>
                      <c:pt idx="4472">
                        <c:v>447,3</c:v>
                      </c:pt>
                      <c:pt idx="4473">
                        <c:v>447,4</c:v>
                      </c:pt>
                      <c:pt idx="4474">
                        <c:v>447,5</c:v>
                      </c:pt>
                      <c:pt idx="4475">
                        <c:v>447,6</c:v>
                      </c:pt>
                      <c:pt idx="4476">
                        <c:v>447,7</c:v>
                      </c:pt>
                      <c:pt idx="4477">
                        <c:v>447,8</c:v>
                      </c:pt>
                      <c:pt idx="4478">
                        <c:v>447,9</c:v>
                      </c:pt>
                      <c:pt idx="4479">
                        <c:v>448</c:v>
                      </c:pt>
                      <c:pt idx="4480">
                        <c:v>448,1</c:v>
                      </c:pt>
                      <c:pt idx="4481">
                        <c:v>448,2</c:v>
                      </c:pt>
                      <c:pt idx="4482">
                        <c:v>448,3</c:v>
                      </c:pt>
                      <c:pt idx="4483">
                        <c:v>448,4</c:v>
                      </c:pt>
                      <c:pt idx="4484">
                        <c:v>448,5</c:v>
                      </c:pt>
                      <c:pt idx="4485">
                        <c:v>448,6</c:v>
                      </c:pt>
                      <c:pt idx="4486">
                        <c:v>448,7</c:v>
                      </c:pt>
                      <c:pt idx="4487">
                        <c:v>448,8</c:v>
                      </c:pt>
                      <c:pt idx="4488">
                        <c:v>448,9</c:v>
                      </c:pt>
                      <c:pt idx="4489">
                        <c:v>449</c:v>
                      </c:pt>
                      <c:pt idx="4490">
                        <c:v>449,1</c:v>
                      </c:pt>
                      <c:pt idx="4491">
                        <c:v>449,2</c:v>
                      </c:pt>
                      <c:pt idx="4492">
                        <c:v>449,3</c:v>
                      </c:pt>
                      <c:pt idx="4493">
                        <c:v>449,4</c:v>
                      </c:pt>
                      <c:pt idx="4494">
                        <c:v>449,5</c:v>
                      </c:pt>
                      <c:pt idx="4495">
                        <c:v>449,6</c:v>
                      </c:pt>
                      <c:pt idx="4496">
                        <c:v>449,7</c:v>
                      </c:pt>
                      <c:pt idx="4497">
                        <c:v>449,8</c:v>
                      </c:pt>
                      <c:pt idx="4498">
                        <c:v>449,9</c:v>
                      </c:pt>
                      <c:pt idx="4499">
                        <c:v>450</c:v>
                      </c:pt>
                      <c:pt idx="4500">
                        <c:v>450,1</c:v>
                      </c:pt>
                      <c:pt idx="4501">
                        <c:v>450,2</c:v>
                      </c:pt>
                      <c:pt idx="4502">
                        <c:v>450,3</c:v>
                      </c:pt>
                      <c:pt idx="4503">
                        <c:v>450,4</c:v>
                      </c:pt>
                      <c:pt idx="4504">
                        <c:v>450,5</c:v>
                      </c:pt>
                      <c:pt idx="4505">
                        <c:v>450,6</c:v>
                      </c:pt>
                      <c:pt idx="4506">
                        <c:v>450,7</c:v>
                      </c:pt>
                      <c:pt idx="4507">
                        <c:v>450,8</c:v>
                      </c:pt>
                      <c:pt idx="4508">
                        <c:v>450,9</c:v>
                      </c:pt>
                      <c:pt idx="4509">
                        <c:v>451</c:v>
                      </c:pt>
                      <c:pt idx="4510">
                        <c:v>451,1</c:v>
                      </c:pt>
                      <c:pt idx="4511">
                        <c:v>451,2</c:v>
                      </c:pt>
                      <c:pt idx="4512">
                        <c:v>451,3</c:v>
                      </c:pt>
                      <c:pt idx="4513">
                        <c:v>451,4</c:v>
                      </c:pt>
                      <c:pt idx="4514">
                        <c:v>451,5</c:v>
                      </c:pt>
                      <c:pt idx="4515">
                        <c:v>451,6</c:v>
                      </c:pt>
                      <c:pt idx="4516">
                        <c:v>451,7</c:v>
                      </c:pt>
                      <c:pt idx="4517">
                        <c:v>451,8</c:v>
                      </c:pt>
                      <c:pt idx="4518">
                        <c:v>451,9</c:v>
                      </c:pt>
                      <c:pt idx="4519">
                        <c:v>452</c:v>
                      </c:pt>
                      <c:pt idx="4520">
                        <c:v>452,1</c:v>
                      </c:pt>
                      <c:pt idx="4521">
                        <c:v>452,2</c:v>
                      </c:pt>
                      <c:pt idx="4522">
                        <c:v>452,3</c:v>
                      </c:pt>
                      <c:pt idx="4523">
                        <c:v>452,4</c:v>
                      </c:pt>
                      <c:pt idx="4524">
                        <c:v>452,5</c:v>
                      </c:pt>
                      <c:pt idx="4525">
                        <c:v>452,6</c:v>
                      </c:pt>
                      <c:pt idx="4526">
                        <c:v>452,7</c:v>
                      </c:pt>
                      <c:pt idx="4527">
                        <c:v>452,8</c:v>
                      </c:pt>
                      <c:pt idx="4528">
                        <c:v>452,9</c:v>
                      </c:pt>
                      <c:pt idx="4529">
                        <c:v>453</c:v>
                      </c:pt>
                      <c:pt idx="4530">
                        <c:v>453,1</c:v>
                      </c:pt>
                      <c:pt idx="4531">
                        <c:v>453,2</c:v>
                      </c:pt>
                      <c:pt idx="4532">
                        <c:v>453,3</c:v>
                      </c:pt>
                      <c:pt idx="4533">
                        <c:v>453,4</c:v>
                      </c:pt>
                      <c:pt idx="4534">
                        <c:v>453,5</c:v>
                      </c:pt>
                      <c:pt idx="4535">
                        <c:v>453,6</c:v>
                      </c:pt>
                      <c:pt idx="4536">
                        <c:v>453,7</c:v>
                      </c:pt>
                      <c:pt idx="4537">
                        <c:v>453,8</c:v>
                      </c:pt>
                      <c:pt idx="4538">
                        <c:v>453,9</c:v>
                      </c:pt>
                      <c:pt idx="4539">
                        <c:v>454</c:v>
                      </c:pt>
                      <c:pt idx="4540">
                        <c:v>454,1</c:v>
                      </c:pt>
                      <c:pt idx="4541">
                        <c:v>454,2</c:v>
                      </c:pt>
                      <c:pt idx="4542">
                        <c:v>454,3</c:v>
                      </c:pt>
                      <c:pt idx="4543">
                        <c:v>454,4</c:v>
                      </c:pt>
                      <c:pt idx="4544">
                        <c:v>454,5</c:v>
                      </c:pt>
                      <c:pt idx="4545">
                        <c:v>454,6</c:v>
                      </c:pt>
                      <c:pt idx="4546">
                        <c:v>454,7</c:v>
                      </c:pt>
                      <c:pt idx="4547">
                        <c:v>454,8</c:v>
                      </c:pt>
                      <c:pt idx="4548">
                        <c:v>454,9</c:v>
                      </c:pt>
                      <c:pt idx="4549">
                        <c:v>455</c:v>
                      </c:pt>
                      <c:pt idx="4550">
                        <c:v>455,1</c:v>
                      </c:pt>
                      <c:pt idx="4551">
                        <c:v>455,2</c:v>
                      </c:pt>
                      <c:pt idx="4552">
                        <c:v>455,3</c:v>
                      </c:pt>
                      <c:pt idx="4553">
                        <c:v>455,4</c:v>
                      </c:pt>
                      <c:pt idx="4554">
                        <c:v>455,5</c:v>
                      </c:pt>
                      <c:pt idx="4555">
                        <c:v>455,6</c:v>
                      </c:pt>
                      <c:pt idx="4556">
                        <c:v>455,7</c:v>
                      </c:pt>
                      <c:pt idx="4557">
                        <c:v>455,8</c:v>
                      </c:pt>
                      <c:pt idx="4558">
                        <c:v>455,9</c:v>
                      </c:pt>
                      <c:pt idx="4559">
                        <c:v>456</c:v>
                      </c:pt>
                      <c:pt idx="4560">
                        <c:v>456,1</c:v>
                      </c:pt>
                      <c:pt idx="4561">
                        <c:v>456,2</c:v>
                      </c:pt>
                      <c:pt idx="4562">
                        <c:v>456,3</c:v>
                      </c:pt>
                      <c:pt idx="4563">
                        <c:v>456,4</c:v>
                      </c:pt>
                      <c:pt idx="4564">
                        <c:v>456,5</c:v>
                      </c:pt>
                      <c:pt idx="4565">
                        <c:v>456,6</c:v>
                      </c:pt>
                      <c:pt idx="4566">
                        <c:v>456,7</c:v>
                      </c:pt>
                      <c:pt idx="4567">
                        <c:v>456,8</c:v>
                      </c:pt>
                      <c:pt idx="4568">
                        <c:v>456,9</c:v>
                      </c:pt>
                      <c:pt idx="4569">
                        <c:v>457</c:v>
                      </c:pt>
                      <c:pt idx="4570">
                        <c:v>457,1</c:v>
                      </c:pt>
                      <c:pt idx="4571">
                        <c:v>457,2</c:v>
                      </c:pt>
                      <c:pt idx="4572">
                        <c:v>457,3</c:v>
                      </c:pt>
                      <c:pt idx="4573">
                        <c:v>457,4</c:v>
                      </c:pt>
                      <c:pt idx="4574">
                        <c:v>457,5</c:v>
                      </c:pt>
                      <c:pt idx="4575">
                        <c:v>457,6</c:v>
                      </c:pt>
                      <c:pt idx="4576">
                        <c:v>457,7</c:v>
                      </c:pt>
                      <c:pt idx="4577">
                        <c:v>457,8</c:v>
                      </c:pt>
                      <c:pt idx="4578">
                        <c:v>457,9</c:v>
                      </c:pt>
                      <c:pt idx="4579">
                        <c:v>458</c:v>
                      </c:pt>
                      <c:pt idx="4580">
                        <c:v>458,1</c:v>
                      </c:pt>
                      <c:pt idx="4581">
                        <c:v>458,2</c:v>
                      </c:pt>
                      <c:pt idx="4582">
                        <c:v>458,3</c:v>
                      </c:pt>
                      <c:pt idx="4583">
                        <c:v>458,4</c:v>
                      </c:pt>
                      <c:pt idx="4584">
                        <c:v>458,5</c:v>
                      </c:pt>
                      <c:pt idx="4585">
                        <c:v>458,6</c:v>
                      </c:pt>
                      <c:pt idx="4586">
                        <c:v>458,7</c:v>
                      </c:pt>
                      <c:pt idx="4587">
                        <c:v>458,8</c:v>
                      </c:pt>
                      <c:pt idx="4588">
                        <c:v>458,9</c:v>
                      </c:pt>
                      <c:pt idx="4589">
                        <c:v>459</c:v>
                      </c:pt>
                      <c:pt idx="4590">
                        <c:v>459,1</c:v>
                      </c:pt>
                      <c:pt idx="4591">
                        <c:v>459,2</c:v>
                      </c:pt>
                      <c:pt idx="4592">
                        <c:v>459,3</c:v>
                      </c:pt>
                      <c:pt idx="4593">
                        <c:v>459,4</c:v>
                      </c:pt>
                      <c:pt idx="4594">
                        <c:v>459,5</c:v>
                      </c:pt>
                      <c:pt idx="4595">
                        <c:v>459,6</c:v>
                      </c:pt>
                      <c:pt idx="4596">
                        <c:v>459,7</c:v>
                      </c:pt>
                      <c:pt idx="4597">
                        <c:v>459,8</c:v>
                      </c:pt>
                      <c:pt idx="4598">
                        <c:v>459,9</c:v>
                      </c:pt>
                      <c:pt idx="4599">
                        <c:v>460</c:v>
                      </c:pt>
                      <c:pt idx="4600">
                        <c:v>460,1</c:v>
                      </c:pt>
                      <c:pt idx="4601">
                        <c:v>460,2</c:v>
                      </c:pt>
                      <c:pt idx="4602">
                        <c:v>460,3</c:v>
                      </c:pt>
                      <c:pt idx="4603">
                        <c:v>460,4</c:v>
                      </c:pt>
                      <c:pt idx="4604">
                        <c:v>460,5</c:v>
                      </c:pt>
                      <c:pt idx="4605">
                        <c:v>460,6</c:v>
                      </c:pt>
                      <c:pt idx="4606">
                        <c:v>460,7</c:v>
                      </c:pt>
                      <c:pt idx="4607">
                        <c:v>460,8</c:v>
                      </c:pt>
                      <c:pt idx="4608">
                        <c:v>460,9</c:v>
                      </c:pt>
                      <c:pt idx="4609">
                        <c:v>461</c:v>
                      </c:pt>
                      <c:pt idx="4610">
                        <c:v>461,1</c:v>
                      </c:pt>
                      <c:pt idx="4611">
                        <c:v>461,2</c:v>
                      </c:pt>
                      <c:pt idx="4612">
                        <c:v>461,3</c:v>
                      </c:pt>
                      <c:pt idx="4613">
                        <c:v>461,4</c:v>
                      </c:pt>
                      <c:pt idx="4614">
                        <c:v>461,5</c:v>
                      </c:pt>
                      <c:pt idx="4615">
                        <c:v>461,6</c:v>
                      </c:pt>
                      <c:pt idx="4616">
                        <c:v>461,7</c:v>
                      </c:pt>
                      <c:pt idx="4617">
                        <c:v>461,8</c:v>
                      </c:pt>
                      <c:pt idx="4618">
                        <c:v>461,9</c:v>
                      </c:pt>
                      <c:pt idx="4619">
                        <c:v>462</c:v>
                      </c:pt>
                      <c:pt idx="4620">
                        <c:v>462,1</c:v>
                      </c:pt>
                      <c:pt idx="4621">
                        <c:v>462,2</c:v>
                      </c:pt>
                      <c:pt idx="4622">
                        <c:v>462,3</c:v>
                      </c:pt>
                      <c:pt idx="4623">
                        <c:v>462,4</c:v>
                      </c:pt>
                      <c:pt idx="4624">
                        <c:v>462,5</c:v>
                      </c:pt>
                      <c:pt idx="4625">
                        <c:v>462,6</c:v>
                      </c:pt>
                      <c:pt idx="4626">
                        <c:v>462,7</c:v>
                      </c:pt>
                      <c:pt idx="4627">
                        <c:v>462,8</c:v>
                      </c:pt>
                      <c:pt idx="4628">
                        <c:v>462,9</c:v>
                      </c:pt>
                      <c:pt idx="4629">
                        <c:v>463</c:v>
                      </c:pt>
                      <c:pt idx="4630">
                        <c:v>463,1</c:v>
                      </c:pt>
                      <c:pt idx="4631">
                        <c:v>463,2</c:v>
                      </c:pt>
                      <c:pt idx="4632">
                        <c:v>463,3</c:v>
                      </c:pt>
                      <c:pt idx="4633">
                        <c:v>463,4</c:v>
                      </c:pt>
                      <c:pt idx="4634">
                        <c:v>463,5</c:v>
                      </c:pt>
                      <c:pt idx="4635">
                        <c:v>463,6</c:v>
                      </c:pt>
                      <c:pt idx="4636">
                        <c:v>463,7</c:v>
                      </c:pt>
                      <c:pt idx="4637">
                        <c:v>463,8</c:v>
                      </c:pt>
                      <c:pt idx="4638">
                        <c:v>463,9</c:v>
                      </c:pt>
                      <c:pt idx="4639">
                        <c:v>464</c:v>
                      </c:pt>
                      <c:pt idx="4640">
                        <c:v>464,1</c:v>
                      </c:pt>
                      <c:pt idx="4641">
                        <c:v>464,2</c:v>
                      </c:pt>
                      <c:pt idx="4642">
                        <c:v>464,3</c:v>
                      </c:pt>
                      <c:pt idx="4643">
                        <c:v>464,4</c:v>
                      </c:pt>
                      <c:pt idx="4644">
                        <c:v>464,5</c:v>
                      </c:pt>
                      <c:pt idx="4645">
                        <c:v>464,6</c:v>
                      </c:pt>
                      <c:pt idx="4646">
                        <c:v>464,7</c:v>
                      </c:pt>
                      <c:pt idx="4647">
                        <c:v>464,8</c:v>
                      </c:pt>
                      <c:pt idx="4648">
                        <c:v>464,9</c:v>
                      </c:pt>
                      <c:pt idx="4649">
                        <c:v>465</c:v>
                      </c:pt>
                      <c:pt idx="4650">
                        <c:v>465,1</c:v>
                      </c:pt>
                      <c:pt idx="4651">
                        <c:v>465,2</c:v>
                      </c:pt>
                      <c:pt idx="4652">
                        <c:v>465,3</c:v>
                      </c:pt>
                      <c:pt idx="4653">
                        <c:v>465,4</c:v>
                      </c:pt>
                      <c:pt idx="4654">
                        <c:v>465,5</c:v>
                      </c:pt>
                      <c:pt idx="4655">
                        <c:v>465,6</c:v>
                      </c:pt>
                      <c:pt idx="4656">
                        <c:v>465,7</c:v>
                      </c:pt>
                      <c:pt idx="4657">
                        <c:v>465,8</c:v>
                      </c:pt>
                      <c:pt idx="4658">
                        <c:v>465,9</c:v>
                      </c:pt>
                      <c:pt idx="4659">
                        <c:v>466</c:v>
                      </c:pt>
                      <c:pt idx="4660">
                        <c:v>466,1</c:v>
                      </c:pt>
                      <c:pt idx="4661">
                        <c:v>466,2</c:v>
                      </c:pt>
                      <c:pt idx="4662">
                        <c:v>466,3</c:v>
                      </c:pt>
                      <c:pt idx="4663">
                        <c:v>466,4</c:v>
                      </c:pt>
                      <c:pt idx="4664">
                        <c:v>466,5</c:v>
                      </c:pt>
                      <c:pt idx="4665">
                        <c:v>466,6</c:v>
                      </c:pt>
                      <c:pt idx="4666">
                        <c:v>466,7</c:v>
                      </c:pt>
                      <c:pt idx="4667">
                        <c:v>466,8</c:v>
                      </c:pt>
                      <c:pt idx="4668">
                        <c:v>466,9</c:v>
                      </c:pt>
                      <c:pt idx="4669">
                        <c:v>467</c:v>
                      </c:pt>
                      <c:pt idx="4670">
                        <c:v>467,1</c:v>
                      </c:pt>
                      <c:pt idx="4671">
                        <c:v>467,2</c:v>
                      </c:pt>
                      <c:pt idx="4672">
                        <c:v>467,3</c:v>
                      </c:pt>
                      <c:pt idx="4673">
                        <c:v>467,4</c:v>
                      </c:pt>
                      <c:pt idx="4674">
                        <c:v>467,5</c:v>
                      </c:pt>
                      <c:pt idx="4675">
                        <c:v>467,6</c:v>
                      </c:pt>
                      <c:pt idx="4676">
                        <c:v>467,7</c:v>
                      </c:pt>
                      <c:pt idx="4677">
                        <c:v>467,8</c:v>
                      </c:pt>
                      <c:pt idx="4678">
                        <c:v>467,9</c:v>
                      </c:pt>
                      <c:pt idx="4679">
                        <c:v>468</c:v>
                      </c:pt>
                      <c:pt idx="4680">
                        <c:v>468,1</c:v>
                      </c:pt>
                      <c:pt idx="4681">
                        <c:v>468,2</c:v>
                      </c:pt>
                      <c:pt idx="4682">
                        <c:v>468,3</c:v>
                      </c:pt>
                      <c:pt idx="4683">
                        <c:v>468,4</c:v>
                      </c:pt>
                      <c:pt idx="4684">
                        <c:v>468,5</c:v>
                      </c:pt>
                      <c:pt idx="4685">
                        <c:v>468,6</c:v>
                      </c:pt>
                      <c:pt idx="4686">
                        <c:v>468,7</c:v>
                      </c:pt>
                      <c:pt idx="4687">
                        <c:v>468,8</c:v>
                      </c:pt>
                      <c:pt idx="4688">
                        <c:v>468,9</c:v>
                      </c:pt>
                      <c:pt idx="4689">
                        <c:v>469</c:v>
                      </c:pt>
                      <c:pt idx="4690">
                        <c:v>469,1</c:v>
                      </c:pt>
                      <c:pt idx="4691">
                        <c:v>469,2</c:v>
                      </c:pt>
                      <c:pt idx="4692">
                        <c:v>469,3</c:v>
                      </c:pt>
                      <c:pt idx="4693">
                        <c:v>469,4</c:v>
                      </c:pt>
                      <c:pt idx="4694">
                        <c:v>469,5</c:v>
                      </c:pt>
                      <c:pt idx="4695">
                        <c:v>469,6</c:v>
                      </c:pt>
                      <c:pt idx="4696">
                        <c:v>469,7</c:v>
                      </c:pt>
                      <c:pt idx="4697">
                        <c:v>469,8</c:v>
                      </c:pt>
                      <c:pt idx="4698">
                        <c:v>469,9</c:v>
                      </c:pt>
                      <c:pt idx="4699">
                        <c:v>470</c:v>
                      </c:pt>
                      <c:pt idx="4700">
                        <c:v>470,1</c:v>
                      </c:pt>
                      <c:pt idx="4701">
                        <c:v>470,2</c:v>
                      </c:pt>
                      <c:pt idx="4702">
                        <c:v>470,3</c:v>
                      </c:pt>
                      <c:pt idx="4703">
                        <c:v>470,4</c:v>
                      </c:pt>
                      <c:pt idx="4704">
                        <c:v>470,5</c:v>
                      </c:pt>
                      <c:pt idx="4705">
                        <c:v>470,6</c:v>
                      </c:pt>
                      <c:pt idx="4706">
                        <c:v>470,7</c:v>
                      </c:pt>
                      <c:pt idx="4707">
                        <c:v>470,8</c:v>
                      </c:pt>
                      <c:pt idx="4708">
                        <c:v>470,9</c:v>
                      </c:pt>
                      <c:pt idx="4709">
                        <c:v>471</c:v>
                      </c:pt>
                      <c:pt idx="4710">
                        <c:v>471,1</c:v>
                      </c:pt>
                      <c:pt idx="4711">
                        <c:v>471,2</c:v>
                      </c:pt>
                      <c:pt idx="4712">
                        <c:v>471,3</c:v>
                      </c:pt>
                      <c:pt idx="4713">
                        <c:v>471,4</c:v>
                      </c:pt>
                      <c:pt idx="4714">
                        <c:v>471,5</c:v>
                      </c:pt>
                      <c:pt idx="4715">
                        <c:v>471,6</c:v>
                      </c:pt>
                      <c:pt idx="4716">
                        <c:v>471,7</c:v>
                      </c:pt>
                      <c:pt idx="4717">
                        <c:v>471,8</c:v>
                      </c:pt>
                      <c:pt idx="4718">
                        <c:v>471,9</c:v>
                      </c:pt>
                      <c:pt idx="4719">
                        <c:v>472</c:v>
                      </c:pt>
                      <c:pt idx="4720">
                        <c:v>472,1</c:v>
                      </c:pt>
                      <c:pt idx="4721">
                        <c:v>472,2</c:v>
                      </c:pt>
                      <c:pt idx="4722">
                        <c:v>472,3</c:v>
                      </c:pt>
                      <c:pt idx="4723">
                        <c:v>472,4</c:v>
                      </c:pt>
                      <c:pt idx="4724">
                        <c:v>472,5</c:v>
                      </c:pt>
                      <c:pt idx="4725">
                        <c:v>472,6</c:v>
                      </c:pt>
                      <c:pt idx="4726">
                        <c:v>472,7</c:v>
                      </c:pt>
                      <c:pt idx="4727">
                        <c:v>472,8</c:v>
                      </c:pt>
                      <c:pt idx="4728">
                        <c:v>472,9</c:v>
                      </c:pt>
                      <c:pt idx="4729">
                        <c:v>473</c:v>
                      </c:pt>
                      <c:pt idx="4730">
                        <c:v>473,1</c:v>
                      </c:pt>
                      <c:pt idx="4731">
                        <c:v>473,2</c:v>
                      </c:pt>
                      <c:pt idx="4732">
                        <c:v>473,3</c:v>
                      </c:pt>
                      <c:pt idx="4733">
                        <c:v>473,4</c:v>
                      </c:pt>
                      <c:pt idx="4734">
                        <c:v>473,5</c:v>
                      </c:pt>
                      <c:pt idx="4735">
                        <c:v>473,6</c:v>
                      </c:pt>
                      <c:pt idx="4736">
                        <c:v>473,7</c:v>
                      </c:pt>
                      <c:pt idx="4737">
                        <c:v>473,8</c:v>
                      </c:pt>
                      <c:pt idx="4738">
                        <c:v>473,9</c:v>
                      </c:pt>
                      <c:pt idx="4739">
                        <c:v>474</c:v>
                      </c:pt>
                      <c:pt idx="4740">
                        <c:v>474,1</c:v>
                      </c:pt>
                      <c:pt idx="4741">
                        <c:v>474,2</c:v>
                      </c:pt>
                      <c:pt idx="4742">
                        <c:v>474,3</c:v>
                      </c:pt>
                      <c:pt idx="4743">
                        <c:v>474,4</c:v>
                      </c:pt>
                      <c:pt idx="4744">
                        <c:v>474,5</c:v>
                      </c:pt>
                      <c:pt idx="4745">
                        <c:v>474,6</c:v>
                      </c:pt>
                      <c:pt idx="4746">
                        <c:v>474,7</c:v>
                      </c:pt>
                      <c:pt idx="4747">
                        <c:v>474,8</c:v>
                      </c:pt>
                      <c:pt idx="4748">
                        <c:v>474,9</c:v>
                      </c:pt>
                      <c:pt idx="4749">
                        <c:v>475</c:v>
                      </c:pt>
                      <c:pt idx="4750">
                        <c:v>475,1</c:v>
                      </c:pt>
                      <c:pt idx="4751">
                        <c:v>475,2</c:v>
                      </c:pt>
                      <c:pt idx="4752">
                        <c:v>475,3</c:v>
                      </c:pt>
                      <c:pt idx="4753">
                        <c:v>475,4</c:v>
                      </c:pt>
                      <c:pt idx="4754">
                        <c:v>475,5</c:v>
                      </c:pt>
                      <c:pt idx="4755">
                        <c:v>475,6</c:v>
                      </c:pt>
                      <c:pt idx="4756">
                        <c:v>475,7</c:v>
                      </c:pt>
                      <c:pt idx="4757">
                        <c:v>475,8</c:v>
                      </c:pt>
                      <c:pt idx="4758">
                        <c:v>475,9</c:v>
                      </c:pt>
                      <c:pt idx="4759">
                        <c:v>476</c:v>
                      </c:pt>
                      <c:pt idx="4760">
                        <c:v>476,1</c:v>
                      </c:pt>
                      <c:pt idx="4761">
                        <c:v>476,2</c:v>
                      </c:pt>
                      <c:pt idx="4762">
                        <c:v>476,3</c:v>
                      </c:pt>
                      <c:pt idx="4763">
                        <c:v>476,4</c:v>
                      </c:pt>
                      <c:pt idx="4764">
                        <c:v>476,5</c:v>
                      </c:pt>
                      <c:pt idx="4765">
                        <c:v>476,6</c:v>
                      </c:pt>
                      <c:pt idx="4766">
                        <c:v>476,7</c:v>
                      </c:pt>
                      <c:pt idx="4767">
                        <c:v>476,8</c:v>
                      </c:pt>
                      <c:pt idx="4768">
                        <c:v>476,9</c:v>
                      </c:pt>
                      <c:pt idx="4769">
                        <c:v>477</c:v>
                      </c:pt>
                      <c:pt idx="4770">
                        <c:v>477,1</c:v>
                      </c:pt>
                      <c:pt idx="4771">
                        <c:v>477,2</c:v>
                      </c:pt>
                      <c:pt idx="4772">
                        <c:v>477,3</c:v>
                      </c:pt>
                      <c:pt idx="4773">
                        <c:v>477,4</c:v>
                      </c:pt>
                      <c:pt idx="4774">
                        <c:v>477,5</c:v>
                      </c:pt>
                      <c:pt idx="4775">
                        <c:v>477,6</c:v>
                      </c:pt>
                      <c:pt idx="4776">
                        <c:v>477,7</c:v>
                      </c:pt>
                      <c:pt idx="4777">
                        <c:v>477,8</c:v>
                      </c:pt>
                      <c:pt idx="4778">
                        <c:v>477,9</c:v>
                      </c:pt>
                      <c:pt idx="4779">
                        <c:v>478</c:v>
                      </c:pt>
                      <c:pt idx="4780">
                        <c:v>478,1</c:v>
                      </c:pt>
                      <c:pt idx="4781">
                        <c:v>478,2</c:v>
                      </c:pt>
                      <c:pt idx="4782">
                        <c:v>478,3</c:v>
                      </c:pt>
                      <c:pt idx="4783">
                        <c:v>478,4</c:v>
                      </c:pt>
                      <c:pt idx="4784">
                        <c:v>478,5</c:v>
                      </c:pt>
                      <c:pt idx="4785">
                        <c:v>478,6</c:v>
                      </c:pt>
                      <c:pt idx="4786">
                        <c:v>478,7</c:v>
                      </c:pt>
                      <c:pt idx="4787">
                        <c:v>478,8</c:v>
                      </c:pt>
                      <c:pt idx="4788">
                        <c:v>478,9</c:v>
                      </c:pt>
                      <c:pt idx="4789">
                        <c:v>479</c:v>
                      </c:pt>
                      <c:pt idx="4790">
                        <c:v>479,1</c:v>
                      </c:pt>
                      <c:pt idx="4791">
                        <c:v>479,2</c:v>
                      </c:pt>
                      <c:pt idx="4792">
                        <c:v>479,3</c:v>
                      </c:pt>
                      <c:pt idx="4793">
                        <c:v>479,4</c:v>
                      </c:pt>
                      <c:pt idx="4794">
                        <c:v>479,5</c:v>
                      </c:pt>
                      <c:pt idx="4795">
                        <c:v>479,6</c:v>
                      </c:pt>
                      <c:pt idx="4796">
                        <c:v>479,7</c:v>
                      </c:pt>
                      <c:pt idx="4797">
                        <c:v>479,8</c:v>
                      </c:pt>
                      <c:pt idx="4798">
                        <c:v>479,9</c:v>
                      </c:pt>
                      <c:pt idx="4799">
                        <c:v>480</c:v>
                      </c:pt>
                      <c:pt idx="4800">
                        <c:v>480,1</c:v>
                      </c:pt>
                      <c:pt idx="4801">
                        <c:v>480,2</c:v>
                      </c:pt>
                      <c:pt idx="4802">
                        <c:v>480,3</c:v>
                      </c:pt>
                      <c:pt idx="4803">
                        <c:v>480,4</c:v>
                      </c:pt>
                      <c:pt idx="4804">
                        <c:v>480,5</c:v>
                      </c:pt>
                      <c:pt idx="4805">
                        <c:v>480,6</c:v>
                      </c:pt>
                      <c:pt idx="4806">
                        <c:v>480,7</c:v>
                      </c:pt>
                      <c:pt idx="4807">
                        <c:v>480,8</c:v>
                      </c:pt>
                      <c:pt idx="4808">
                        <c:v>480,9</c:v>
                      </c:pt>
                      <c:pt idx="4809">
                        <c:v>481</c:v>
                      </c:pt>
                      <c:pt idx="4810">
                        <c:v>481,1</c:v>
                      </c:pt>
                      <c:pt idx="4811">
                        <c:v>481,2</c:v>
                      </c:pt>
                      <c:pt idx="4812">
                        <c:v>481,3</c:v>
                      </c:pt>
                      <c:pt idx="4813">
                        <c:v>481,4</c:v>
                      </c:pt>
                      <c:pt idx="4814">
                        <c:v>481,5</c:v>
                      </c:pt>
                      <c:pt idx="4815">
                        <c:v>481,6</c:v>
                      </c:pt>
                      <c:pt idx="4816">
                        <c:v>481,7</c:v>
                      </c:pt>
                      <c:pt idx="4817">
                        <c:v>481,8</c:v>
                      </c:pt>
                      <c:pt idx="4818">
                        <c:v>481,9</c:v>
                      </c:pt>
                      <c:pt idx="4819">
                        <c:v>482</c:v>
                      </c:pt>
                      <c:pt idx="4820">
                        <c:v>482,1</c:v>
                      </c:pt>
                      <c:pt idx="4821">
                        <c:v>482,2</c:v>
                      </c:pt>
                      <c:pt idx="4822">
                        <c:v>482,3</c:v>
                      </c:pt>
                      <c:pt idx="4823">
                        <c:v>482,4</c:v>
                      </c:pt>
                      <c:pt idx="4824">
                        <c:v>482,5</c:v>
                      </c:pt>
                      <c:pt idx="4825">
                        <c:v>482,6</c:v>
                      </c:pt>
                      <c:pt idx="4826">
                        <c:v>482,7</c:v>
                      </c:pt>
                      <c:pt idx="4827">
                        <c:v>482,8</c:v>
                      </c:pt>
                      <c:pt idx="4828">
                        <c:v>482,9</c:v>
                      </c:pt>
                      <c:pt idx="4829">
                        <c:v>483</c:v>
                      </c:pt>
                      <c:pt idx="4830">
                        <c:v>483,1</c:v>
                      </c:pt>
                      <c:pt idx="4831">
                        <c:v>483,2</c:v>
                      </c:pt>
                      <c:pt idx="4832">
                        <c:v>483,3</c:v>
                      </c:pt>
                      <c:pt idx="4833">
                        <c:v>483,4</c:v>
                      </c:pt>
                      <c:pt idx="4834">
                        <c:v>483,5</c:v>
                      </c:pt>
                      <c:pt idx="4835">
                        <c:v>483,6</c:v>
                      </c:pt>
                      <c:pt idx="4836">
                        <c:v>483,7</c:v>
                      </c:pt>
                      <c:pt idx="4837">
                        <c:v>483,8</c:v>
                      </c:pt>
                      <c:pt idx="4838">
                        <c:v>483,9</c:v>
                      </c:pt>
                      <c:pt idx="4839">
                        <c:v>484</c:v>
                      </c:pt>
                      <c:pt idx="4840">
                        <c:v>484,1</c:v>
                      </c:pt>
                      <c:pt idx="4841">
                        <c:v>484,2</c:v>
                      </c:pt>
                      <c:pt idx="4842">
                        <c:v>484,3</c:v>
                      </c:pt>
                      <c:pt idx="4843">
                        <c:v>484,4</c:v>
                      </c:pt>
                      <c:pt idx="4844">
                        <c:v>484,5</c:v>
                      </c:pt>
                      <c:pt idx="4845">
                        <c:v>484,6</c:v>
                      </c:pt>
                      <c:pt idx="4846">
                        <c:v>484,7</c:v>
                      </c:pt>
                      <c:pt idx="4847">
                        <c:v>484,8</c:v>
                      </c:pt>
                      <c:pt idx="4848">
                        <c:v>484,9</c:v>
                      </c:pt>
                      <c:pt idx="4849">
                        <c:v>485</c:v>
                      </c:pt>
                      <c:pt idx="4850">
                        <c:v>485,1</c:v>
                      </c:pt>
                      <c:pt idx="4851">
                        <c:v>485,2</c:v>
                      </c:pt>
                      <c:pt idx="4852">
                        <c:v>485,3</c:v>
                      </c:pt>
                      <c:pt idx="4853">
                        <c:v>485,4</c:v>
                      </c:pt>
                      <c:pt idx="4854">
                        <c:v>485,5</c:v>
                      </c:pt>
                      <c:pt idx="4855">
                        <c:v>485,6</c:v>
                      </c:pt>
                      <c:pt idx="4856">
                        <c:v>485,7</c:v>
                      </c:pt>
                      <c:pt idx="4857">
                        <c:v>485,8</c:v>
                      </c:pt>
                      <c:pt idx="4858">
                        <c:v>485,9</c:v>
                      </c:pt>
                      <c:pt idx="4859">
                        <c:v>486</c:v>
                      </c:pt>
                      <c:pt idx="4860">
                        <c:v>486,1</c:v>
                      </c:pt>
                      <c:pt idx="4861">
                        <c:v>486,2</c:v>
                      </c:pt>
                      <c:pt idx="4862">
                        <c:v>486,3</c:v>
                      </c:pt>
                      <c:pt idx="4863">
                        <c:v>486,4</c:v>
                      </c:pt>
                      <c:pt idx="4864">
                        <c:v>486,5</c:v>
                      </c:pt>
                      <c:pt idx="4865">
                        <c:v>486,6</c:v>
                      </c:pt>
                      <c:pt idx="4866">
                        <c:v>486,7</c:v>
                      </c:pt>
                      <c:pt idx="4867">
                        <c:v>486,8</c:v>
                      </c:pt>
                      <c:pt idx="4868">
                        <c:v>486,9</c:v>
                      </c:pt>
                      <c:pt idx="4869">
                        <c:v>487</c:v>
                      </c:pt>
                      <c:pt idx="4870">
                        <c:v>487,1</c:v>
                      </c:pt>
                      <c:pt idx="4871">
                        <c:v>487,2</c:v>
                      </c:pt>
                      <c:pt idx="4872">
                        <c:v>487,3</c:v>
                      </c:pt>
                      <c:pt idx="4873">
                        <c:v>487,4</c:v>
                      </c:pt>
                      <c:pt idx="4874">
                        <c:v>487,5</c:v>
                      </c:pt>
                      <c:pt idx="4875">
                        <c:v>487,6</c:v>
                      </c:pt>
                      <c:pt idx="4876">
                        <c:v>487,7</c:v>
                      </c:pt>
                      <c:pt idx="4877">
                        <c:v>487,8</c:v>
                      </c:pt>
                      <c:pt idx="4878">
                        <c:v>487,9</c:v>
                      </c:pt>
                      <c:pt idx="4879">
                        <c:v>488</c:v>
                      </c:pt>
                      <c:pt idx="4880">
                        <c:v>488,1</c:v>
                      </c:pt>
                      <c:pt idx="4881">
                        <c:v>488,2</c:v>
                      </c:pt>
                      <c:pt idx="4882">
                        <c:v>488,3</c:v>
                      </c:pt>
                      <c:pt idx="4883">
                        <c:v>488,4</c:v>
                      </c:pt>
                      <c:pt idx="4884">
                        <c:v>488,5</c:v>
                      </c:pt>
                      <c:pt idx="4885">
                        <c:v>488,6</c:v>
                      </c:pt>
                      <c:pt idx="4886">
                        <c:v>488,7</c:v>
                      </c:pt>
                      <c:pt idx="4887">
                        <c:v>488,8</c:v>
                      </c:pt>
                      <c:pt idx="4888">
                        <c:v>488,9</c:v>
                      </c:pt>
                      <c:pt idx="4889">
                        <c:v>489</c:v>
                      </c:pt>
                      <c:pt idx="4890">
                        <c:v>489,1</c:v>
                      </c:pt>
                      <c:pt idx="4891">
                        <c:v>489,2</c:v>
                      </c:pt>
                      <c:pt idx="4892">
                        <c:v>489,3</c:v>
                      </c:pt>
                      <c:pt idx="4893">
                        <c:v>489,4</c:v>
                      </c:pt>
                      <c:pt idx="4894">
                        <c:v>489,5</c:v>
                      </c:pt>
                      <c:pt idx="4895">
                        <c:v>489,6</c:v>
                      </c:pt>
                      <c:pt idx="4896">
                        <c:v>489,7</c:v>
                      </c:pt>
                      <c:pt idx="4897">
                        <c:v>489,8</c:v>
                      </c:pt>
                      <c:pt idx="4898">
                        <c:v>489,9</c:v>
                      </c:pt>
                      <c:pt idx="4899">
                        <c:v>490</c:v>
                      </c:pt>
                      <c:pt idx="4900">
                        <c:v>490,1</c:v>
                      </c:pt>
                      <c:pt idx="4901">
                        <c:v>490,2</c:v>
                      </c:pt>
                      <c:pt idx="4902">
                        <c:v>490,3</c:v>
                      </c:pt>
                      <c:pt idx="4903">
                        <c:v>490,4</c:v>
                      </c:pt>
                      <c:pt idx="4904">
                        <c:v>490,5</c:v>
                      </c:pt>
                      <c:pt idx="4905">
                        <c:v>490,6</c:v>
                      </c:pt>
                      <c:pt idx="4906">
                        <c:v>490,7</c:v>
                      </c:pt>
                      <c:pt idx="4907">
                        <c:v>490,8</c:v>
                      </c:pt>
                      <c:pt idx="4908">
                        <c:v>490,9</c:v>
                      </c:pt>
                      <c:pt idx="4909">
                        <c:v>491</c:v>
                      </c:pt>
                      <c:pt idx="4910">
                        <c:v>491,1</c:v>
                      </c:pt>
                      <c:pt idx="4911">
                        <c:v>491,2</c:v>
                      </c:pt>
                      <c:pt idx="4912">
                        <c:v>491,3</c:v>
                      </c:pt>
                      <c:pt idx="4913">
                        <c:v>491,4</c:v>
                      </c:pt>
                      <c:pt idx="4914">
                        <c:v>491,5</c:v>
                      </c:pt>
                      <c:pt idx="4915">
                        <c:v>491,6</c:v>
                      </c:pt>
                      <c:pt idx="4916">
                        <c:v>491,7</c:v>
                      </c:pt>
                      <c:pt idx="4917">
                        <c:v>491,8</c:v>
                      </c:pt>
                      <c:pt idx="4918">
                        <c:v>491,9</c:v>
                      </c:pt>
                      <c:pt idx="4919">
                        <c:v>492</c:v>
                      </c:pt>
                      <c:pt idx="4920">
                        <c:v>492,1</c:v>
                      </c:pt>
                      <c:pt idx="4921">
                        <c:v>492,2</c:v>
                      </c:pt>
                      <c:pt idx="4922">
                        <c:v>492,3</c:v>
                      </c:pt>
                      <c:pt idx="4923">
                        <c:v>492,4</c:v>
                      </c:pt>
                      <c:pt idx="4924">
                        <c:v>492,5</c:v>
                      </c:pt>
                      <c:pt idx="4925">
                        <c:v>492,6</c:v>
                      </c:pt>
                      <c:pt idx="4926">
                        <c:v>492,7</c:v>
                      </c:pt>
                      <c:pt idx="4927">
                        <c:v>492,8</c:v>
                      </c:pt>
                      <c:pt idx="4928">
                        <c:v>492,9</c:v>
                      </c:pt>
                      <c:pt idx="4929">
                        <c:v>493</c:v>
                      </c:pt>
                      <c:pt idx="4930">
                        <c:v>493,1</c:v>
                      </c:pt>
                      <c:pt idx="4931">
                        <c:v>493,2</c:v>
                      </c:pt>
                      <c:pt idx="4932">
                        <c:v>493,3</c:v>
                      </c:pt>
                      <c:pt idx="4933">
                        <c:v>493,4</c:v>
                      </c:pt>
                      <c:pt idx="4934">
                        <c:v>493,5</c:v>
                      </c:pt>
                      <c:pt idx="4935">
                        <c:v>493,6</c:v>
                      </c:pt>
                      <c:pt idx="4936">
                        <c:v>493,7</c:v>
                      </c:pt>
                      <c:pt idx="4937">
                        <c:v>493,8</c:v>
                      </c:pt>
                      <c:pt idx="4938">
                        <c:v>493,9</c:v>
                      </c:pt>
                      <c:pt idx="4939">
                        <c:v>494</c:v>
                      </c:pt>
                      <c:pt idx="4940">
                        <c:v>494,1</c:v>
                      </c:pt>
                      <c:pt idx="4941">
                        <c:v>494,2</c:v>
                      </c:pt>
                      <c:pt idx="4942">
                        <c:v>494,3</c:v>
                      </c:pt>
                      <c:pt idx="4943">
                        <c:v>494,4</c:v>
                      </c:pt>
                      <c:pt idx="4944">
                        <c:v>494,5</c:v>
                      </c:pt>
                      <c:pt idx="4945">
                        <c:v>494,6</c:v>
                      </c:pt>
                      <c:pt idx="4946">
                        <c:v>494,7</c:v>
                      </c:pt>
                      <c:pt idx="4947">
                        <c:v>494,8</c:v>
                      </c:pt>
                      <c:pt idx="4948">
                        <c:v>494,9</c:v>
                      </c:pt>
                      <c:pt idx="4949">
                        <c:v>495</c:v>
                      </c:pt>
                      <c:pt idx="4950">
                        <c:v>495,1</c:v>
                      </c:pt>
                      <c:pt idx="4951">
                        <c:v>495,2</c:v>
                      </c:pt>
                      <c:pt idx="4952">
                        <c:v>495,3</c:v>
                      </c:pt>
                      <c:pt idx="4953">
                        <c:v>495,4</c:v>
                      </c:pt>
                      <c:pt idx="4954">
                        <c:v>495,5</c:v>
                      </c:pt>
                      <c:pt idx="4955">
                        <c:v>495,6</c:v>
                      </c:pt>
                      <c:pt idx="4956">
                        <c:v>495,7</c:v>
                      </c:pt>
                      <c:pt idx="4957">
                        <c:v>495,8</c:v>
                      </c:pt>
                      <c:pt idx="4958">
                        <c:v>495,9</c:v>
                      </c:pt>
                      <c:pt idx="4959">
                        <c:v>496</c:v>
                      </c:pt>
                      <c:pt idx="4960">
                        <c:v>496,1</c:v>
                      </c:pt>
                      <c:pt idx="4961">
                        <c:v>496,2</c:v>
                      </c:pt>
                      <c:pt idx="4962">
                        <c:v>496,3</c:v>
                      </c:pt>
                      <c:pt idx="4963">
                        <c:v>496,4</c:v>
                      </c:pt>
                      <c:pt idx="4964">
                        <c:v>496,5</c:v>
                      </c:pt>
                      <c:pt idx="4965">
                        <c:v>496,6</c:v>
                      </c:pt>
                      <c:pt idx="4966">
                        <c:v>496,7</c:v>
                      </c:pt>
                      <c:pt idx="4967">
                        <c:v>496,8</c:v>
                      </c:pt>
                      <c:pt idx="4968">
                        <c:v>496,9</c:v>
                      </c:pt>
                      <c:pt idx="4969">
                        <c:v>497</c:v>
                      </c:pt>
                      <c:pt idx="4970">
                        <c:v>497,1</c:v>
                      </c:pt>
                      <c:pt idx="4971">
                        <c:v>497,2</c:v>
                      </c:pt>
                      <c:pt idx="4972">
                        <c:v>497,3</c:v>
                      </c:pt>
                      <c:pt idx="4973">
                        <c:v>497,4</c:v>
                      </c:pt>
                      <c:pt idx="4974">
                        <c:v>497,5</c:v>
                      </c:pt>
                      <c:pt idx="4975">
                        <c:v>497,6</c:v>
                      </c:pt>
                      <c:pt idx="4976">
                        <c:v>497,7</c:v>
                      </c:pt>
                      <c:pt idx="4977">
                        <c:v>497,8</c:v>
                      </c:pt>
                      <c:pt idx="4978">
                        <c:v>497,9</c:v>
                      </c:pt>
                      <c:pt idx="4979">
                        <c:v>498</c:v>
                      </c:pt>
                      <c:pt idx="4980">
                        <c:v>498,1</c:v>
                      </c:pt>
                      <c:pt idx="4981">
                        <c:v>498,2</c:v>
                      </c:pt>
                      <c:pt idx="4982">
                        <c:v>498,3</c:v>
                      </c:pt>
                      <c:pt idx="4983">
                        <c:v>498,4</c:v>
                      </c:pt>
                      <c:pt idx="4984">
                        <c:v>498,5</c:v>
                      </c:pt>
                      <c:pt idx="4985">
                        <c:v>498,6</c:v>
                      </c:pt>
                      <c:pt idx="4986">
                        <c:v>498,7</c:v>
                      </c:pt>
                      <c:pt idx="4987">
                        <c:v>498,8</c:v>
                      </c:pt>
                      <c:pt idx="4988">
                        <c:v>498,9</c:v>
                      </c:pt>
                      <c:pt idx="4989">
                        <c:v>499</c:v>
                      </c:pt>
                      <c:pt idx="4990">
                        <c:v>499,1</c:v>
                      </c:pt>
                      <c:pt idx="4991">
                        <c:v>499,2</c:v>
                      </c:pt>
                      <c:pt idx="4992">
                        <c:v>499,3</c:v>
                      </c:pt>
                      <c:pt idx="4993">
                        <c:v>499,4</c:v>
                      </c:pt>
                      <c:pt idx="4994">
                        <c:v>499,5</c:v>
                      </c:pt>
                      <c:pt idx="4995">
                        <c:v>499,6</c:v>
                      </c:pt>
                      <c:pt idx="4996">
                        <c:v>499,7</c:v>
                      </c:pt>
                      <c:pt idx="4997">
                        <c:v>499,8</c:v>
                      </c:pt>
                      <c:pt idx="4998">
                        <c:v>499,9</c:v>
                      </c:pt>
                      <c:pt idx="4999">
                        <c:v>500</c:v>
                      </c:pt>
                      <c:pt idx="5000">
                        <c:v>500,1</c:v>
                      </c:pt>
                      <c:pt idx="5001">
                        <c:v>500,2</c:v>
                      </c:pt>
                      <c:pt idx="5002">
                        <c:v>500,3</c:v>
                      </c:pt>
                      <c:pt idx="5003">
                        <c:v>500,4</c:v>
                      </c:pt>
                      <c:pt idx="5004">
                        <c:v>500,5</c:v>
                      </c:pt>
                      <c:pt idx="5005">
                        <c:v>500,6</c:v>
                      </c:pt>
                      <c:pt idx="5006">
                        <c:v>500,7</c:v>
                      </c:pt>
                      <c:pt idx="5007">
                        <c:v>500,8</c:v>
                      </c:pt>
                      <c:pt idx="5008">
                        <c:v>500,9</c:v>
                      </c:pt>
                      <c:pt idx="5009">
                        <c:v>501</c:v>
                      </c:pt>
                      <c:pt idx="5010">
                        <c:v>501,1</c:v>
                      </c:pt>
                      <c:pt idx="5011">
                        <c:v>501,2</c:v>
                      </c:pt>
                      <c:pt idx="5012">
                        <c:v>501,3</c:v>
                      </c:pt>
                      <c:pt idx="5013">
                        <c:v>501,4</c:v>
                      </c:pt>
                      <c:pt idx="5014">
                        <c:v>501,5</c:v>
                      </c:pt>
                      <c:pt idx="5015">
                        <c:v>501,6</c:v>
                      </c:pt>
                      <c:pt idx="5016">
                        <c:v>501,7</c:v>
                      </c:pt>
                      <c:pt idx="5017">
                        <c:v>501,8</c:v>
                      </c:pt>
                      <c:pt idx="5018">
                        <c:v>501,9</c:v>
                      </c:pt>
                      <c:pt idx="5019">
                        <c:v>502</c:v>
                      </c:pt>
                      <c:pt idx="5020">
                        <c:v>502,1</c:v>
                      </c:pt>
                      <c:pt idx="5021">
                        <c:v>502,2</c:v>
                      </c:pt>
                      <c:pt idx="5022">
                        <c:v>502,3</c:v>
                      </c:pt>
                      <c:pt idx="5023">
                        <c:v>502,4</c:v>
                      </c:pt>
                      <c:pt idx="5024">
                        <c:v>502,5</c:v>
                      </c:pt>
                      <c:pt idx="5025">
                        <c:v>502,6</c:v>
                      </c:pt>
                      <c:pt idx="5026">
                        <c:v>502,7</c:v>
                      </c:pt>
                      <c:pt idx="5027">
                        <c:v>502,8</c:v>
                      </c:pt>
                      <c:pt idx="5028">
                        <c:v>502,9</c:v>
                      </c:pt>
                      <c:pt idx="5029">
                        <c:v>503</c:v>
                      </c:pt>
                      <c:pt idx="5030">
                        <c:v>503,1</c:v>
                      </c:pt>
                      <c:pt idx="5031">
                        <c:v>503,2</c:v>
                      </c:pt>
                      <c:pt idx="5032">
                        <c:v>503,3</c:v>
                      </c:pt>
                      <c:pt idx="5033">
                        <c:v>503,4</c:v>
                      </c:pt>
                      <c:pt idx="5034">
                        <c:v>503,5</c:v>
                      </c:pt>
                      <c:pt idx="5035">
                        <c:v>503,6</c:v>
                      </c:pt>
                      <c:pt idx="5036">
                        <c:v>503,7</c:v>
                      </c:pt>
                      <c:pt idx="5037">
                        <c:v>503,8</c:v>
                      </c:pt>
                      <c:pt idx="5038">
                        <c:v>503,9</c:v>
                      </c:pt>
                      <c:pt idx="5039">
                        <c:v>504</c:v>
                      </c:pt>
                      <c:pt idx="5040">
                        <c:v>504,1</c:v>
                      </c:pt>
                      <c:pt idx="5041">
                        <c:v>504,2</c:v>
                      </c:pt>
                      <c:pt idx="5042">
                        <c:v>504,3</c:v>
                      </c:pt>
                      <c:pt idx="5043">
                        <c:v>504,4</c:v>
                      </c:pt>
                      <c:pt idx="5044">
                        <c:v>504,5</c:v>
                      </c:pt>
                      <c:pt idx="5045">
                        <c:v>504,6</c:v>
                      </c:pt>
                      <c:pt idx="5046">
                        <c:v>504,7</c:v>
                      </c:pt>
                      <c:pt idx="5047">
                        <c:v>504,8</c:v>
                      </c:pt>
                      <c:pt idx="5048">
                        <c:v>504,9</c:v>
                      </c:pt>
                      <c:pt idx="5049">
                        <c:v>505</c:v>
                      </c:pt>
                      <c:pt idx="5050">
                        <c:v>505,1</c:v>
                      </c:pt>
                      <c:pt idx="5051">
                        <c:v>505,2</c:v>
                      </c:pt>
                      <c:pt idx="5052">
                        <c:v>505,3</c:v>
                      </c:pt>
                      <c:pt idx="5053">
                        <c:v>505,4</c:v>
                      </c:pt>
                      <c:pt idx="5054">
                        <c:v>505,5</c:v>
                      </c:pt>
                      <c:pt idx="5055">
                        <c:v>505,6</c:v>
                      </c:pt>
                      <c:pt idx="5056">
                        <c:v>505,7</c:v>
                      </c:pt>
                      <c:pt idx="5057">
                        <c:v>505,8</c:v>
                      </c:pt>
                      <c:pt idx="5058">
                        <c:v>505,9</c:v>
                      </c:pt>
                      <c:pt idx="5059">
                        <c:v>506</c:v>
                      </c:pt>
                      <c:pt idx="5060">
                        <c:v>506,1</c:v>
                      </c:pt>
                      <c:pt idx="5061">
                        <c:v>506,2</c:v>
                      </c:pt>
                      <c:pt idx="5062">
                        <c:v>506,3</c:v>
                      </c:pt>
                      <c:pt idx="5063">
                        <c:v>506,4</c:v>
                      </c:pt>
                      <c:pt idx="5064">
                        <c:v>506,5</c:v>
                      </c:pt>
                      <c:pt idx="5065">
                        <c:v>506,6</c:v>
                      </c:pt>
                      <c:pt idx="5066">
                        <c:v>506,7</c:v>
                      </c:pt>
                      <c:pt idx="5067">
                        <c:v>506,8</c:v>
                      </c:pt>
                      <c:pt idx="5068">
                        <c:v>506,9</c:v>
                      </c:pt>
                      <c:pt idx="5069">
                        <c:v>507</c:v>
                      </c:pt>
                      <c:pt idx="5070">
                        <c:v>507,1</c:v>
                      </c:pt>
                      <c:pt idx="5071">
                        <c:v>507,2</c:v>
                      </c:pt>
                      <c:pt idx="5072">
                        <c:v>507,3</c:v>
                      </c:pt>
                      <c:pt idx="5073">
                        <c:v>507,4</c:v>
                      </c:pt>
                      <c:pt idx="5074">
                        <c:v>507,5</c:v>
                      </c:pt>
                      <c:pt idx="5075">
                        <c:v>507,6</c:v>
                      </c:pt>
                      <c:pt idx="5076">
                        <c:v>507,7</c:v>
                      </c:pt>
                      <c:pt idx="5077">
                        <c:v>507,8</c:v>
                      </c:pt>
                      <c:pt idx="5078">
                        <c:v>507,9</c:v>
                      </c:pt>
                      <c:pt idx="5079">
                        <c:v>508</c:v>
                      </c:pt>
                      <c:pt idx="5080">
                        <c:v>508,1</c:v>
                      </c:pt>
                      <c:pt idx="5081">
                        <c:v>508,2</c:v>
                      </c:pt>
                      <c:pt idx="5082">
                        <c:v>508,3</c:v>
                      </c:pt>
                      <c:pt idx="5083">
                        <c:v>508,4</c:v>
                      </c:pt>
                      <c:pt idx="5084">
                        <c:v>508,5</c:v>
                      </c:pt>
                      <c:pt idx="5085">
                        <c:v>508,6</c:v>
                      </c:pt>
                      <c:pt idx="5086">
                        <c:v>508,7</c:v>
                      </c:pt>
                      <c:pt idx="5087">
                        <c:v>508,8</c:v>
                      </c:pt>
                      <c:pt idx="5088">
                        <c:v>508,9</c:v>
                      </c:pt>
                      <c:pt idx="5089">
                        <c:v>509</c:v>
                      </c:pt>
                      <c:pt idx="5090">
                        <c:v>509,1</c:v>
                      </c:pt>
                      <c:pt idx="5091">
                        <c:v>509,2</c:v>
                      </c:pt>
                      <c:pt idx="5092">
                        <c:v>509,3</c:v>
                      </c:pt>
                      <c:pt idx="5093">
                        <c:v>509,4</c:v>
                      </c:pt>
                      <c:pt idx="5094">
                        <c:v>509,5</c:v>
                      </c:pt>
                      <c:pt idx="5095">
                        <c:v>509,6</c:v>
                      </c:pt>
                      <c:pt idx="5096">
                        <c:v>509,7</c:v>
                      </c:pt>
                      <c:pt idx="5097">
                        <c:v>509,8</c:v>
                      </c:pt>
                      <c:pt idx="5098">
                        <c:v>509,9</c:v>
                      </c:pt>
                      <c:pt idx="5099">
                        <c:v>510</c:v>
                      </c:pt>
                      <c:pt idx="5100">
                        <c:v>510,1</c:v>
                      </c:pt>
                      <c:pt idx="5101">
                        <c:v>510,2</c:v>
                      </c:pt>
                      <c:pt idx="5102">
                        <c:v>510,3</c:v>
                      </c:pt>
                      <c:pt idx="5103">
                        <c:v>510,4</c:v>
                      </c:pt>
                      <c:pt idx="5104">
                        <c:v>510,5</c:v>
                      </c:pt>
                      <c:pt idx="5105">
                        <c:v>510,6</c:v>
                      </c:pt>
                      <c:pt idx="5106">
                        <c:v>510,7</c:v>
                      </c:pt>
                      <c:pt idx="5107">
                        <c:v>510,8</c:v>
                      </c:pt>
                      <c:pt idx="5108">
                        <c:v>510,9</c:v>
                      </c:pt>
                      <c:pt idx="5109">
                        <c:v>511</c:v>
                      </c:pt>
                      <c:pt idx="5110">
                        <c:v>511,1</c:v>
                      </c:pt>
                      <c:pt idx="5111">
                        <c:v>511,2</c:v>
                      </c:pt>
                      <c:pt idx="5112">
                        <c:v>511,3</c:v>
                      </c:pt>
                      <c:pt idx="5113">
                        <c:v>511,4</c:v>
                      </c:pt>
                      <c:pt idx="5114">
                        <c:v>511,5</c:v>
                      </c:pt>
                      <c:pt idx="5115">
                        <c:v>511,6</c:v>
                      </c:pt>
                      <c:pt idx="5116">
                        <c:v>511,7</c:v>
                      </c:pt>
                      <c:pt idx="5117">
                        <c:v>511,8</c:v>
                      </c:pt>
                      <c:pt idx="5118">
                        <c:v>511,9</c:v>
                      </c:pt>
                      <c:pt idx="5119">
                        <c:v>512</c:v>
                      </c:pt>
                      <c:pt idx="5120">
                        <c:v>512,1</c:v>
                      </c:pt>
                      <c:pt idx="5121">
                        <c:v>512,2</c:v>
                      </c:pt>
                      <c:pt idx="5122">
                        <c:v>512,3</c:v>
                      </c:pt>
                      <c:pt idx="5123">
                        <c:v>512,4</c:v>
                      </c:pt>
                      <c:pt idx="5124">
                        <c:v>512,5</c:v>
                      </c:pt>
                      <c:pt idx="5125">
                        <c:v>512,6</c:v>
                      </c:pt>
                      <c:pt idx="5126">
                        <c:v>512,7</c:v>
                      </c:pt>
                      <c:pt idx="5127">
                        <c:v>512,8</c:v>
                      </c:pt>
                      <c:pt idx="5128">
                        <c:v>512,9</c:v>
                      </c:pt>
                      <c:pt idx="5129">
                        <c:v>513</c:v>
                      </c:pt>
                      <c:pt idx="5130">
                        <c:v>513,1</c:v>
                      </c:pt>
                      <c:pt idx="5131">
                        <c:v>513,2</c:v>
                      </c:pt>
                      <c:pt idx="5132">
                        <c:v>513,3</c:v>
                      </c:pt>
                      <c:pt idx="5133">
                        <c:v>513,4</c:v>
                      </c:pt>
                      <c:pt idx="5134">
                        <c:v>513,5</c:v>
                      </c:pt>
                      <c:pt idx="5135">
                        <c:v>513,6</c:v>
                      </c:pt>
                      <c:pt idx="5136">
                        <c:v>513,7</c:v>
                      </c:pt>
                      <c:pt idx="5137">
                        <c:v>513,8</c:v>
                      </c:pt>
                      <c:pt idx="5138">
                        <c:v>513,9</c:v>
                      </c:pt>
                      <c:pt idx="5139">
                        <c:v>514</c:v>
                      </c:pt>
                      <c:pt idx="5140">
                        <c:v>514,1</c:v>
                      </c:pt>
                      <c:pt idx="5141">
                        <c:v>514,2</c:v>
                      </c:pt>
                      <c:pt idx="5142">
                        <c:v>514,3</c:v>
                      </c:pt>
                      <c:pt idx="5143">
                        <c:v>514,4</c:v>
                      </c:pt>
                      <c:pt idx="5144">
                        <c:v>514,5</c:v>
                      </c:pt>
                      <c:pt idx="5145">
                        <c:v>514,6</c:v>
                      </c:pt>
                      <c:pt idx="5146">
                        <c:v>514,7</c:v>
                      </c:pt>
                      <c:pt idx="5147">
                        <c:v>514,8</c:v>
                      </c:pt>
                      <c:pt idx="5148">
                        <c:v>514,9</c:v>
                      </c:pt>
                      <c:pt idx="5149">
                        <c:v>515</c:v>
                      </c:pt>
                      <c:pt idx="5150">
                        <c:v>515,1</c:v>
                      </c:pt>
                      <c:pt idx="5151">
                        <c:v>515,2</c:v>
                      </c:pt>
                      <c:pt idx="5152">
                        <c:v>515,3</c:v>
                      </c:pt>
                      <c:pt idx="5153">
                        <c:v>515,4</c:v>
                      </c:pt>
                      <c:pt idx="5154">
                        <c:v>515,5</c:v>
                      </c:pt>
                      <c:pt idx="5155">
                        <c:v>515,6</c:v>
                      </c:pt>
                      <c:pt idx="5156">
                        <c:v>515,7</c:v>
                      </c:pt>
                      <c:pt idx="5157">
                        <c:v>515,8</c:v>
                      </c:pt>
                      <c:pt idx="5158">
                        <c:v>515,9</c:v>
                      </c:pt>
                      <c:pt idx="5159">
                        <c:v>516</c:v>
                      </c:pt>
                      <c:pt idx="5160">
                        <c:v>516,1</c:v>
                      </c:pt>
                      <c:pt idx="5161">
                        <c:v>516,2</c:v>
                      </c:pt>
                      <c:pt idx="5162">
                        <c:v>516,3</c:v>
                      </c:pt>
                      <c:pt idx="5163">
                        <c:v>516,4</c:v>
                      </c:pt>
                      <c:pt idx="5164">
                        <c:v>516,5</c:v>
                      </c:pt>
                      <c:pt idx="5165">
                        <c:v>516,6</c:v>
                      </c:pt>
                      <c:pt idx="5166">
                        <c:v>516,7</c:v>
                      </c:pt>
                      <c:pt idx="5167">
                        <c:v>516,8</c:v>
                      </c:pt>
                      <c:pt idx="5168">
                        <c:v>516,9</c:v>
                      </c:pt>
                      <c:pt idx="5169">
                        <c:v>517</c:v>
                      </c:pt>
                      <c:pt idx="5170">
                        <c:v>517,1</c:v>
                      </c:pt>
                      <c:pt idx="5171">
                        <c:v>517,2</c:v>
                      </c:pt>
                      <c:pt idx="5172">
                        <c:v>517,3</c:v>
                      </c:pt>
                      <c:pt idx="5173">
                        <c:v>517,4</c:v>
                      </c:pt>
                      <c:pt idx="5174">
                        <c:v>517,5</c:v>
                      </c:pt>
                      <c:pt idx="5175">
                        <c:v>517,6</c:v>
                      </c:pt>
                      <c:pt idx="5176">
                        <c:v>517,7</c:v>
                      </c:pt>
                      <c:pt idx="5177">
                        <c:v>517,8</c:v>
                      </c:pt>
                      <c:pt idx="5178">
                        <c:v>517,9</c:v>
                      </c:pt>
                      <c:pt idx="5179">
                        <c:v>518</c:v>
                      </c:pt>
                      <c:pt idx="5180">
                        <c:v>518,1</c:v>
                      </c:pt>
                      <c:pt idx="5181">
                        <c:v>518,2</c:v>
                      </c:pt>
                      <c:pt idx="5182">
                        <c:v>518,3</c:v>
                      </c:pt>
                      <c:pt idx="5183">
                        <c:v>518,4</c:v>
                      </c:pt>
                      <c:pt idx="5184">
                        <c:v>518,5</c:v>
                      </c:pt>
                      <c:pt idx="5185">
                        <c:v>518,6</c:v>
                      </c:pt>
                      <c:pt idx="5186">
                        <c:v>518,7</c:v>
                      </c:pt>
                      <c:pt idx="5187">
                        <c:v>518,8</c:v>
                      </c:pt>
                      <c:pt idx="5188">
                        <c:v>518,9</c:v>
                      </c:pt>
                      <c:pt idx="5189">
                        <c:v>519</c:v>
                      </c:pt>
                      <c:pt idx="5190">
                        <c:v>519,1</c:v>
                      </c:pt>
                      <c:pt idx="5191">
                        <c:v>519,2</c:v>
                      </c:pt>
                      <c:pt idx="5192">
                        <c:v>519,3</c:v>
                      </c:pt>
                      <c:pt idx="5193">
                        <c:v>519,4</c:v>
                      </c:pt>
                      <c:pt idx="5194">
                        <c:v>519,5</c:v>
                      </c:pt>
                      <c:pt idx="5195">
                        <c:v>519,6</c:v>
                      </c:pt>
                      <c:pt idx="5196">
                        <c:v>519,7</c:v>
                      </c:pt>
                      <c:pt idx="5197">
                        <c:v>519,8</c:v>
                      </c:pt>
                      <c:pt idx="5198">
                        <c:v>519,9</c:v>
                      </c:pt>
                      <c:pt idx="5199">
                        <c:v>520</c:v>
                      </c:pt>
                      <c:pt idx="5200">
                        <c:v>520,1</c:v>
                      </c:pt>
                      <c:pt idx="5201">
                        <c:v>520,2</c:v>
                      </c:pt>
                      <c:pt idx="5202">
                        <c:v>520,3</c:v>
                      </c:pt>
                      <c:pt idx="5203">
                        <c:v>520,4</c:v>
                      </c:pt>
                      <c:pt idx="5204">
                        <c:v>520,5</c:v>
                      </c:pt>
                      <c:pt idx="5205">
                        <c:v>520,6</c:v>
                      </c:pt>
                      <c:pt idx="5206">
                        <c:v>520,7</c:v>
                      </c:pt>
                      <c:pt idx="5207">
                        <c:v>520,8</c:v>
                      </c:pt>
                      <c:pt idx="5208">
                        <c:v>520,9</c:v>
                      </c:pt>
                      <c:pt idx="5209">
                        <c:v>521</c:v>
                      </c:pt>
                      <c:pt idx="5210">
                        <c:v>521,1</c:v>
                      </c:pt>
                      <c:pt idx="5211">
                        <c:v>521,2</c:v>
                      </c:pt>
                      <c:pt idx="5212">
                        <c:v>521,3</c:v>
                      </c:pt>
                      <c:pt idx="5213">
                        <c:v>521,4</c:v>
                      </c:pt>
                      <c:pt idx="5214">
                        <c:v>521,5</c:v>
                      </c:pt>
                      <c:pt idx="5215">
                        <c:v>521,6</c:v>
                      </c:pt>
                      <c:pt idx="5216">
                        <c:v>521,7</c:v>
                      </c:pt>
                      <c:pt idx="5217">
                        <c:v>521,8</c:v>
                      </c:pt>
                      <c:pt idx="5218">
                        <c:v>521,9</c:v>
                      </c:pt>
                      <c:pt idx="5219">
                        <c:v>522</c:v>
                      </c:pt>
                      <c:pt idx="5220">
                        <c:v>522,1</c:v>
                      </c:pt>
                      <c:pt idx="5221">
                        <c:v>522,2</c:v>
                      </c:pt>
                      <c:pt idx="5222">
                        <c:v>522,3</c:v>
                      </c:pt>
                      <c:pt idx="5223">
                        <c:v>522,4</c:v>
                      </c:pt>
                      <c:pt idx="5224">
                        <c:v>522,5</c:v>
                      </c:pt>
                      <c:pt idx="5225">
                        <c:v>522,6</c:v>
                      </c:pt>
                      <c:pt idx="5226">
                        <c:v>522,7</c:v>
                      </c:pt>
                      <c:pt idx="5227">
                        <c:v>522,8</c:v>
                      </c:pt>
                      <c:pt idx="5228">
                        <c:v>522,9</c:v>
                      </c:pt>
                      <c:pt idx="5229">
                        <c:v>523</c:v>
                      </c:pt>
                      <c:pt idx="5230">
                        <c:v>523,1</c:v>
                      </c:pt>
                      <c:pt idx="5231">
                        <c:v>523,2</c:v>
                      </c:pt>
                      <c:pt idx="5232">
                        <c:v>523,3</c:v>
                      </c:pt>
                      <c:pt idx="5233">
                        <c:v>523,4</c:v>
                      </c:pt>
                      <c:pt idx="5234">
                        <c:v>523,5</c:v>
                      </c:pt>
                      <c:pt idx="5235">
                        <c:v>523,6</c:v>
                      </c:pt>
                      <c:pt idx="5236">
                        <c:v>523,7</c:v>
                      </c:pt>
                      <c:pt idx="5237">
                        <c:v>523,8</c:v>
                      </c:pt>
                      <c:pt idx="5238">
                        <c:v>523,9</c:v>
                      </c:pt>
                      <c:pt idx="5239">
                        <c:v>524</c:v>
                      </c:pt>
                      <c:pt idx="5240">
                        <c:v>524,1</c:v>
                      </c:pt>
                      <c:pt idx="5241">
                        <c:v>524,2</c:v>
                      </c:pt>
                      <c:pt idx="5242">
                        <c:v>524,3</c:v>
                      </c:pt>
                      <c:pt idx="5243">
                        <c:v>524,4</c:v>
                      </c:pt>
                      <c:pt idx="5244">
                        <c:v>524,5</c:v>
                      </c:pt>
                      <c:pt idx="5245">
                        <c:v>524,6</c:v>
                      </c:pt>
                      <c:pt idx="5246">
                        <c:v>524,7</c:v>
                      </c:pt>
                      <c:pt idx="5247">
                        <c:v>524,8</c:v>
                      </c:pt>
                      <c:pt idx="5248">
                        <c:v>524,9</c:v>
                      </c:pt>
                      <c:pt idx="5249">
                        <c:v>525</c:v>
                      </c:pt>
                      <c:pt idx="5250">
                        <c:v>525,1</c:v>
                      </c:pt>
                      <c:pt idx="5251">
                        <c:v>525,2</c:v>
                      </c:pt>
                      <c:pt idx="5252">
                        <c:v>525,3</c:v>
                      </c:pt>
                      <c:pt idx="5253">
                        <c:v>525,4</c:v>
                      </c:pt>
                      <c:pt idx="5254">
                        <c:v>525,5</c:v>
                      </c:pt>
                      <c:pt idx="5255">
                        <c:v>525,6</c:v>
                      </c:pt>
                      <c:pt idx="5256">
                        <c:v>525,7</c:v>
                      </c:pt>
                      <c:pt idx="5257">
                        <c:v>525,8</c:v>
                      </c:pt>
                      <c:pt idx="5258">
                        <c:v>525,9</c:v>
                      </c:pt>
                      <c:pt idx="5259">
                        <c:v>526</c:v>
                      </c:pt>
                      <c:pt idx="5260">
                        <c:v>526,1</c:v>
                      </c:pt>
                      <c:pt idx="5261">
                        <c:v>526,2</c:v>
                      </c:pt>
                      <c:pt idx="5262">
                        <c:v>526,3</c:v>
                      </c:pt>
                      <c:pt idx="5263">
                        <c:v>526,4</c:v>
                      </c:pt>
                      <c:pt idx="5264">
                        <c:v>526,5</c:v>
                      </c:pt>
                      <c:pt idx="5265">
                        <c:v>526,6</c:v>
                      </c:pt>
                      <c:pt idx="5266">
                        <c:v>526,7</c:v>
                      </c:pt>
                      <c:pt idx="5267">
                        <c:v>526,8</c:v>
                      </c:pt>
                      <c:pt idx="5268">
                        <c:v>526,9</c:v>
                      </c:pt>
                      <c:pt idx="5269">
                        <c:v>527</c:v>
                      </c:pt>
                      <c:pt idx="5270">
                        <c:v>527,1</c:v>
                      </c:pt>
                      <c:pt idx="5271">
                        <c:v>527,2</c:v>
                      </c:pt>
                      <c:pt idx="5272">
                        <c:v>527,3</c:v>
                      </c:pt>
                      <c:pt idx="5273">
                        <c:v>527,4</c:v>
                      </c:pt>
                      <c:pt idx="5274">
                        <c:v>527,5</c:v>
                      </c:pt>
                      <c:pt idx="5275">
                        <c:v>527,6</c:v>
                      </c:pt>
                      <c:pt idx="5276">
                        <c:v>527,7</c:v>
                      </c:pt>
                      <c:pt idx="5277">
                        <c:v>527,8</c:v>
                      </c:pt>
                      <c:pt idx="5278">
                        <c:v>527,9</c:v>
                      </c:pt>
                      <c:pt idx="5279">
                        <c:v>528</c:v>
                      </c:pt>
                      <c:pt idx="5280">
                        <c:v>528,1</c:v>
                      </c:pt>
                      <c:pt idx="5281">
                        <c:v>528,2</c:v>
                      </c:pt>
                      <c:pt idx="5282">
                        <c:v>528,3</c:v>
                      </c:pt>
                      <c:pt idx="5283">
                        <c:v>528,4</c:v>
                      </c:pt>
                      <c:pt idx="5284">
                        <c:v>528,5</c:v>
                      </c:pt>
                      <c:pt idx="5285">
                        <c:v>528,6</c:v>
                      </c:pt>
                      <c:pt idx="5286">
                        <c:v>528,7</c:v>
                      </c:pt>
                      <c:pt idx="5287">
                        <c:v>528,8</c:v>
                      </c:pt>
                      <c:pt idx="5288">
                        <c:v>528,9</c:v>
                      </c:pt>
                      <c:pt idx="5289">
                        <c:v>529</c:v>
                      </c:pt>
                      <c:pt idx="5290">
                        <c:v>529,1</c:v>
                      </c:pt>
                      <c:pt idx="5291">
                        <c:v>529,2</c:v>
                      </c:pt>
                      <c:pt idx="5292">
                        <c:v>529,3</c:v>
                      </c:pt>
                      <c:pt idx="5293">
                        <c:v>529,4</c:v>
                      </c:pt>
                      <c:pt idx="5294">
                        <c:v>529,5</c:v>
                      </c:pt>
                      <c:pt idx="5295">
                        <c:v>529,6</c:v>
                      </c:pt>
                      <c:pt idx="5296">
                        <c:v>529,7</c:v>
                      </c:pt>
                      <c:pt idx="5297">
                        <c:v>529,8</c:v>
                      </c:pt>
                      <c:pt idx="5298">
                        <c:v>529,9</c:v>
                      </c:pt>
                      <c:pt idx="5299">
                        <c:v>530</c:v>
                      </c:pt>
                      <c:pt idx="5300">
                        <c:v>530,1</c:v>
                      </c:pt>
                      <c:pt idx="5301">
                        <c:v>530,2</c:v>
                      </c:pt>
                      <c:pt idx="5302">
                        <c:v>530,3</c:v>
                      </c:pt>
                      <c:pt idx="5303">
                        <c:v>530,4</c:v>
                      </c:pt>
                      <c:pt idx="5304">
                        <c:v>530,5</c:v>
                      </c:pt>
                      <c:pt idx="5305">
                        <c:v>530,6</c:v>
                      </c:pt>
                      <c:pt idx="5306">
                        <c:v>530,7</c:v>
                      </c:pt>
                      <c:pt idx="5307">
                        <c:v>530,8</c:v>
                      </c:pt>
                      <c:pt idx="5308">
                        <c:v>530,9</c:v>
                      </c:pt>
                      <c:pt idx="5309">
                        <c:v>531</c:v>
                      </c:pt>
                      <c:pt idx="5310">
                        <c:v>531,1</c:v>
                      </c:pt>
                      <c:pt idx="5311">
                        <c:v>531,2</c:v>
                      </c:pt>
                      <c:pt idx="5312">
                        <c:v>531,3</c:v>
                      </c:pt>
                      <c:pt idx="5313">
                        <c:v>531,4</c:v>
                      </c:pt>
                      <c:pt idx="5314">
                        <c:v>531,5</c:v>
                      </c:pt>
                      <c:pt idx="5315">
                        <c:v>531,6</c:v>
                      </c:pt>
                      <c:pt idx="5316">
                        <c:v>531,7</c:v>
                      </c:pt>
                      <c:pt idx="5317">
                        <c:v>531,8</c:v>
                      </c:pt>
                      <c:pt idx="5318">
                        <c:v>531,9</c:v>
                      </c:pt>
                      <c:pt idx="5319">
                        <c:v>532</c:v>
                      </c:pt>
                      <c:pt idx="5320">
                        <c:v>532,1</c:v>
                      </c:pt>
                      <c:pt idx="5321">
                        <c:v>532,2</c:v>
                      </c:pt>
                      <c:pt idx="5322">
                        <c:v>532,3</c:v>
                      </c:pt>
                      <c:pt idx="5323">
                        <c:v>532,4</c:v>
                      </c:pt>
                      <c:pt idx="5324">
                        <c:v>532,5</c:v>
                      </c:pt>
                      <c:pt idx="5325">
                        <c:v>532,6</c:v>
                      </c:pt>
                      <c:pt idx="5326">
                        <c:v>532,7</c:v>
                      </c:pt>
                      <c:pt idx="5327">
                        <c:v>532,8</c:v>
                      </c:pt>
                      <c:pt idx="5328">
                        <c:v>532,9</c:v>
                      </c:pt>
                      <c:pt idx="5329">
                        <c:v>533</c:v>
                      </c:pt>
                      <c:pt idx="5330">
                        <c:v>533,1</c:v>
                      </c:pt>
                      <c:pt idx="5331">
                        <c:v>533,2</c:v>
                      </c:pt>
                      <c:pt idx="5332">
                        <c:v>533,3</c:v>
                      </c:pt>
                      <c:pt idx="5333">
                        <c:v>533,4</c:v>
                      </c:pt>
                      <c:pt idx="5334">
                        <c:v>533,5</c:v>
                      </c:pt>
                      <c:pt idx="5335">
                        <c:v>533,6</c:v>
                      </c:pt>
                      <c:pt idx="5336">
                        <c:v>533,7</c:v>
                      </c:pt>
                      <c:pt idx="5337">
                        <c:v>533,8</c:v>
                      </c:pt>
                      <c:pt idx="5338">
                        <c:v>533,9</c:v>
                      </c:pt>
                      <c:pt idx="5339">
                        <c:v>534</c:v>
                      </c:pt>
                      <c:pt idx="5340">
                        <c:v>534,1</c:v>
                      </c:pt>
                      <c:pt idx="5341">
                        <c:v>534,2</c:v>
                      </c:pt>
                      <c:pt idx="5342">
                        <c:v>534,3</c:v>
                      </c:pt>
                      <c:pt idx="5343">
                        <c:v>534,4</c:v>
                      </c:pt>
                      <c:pt idx="5344">
                        <c:v>534,5</c:v>
                      </c:pt>
                      <c:pt idx="5345">
                        <c:v>534,6</c:v>
                      </c:pt>
                      <c:pt idx="5346">
                        <c:v>534,7</c:v>
                      </c:pt>
                      <c:pt idx="5347">
                        <c:v>534,8</c:v>
                      </c:pt>
                      <c:pt idx="5348">
                        <c:v>534,9</c:v>
                      </c:pt>
                      <c:pt idx="5349">
                        <c:v>535</c:v>
                      </c:pt>
                      <c:pt idx="5350">
                        <c:v>535,1</c:v>
                      </c:pt>
                      <c:pt idx="5351">
                        <c:v>535,2</c:v>
                      </c:pt>
                      <c:pt idx="5352">
                        <c:v>535,3</c:v>
                      </c:pt>
                      <c:pt idx="5353">
                        <c:v>535,4</c:v>
                      </c:pt>
                      <c:pt idx="5354">
                        <c:v>535,5</c:v>
                      </c:pt>
                      <c:pt idx="5355">
                        <c:v>535,6</c:v>
                      </c:pt>
                      <c:pt idx="5356">
                        <c:v>535,7</c:v>
                      </c:pt>
                      <c:pt idx="5357">
                        <c:v>535,8</c:v>
                      </c:pt>
                      <c:pt idx="5358">
                        <c:v>535,9</c:v>
                      </c:pt>
                      <c:pt idx="5359">
                        <c:v>536</c:v>
                      </c:pt>
                      <c:pt idx="5360">
                        <c:v>536,1</c:v>
                      </c:pt>
                      <c:pt idx="5361">
                        <c:v>536,2</c:v>
                      </c:pt>
                      <c:pt idx="5362">
                        <c:v>536,3</c:v>
                      </c:pt>
                      <c:pt idx="5363">
                        <c:v>536,4</c:v>
                      </c:pt>
                      <c:pt idx="5364">
                        <c:v>536,5</c:v>
                      </c:pt>
                      <c:pt idx="5365">
                        <c:v>536,6</c:v>
                      </c:pt>
                      <c:pt idx="5366">
                        <c:v>536,7</c:v>
                      </c:pt>
                      <c:pt idx="5367">
                        <c:v>536,8</c:v>
                      </c:pt>
                      <c:pt idx="5368">
                        <c:v>536,9</c:v>
                      </c:pt>
                      <c:pt idx="5369">
                        <c:v>537</c:v>
                      </c:pt>
                      <c:pt idx="5370">
                        <c:v>537,1</c:v>
                      </c:pt>
                      <c:pt idx="5371">
                        <c:v>537,2</c:v>
                      </c:pt>
                      <c:pt idx="5372">
                        <c:v>537,3</c:v>
                      </c:pt>
                      <c:pt idx="5373">
                        <c:v>537,4</c:v>
                      </c:pt>
                      <c:pt idx="5374">
                        <c:v>537,5</c:v>
                      </c:pt>
                      <c:pt idx="5375">
                        <c:v>537,6</c:v>
                      </c:pt>
                      <c:pt idx="5376">
                        <c:v>537,7</c:v>
                      </c:pt>
                      <c:pt idx="5377">
                        <c:v>537,8</c:v>
                      </c:pt>
                      <c:pt idx="5378">
                        <c:v>537,9</c:v>
                      </c:pt>
                      <c:pt idx="5379">
                        <c:v>538</c:v>
                      </c:pt>
                      <c:pt idx="5380">
                        <c:v>538,1</c:v>
                      </c:pt>
                      <c:pt idx="5381">
                        <c:v>538,2</c:v>
                      </c:pt>
                      <c:pt idx="5382">
                        <c:v>538,3</c:v>
                      </c:pt>
                      <c:pt idx="5383">
                        <c:v>538,4</c:v>
                      </c:pt>
                      <c:pt idx="5384">
                        <c:v>538,5</c:v>
                      </c:pt>
                      <c:pt idx="5385">
                        <c:v>538,6</c:v>
                      </c:pt>
                      <c:pt idx="5386">
                        <c:v>538,7</c:v>
                      </c:pt>
                      <c:pt idx="5387">
                        <c:v>538,8</c:v>
                      </c:pt>
                      <c:pt idx="5388">
                        <c:v>538,9</c:v>
                      </c:pt>
                      <c:pt idx="5389">
                        <c:v>539</c:v>
                      </c:pt>
                      <c:pt idx="5390">
                        <c:v>539,1</c:v>
                      </c:pt>
                      <c:pt idx="5391">
                        <c:v>539,2</c:v>
                      </c:pt>
                      <c:pt idx="5392">
                        <c:v>539,3</c:v>
                      </c:pt>
                      <c:pt idx="5393">
                        <c:v>539,4</c:v>
                      </c:pt>
                      <c:pt idx="5394">
                        <c:v>539,5</c:v>
                      </c:pt>
                      <c:pt idx="5395">
                        <c:v>539,6</c:v>
                      </c:pt>
                      <c:pt idx="5396">
                        <c:v>539,7</c:v>
                      </c:pt>
                      <c:pt idx="5397">
                        <c:v>539,8</c:v>
                      </c:pt>
                      <c:pt idx="5398">
                        <c:v>539,9</c:v>
                      </c:pt>
                      <c:pt idx="5399">
                        <c:v>540</c:v>
                      </c:pt>
                      <c:pt idx="5400">
                        <c:v>540,1</c:v>
                      </c:pt>
                      <c:pt idx="5401">
                        <c:v>540,2</c:v>
                      </c:pt>
                      <c:pt idx="5402">
                        <c:v>540,3</c:v>
                      </c:pt>
                      <c:pt idx="5403">
                        <c:v>540,4</c:v>
                      </c:pt>
                      <c:pt idx="5404">
                        <c:v>540,5</c:v>
                      </c:pt>
                      <c:pt idx="5405">
                        <c:v>540,6</c:v>
                      </c:pt>
                      <c:pt idx="5406">
                        <c:v>540,7</c:v>
                      </c:pt>
                      <c:pt idx="5407">
                        <c:v>540,8</c:v>
                      </c:pt>
                      <c:pt idx="5408">
                        <c:v>540,9</c:v>
                      </c:pt>
                      <c:pt idx="5409">
                        <c:v>541</c:v>
                      </c:pt>
                      <c:pt idx="5410">
                        <c:v>541,1</c:v>
                      </c:pt>
                      <c:pt idx="5411">
                        <c:v>541,2</c:v>
                      </c:pt>
                      <c:pt idx="5412">
                        <c:v>541,3</c:v>
                      </c:pt>
                      <c:pt idx="5413">
                        <c:v>541,4</c:v>
                      </c:pt>
                      <c:pt idx="5414">
                        <c:v>541,5</c:v>
                      </c:pt>
                      <c:pt idx="5415">
                        <c:v>541,6</c:v>
                      </c:pt>
                      <c:pt idx="5416">
                        <c:v>541,7</c:v>
                      </c:pt>
                      <c:pt idx="5417">
                        <c:v>541,8</c:v>
                      </c:pt>
                      <c:pt idx="5418">
                        <c:v>541,9</c:v>
                      </c:pt>
                      <c:pt idx="5419">
                        <c:v>542</c:v>
                      </c:pt>
                      <c:pt idx="5420">
                        <c:v>542,1</c:v>
                      </c:pt>
                      <c:pt idx="5421">
                        <c:v>542,2</c:v>
                      </c:pt>
                      <c:pt idx="5422">
                        <c:v>542,3</c:v>
                      </c:pt>
                      <c:pt idx="5423">
                        <c:v>542,4</c:v>
                      </c:pt>
                      <c:pt idx="5424">
                        <c:v>542,5</c:v>
                      </c:pt>
                      <c:pt idx="5425">
                        <c:v>542,6</c:v>
                      </c:pt>
                      <c:pt idx="5426">
                        <c:v>542,7</c:v>
                      </c:pt>
                      <c:pt idx="5427">
                        <c:v>542,8</c:v>
                      </c:pt>
                      <c:pt idx="5428">
                        <c:v>542,9</c:v>
                      </c:pt>
                      <c:pt idx="5429">
                        <c:v>543</c:v>
                      </c:pt>
                      <c:pt idx="5430">
                        <c:v>543,1</c:v>
                      </c:pt>
                      <c:pt idx="5431">
                        <c:v>543,2</c:v>
                      </c:pt>
                      <c:pt idx="5432">
                        <c:v>543,3</c:v>
                      </c:pt>
                      <c:pt idx="5433">
                        <c:v>543,4</c:v>
                      </c:pt>
                      <c:pt idx="5434">
                        <c:v>543,5</c:v>
                      </c:pt>
                      <c:pt idx="5435">
                        <c:v>543,6</c:v>
                      </c:pt>
                      <c:pt idx="5436">
                        <c:v>543,7</c:v>
                      </c:pt>
                      <c:pt idx="5437">
                        <c:v>543,8</c:v>
                      </c:pt>
                      <c:pt idx="5438">
                        <c:v>543,9</c:v>
                      </c:pt>
                      <c:pt idx="5439">
                        <c:v>544</c:v>
                      </c:pt>
                      <c:pt idx="5440">
                        <c:v>544,1</c:v>
                      </c:pt>
                      <c:pt idx="5441">
                        <c:v>544,2</c:v>
                      </c:pt>
                      <c:pt idx="5442">
                        <c:v>544,3</c:v>
                      </c:pt>
                      <c:pt idx="5443">
                        <c:v>544,4</c:v>
                      </c:pt>
                      <c:pt idx="5444">
                        <c:v>544,5</c:v>
                      </c:pt>
                      <c:pt idx="5445">
                        <c:v>544,6</c:v>
                      </c:pt>
                      <c:pt idx="5446">
                        <c:v>544,7</c:v>
                      </c:pt>
                      <c:pt idx="5447">
                        <c:v>544,8</c:v>
                      </c:pt>
                      <c:pt idx="5448">
                        <c:v>544,9</c:v>
                      </c:pt>
                      <c:pt idx="5449">
                        <c:v>545</c:v>
                      </c:pt>
                      <c:pt idx="5450">
                        <c:v>545,1</c:v>
                      </c:pt>
                      <c:pt idx="5451">
                        <c:v>545,2</c:v>
                      </c:pt>
                      <c:pt idx="5452">
                        <c:v>545,3</c:v>
                      </c:pt>
                      <c:pt idx="5453">
                        <c:v>545,4</c:v>
                      </c:pt>
                      <c:pt idx="5454">
                        <c:v>545,5</c:v>
                      </c:pt>
                      <c:pt idx="5455">
                        <c:v>545,6</c:v>
                      </c:pt>
                      <c:pt idx="5456">
                        <c:v>545,7</c:v>
                      </c:pt>
                      <c:pt idx="5457">
                        <c:v>545,8</c:v>
                      </c:pt>
                      <c:pt idx="5458">
                        <c:v>545,9</c:v>
                      </c:pt>
                      <c:pt idx="5459">
                        <c:v>546</c:v>
                      </c:pt>
                      <c:pt idx="5460">
                        <c:v>546,1</c:v>
                      </c:pt>
                      <c:pt idx="5461">
                        <c:v>546,2</c:v>
                      </c:pt>
                      <c:pt idx="5462">
                        <c:v>546,3</c:v>
                      </c:pt>
                      <c:pt idx="5463">
                        <c:v>546,4</c:v>
                      </c:pt>
                      <c:pt idx="5464">
                        <c:v>546,5</c:v>
                      </c:pt>
                      <c:pt idx="5465">
                        <c:v>546,6</c:v>
                      </c:pt>
                      <c:pt idx="5466">
                        <c:v>546,7</c:v>
                      </c:pt>
                      <c:pt idx="5467">
                        <c:v>546,8</c:v>
                      </c:pt>
                      <c:pt idx="5468">
                        <c:v>546,9</c:v>
                      </c:pt>
                      <c:pt idx="5469">
                        <c:v>547</c:v>
                      </c:pt>
                      <c:pt idx="5470">
                        <c:v>547,1</c:v>
                      </c:pt>
                      <c:pt idx="5471">
                        <c:v>547,2</c:v>
                      </c:pt>
                      <c:pt idx="5472">
                        <c:v>547,3</c:v>
                      </c:pt>
                      <c:pt idx="5473">
                        <c:v>547,4</c:v>
                      </c:pt>
                      <c:pt idx="5474">
                        <c:v>547,5</c:v>
                      </c:pt>
                      <c:pt idx="5475">
                        <c:v>547,6</c:v>
                      </c:pt>
                      <c:pt idx="5476">
                        <c:v>547,7</c:v>
                      </c:pt>
                      <c:pt idx="5477">
                        <c:v>547,8</c:v>
                      </c:pt>
                      <c:pt idx="5478">
                        <c:v>547,9</c:v>
                      </c:pt>
                      <c:pt idx="5479">
                        <c:v>548</c:v>
                      </c:pt>
                      <c:pt idx="5480">
                        <c:v>548,1</c:v>
                      </c:pt>
                      <c:pt idx="5481">
                        <c:v>548,2</c:v>
                      </c:pt>
                      <c:pt idx="5482">
                        <c:v>548,3</c:v>
                      </c:pt>
                      <c:pt idx="5483">
                        <c:v>548,4</c:v>
                      </c:pt>
                      <c:pt idx="5484">
                        <c:v>548,5</c:v>
                      </c:pt>
                      <c:pt idx="5485">
                        <c:v>548,6</c:v>
                      </c:pt>
                      <c:pt idx="5486">
                        <c:v>548,7</c:v>
                      </c:pt>
                      <c:pt idx="5487">
                        <c:v>548,8</c:v>
                      </c:pt>
                      <c:pt idx="5488">
                        <c:v>548,9</c:v>
                      </c:pt>
                      <c:pt idx="5489">
                        <c:v>549</c:v>
                      </c:pt>
                      <c:pt idx="5490">
                        <c:v>549,1</c:v>
                      </c:pt>
                      <c:pt idx="5491">
                        <c:v>549,2</c:v>
                      </c:pt>
                      <c:pt idx="5492">
                        <c:v>549,3</c:v>
                      </c:pt>
                      <c:pt idx="5493">
                        <c:v>549,4</c:v>
                      </c:pt>
                      <c:pt idx="5494">
                        <c:v>549,5</c:v>
                      </c:pt>
                      <c:pt idx="5495">
                        <c:v>549,6</c:v>
                      </c:pt>
                      <c:pt idx="5496">
                        <c:v>549,7</c:v>
                      </c:pt>
                      <c:pt idx="5497">
                        <c:v>549,8</c:v>
                      </c:pt>
                      <c:pt idx="5498">
                        <c:v>549,9</c:v>
                      </c:pt>
                      <c:pt idx="5499">
                        <c:v>550</c:v>
                      </c:pt>
                      <c:pt idx="5500">
                        <c:v>550,1</c:v>
                      </c:pt>
                      <c:pt idx="5501">
                        <c:v>550,2</c:v>
                      </c:pt>
                      <c:pt idx="5502">
                        <c:v>550,3</c:v>
                      </c:pt>
                      <c:pt idx="5503">
                        <c:v>550,4</c:v>
                      </c:pt>
                      <c:pt idx="5504">
                        <c:v>550,5</c:v>
                      </c:pt>
                      <c:pt idx="5505">
                        <c:v>550,6</c:v>
                      </c:pt>
                      <c:pt idx="5506">
                        <c:v>550,7</c:v>
                      </c:pt>
                      <c:pt idx="5507">
                        <c:v>550,8</c:v>
                      </c:pt>
                      <c:pt idx="5508">
                        <c:v>550,9</c:v>
                      </c:pt>
                      <c:pt idx="5509">
                        <c:v>551</c:v>
                      </c:pt>
                      <c:pt idx="5510">
                        <c:v>551,1</c:v>
                      </c:pt>
                      <c:pt idx="5511">
                        <c:v>551,2</c:v>
                      </c:pt>
                      <c:pt idx="5512">
                        <c:v>551,3</c:v>
                      </c:pt>
                      <c:pt idx="5513">
                        <c:v>551,4</c:v>
                      </c:pt>
                      <c:pt idx="5514">
                        <c:v>551,5</c:v>
                      </c:pt>
                      <c:pt idx="5515">
                        <c:v>551,6</c:v>
                      </c:pt>
                      <c:pt idx="5516">
                        <c:v>551,7</c:v>
                      </c:pt>
                      <c:pt idx="5517">
                        <c:v>551,8</c:v>
                      </c:pt>
                      <c:pt idx="5518">
                        <c:v>551,9</c:v>
                      </c:pt>
                      <c:pt idx="5519">
                        <c:v>552</c:v>
                      </c:pt>
                      <c:pt idx="5520">
                        <c:v>552,1</c:v>
                      </c:pt>
                      <c:pt idx="5521">
                        <c:v>552,2</c:v>
                      </c:pt>
                      <c:pt idx="5522">
                        <c:v>552,3</c:v>
                      </c:pt>
                      <c:pt idx="5523">
                        <c:v>552,4</c:v>
                      </c:pt>
                      <c:pt idx="5524">
                        <c:v>552,5</c:v>
                      </c:pt>
                      <c:pt idx="5525">
                        <c:v>552,6</c:v>
                      </c:pt>
                      <c:pt idx="5526">
                        <c:v>552,7</c:v>
                      </c:pt>
                      <c:pt idx="5527">
                        <c:v>552,8</c:v>
                      </c:pt>
                      <c:pt idx="5528">
                        <c:v>552,9</c:v>
                      </c:pt>
                      <c:pt idx="5529">
                        <c:v>553</c:v>
                      </c:pt>
                      <c:pt idx="5530">
                        <c:v>553,1</c:v>
                      </c:pt>
                      <c:pt idx="5531">
                        <c:v>553,2</c:v>
                      </c:pt>
                      <c:pt idx="5532">
                        <c:v>553,3</c:v>
                      </c:pt>
                      <c:pt idx="5533">
                        <c:v>553,4</c:v>
                      </c:pt>
                      <c:pt idx="5534">
                        <c:v>553,5</c:v>
                      </c:pt>
                      <c:pt idx="5535">
                        <c:v>553,6</c:v>
                      </c:pt>
                      <c:pt idx="5536">
                        <c:v>553,7</c:v>
                      </c:pt>
                      <c:pt idx="5537">
                        <c:v>553,8</c:v>
                      </c:pt>
                      <c:pt idx="5538">
                        <c:v>553,9</c:v>
                      </c:pt>
                      <c:pt idx="5539">
                        <c:v>554</c:v>
                      </c:pt>
                      <c:pt idx="5540">
                        <c:v>554,1</c:v>
                      </c:pt>
                      <c:pt idx="5541">
                        <c:v>554,2</c:v>
                      </c:pt>
                      <c:pt idx="5542">
                        <c:v>554,3</c:v>
                      </c:pt>
                      <c:pt idx="5543">
                        <c:v>554,4</c:v>
                      </c:pt>
                      <c:pt idx="5544">
                        <c:v>554,5</c:v>
                      </c:pt>
                      <c:pt idx="5545">
                        <c:v>554,6</c:v>
                      </c:pt>
                      <c:pt idx="5546">
                        <c:v>554,7</c:v>
                      </c:pt>
                      <c:pt idx="5547">
                        <c:v>554,8</c:v>
                      </c:pt>
                      <c:pt idx="5548">
                        <c:v>554,9</c:v>
                      </c:pt>
                      <c:pt idx="5549">
                        <c:v>555</c:v>
                      </c:pt>
                      <c:pt idx="5550">
                        <c:v>555,1</c:v>
                      </c:pt>
                      <c:pt idx="5551">
                        <c:v>555,2</c:v>
                      </c:pt>
                      <c:pt idx="5552">
                        <c:v>555,3</c:v>
                      </c:pt>
                      <c:pt idx="5553">
                        <c:v>555,4</c:v>
                      </c:pt>
                      <c:pt idx="5554">
                        <c:v>555,5</c:v>
                      </c:pt>
                      <c:pt idx="5555">
                        <c:v>555,6</c:v>
                      </c:pt>
                      <c:pt idx="5556">
                        <c:v>555,7</c:v>
                      </c:pt>
                      <c:pt idx="5557">
                        <c:v>555,8</c:v>
                      </c:pt>
                      <c:pt idx="5558">
                        <c:v>555,9</c:v>
                      </c:pt>
                      <c:pt idx="5559">
                        <c:v>556</c:v>
                      </c:pt>
                      <c:pt idx="5560">
                        <c:v>556,1</c:v>
                      </c:pt>
                      <c:pt idx="5561">
                        <c:v>556,2</c:v>
                      </c:pt>
                      <c:pt idx="5562">
                        <c:v>556,3</c:v>
                      </c:pt>
                      <c:pt idx="5563">
                        <c:v>556,4</c:v>
                      </c:pt>
                      <c:pt idx="5564">
                        <c:v>556,5</c:v>
                      </c:pt>
                      <c:pt idx="5565">
                        <c:v>556,6</c:v>
                      </c:pt>
                      <c:pt idx="5566">
                        <c:v>556,7</c:v>
                      </c:pt>
                      <c:pt idx="5567">
                        <c:v>556,8</c:v>
                      </c:pt>
                      <c:pt idx="5568">
                        <c:v>556,9</c:v>
                      </c:pt>
                      <c:pt idx="5569">
                        <c:v>557</c:v>
                      </c:pt>
                      <c:pt idx="5570">
                        <c:v>557,1</c:v>
                      </c:pt>
                      <c:pt idx="5571">
                        <c:v>557,2</c:v>
                      </c:pt>
                      <c:pt idx="5572">
                        <c:v>557,3</c:v>
                      </c:pt>
                      <c:pt idx="5573">
                        <c:v>557,4</c:v>
                      </c:pt>
                      <c:pt idx="5574">
                        <c:v>557,5</c:v>
                      </c:pt>
                      <c:pt idx="5575">
                        <c:v>557,6</c:v>
                      </c:pt>
                      <c:pt idx="5576">
                        <c:v>557,7</c:v>
                      </c:pt>
                      <c:pt idx="5577">
                        <c:v>557,8</c:v>
                      </c:pt>
                      <c:pt idx="5578">
                        <c:v>557,9</c:v>
                      </c:pt>
                      <c:pt idx="5579">
                        <c:v>558</c:v>
                      </c:pt>
                      <c:pt idx="5580">
                        <c:v>558,1</c:v>
                      </c:pt>
                      <c:pt idx="5581">
                        <c:v>558,2</c:v>
                      </c:pt>
                      <c:pt idx="5582">
                        <c:v>558,3</c:v>
                      </c:pt>
                      <c:pt idx="5583">
                        <c:v>558,4</c:v>
                      </c:pt>
                      <c:pt idx="5584">
                        <c:v>558,5</c:v>
                      </c:pt>
                      <c:pt idx="5585">
                        <c:v>558,6</c:v>
                      </c:pt>
                      <c:pt idx="5586">
                        <c:v>558,7</c:v>
                      </c:pt>
                      <c:pt idx="5587">
                        <c:v>558,8</c:v>
                      </c:pt>
                      <c:pt idx="5588">
                        <c:v>558,9</c:v>
                      </c:pt>
                      <c:pt idx="5589">
                        <c:v>559</c:v>
                      </c:pt>
                      <c:pt idx="5590">
                        <c:v>559,1</c:v>
                      </c:pt>
                      <c:pt idx="5591">
                        <c:v>559,2</c:v>
                      </c:pt>
                      <c:pt idx="5592">
                        <c:v>559,3</c:v>
                      </c:pt>
                      <c:pt idx="5593">
                        <c:v>559,4</c:v>
                      </c:pt>
                      <c:pt idx="5594">
                        <c:v>559,5</c:v>
                      </c:pt>
                      <c:pt idx="5595">
                        <c:v>559,6</c:v>
                      </c:pt>
                      <c:pt idx="5596">
                        <c:v>559,7</c:v>
                      </c:pt>
                      <c:pt idx="5597">
                        <c:v>559,8</c:v>
                      </c:pt>
                      <c:pt idx="5598">
                        <c:v>559,9</c:v>
                      </c:pt>
                      <c:pt idx="5599">
                        <c:v>560</c:v>
                      </c:pt>
                      <c:pt idx="5600">
                        <c:v>560,1</c:v>
                      </c:pt>
                      <c:pt idx="5601">
                        <c:v>560,2</c:v>
                      </c:pt>
                      <c:pt idx="5602">
                        <c:v>560,3</c:v>
                      </c:pt>
                      <c:pt idx="5603">
                        <c:v>560,4</c:v>
                      </c:pt>
                      <c:pt idx="5604">
                        <c:v>560,5</c:v>
                      </c:pt>
                      <c:pt idx="5605">
                        <c:v>560,6</c:v>
                      </c:pt>
                      <c:pt idx="5606">
                        <c:v>560,7</c:v>
                      </c:pt>
                      <c:pt idx="5607">
                        <c:v>560,8</c:v>
                      </c:pt>
                      <c:pt idx="5608">
                        <c:v>560,9</c:v>
                      </c:pt>
                      <c:pt idx="5609">
                        <c:v>561</c:v>
                      </c:pt>
                      <c:pt idx="5610">
                        <c:v>561,1</c:v>
                      </c:pt>
                      <c:pt idx="5611">
                        <c:v>561,2</c:v>
                      </c:pt>
                      <c:pt idx="5612">
                        <c:v>561,3</c:v>
                      </c:pt>
                      <c:pt idx="5613">
                        <c:v>561,4</c:v>
                      </c:pt>
                      <c:pt idx="5614">
                        <c:v>561,5</c:v>
                      </c:pt>
                      <c:pt idx="5615">
                        <c:v>561,6</c:v>
                      </c:pt>
                      <c:pt idx="5616">
                        <c:v>561,7</c:v>
                      </c:pt>
                      <c:pt idx="5617">
                        <c:v>561,8</c:v>
                      </c:pt>
                      <c:pt idx="5618">
                        <c:v>561,9</c:v>
                      </c:pt>
                      <c:pt idx="5619">
                        <c:v>562</c:v>
                      </c:pt>
                      <c:pt idx="5620">
                        <c:v>562,1</c:v>
                      </c:pt>
                      <c:pt idx="5621">
                        <c:v>562,2</c:v>
                      </c:pt>
                      <c:pt idx="5622">
                        <c:v>562,3</c:v>
                      </c:pt>
                      <c:pt idx="5623">
                        <c:v>562,4</c:v>
                      </c:pt>
                      <c:pt idx="5624">
                        <c:v>562,5</c:v>
                      </c:pt>
                      <c:pt idx="5625">
                        <c:v>562,6</c:v>
                      </c:pt>
                      <c:pt idx="5626">
                        <c:v>562,7</c:v>
                      </c:pt>
                      <c:pt idx="5627">
                        <c:v>562,8</c:v>
                      </c:pt>
                      <c:pt idx="5628">
                        <c:v>562,9</c:v>
                      </c:pt>
                      <c:pt idx="5629">
                        <c:v>563</c:v>
                      </c:pt>
                      <c:pt idx="5630">
                        <c:v>563,1</c:v>
                      </c:pt>
                      <c:pt idx="5631">
                        <c:v>563,2</c:v>
                      </c:pt>
                      <c:pt idx="5632">
                        <c:v>563,3</c:v>
                      </c:pt>
                      <c:pt idx="5633">
                        <c:v>563,4</c:v>
                      </c:pt>
                      <c:pt idx="5634">
                        <c:v>563,5</c:v>
                      </c:pt>
                      <c:pt idx="5635">
                        <c:v>563,6</c:v>
                      </c:pt>
                      <c:pt idx="5636">
                        <c:v>563,7</c:v>
                      </c:pt>
                      <c:pt idx="5637">
                        <c:v>563,8</c:v>
                      </c:pt>
                      <c:pt idx="5638">
                        <c:v>563,9</c:v>
                      </c:pt>
                      <c:pt idx="5639">
                        <c:v>564</c:v>
                      </c:pt>
                      <c:pt idx="5640">
                        <c:v>564,1</c:v>
                      </c:pt>
                      <c:pt idx="5641">
                        <c:v>564,2</c:v>
                      </c:pt>
                      <c:pt idx="5642">
                        <c:v>564,3</c:v>
                      </c:pt>
                      <c:pt idx="5643">
                        <c:v>564,4</c:v>
                      </c:pt>
                      <c:pt idx="5644">
                        <c:v>564,5</c:v>
                      </c:pt>
                      <c:pt idx="5645">
                        <c:v>564,6</c:v>
                      </c:pt>
                      <c:pt idx="5646">
                        <c:v>564,7</c:v>
                      </c:pt>
                      <c:pt idx="5647">
                        <c:v>564,8</c:v>
                      </c:pt>
                      <c:pt idx="5648">
                        <c:v>564,9</c:v>
                      </c:pt>
                      <c:pt idx="5649">
                        <c:v>565</c:v>
                      </c:pt>
                      <c:pt idx="5650">
                        <c:v>565,1</c:v>
                      </c:pt>
                      <c:pt idx="5651">
                        <c:v>565,2</c:v>
                      </c:pt>
                      <c:pt idx="5652">
                        <c:v>565,3</c:v>
                      </c:pt>
                      <c:pt idx="5653">
                        <c:v>565,4</c:v>
                      </c:pt>
                      <c:pt idx="5654">
                        <c:v>565,5</c:v>
                      </c:pt>
                      <c:pt idx="5655">
                        <c:v>565,6</c:v>
                      </c:pt>
                      <c:pt idx="5656">
                        <c:v>565,7</c:v>
                      </c:pt>
                      <c:pt idx="5657">
                        <c:v>565,8</c:v>
                      </c:pt>
                      <c:pt idx="5658">
                        <c:v>565,9</c:v>
                      </c:pt>
                      <c:pt idx="5659">
                        <c:v>566</c:v>
                      </c:pt>
                      <c:pt idx="5660">
                        <c:v>566,1</c:v>
                      </c:pt>
                      <c:pt idx="5661">
                        <c:v>566,2</c:v>
                      </c:pt>
                      <c:pt idx="5662">
                        <c:v>566,3</c:v>
                      </c:pt>
                      <c:pt idx="5663">
                        <c:v>566,4</c:v>
                      </c:pt>
                      <c:pt idx="5664">
                        <c:v>566,5</c:v>
                      </c:pt>
                      <c:pt idx="5665">
                        <c:v>566,6</c:v>
                      </c:pt>
                      <c:pt idx="5666">
                        <c:v>566,7</c:v>
                      </c:pt>
                      <c:pt idx="5667">
                        <c:v>566,8</c:v>
                      </c:pt>
                      <c:pt idx="5668">
                        <c:v>566,9</c:v>
                      </c:pt>
                      <c:pt idx="5669">
                        <c:v>567</c:v>
                      </c:pt>
                      <c:pt idx="5670">
                        <c:v>567,1</c:v>
                      </c:pt>
                      <c:pt idx="5671">
                        <c:v>567,2</c:v>
                      </c:pt>
                      <c:pt idx="5672">
                        <c:v>567,3</c:v>
                      </c:pt>
                      <c:pt idx="5673">
                        <c:v>567,4</c:v>
                      </c:pt>
                      <c:pt idx="5674">
                        <c:v>567,5</c:v>
                      </c:pt>
                      <c:pt idx="5675">
                        <c:v>567,6</c:v>
                      </c:pt>
                      <c:pt idx="5676">
                        <c:v>567,7</c:v>
                      </c:pt>
                      <c:pt idx="5677">
                        <c:v>567,8</c:v>
                      </c:pt>
                      <c:pt idx="5678">
                        <c:v>567,9</c:v>
                      </c:pt>
                      <c:pt idx="5679">
                        <c:v>568</c:v>
                      </c:pt>
                      <c:pt idx="5680">
                        <c:v>568,1</c:v>
                      </c:pt>
                      <c:pt idx="5681">
                        <c:v>568,2</c:v>
                      </c:pt>
                      <c:pt idx="5682">
                        <c:v>568,3</c:v>
                      </c:pt>
                      <c:pt idx="5683">
                        <c:v>568,4</c:v>
                      </c:pt>
                      <c:pt idx="5684">
                        <c:v>568,5</c:v>
                      </c:pt>
                      <c:pt idx="5685">
                        <c:v>568,6</c:v>
                      </c:pt>
                      <c:pt idx="5686">
                        <c:v>568,7</c:v>
                      </c:pt>
                      <c:pt idx="5687">
                        <c:v>568,8</c:v>
                      </c:pt>
                      <c:pt idx="5688">
                        <c:v>568,9</c:v>
                      </c:pt>
                      <c:pt idx="5689">
                        <c:v>569</c:v>
                      </c:pt>
                      <c:pt idx="5690">
                        <c:v>569,1</c:v>
                      </c:pt>
                      <c:pt idx="5691">
                        <c:v>569,2</c:v>
                      </c:pt>
                      <c:pt idx="5692">
                        <c:v>569,3</c:v>
                      </c:pt>
                      <c:pt idx="5693">
                        <c:v>569,4</c:v>
                      </c:pt>
                      <c:pt idx="5694">
                        <c:v>569,5</c:v>
                      </c:pt>
                      <c:pt idx="5695">
                        <c:v>569,6</c:v>
                      </c:pt>
                      <c:pt idx="5696">
                        <c:v>569,7</c:v>
                      </c:pt>
                      <c:pt idx="5697">
                        <c:v>569,8</c:v>
                      </c:pt>
                      <c:pt idx="5698">
                        <c:v>569,9</c:v>
                      </c:pt>
                      <c:pt idx="5699">
                        <c:v>570</c:v>
                      </c:pt>
                      <c:pt idx="5700">
                        <c:v>570,1</c:v>
                      </c:pt>
                      <c:pt idx="5701">
                        <c:v>570,2</c:v>
                      </c:pt>
                      <c:pt idx="5702">
                        <c:v>570,3</c:v>
                      </c:pt>
                      <c:pt idx="5703">
                        <c:v>570,4</c:v>
                      </c:pt>
                      <c:pt idx="5704">
                        <c:v>570,5</c:v>
                      </c:pt>
                      <c:pt idx="5705">
                        <c:v>570,6</c:v>
                      </c:pt>
                      <c:pt idx="5706">
                        <c:v>570,7</c:v>
                      </c:pt>
                      <c:pt idx="5707">
                        <c:v>570,8</c:v>
                      </c:pt>
                      <c:pt idx="5708">
                        <c:v>570,9</c:v>
                      </c:pt>
                      <c:pt idx="5709">
                        <c:v>571</c:v>
                      </c:pt>
                      <c:pt idx="5710">
                        <c:v>571,1</c:v>
                      </c:pt>
                      <c:pt idx="5711">
                        <c:v>571,2</c:v>
                      </c:pt>
                      <c:pt idx="5712">
                        <c:v>571,3</c:v>
                      </c:pt>
                      <c:pt idx="5713">
                        <c:v>571,4</c:v>
                      </c:pt>
                      <c:pt idx="5714">
                        <c:v>571,5</c:v>
                      </c:pt>
                      <c:pt idx="5715">
                        <c:v>571,6</c:v>
                      </c:pt>
                      <c:pt idx="5716">
                        <c:v>571,7</c:v>
                      </c:pt>
                      <c:pt idx="5717">
                        <c:v>571,8</c:v>
                      </c:pt>
                      <c:pt idx="5718">
                        <c:v>571,9</c:v>
                      </c:pt>
                      <c:pt idx="5719">
                        <c:v>572</c:v>
                      </c:pt>
                      <c:pt idx="5720">
                        <c:v>572,1</c:v>
                      </c:pt>
                      <c:pt idx="5721">
                        <c:v>572,2</c:v>
                      </c:pt>
                      <c:pt idx="5722">
                        <c:v>572,3</c:v>
                      </c:pt>
                      <c:pt idx="5723">
                        <c:v>572,4</c:v>
                      </c:pt>
                      <c:pt idx="5724">
                        <c:v>572,5</c:v>
                      </c:pt>
                      <c:pt idx="5725">
                        <c:v>572,6</c:v>
                      </c:pt>
                      <c:pt idx="5726">
                        <c:v>572,7</c:v>
                      </c:pt>
                      <c:pt idx="5727">
                        <c:v>572,8</c:v>
                      </c:pt>
                      <c:pt idx="5728">
                        <c:v>572,9</c:v>
                      </c:pt>
                      <c:pt idx="5729">
                        <c:v>573</c:v>
                      </c:pt>
                      <c:pt idx="5730">
                        <c:v>573,1</c:v>
                      </c:pt>
                      <c:pt idx="5731">
                        <c:v>573,2</c:v>
                      </c:pt>
                      <c:pt idx="5732">
                        <c:v>573,3</c:v>
                      </c:pt>
                      <c:pt idx="5733">
                        <c:v>573,4</c:v>
                      </c:pt>
                      <c:pt idx="5734">
                        <c:v>573,5</c:v>
                      </c:pt>
                      <c:pt idx="5735">
                        <c:v>573,6</c:v>
                      </c:pt>
                      <c:pt idx="5736">
                        <c:v>573,7</c:v>
                      </c:pt>
                      <c:pt idx="5737">
                        <c:v>573,8</c:v>
                      </c:pt>
                      <c:pt idx="5738">
                        <c:v>573,9</c:v>
                      </c:pt>
                      <c:pt idx="5739">
                        <c:v>574</c:v>
                      </c:pt>
                      <c:pt idx="5740">
                        <c:v>574,1</c:v>
                      </c:pt>
                      <c:pt idx="5741">
                        <c:v>574,2</c:v>
                      </c:pt>
                      <c:pt idx="5742">
                        <c:v>574,3</c:v>
                      </c:pt>
                      <c:pt idx="5743">
                        <c:v>574,4</c:v>
                      </c:pt>
                      <c:pt idx="5744">
                        <c:v>574,5</c:v>
                      </c:pt>
                      <c:pt idx="5745">
                        <c:v>574,6</c:v>
                      </c:pt>
                      <c:pt idx="5746">
                        <c:v>574,7</c:v>
                      </c:pt>
                      <c:pt idx="5747">
                        <c:v>574,8</c:v>
                      </c:pt>
                      <c:pt idx="5748">
                        <c:v>574,9</c:v>
                      </c:pt>
                      <c:pt idx="5749">
                        <c:v>575</c:v>
                      </c:pt>
                      <c:pt idx="5750">
                        <c:v>575,1</c:v>
                      </c:pt>
                      <c:pt idx="5751">
                        <c:v>575,2</c:v>
                      </c:pt>
                      <c:pt idx="5752">
                        <c:v>575,3</c:v>
                      </c:pt>
                      <c:pt idx="5753">
                        <c:v>575,4</c:v>
                      </c:pt>
                      <c:pt idx="5754">
                        <c:v>575,5</c:v>
                      </c:pt>
                      <c:pt idx="5755">
                        <c:v>575,6</c:v>
                      </c:pt>
                      <c:pt idx="5756">
                        <c:v>575,7</c:v>
                      </c:pt>
                      <c:pt idx="5757">
                        <c:v>575,8</c:v>
                      </c:pt>
                      <c:pt idx="5758">
                        <c:v>575,9</c:v>
                      </c:pt>
                      <c:pt idx="5759">
                        <c:v>576</c:v>
                      </c:pt>
                      <c:pt idx="5760">
                        <c:v>576,1</c:v>
                      </c:pt>
                      <c:pt idx="5761">
                        <c:v>576,2</c:v>
                      </c:pt>
                      <c:pt idx="5762">
                        <c:v>576,3</c:v>
                      </c:pt>
                      <c:pt idx="5763">
                        <c:v>576,4</c:v>
                      </c:pt>
                      <c:pt idx="5764">
                        <c:v>576,5</c:v>
                      </c:pt>
                      <c:pt idx="5765">
                        <c:v>576,6</c:v>
                      </c:pt>
                      <c:pt idx="5766">
                        <c:v>576,7</c:v>
                      </c:pt>
                      <c:pt idx="5767">
                        <c:v>576,8</c:v>
                      </c:pt>
                      <c:pt idx="5768">
                        <c:v>576,9</c:v>
                      </c:pt>
                      <c:pt idx="5769">
                        <c:v>577</c:v>
                      </c:pt>
                      <c:pt idx="5770">
                        <c:v>577,1</c:v>
                      </c:pt>
                      <c:pt idx="5771">
                        <c:v>577,2</c:v>
                      </c:pt>
                      <c:pt idx="5772">
                        <c:v>577,3</c:v>
                      </c:pt>
                      <c:pt idx="5773">
                        <c:v>577,4</c:v>
                      </c:pt>
                      <c:pt idx="5774">
                        <c:v>577,5</c:v>
                      </c:pt>
                      <c:pt idx="5775">
                        <c:v>577,6</c:v>
                      </c:pt>
                      <c:pt idx="5776">
                        <c:v>577,7</c:v>
                      </c:pt>
                      <c:pt idx="5777">
                        <c:v>577,8</c:v>
                      </c:pt>
                      <c:pt idx="5778">
                        <c:v>577,9</c:v>
                      </c:pt>
                      <c:pt idx="5779">
                        <c:v>578</c:v>
                      </c:pt>
                      <c:pt idx="5780">
                        <c:v>578,1</c:v>
                      </c:pt>
                      <c:pt idx="5781">
                        <c:v>578,2</c:v>
                      </c:pt>
                      <c:pt idx="5782">
                        <c:v>578,3</c:v>
                      </c:pt>
                      <c:pt idx="5783">
                        <c:v>578,4</c:v>
                      </c:pt>
                      <c:pt idx="5784">
                        <c:v>578,5</c:v>
                      </c:pt>
                      <c:pt idx="5785">
                        <c:v>578,6</c:v>
                      </c:pt>
                      <c:pt idx="5786">
                        <c:v>578,7</c:v>
                      </c:pt>
                      <c:pt idx="5787">
                        <c:v>578,8</c:v>
                      </c:pt>
                      <c:pt idx="5788">
                        <c:v>578,9</c:v>
                      </c:pt>
                      <c:pt idx="5789">
                        <c:v>579</c:v>
                      </c:pt>
                      <c:pt idx="5790">
                        <c:v>579,1</c:v>
                      </c:pt>
                      <c:pt idx="5791">
                        <c:v>579,2</c:v>
                      </c:pt>
                      <c:pt idx="5792">
                        <c:v>579,3</c:v>
                      </c:pt>
                      <c:pt idx="5793">
                        <c:v>579,4</c:v>
                      </c:pt>
                      <c:pt idx="5794">
                        <c:v>579,5</c:v>
                      </c:pt>
                      <c:pt idx="5795">
                        <c:v>579,6</c:v>
                      </c:pt>
                      <c:pt idx="5796">
                        <c:v>579,7</c:v>
                      </c:pt>
                      <c:pt idx="5797">
                        <c:v>579,8</c:v>
                      </c:pt>
                      <c:pt idx="5798">
                        <c:v>579,9</c:v>
                      </c:pt>
                      <c:pt idx="5799">
                        <c:v>580</c:v>
                      </c:pt>
                      <c:pt idx="5800">
                        <c:v>580,1</c:v>
                      </c:pt>
                      <c:pt idx="5801">
                        <c:v>580,2</c:v>
                      </c:pt>
                      <c:pt idx="5802">
                        <c:v>580,3</c:v>
                      </c:pt>
                      <c:pt idx="5803">
                        <c:v>580,4</c:v>
                      </c:pt>
                      <c:pt idx="5804">
                        <c:v>580,5</c:v>
                      </c:pt>
                      <c:pt idx="5805">
                        <c:v>580,6</c:v>
                      </c:pt>
                      <c:pt idx="5806">
                        <c:v>580,7</c:v>
                      </c:pt>
                      <c:pt idx="5807">
                        <c:v>580,8</c:v>
                      </c:pt>
                      <c:pt idx="5808">
                        <c:v>580,9</c:v>
                      </c:pt>
                      <c:pt idx="5809">
                        <c:v>581</c:v>
                      </c:pt>
                      <c:pt idx="5810">
                        <c:v>581,1</c:v>
                      </c:pt>
                      <c:pt idx="5811">
                        <c:v>581,2</c:v>
                      </c:pt>
                      <c:pt idx="5812">
                        <c:v>581,3</c:v>
                      </c:pt>
                      <c:pt idx="5813">
                        <c:v>581,4</c:v>
                      </c:pt>
                      <c:pt idx="5814">
                        <c:v>581,5</c:v>
                      </c:pt>
                      <c:pt idx="5815">
                        <c:v>581,6</c:v>
                      </c:pt>
                      <c:pt idx="5816">
                        <c:v>581,7</c:v>
                      </c:pt>
                      <c:pt idx="5817">
                        <c:v>581,8</c:v>
                      </c:pt>
                      <c:pt idx="5818">
                        <c:v>581,9</c:v>
                      </c:pt>
                      <c:pt idx="5819">
                        <c:v>582</c:v>
                      </c:pt>
                      <c:pt idx="5820">
                        <c:v>582,1</c:v>
                      </c:pt>
                      <c:pt idx="5821">
                        <c:v>582,2</c:v>
                      </c:pt>
                      <c:pt idx="5822">
                        <c:v>582,3</c:v>
                      </c:pt>
                      <c:pt idx="5823">
                        <c:v>582,4</c:v>
                      </c:pt>
                      <c:pt idx="5824">
                        <c:v>582,5</c:v>
                      </c:pt>
                      <c:pt idx="5825">
                        <c:v>582,6</c:v>
                      </c:pt>
                      <c:pt idx="5826">
                        <c:v>582,7</c:v>
                      </c:pt>
                      <c:pt idx="5827">
                        <c:v>582,8</c:v>
                      </c:pt>
                      <c:pt idx="5828">
                        <c:v>582,9</c:v>
                      </c:pt>
                      <c:pt idx="5829">
                        <c:v>583</c:v>
                      </c:pt>
                      <c:pt idx="5830">
                        <c:v>583,1</c:v>
                      </c:pt>
                      <c:pt idx="5831">
                        <c:v>583,2</c:v>
                      </c:pt>
                      <c:pt idx="5832">
                        <c:v>583,3</c:v>
                      </c:pt>
                      <c:pt idx="5833">
                        <c:v>583,4</c:v>
                      </c:pt>
                      <c:pt idx="5834">
                        <c:v>583,5</c:v>
                      </c:pt>
                      <c:pt idx="5835">
                        <c:v>583,6</c:v>
                      </c:pt>
                      <c:pt idx="5836">
                        <c:v>583,7</c:v>
                      </c:pt>
                      <c:pt idx="5837">
                        <c:v>583,8</c:v>
                      </c:pt>
                      <c:pt idx="5838">
                        <c:v>583,9</c:v>
                      </c:pt>
                      <c:pt idx="5839">
                        <c:v>584</c:v>
                      </c:pt>
                      <c:pt idx="5840">
                        <c:v>584,1</c:v>
                      </c:pt>
                      <c:pt idx="5841">
                        <c:v>584,2</c:v>
                      </c:pt>
                      <c:pt idx="5842">
                        <c:v>584,3</c:v>
                      </c:pt>
                      <c:pt idx="5843">
                        <c:v>584,4</c:v>
                      </c:pt>
                      <c:pt idx="5844">
                        <c:v>584,5</c:v>
                      </c:pt>
                      <c:pt idx="5845">
                        <c:v>584,6</c:v>
                      </c:pt>
                      <c:pt idx="5846">
                        <c:v>584,7</c:v>
                      </c:pt>
                      <c:pt idx="5847">
                        <c:v>584,8</c:v>
                      </c:pt>
                      <c:pt idx="5848">
                        <c:v>584,9</c:v>
                      </c:pt>
                      <c:pt idx="5849">
                        <c:v>585</c:v>
                      </c:pt>
                      <c:pt idx="5850">
                        <c:v>585,1</c:v>
                      </c:pt>
                      <c:pt idx="5851">
                        <c:v>585,2</c:v>
                      </c:pt>
                      <c:pt idx="5852">
                        <c:v>585,3</c:v>
                      </c:pt>
                      <c:pt idx="5853">
                        <c:v>585,4</c:v>
                      </c:pt>
                      <c:pt idx="5854">
                        <c:v>585,5</c:v>
                      </c:pt>
                      <c:pt idx="5855">
                        <c:v>585,6</c:v>
                      </c:pt>
                      <c:pt idx="5856">
                        <c:v>585,7</c:v>
                      </c:pt>
                      <c:pt idx="5857">
                        <c:v>585,8</c:v>
                      </c:pt>
                      <c:pt idx="5858">
                        <c:v>585,9</c:v>
                      </c:pt>
                      <c:pt idx="5859">
                        <c:v>586</c:v>
                      </c:pt>
                      <c:pt idx="5860">
                        <c:v>586,1</c:v>
                      </c:pt>
                      <c:pt idx="5861">
                        <c:v>586,2</c:v>
                      </c:pt>
                      <c:pt idx="5862">
                        <c:v>586,3</c:v>
                      </c:pt>
                      <c:pt idx="5863">
                        <c:v>586,4</c:v>
                      </c:pt>
                      <c:pt idx="5864">
                        <c:v>586,5</c:v>
                      </c:pt>
                      <c:pt idx="5865">
                        <c:v>586,6</c:v>
                      </c:pt>
                      <c:pt idx="5866">
                        <c:v>586,7</c:v>
                      </c:pt>
                      <c:pt idx="5867">
                        <c:v>586,8</c:v>
                      </c:pt>
                      <c:pt idx="5868">
                        <c:v>586,9</c:v>
                      </c:pt>
                      <c:pt idx="5869">
                        <c:v>587</c:v>
                      </c:pt>
                      <c:pt idx="5870">
                        <c:v>587,1</c:v>
                      </c:pt>
                      <c:pt idx="5871">
                        <c:v>587,2</c:v>
                      </c:pt>
                      <c:pt idx="5872">
                        <c:v>587,3</c:v>
                      </c:pt>
                      <c:pt idx="5873">
                        <c:v>587,4</c:v>
                      </c:pt>
                      <c:pt idx="5874">
                        <c:v>587,5</c:v>
                      </c:pt>
                      <c:pt idx="5875">
                        <c:v>587,6</c:v>
                      </c:pt>
                      <c:pt idx="5876">
                        <c:v>587,7</c:v>
                      </c:pt>
                      <c:pt idx="5877">
                        <c:v>587,8</c:v>
                      </c:pt>
                      <c:pt idx="5878">
                        <c:v>587,9</c:v>
                      </c:pt>
                      <c:pt idx="5879">
                        <c:v>588</c:v>
                      </c:pt>
                      <c:pt idx="5880">
                        <c:v>588,1</c:v>
                      </c:pt>
                      <c:pt idx="5881">
                        <c:v>588,2</c:v>
                      </c:pt>
                      <c:pt idx="5882">
                        <c:v>588,3</c:v>
                      </c:pt>
                      <c:pt idx="5883">
                        <c:v>588,4</c:v>
                      </c:pt>
                      <c:pt idx="5884">
                        <c:v>588,5</c:v>
                      </c:pt>
                      <c:pt idx="5885">
                        <c:v>588,6</c:v>
                      </c:pt>
                      <c:pt idx="5886">
                        <c:v>588,7</c:v>
                      </c:pt>
                      <c:pt idx="5887">
                        <c:v>588,8</c:v>
                      </c:pt>
                      <c:pt idx="5888">
                        <c:v>588,9</c:v>
                      </c:pt>
                      <c:pt idx="5889">
                        <c:v>589</c:v>
                      </c:pt>
                      <c:pt idx="5890">
                        <c:v>589,1</c:v>
                      </c:pt>
                      <c:pt idx="5891">
                        <c:v>589,2</c:v>
                      </c:pt>
                      <c:pt idx="5892">
                        <c:v>589,3</c:v>
                      </c:pt>
                      <c:pt idx="5893">
                        <c:v>589,4</c:v>
                      </c:pt>
                      <c:pt idx="5894">
                        <c:v>589,5</c:v>
                      </c:pt>
                      <c:pt idx="5895">
                        <c:v>589,6</c:v>
                      </c:pt>
                      <c:pt idx="5896">
                        <c:v>589,7</c:v>
                      </c:pt>
                      <c:pt idx="5897">
                        <c:v>589,8</c:v>
                      </c:pt>
                      <c:pt idx="5898">
                        <c:v>589,9</c:v>
                      </c:pt>
                      <c:pt idx="5899">
                        <c:v>590</c:v>
                      </c:pt>
                      <c:pt idx="5900">
                        <c:v>590,1</c:v>
                      </c:pt>
                      <c:pt idx="5901">
                        <c:v>590,2</c:v>
                      </c:pt>
                      <c:pt idx="5902">
                        <c:v>590,3</c:v>
                      </c:pt>
                      <c:pt idx="5903">
                        <c:v>590,4</c:v>
                      </c:pt>
                      <c:pt idx="5904">
                        <c:v>590,5</c:v>
                      </c:pt>
                      <c:pt idx="5905">
                        <c:v>590,6</c:v>
                      </c:pt>
                      <c:pt idx="5906">
                        <c:v>590,7</c:v>
                      </c:pt>
                      <c:pt idx="5907">
                        <c:v>590,8</c:v>
                      </c:pt>
                      <c:pt idx="5908">
                        <c:v>590,9</c:v>
                      </c:pt>
                      <c:pt idx="5909">
                        <c:v>591</c:v>
                      </c:pt>
                      <c:pt idx="5910">
                        <c:v>591,1</c:v>
                      </c:pt>
                      <c:pt idx="5911">
                        <c:v>591,2</c:v>
                      </c:pt>
                      <c:pt idx="5912">
                        <c:v>591,3</c:v>
                      </c:pt>
                      <c:pt idx="5913">
                        <c:v>591,4</c:v>
                      </c:pt>
                      <c:pt idx="5914">
                        <c:v>591,5</c:v>
                      </c:pt>
                      <c:pt idx="5915">
                        <c:v>591,6</c:v>
                      </c:pt>
                      <c:pt idx="5916">
                        <c:v>591,7</c:v>
                      </c:pt>
                      <c:pt idx="5917">
                        <c:v>591,8</c:v>
                      </c:pt>
                      <c:pt idx="5918">
                        <c:v>591,9</c:v>
                      </c:pt>
                      <c:pt idx="5919">
                        <c:v>592</c:v>
                      </c:pt>
                      <c:pt idx="5920">
                        <c:v>592,1</c:v>
                      </c:pt>
                      <c:pt idx="5921">
                        <c:v>592,2</c:v>
                      </c:pt>
                      <c:pt idx="5922">
                        <c:v>592,3</c:v>
                      </c:pt>
                      <c:pt idx="5923">
                        <c:v>592,4</c:v>
                      </c:pt>
                      <c:pt idx="5924">
                        <c:v>592,5</c:v>
                      </c:pt>
                      <c:pt idx="5925">
                        <c:v>592,6</c:v>
                      </c:pt>
                      <c:pt idx="5926">
                        <c:v>592,7</c:v>
                      </c:pt>
                      <c:pt idx="5927">
                        <c:v>592,8</c:v>
                      </c:pt>
                      <c:pt idx="5928">
                        <c:v>592,9</c:v>
                      </c:pt>
                      <c:pt idx="5929">
                        <c:v>593</c:v>
                      </c:pt>
                      <c:pt idx="5930">
                        <c:v>593,1</c:v>
                      </c:pt>
                      <c:pt idx="5931">
                        <c:v>593,2</c:v>
                      </c:pt>
                      <c:pt idx="5932">
                        <c:v>593,3</c:v>
                      </c:pt>
                      <c:pt idx="5933">
                        <c:v>593,4</c:v>
                      </c:pt>
                      <c:pt idx="5934">
                        <c:v>593,5</c:v>
                      </c:pt>
                      <c:pt idx="5935">
                        <c:v>593,6</c:v>
                      </c:pt>
                      <c:pt idx="5936">
                        <c:v>593,7</c:v>
                      </c:pt>
                      <c:pt idx="5937">
                        <c:v>593,8</c:v>
                      </c:pt>
                      <c:pt idx="5938">
                        <c:v>593,9</c:v>
                      </c:pt>
                      <c:pt idx="5939">
                        <c:v>594</c:v>
                      </c:pt>
                      <c:pt idx="5940">
                        <c:v>594,1</c:v>
                      </c:pt>
                      <c:pt idx="5941">
                        <c:v>594,2</c:v>
                      </c:pt>
                      <c:pt idx="5942">
                        <c:v>594,3</c:v>
                      </c:pt>
                      <c:pt idx="5943">
                        <c:v>594,4</c:v>
                      </c:pt>
                      <c:pt idx="5944">
                        <c:v>594,5</c:v>
                      </c:pt>
                      <c:pt idx="5945">
                        <c:v>594,6</c:v>
                      </c:pt>
                      <c:pt idx="5946">
                        <c:v>594,7</c:v>
                      </c:pt>
                      <c:pt idx="5947">
                        <c:v>594,8</c:v>
                      </c:pt>
                      <c:pt idx="5948">
                        <c:v>594,9</c:v>
                      </c:pt>
                      <c:pt idx="5949">
                        <c:v>595</c:v>
                      </c:pt>
                      <c:pt idx="5950">
                        <c:v>595,1</c:v>
                      </c:pt>
                      <c:pt idx="5951">
                        <c:v>595,2</c:v>
                      </c:pt>
                      <c:pt idx="5952">
                        <c:v>595,3</c:v>
                      </c:pt>
                      <c:pt idx="5953">
                        <c:v>595,4</c:v>
                      </c:pt>
                      <c:pt idx="5954">
                        <c:v>595,5</c:v>
                      </c:pt>
                      <c:pt idx="5955">
                        <c:v>595,6</c:v>
                      </c:pt>
                      <c:pt idx="5956">
                        <c:v>595,7</c:v>
                      </c:pt>
                      <c:pt idx="5957">
                        <c:v>595,8</c:v>
                      </c:pt>
                      <c:pt idx="5958">
                        <c:v>595,9</c:v>
                      </c:pt>
                      <c:pt idx="5959">
                        <c:v>596</c:v>
                      </c:pt>
                      <c:pt idx="5960">
                        <c:v>596,1</c:v>
                      </c:pt>
                      <c:pt idx="5961">
                        <c:v>596,2</c:v>
                      </c:pt>
                      <c:pt idx="5962">
                        <c:v>596,3</c:v>
                      </c:pt>
                      <c:pt idx="5963">
                        <c:v>596,4</c:v>
                      </c:pt>
                      <c:pt idx="5964">
                        <c:v>596,5</c:v>
                      </c:pt>
                      <c:pt idx="5965">
                        <c:v>596,6</c:v>
                      </c:pt>
                      <c:pt idx="5966">
                        <c:v>596,7</c:v>
                      </c:pt>
                      <c:pt idx="5967">
                        <c:v>596,8</c:v>
                      </c:pt>
                      <c:pt idx="5968">
                        <c:v>596,9</c:v>
                      </c:pt>
                      <c:pt idx="5969">
                        <c:v>597</c:v>
                      </c:pt>
                      <c:pt idx="5970">
                        <c:v>597,1</c:v>
                      </c:pt>
                      <c:pt idx="5971">
                        <c:v>597,2</c:v>
                      </c:pt>
                      <c:pt idx="5972">
                        <c:v>597,3</c:v>
                      </c:pt>
                      <c:pt idx="5973">
                        <c:v>597,4</c:v>
                      </c:pt>
                      <c:pt idx="5974">
                        <c:v>597,5</c:v>
                      </c:pt>
                      <c:pt idx="5975">
                        <c:v>597,6</c:v>
                      </c:pt>
                      <c:pt idx="5976">
                        <c:v>597,7</c:v>
                      </c:pt>
                      <c:pt idx="5977">
                        <c:v>597,8</c:v>
                      </c:pt>
                      <c:pt idx="5978">
                        <c:v>597,9</c:v>
                      </c:pt>
                      <c:pt idx="5979">
                        <c:v>598</c:v>
                      </c:pt>
                      <c:pt idx="5980">
                        <c:v>598,1</c:v>
                      </c:pt>
                      <c:pt idx="5981">
                        <c:v>598,2</c:v>
                      </c:pt>
                      <c:pt idx="5982">
                        <c:v>598,3</c:v>
                      </c:pt>
                      <c:pt idx="5983">
                        <c:v>598,4</c:v>
                      </c:pt>
                      <c:pt idx="5984">
                        <c:v>598,5</c:v>
                      </c:pt>
                      <c:pt idx="5985">
                        <c:v>598,6</c:v>
                      </c:pt>
                      <c:pt idx="5986">
                        <c:v>598,7</c:v>
                      </c:pt>
                      <c:pt idx="5987">
                        <c:v>598,8</c:v>
                      </c:pt>
                      <c:pt idx="5988">
                        <c:v>598,9</c:v>
                      </c:pt>
                      <c:pt idx="5989">
                        <c:v>599</c:v>
                      </c:pt>
                      <c:pt idx="5990">
                        <c:v>599,1</c:v>
                      </c:pt>
                      <c:pt idx="5991">
                        <c:v>599,2</c:v>
                      </c:pt>
                      <c:pt idx="5992">
                        <c:v>599,3</c:v>
                      </c:pt>
                      <c:pt idx="5993">
                        <c:v>599,4</c:v>
                      </c:pt>
                      <c:pt idx="5994">
                        <c:v>599,5</c:v>
                      </c:pt>
                      <c:pt idx="5995">
                        <c:v>599,6</c:v>
                      </c:pt>
                      <c:pt idx="5996">
                        <c:v>599,7</c:v>
                      </c:pt>
                      <c:pt idx="5997">
                        <c:v>599,8</c:v>
                      </c:pt>
                      <c:pt idx="5998">
                        <c:v>599,9</c:v>
                      </c:pt>
                      <c:pt idx="5999">
                        <c:v>600</c:v>
                      </c:pt>
                      <c:pt idx="6000">
                        <c:v>600,1</c:v>
                      </c:pt>
                      <c:pt idx="6001">
                        <c:v>600,2</c:v>
                      </c:pt>
                      <c:pt idx="6002">
                        <c:v>600,3</c:v>
                      </c:pt>
                      <c:pt idx="6003">
                        <c:v>600,4</c:v>
                      </c:pt>
                      <c:pt idx="6004">
                        <c:v>600,5</c:v>
                      </c:pt>
                      <c:pt idx="6005">
                        <c:v>600,6</c:v>
                      </c:pt>
                      <c:pt idx="6006">
                        <c:v>600,7</c:v>
                      </c:pt>
                      <c:pt idx="6007">
                        <c:v>600,8</c:v>
                      </c:pt>
                      <c:pt idx="6008">
                        <c:v>600,9</c:v>
                      </c:pt>
                      <c:pt idx="6009">
                        <c:v>601</c:v>
                      </c:pt>
                      <c:pt idx="6010">
                        <c:v>601,1</c:v>
                      </c:pt>
                      <c:pt idx="6011">
                        <c:v>601,2</c:v>
                      </c:pt>
                      <c:pt idx="6012">
                        <c:v>601,3</c:v>
                      </c:pt>
                      <c:pt idx="6013">
                        <c:v>601,4</c:v>
                      </c:pt>
                      <c:pt idx="6014">
                        <c:v>601,5</c:v>
                      </c:pt>
                      <c:pt idx="6015">
                        <c:v>601,6</c:v>
                      </c:pt>
                      <c:pt idx="6016">
                        <c:v>601,7</c:v>
                      </c:pt>
                      <c:pt idx="6017">
                        <c:v>601,8</c:v>
                      </c:pt>
                      <c:pt idx="6018">
                        <c:v>601,9</c:v>
                      </c:pt>
                      <c:pt idx="6019">
                        <c:v>602</c:v>
                      </c:pt>
                      <c:pt idx="6020">
                        <c:v>602,1</c:v>
                      </c:pt>
                      <c:pt idx="6021">
                        <c:v>602,2</c:v>
                      </c:pt>
                      <c:pt idx="6022">
                        <c:v>602,3</c:v>
                      </c:pt>
                      <c:pt idx="6023">
                        <c:v>602,4</c:v>
                      </c:pt>
                      <c:pt idx="6024">
                        <c:v>602,5</c:v>
                      </c:pt>
                      <c:pt idx="6025">
                        <c:v>602,6</c:v>
                      </c:pt>
                      <c:pt idx="6026">
                        <c:v>602,7</c:v>
                      </c:pt>
                      <c:pt idx="6027">
                        <c:v>602,8</c:v>
                      </c:pt>
                      <c:pt idx="6028">
                        <c:v>602,9</c:v>
                      </c:pt>
                      <c:pt idx="6029">
                        <c:v>603</c:v>
                      </c:pt>
                      <c:pt idx="6030">
                        <c:v>603,1</c:v>
                      </c:pt>
                      <c:pt idx="6031">
                        <c:v>603,2</c:v>
                      </c:pt>
                      <c:pt idx="6032">
                        <c:v>603,3</c:v>
                      </c:pt>
                      <c:pt idx="6033">
                        <c:v>603,4</c:v>
                      </c:pt>
                      <c:pt idx="6034">
                        <c:v>603,5</c:v>
                      </c:pt>
                      <c:pt idx="6035">
                        <c:v>603,6</c:v>
                      </c:pt>
                      <c:pt idx="6036">
                        <c:v>603,7</c:v>
                      </c:pt>
                      <c:pt idx="6037">
                        <c:v>603,8</c:v>
                      </c:pt>
                      <c:pt idx="6038">
                        <c:v>603,9</c:v>
                      </c:pt>
                      <c:pt idx="6039">
                        <c:v>604</c:v>
                      </c:pt>
                      <c:pt idx="6040">
                        <c:v>604,1</c:v>
                      </c:pt>
                      <c:pt idx="6041">
                        <c:v>604,2</c:v>
                      </c:pt>
                      <c:pt idx="6042">
                        <c:v>604,3</c:v>
                      </c:pt>
                      <c:pt idx="6043">
                        <c:v>604,4</c:v>
                      </c:pt>
                      <c:pt idx="6044">
                        <c:v>604,5</c:v>
                      </c:pt>
                      <c:pt idx="6045">
                        <c:v>604,6</c:v>
                      </c:pt>
                      <c:pt idx="6046">
                        <c:v>604,7</c:v>
                      </c:pt>
                      <c:pt idx="6047">
                        <c:v>604,8</c:v>
                      </c:pt>
                      <c:pt idx="6048">
                        <c:v>604,9</c:v>
                      </c:pt>
                      <c:pt idx="6049">
                        <c:v>605</c:v>
                      </c:pt>
                      <c:pt idx="6050">
                        <c:v>605,1</c:v>
                      </c:pt>
                      <c:pt idx="6051">
                        <c:v>605,2</c:v>
                      </c:pt>
                      <c:pt idx="6052">
                        <c:v>605,3</c:v>
                      </c:pt>
                      <c:pt idx="6053">
                        <c:v>605,4</c:v>
                      </c:pt>
                      <c:pt idx="6054">
                        <c:v>605,5</c:v>
                      </c:pt>
                      <c:pt idx="6055">
                        <c:v>605,6</c:v>
                      </c:pt>
                      <c:pt idx="6056">
                        <c:v>605,7</c:v>
                      </c:pt>
                      <c:pt idx="6057">
                        <c:v>605,8</c:v>
                      </c:pt>
                      <c:pt idx="6058">
                        <c:v>605,9</c:v>
                      </c:pt>
                      <c:pt idx="6059">
                        <c:v>606</c:v>
                      </c:pt>
                      <c:pt idx="6060">
                        <c:v>606,1</c:v>
                      </c:pt>
                      <c:pt idx="6061">
                        <c:v>606,2</c:v>
                      </c:pt>
                      <c:pt idx="6062">
                        <c:v>606,3</c:v>
                      </c:pt>
                      <c:pt idx="6063">
                        <c:v>606,4</c:v>
                      </c:pt>
                      <c:pt idx="6064">
                        <c:v>606,5</c:v>
                      </c:pt>
                      <c:pt idx="6065">
                        <c:v>606,6</c:v>
                      </c:pt>
                      <c:pt idx="6066">
                        <c:v>606,7</c:v>
                      </c:pt>
                      <c:pt idx="6067">
                        <c:v>606,8</c:v>
                      </c:pt>
                      <c:pt idx="6068">
                        <c:v>606,9</c:v>
                      </c:pt>
                      <c:pt idx="6069">
                        <c:v>607</c:v>
                      </c:pt>
                      <c:pt idx="6070">
                        <c:v>607,1</c:v>
                      </c:pt>
                      <c:pt idx="6071">
                        <c:v>607,2</c:v>
                      </c:pt>
                      <c:pt idx="6072">
                        <c:v>607,3</c:v>
                      </c:pt>
                      <c:pt idx="6073">
                        <c:v>607,4</c:v>
                      </c:pt>
                      <c:pt idx="6074">
                        <c:v>607,5</c:v>
                      </c:pt>
                      <c:pt idx="6075">
                        <c:v>607,6</c:v>
                      </c:pt>
                      <c:pt idx="6076">
                        <c:v>607,7</c:v>
                      </c:pt>
                      <c:pt idx="6077">
                        <c:v>607,8</c:v>
                      </c:pt>
                      <c:pt idx="6078">
                        <c:v>607,9</c:v>
                      </c:pt>
                      <c:pt idx="6079">
                        <c:v>608</c:v>
                      </c:pt>
                      <c:pt idx="6080">
                        <c:v>608,1</c:v>
                      </c:pt>
                      <c:pt idx="6081">
                        <c:v>608,2</c:v>
                      </c:pt>
                      <c:pt idx="6082">
                        <c:v>608,3</c:v>
                      </c:pt>
                      <c:pt idx="6083">
                        <c:v>608,4</c:v>
                      </c:pt>
                      <c:pt idx="6084">
                        <c:v>608,5</c:v>
                      </c:pt>
                      <c:pt idx="6085">
                        <c:v>608,6</c:v>
                      </c:pt>
                      <c:pt idx="6086">
                        <c:v>608,7</c:v>
                      </c:pt>
                      <c:pt idx="6087">
                        <c:v>608,8</c:v>
                      </c:pt>
                      <c:pt idx="6088">
                        <c:v>608,9</c:v>
                      </c:pt>
                      <c:pt idx="6089">
                        <c:v>609</c:v>
                      </c:pt>
                      <c:pt idx="6090">
                        <c:v>609,1</c:v>
                      </c:pt>
                      <c:pt idx="6091">
                        <c:v>609,2</c:v>
                      </c:pt>
                      <c:pt idx="6092">
                        <c:v>609,3</c:v>
                      </c:pt>
                      <c:pt idx="6093">
                        <c:v>609,4</c:v>
                      </c:pt>
                      <c:pt idx="6094">
                        <c:v>609,5</c:v>
                      </c:pt>
                      <c:pt idx="6095">
                        <c:v>609,6</c:v>
                      </c:pt>
                      <c:pt idx="6096">
                        <c:v>609,7</c:v>
                      </c:pt>
                      <c:pt idx="6097">
                        <c:v>609,8</c:v>
                      </c:pt>
                      <c:pt idx="6098">
                        <c:v>609,9</c:v>
                      </c:pt>
                      <c:pt idx="6099">
                        <c:v>610</c:v>
                      </c:pt>
                      <c:pt idx="6100">
                        <c:v>610,1</c:v>
                      </c:pt>
                      <c:pt idx="6101">
                        <c:v>610,2</c:v>
                      </c:pt>
                      <c:pt idx="6102">
                        <c:v>610,3</c:v>
                      </c:pt>
                      <c:pt idx="6103">
                        <c:v>610,4</c:v>
                      </c:pt>
                      <c:pt idx="6104">
                        <c:v>610,5</c:v>
                      </c:pt>
                      <c:pt idx="6105">
                        <c:v>610,6</c:v>
                      </c:pt>
                      <c:pt idx="6106">
                        <c:v>610,7</c:v>
                      </c:pt>
                      <c:pt idx="6107">
                        <c:v>610,8</c:v>
                      </c:pt>
                      <c:pt idx="6108">
                        <c:v>610,9</c:v>
                      </c:pt>
                      <c:pt idx="6109">
                        <c:v>611</c:v>
                      </c:pt>
                      <c:pt idx="6110">
                        <c:v>611,1</c:v>
                      </c:pt>
                      <c:pt idx="6111">
                        <c:v>611,2</c:v>
                      </c:pt>
                      <c:pt idx="6112">
                        <c:v>611,3</c:v>
                      </c:pt>
                      <c:pt idx="6113">
                        <c:v>611,4</c:v>
                      </c:pt>
                      <c:pt idx="6114">
                        <c:v>611,5</c:v>
                      </c:pt>
                      <c:pt idx="6115">
                        <c:v>611,6</c:v>
                      </c:pt>
                      <c:pt idx="6116">
                        <c:v>611,7</c:v>
                      </c:pt>
                      <c:pt idx="6117">
                        <c:v>611,8</c:v>
                      </c:pt>
                      <c:pt idx="6118">
                        <c:v>611,9</c:v>
                      </c:pt>
                      <c:pt idx="6119">
                        <c:v>612</c:v>
                      </c:pt>
                      <c:pt idx="6120">
                        <c:v>612,1</c:v>
                      </c:pt>
                      <c:pt idx="6121">
                        <c:v>612,2</c:v>
                      </c:pt>
                      <c:pt idx="6122">
                        <c:v>612,3</c:v>
                      </c:pt>
                      <c:pt idx="6123">
                        <c:v>612,4</c:v>
                      </c:pt>
                      <c:pt idx="6124">
                        <c:v>612,5</c:v>
                      </c:pt>
                      <c:pt idx="6125">
                        <c:v>612,6</c:v>
                      </c:pt>
                      <c:pt idx="6126">
                        <c:v>612,7</c:v>
                      </c:pt>
                      <c:pt idx="6127">
                        <c:v>612,8</c:v>
                      </c:pt>
                      <c:pt idx="6128">
                        <c:v>612,9</c:v>
                      </c:pt>
                      <c:pt idx="6129">
                        <c:v>613</c:v>
                      </c:pt>
                      <c:pt idx="6130">
                        <c:v>613,1</c:v>
                      </c:pt>
                      <c:pt idx="6131">
                        <c:v>613,2</c:v>
                      </c:pt>
                      <c:pt idx="6132">
                        <c:v>613,3</c:v>
                      </c:pt>
                      <c:pt idx="6133">
                        <c:v>613,4</c:v>
                      </c:pt>
                      <c:pt idx="6134">
                        <c:v>613,5</c:v>
                      </c:pt>
                      <c:pt idx="6135">
                        <c:v>613,6</c:v>
                      </c:pt>
                      <c:pt idx="6136">
                        <c:v>613,7</c:v>
                      </c:pt>
                      <c:pt idx="6137">
                        <c:v>613,8</c:v>
                      </c:pt>
                      <c:pt idx="6138">
                        <c:v>613,9</c:v>
                      </c:pt>
                      <c:pt idx="6139">
                        <c:v>614</c:v>
                      </c:pt>
                      <c:pt idx="6140">
                        <c:v>614,1</c:v>
                      </c:pt>
                      <c:pt idx="6141">
                        <c:v>614,2</c:v>
                      </c:pt>
                      <c:pt idx="6142">
                        <c:v>614,3</c:v>
                      </c:pt>
                      <c:pt idx="6143">
                        <c:v>614,4</c:v>
                      </c:pt>
                      <c:pt idx="6144">
                        <c:v>614,5</c:v>
                      </c:pt>
                      <c:pt idx="6145">
                        <c:v>614,6</c:v>
                      </c:pt>
                      <c:pt idx="6146">
                        <c:v>614,7</c:v>
                      </c:pt>
                      <c:pt idx="6147">
                        <c:v>614,8</c:v>
                      </c:pt>
                      <c:pt idx="6148">
                        <c:v>614,9</c:v>
                      </c:pt>
                      <c:pt idx="6149">
                        <c:v>615</c:v>
                      </c:pt>
                      <c:pt idx="6150">
                        <c:v>615,1</c:v>
                      </c:pt>
                      <c:pt idx="6151">
                        <c:v>615,2</c:v>
                      </c:pt>
                      <c:pt idx="6152">
                        <c:v>615,3</c:v>
                      </c:pt>
                      <c:pt idx="6153">
                        <c:v>615,4</c:v>
                      </c:pt>
                      <c:pt idx="6154">
                        <c:v>615,5</c:v>
                      </c:pt>
                      <c:pt idx="6155">
                        <c:v>615,6</c:v>
                      </c:pt>
                      <c:pt idx="6156">
                        <c:v>615,7</c:v>
                      </c:pt>
                      <c:pt idx="6157">
                        <c:v>615,8</c:v>
                      </c:pt>
                      <c:pt idx="6158">
                        <c:v>615,9</c:v>
                      </c:pt>
                      <c:pt idx="6159">
                        <c:v>616</c:v>
                      </c:pt>
                      <c:pt idx="6160">
                        <c:v>616,1</c:v>
                      </c:pt>
                      <c:pt idx="6161">
                        <c:v>616,2</c:v>
                      </c:pt>
                      <c:pt idx="6162">
                        <c:v>616,3</c:v>
                      </c:pt>
                      <c:pt idx="6163">
                        <c:v>616,4</c:v>
                      </c:pt>
                      <c:pt idx="6164">
                        <c:v>616,5</c:v>
                      </c:pt>
                      <c:pt idx="6165">
                        <c:v>616,6</c:v>
                      </c:pt>
                      <c:pt idx="6166">
                        <c:v>616,7</c:v>
                      </c:pt>
                      <c:pt idx="6167">
                        <c:v>616,8</c:v>
                      </c:pt>
                      <c:pt idx="6168">
                        <c:v>616,9</c:v>
                      </c:pt>
                      <c:pt idx="6169">
                        <c:v>617</c:v>
                      </c:pt>
                      <c:pt idx="6170">
                        <c:v>617,1</c:v>
                      </c:pt>
                      <c:pt idx="6171">
                        <c:v>617,2</c:v>
                      </c:pt>
                      <c:pt idx="6172">
                        <c:v>617,3</c:v>
                      </c:pt>
                      <c:pt idx="6173">
                        <c:v>617,4</c:v>
                      </c:pt>
                      <c:pt idx="6174">
                        <c:v>617,5</c:v>
                      </c:pt>
                      <c:pt idx="6175">
                        <c:v>617,6</c:v>
                      </c:pt>
                      <c:pt idx="6176">
                        <c:v>617,7</c:v>
                      </c:pt>
                      <c:pt idx="6177">
                        <c:v>617,8</c:v>
                      </c:pt>
                      <c:pt idx="6178">
                        <c:v>617,9</c:v>
                      </c:pt>
                      <c:pt idx="6179">
                        <c:v>618</c:v>
                      </c:pt>
                      <c:pt idx="6180">
                        <c:v>618,1</c:v>
                      </c:pt>
                      <c:pt idx="6181">
                        <c:v>618,2</c:v>
                      </c:pt>
                      <c:pt idx="6182">
                        <c:v>618,3</c:v>
                      </c:pt>
                      <c:pt idx="6183">
                        <c:v>618,4</c:v>
                      </c:pt>
                      <c:pt idx="6184">
                        <c:v>618,5</c:v>
                      </c:pt>
                      <c:pt idx="6185">
                        <c:v>618,6</c:v>
                      </c:pt>
                      <c:pt idx="6186">
                        <c:v>618,7</c:v>
                      </c:pt>
                      <c:pt idx="6187">
                        <c:v>618,8</c:v>
                      </c:pt>
                      <c:pt idx="6188">
                        <c:v>618,9</c:v>
                      </c:pt>
                      <c:pt idx="6189">
                        <c:v>619</c:v>
                      </c:pt>
                      <c:pt idx="6190">
                        <c:v>619,1</c:v>
                      </c:pt>
                      <c:pt idx="6191">
                        <c:v>619,2</c:v>
                      </c:pt>
                      <c:pt idx="6192">
                        <c:v>619,3</c:v>
                      </c:pt>
                      <c:pt idx="6193">
                        <c:v>619,4</c:v>
                      </c:pt>
                      <c:pt idx="6194">
                        <c:v>619,5</c:v>
                      </c:pt>
                      <c:pt idx="6195">
                        <c:v>619,6</c:v>
                      </c:pt>
                      <c:pt idx="6196">
                        <c:v>619,7</c:v>
                      </c:pt>
                      <c:pt idx="6197">
                        <c:v>619,8</c:v>
                      </c:pt>
                      <c:pt idx="6198">
                        <c:v>619,9</c:v>
                      </c:pt>
                      <c:pt idx="6199">
                        <c:v>620</c:v>
                      </c:pt>
                      <c:pt idx="6200">
                        <c:v>620,1</c:v>
                      </c:pt>
                      <c:pt idx="6201">
                        <c:v>620,2</c:v>
                      </c:pt>
                      <c:pt idx="6202">
                        <c:v>620,3</c:v>
                      </c:pt>
                      <c:pt idx="6203">
                        <c:v>620,4</c:v>
                      </c:pt>
                      <c:pt idx="6204">
                        <c:v>620,5</c:v>
                      </c:pt>
                      <c:pt idx="6205">
                        <c:v>620,6</c:v>
                      </c:pt>
                      <c:pt idx="6206">
                        <c:v>620,7</c:v>
                      </c:pt>
                      <c:pt idx="6207">
                        <c:v>620,8</c:v>
                      </c:pt>
                      <c:pt idx="6208">
                        <c:v>620,9</c:v>
                      </c:pt>
                      <c:pt idx="6209">
                        <c:v>621</c:v>
                      </c:pt>
                      <c:pt idx="6210">
                        <c:v>621,1</c:v>
                      </c:pt>
                      <c:pt idx="6211">
                        <c:v>621,2</c:v>
                      </c:pt>
                      <c:pt idx="6212">
                        <c:v>621,3</c:v>
                      </c:pt>
                      <c:pt idx="6213">
                        <c:v>621,4</c:v>
                      </c:pt>
                      <c:pt idx="6214">
                        <c:v>621,5</c:v>
                      </c:pt>
                      <c:pt idx="6215">
                        <c:v>621,6</c:v>
                      </c:pt>
                      <c:pt idx="6216">
                        <c:v>621,7</c:v>
                      </c:pt>
                      <c:pt idx="6217">
                        <c:v>621,8</c:v>
                      </c:pt>
                      <c:pt idx="6218">
                        <c:v>621,9</c:v>
                      </c:pt>
                      <c:pt idx="6219">
                        <c:v>622</c:v>
                      </c:pt>
                      <c:pt idx="6220">
                        <c:v>622,1</c:v>
                      </c:pt>
                      <c:pt idx="6221">
                        <c:v>622,2</c:v>
                      </c:pt>
                      <c:pt idx="6222">
                        <c:v>622,3</c:v>
                      </c:pt>
                      <c:pt idx="6223">
                        <c:v>622,4</c:v>
                      </c:pt>
                      <c:pt idx="6224">
                        <c:v>622,5</c:v>
                      </c:pt>
                      <c:pt idx="6225">
                        <c:v>622,6</c:v>
                      </c:pt>
                      <c:pt idx="6226">
                        <c:v>622,7</c:v>
                      </c:pt>
                      <c:pt idx="6227">
                        <c:v>622,8</c:v>
                      </c:pt>
                      <c:pt idx="6228">
                        <c:v>622,9</c:v>
                      </c:pt>
                      <c:pt idx="6229">
                        <c:v>623</c:v>
                      </c:pt>
                      <c:pt idx="6230">
                        <c:v>623,1</c:v>
                      </c:pt>
                      <c:pt idx="6231">
                        <c:v>623,2</c:v>
                      </c:pt>
                      <c:pt idx="6232">
                        <c:v>623,3</c:v>
                      </c:pt>
                      <c:pt idx="6233">
                        <c:v>623,4</c:v>
                      </c:pt>
                      <c:pt idx="6234">
                        <c:v>623,5</c:v>
                      </c:pt>
                      <c:pt idx="6235">
                        <c:v>623,6</c:v>
                      </c:pt>
                      <c:pt idx="6236">
                        <c:v>623,7</c:v>
                      </c:pt>
                      <c:pt idx="6237">
                        <c:v>623,8</c:v>
                      </c:pt>
                      <c:pt idx="6238">
                        <c:v>623,9</c:v>
                      </c:pt>
                      <c:pt idx="6239">
                        <c:v>624</c:v>
                      </c:pt>
                      <c:pt idx="6240">
                        <c:v>624,1</c:v>
                      </c:pt>
                      <c:pt idx="6241">
                        <c:v>624,2</c:v>
                      </c:pt>
                      <c:pt idx="6242">
                        <c:v>624,3</c:v>
                      </c:pt>
                      <c:pt idx="6243">
                        <c:v>624,4</c:v>
                      </c:pt>
                      <c:pt idx="6244">
                        <c:v>624,5</c:v>
                      </c:pt>
                      <c:pt idx="6245">
                        <c:v>624,6</c:v>
                      </c:pt>
                      <c:pt idx="6246">
                        <c:v>624,7</c:v>
                      </c:pt>
                      <c:pt idx="6247">
                        <c:v>624,8</c:v>
                      </c:pt>
                      <c:pt idx="6248">
                        <c:v>624,9</c:v>
                      </c:pt>
                      <c:pt idx="6249">
                        <c:v>625</c:v>
                      </c:pt>
                      <c:pt idx="6250">
                        <c:v>625,1</c:v>
                      </c:pt>
                      <c:pt idx="6251">
                        <c:v>625,2</c:v>
                      </c:pt>
                      <c:pt idx="6252">
                        <c:v>625,3</c:v>
                      </c:pt>
                      <c:pt idx="6253">
                        <c:v>625,4</c:v>
                      </c:pt>
                      <c:pt idx="6254">
                        <c:v>625,5</c:v>
                      </c:pt>
                      <c:pt idx="6255">
                        <c:v>625,6</c:v>
                      </c:pt>
                      <c:pt idx="6256">
                        <c:v>625,7</c:v>
                      </c:pt>
                      <c:pt idx="6257">
                        <c:v>625,8</c:v>
                      </c:pt>
                      <c:pt idx="6258">
                        <c:v>625,9</c:v>
                      </c:pt>
                      <c:pt idx="6259">
                        <c:v>626</c:v>
                      </c:pt>
                      <c:pt idx="6260">
                        <c:v>626,1</c:v>
                      </c:pt>
                      <c:pt idx="6261">
                        <c:v>626,2</c:v>
                      </c:pt>
                      <c:pt idx="6262">
                        <c:v>626,3</c:v>
                      </c:pt>
                      <c:pt idx="6263">
                        <c:v>626,4</c:v>
                      </c:pt>
                      <c:pt idx="6264">
                        <c:v>626,5</c:v>
                      </c:pt>
                      <c:pt idx="6265">
                        <c:v>626,6</c:v>
                      </c:pt>
                      <c:pt idx="6266">
                        <c:v>626,7</c:v>
                      </c:pt>
                      <c:pt idx="6267">
                        <c:v>626,8</c:v>
                      </c:pt>
                      <c:pt idx="6268">
                        <c:v>626,9</c:v>
                      </c:pt>
                      <c:pt idx="6269">
                        <c:v>627</c:v>
                      </c:pt>
                      <c:pt idx="6270">
                        <c:v>627,1</c:v>
                      </c:pt>
                      <c:pt idx="6271">
                        <c:v>627,2</c:v>
                      </c:pt>
                      <c:pt idx="6272">
                        <c:v>627,3</c:v>
                      </c:pt>
                      <c:pt idx="6273">
                        <c:v>627,4</c:v>
                      </c:pt>
                      <c:pt idx="6274">
                        <c:v>627,5</c:v>
                      </c:pt>
                      <c:pt idx="6275">
                        <c:v>627,6</c:v>
                      </c:pt>
                      <c:pt idx="6276">
                        <c:v>627,7</c:v>
                      </c:pt>
                      <c:pt idx="6277">
                        <c:v>627,8</c:v>
                      </c:pt>
                      <c:pt idx="6278">
                        <c:v>627,9</c:v>
                      </c:pt>
                      <c:pt idx="6279">
                        <c:v>628</c:v>
                      </c:pt>
                      <c:pt idx="6280">
                        <c:v>628,1</c:v>
                      </c:pt>
                      <c:pt idx="6281">
                        <c:v>628,2</c:v>
                      </c:pt>
                      <c:pt idx="6282">
                        <c:v>628,3</c:v>
                      </c:pt>
                      <c:pt idx="6283">
                        <c:v>628,4</c:v>
                      </c:pt>
                      <c:pt idx="6284">
                        <c:v>628,5</c:v>
                      </c:pt>
                      <c:pt idx="6285">
                        <c:v>628,6</c:v>
                      </c:pt>
                      <c:pt idx="6286">
                        <c:v>628,7</c:v>
                      </c:pt>
                      <c:pt idx="6287">
                        <c:v>628,8</c:v>
                      </c:pt>
                      <c:pt idx="6288">
                        <c:v>628,9</c:v>
                      </c:pt>
                      <c:pt idx="6289">
                        <c:v>629</c:v>
                      </c:pt>
                      <c:pt idx="6290">
                        <c:v>629,1</c:v>
                      </c:pt>
                      <c:pt idx="6291">
                        <c:v>629,2</c:v>
                      </c:pt>
                      <c:pt idx="6292">
                        <c:v>629,3</c:v>
                      </c:pt>
                      <c:pt idx="6293">
                        <c:v>629,4</c:v>
                      </c:pt>
                      <c:pt idx="6294">
                        <c:v>629,5</c:v>
                      </c:pt>
                      <c:pt idx="6295">
                        <c:v>629,6</c:v>
                      </c:pt>
                      <c:pt idx="6296">
                        <c:v>629,7</c:v>
                      </c:pt>
                      <c:pt idx="6297">
                        <c:v>629,8</c:v>
                      </c:pt>
                      <c:pt idx="6298">
                        <c:v>629,9</c:v>
                      </c:pt>
                      <c:pt idx="6299">
                        <c:v>630</c:v>
                      </c:pt>
                      <c:pt idx="6300">
                        <c:v>630,1</c:v>
                      </c:pt>
                      <c:pt idx="6301">
                        <c:v>630,2</c:v>
                      </c:pt>
                      <c:pt idx="6302">
                        <c:v>630,3</c:v>
                      </c:pt>
                      <c:pt idx="6303">
                        <c:v>630,4</c:v>
                      </c:pt>
                      <c:pt idx="6304">
                        <c:v>630,5</c:v>
                      </c:pt>
                      <c:pt idx="6305">
                        <c:v>630,6</c:v>
                      </c:pt>
                      <c:pt idx="6306">
                        <c:v>630,7</c:v>
                      </c:pt>
                      <c:pt idx="6307">
                        <c:v>630,8</c:v>
                      </c:pt>
                      <c:pt idx="6308">
                        <c:v>630,9</c:v>
                      </c:pt>
                      <c:pt idx="6309">
                        <c:v>631</c:v>
                      </c:pt>
                      <c:pt idx="6310">
                        <c:v>631,1</c:v>
                      </c:pt>
                      <c:pt idx="6311">
                        <c:v>631,2</c:v>
                      </c:pt>
                      <c:pt idx="6312">
                        <c:v>631,3</c:v>
                      </c:pt>
                      <c:pt idx="6313">
                        <c:v>631,4</c:v>
                      </c:pt>
                      <c:pt idx="6314">
                        <c:v>631,5</c:v>
                      </c:pt>
                      <c:pt idx="6315">
                        <c:v>631,6</c:v>
                      </c:pt>
                      <c:pt idx="6316">
                        <c:v>631,7</c:v>
                      </c:pt>
                      <c:pt idx="6317">
                        <c:v>631,8</c:v>
                      </c:pt>
                      <c:pt idx="6318">
                        <c:v>631,9</c:v>
                      </c:pt>
                      <c:pt idx="6319">
                        <c:v>632</c:v>
                      </c:pt>
                      <c:pt idx="6320">
                        <c:v>632,1</c:v>
                      </c:pt>
                      <c:pt idx="6321">
                        <c:v>632,2</c:v>
                      </c:pt>
                      <c:pt idx="6322">
                        <c:v>632,3</c:v>
                      </c:pt>
                      <c:pt idx="6323">
                        <c:v>632,4</c:v>
                      </c:pt>
                      <c:pt idx="6324">
                        <c:v>632,5</c:v>
                      </c:pt>
                      <c:pt idx="6325">
                        <c:v>632,6</c:v>
                      </c:pt>
                      <c:pt idx="6326">
                        <c:v>632,7</c:v>
                      </c:pt>
                      <c:pt idx="6327">
                        <c:v>632,8</c:v>
                      </c:pt>
                      <c:pt idx="6328">
                        <c:v>632,9</c:v>
                      </c:pt>
                      <c:pt idx="6329">
                        <c:v>633</c:v>
                      </c:pt>
                      <c:pt idx="6330">
                        <c:v>633,1</c:v>
                      </c:pt>
                      <c:pt idx="6331">
                        <c:v>633,2</c:v>
                      </c:pt>
                      <c:pt idx="6332">
                        <c:v>633,3</c:v>
                      </c:pt>
                      <c:pt idx="6333">
                        <c:v>633,4</c:v>
                      </c:pt>
                      <c:pt idx="6334">
                        <c:v>633,5</c:v>
                      </c:pt>
                      <c:pt idx="6335">
                        <c:v>633,6</c:v>
                      </c:pt>
                      <c:pt idx="6336">
                        <c:v>633,7</c:v>
                      </c:pt>
                      <c:pt idx="6337">
                        <c:v>633,8</c:v>
                      </c:pt>
                      <c:pt idx="6338">
                        <c:v>633,9</c:v>
                      </c:pt>
                      <c:pt idx="6339">
                        <c:v>634</c:v>
                      </c:pt>
                      <c:pt idx="6340">
                        <c:v>634,1</c:v>
                      </c:pt>
                      <c:pt idx="6341">
                        <c:v>634,2</c:v>
                      </c:pt>
                      <c:pt idx="6342">
                        <c:v>634,3</c:v>
                      </c:pt>
                      <c:pt idx="6343">
                        <c:v>634,4</c:v>
                      </c:pt>
                      <c:pt idx="6344">
                        <c:v>634,5</c:v>
                      </c:pt>
                      <c:pt idx="6345">
                        <c:v>634,6</c:v>
                      </c:pt>
                      <c:pt idx="6346">
                        <c:v>634,7</c:v>
                      </c:pt>
                      <c:pt idx="6347">
                        <c:v>634,8</c:v>
                      </c:pt>
                      <c:pt idx="6348">
                        <c:v>634,9</c:v>
                      </c:pt>
                      <c:pt idx="6349">
                        <c:v>635</c:v>
                      </c:pt>
                      <c:pt idx="6350">
                        <c:v>635,1</c:v>
                      </c:pt>
                      <c:pt idx="6351">
                        <c:v>635,2</c:v>
                      </c:pt>
                      <c:pt idx="6352">
                        <c:v>635,3</c:v>
                      </c:pt>
                      <c:pt idx="6353">
                        <c:v>635,4</c:v>
                      </c:pt>
                      <c:pt idx="6354">
                        <c:v>635,5</c:v>
                      </c:pt>
                      <c:pt idx="6355">
                        <c:v>635,6</c:v>
                      </c:pt>
                      <c:pt idx="6356">
                        <c:v>635,7</c:v>
                      </c:pt>
                      <c:pt idx="6357">
                        <c:v>635,8</c:v>
                      </c:pt>
                      <c:pt idx="6358">
                        <c:v>635,9</c:v>
                      </c:pt>
                      <c:pt idx="6359">
                        <c:v>636</c:v>
                      </c:pt>
                      <c:pt idx="6360">
                        <c:v>636,1</c:v>
                      </c:pt>
                      <c:pt idx="6361">
                        <c:v>636,2</c:v>
                      </c:pt>
                      <c:pt idx="6362">
                        <c:v>636,3</c:v>
                      </c:pt>
                      <c:pt idx="6363">
                        <c:v>636,4</c:v>
                      </c:pt>
                      <c:pt idx="6364">
                        <c:v>636,5</c:v>
                      </c:pt>
                      <c:pt idx="6365">
                        <c:v>636,6</c:v>
                      </c:pt>
                      <c:pt idx="6366">
                        <c:v>636,7</c:v>
                      </c:pt>
                      <c:pt idx="6367">
                        <c:v>636,8</c:v>
                      </c:pt>
                      <c:pt idx="6368">
                        <c:v>636,9</c:v>
                      </c:pt>
                      <c:pt idx="6369">
                        <c:v>637</c:v>
                      </c:pt>
                      <c:pt idx="6370">
                        <c:v>637,1</c:v>
                      </c:pt>
                      <c:pt idx="6371">
                        <c:v>637,2</c:v>
                      </c:pt>
                      <c:pt idx="6372">
                        <c:v>637,3</c:v>
                      </c:pt>
                      <c:pt idx="6373">
                        <c:v>637,4</c:v>
                      </c:pt>
                      <c:pt idx="6374">
                        <c:v>637,5</c:v>
                      </c:pt>
                      <c:pt idx="6375">
                        <c:v>637,6</c:v>
                      </c:pt>
                      <c:pt idx="6376">
                        <c:v>637,7</c:v>
                      </c:pt>
                      <c:pt idx="6377">
                        <c:v>637,8</c:v>
                      </c:pt>
                      <c:pt idx="6378">
                        <c:v>637,9</c:v>
                      </c:pt>
                      <c:pt idx="6379">
                        <c:v>638</c:v>
                      </c:pt>
                      <c:pt idx="6380">
                        <c:v>638,1</c:v>
                      </c:pt>
                      <c:pt idx="6381">
                        <c:v>638,2</c:v>
                      </c:pt>
                      <c:pt idx="6382">
                        <c:v>638,3</c:v>
                      </c:pt>
                      <c:pt idx="6383">
                        <c:v>638,4</c:v>
                      </c:pt>
                      <c:pt idx="6384">
                        <c:v>638,5</c:v>
                      </c:pt>
                      <c:pt idx="6385">
                        <c:v>638,6</c:v>
                      </c:pt>
                      <c:pt idx="6386">
                        <c:v>638,7</c:v>
                      </c:pt>
                      <c:pt idx="6387">
                        <c:v>638,8</c:v>
                      </c:pt>
                      <c:pt idx="6388">
                        <c:v>638,9</c:v>
                      </c:pt>
                      <c:pt idx="6389">
                        <c:v>639</c:v>
                      </c:pt>
                      <c:pt idx="6390">
                        <c:v>639,1</c:v>
                      </c:pt>
                      <c:pt idx="6391">
                        <c:v>639,2</c:v>
                      </c:pt>
                      <c:pt idx="6392">
                        <c:v>639,3</c:v>
                      </c:pt>
                      <c:pt idx="6393">
                        <c:v>639,4</c:v>
                      </c:pt>
                      <c:pt idx="6394">
                        <c:v>639,5</c:v>
                      </c:pt>
                      <c:pt idx="6395">
                        <c:v>639,6</c:v>
                      </c:pt>
                      <c:pt idx="6396">
                        <c:v>639,7</c:v>
                      </c:pt>
                      <c:pt idx="6397">
                        <c:v>639,8</c:v>
                      </c:pt>
                      <c:pt idx="6398">
                        <c:v>639,9</c:v>
                      </c:pt>
                      <c:pt idx="6399">
                        <c:v>640</c:v>
                      </c:pt>
                      <c:pt idx="6400">
                        <c:v>640,1</c:v>
                      </c:pt>
                      <c:pt idx="6401">
                        <c:v>640,2</c:v>
                      </c:pt>
                      <c:pt idx="6402">
                        <c:v>640,3</c:v>
                      </c:pt>
                      <c:pt idx="6403">
                        <c:v>640,4</c:v>
                      </c:pt>
                      <c:pt idx="6404">
                        <c:v>640,5</c:v>
                      </c:pt>
                      <c:pt idx="6405">
                        <c:v>640,6</c:v>
                      </c:pt>
                      <c:pt idx="6406">
                        <c:v>640,7</c:v>
                      </c:pt>
                      <c:pt idx="6407">
                        <c:v>640,8</c:v>
                      </c:pt>
                      <c:pt idx="6408">
                        <c:v>640,9</c:v>
                      </c:pt>
                      <c:pt idx="6409">
                        <c:v>641</c:v>
                      </c:pt>
                      <c:pt idx="6410">
                        <c:v>641,1</c:v>
                      </c:pt>
                      <c:pt idx="6411">
                        <c:v>641,2</c:v>
                      </c:pt>
                      <c:pt idx="6412">
                        <c:v>641,3</c:v>
                      </c:pt>
                      <c:pt idx="6413">
                        <c:v>641,4</c:v>
                      </c:pt>
                      <c:pt idx="6414">
                        <c:v>641,5</c:v>
                      </c:pt>
                      <c:pt idx="6415">
                        <c:v>641,6</c:v>
                      </c:pt>
                      <c:pt idx="6416">
                        <c:v>641,7</c:v>
                      </c:pt>
                      <c:pt idx="6417">
                        <c:v>641,8</c:v>
                      </c:pt>
                      <c:pt idx="6418">
                        <c:v>641,9</c:v>
                      </c:pt>
                      <c:pt idx="6419">
                        <c:v>642</c:v>
                      </c:pt>
                      <c:pt idx="6420">
                        <c:v>642,1</c:v>
                      </c:pt>
                      <c:pt idx="6421">
                        <c:v>642,2</c:v>
                      </c:pt>
                      <c:pt idx="6422">
                        <c:v>642,3</c:v>
                      </c:pt>
                      <c:pt idx="6423">
                        <c:v>642,4</c:v>
                      </c:pt>
                      <c:pt idx="6424">
                        <c:v>642,5</c:v>
                      </c:pt>
                      <c:pt idx="6425">
                        <c:v>642,6</c:v>
                      </c:pt>
                      <c:pt idx="6426">
                        <c:v>642,7</c:v>
                      </c:pt>
                      <c:pt idx="6427">
                        <c:v>642,8</c:v>
                      </c:pt>
                      <c:pt idx="6428">
                        <c:v>642,9</c:v>
                      </c:pt>
                      <c:pt idx="6429">
                        <c:v>643</c:v>
                      </c:pt>
                      <c:pt idx="6430">
                        <c:v>643,1</c:v>
                      </c:pt>
                      <c:pt idx="6431">
                        <c:v>643,2</c:v>
                      </c:pt>
                      <c:pt idx="6432">
                        <c:v>643,3</c:v>
                      </c:pt>
                      <c:pt idx="6433">
                        <c:v>643,4</c:v>
                      </c:pt>
                      <c:pt idx="6434">
                        <c:v>643,5</c:v>
                      </c:pt>
                      <c:pt idx="6435">
                        <c:v>643,6</c:v>
                      </c:pt>
                      <c:pt idx="6436">
                        <c:v>643,7</c:v>
                      </c:pt>
                      <c:pt idx="6437">
                        <c:v>643,8</c:v>
                      </c:pt>
                      <c:pt idx="6438">
                        <c:v>643,9</c:v>
                      </c:pt>
                      <c:pt idx="6439">
                        <c:v>644</c:v>
                      </c:pt>
                      <c:pt idx="6440">
                        <c:v>644,1</c:v>
                      </c:pt>
                      <c:pt idx="6441">
                        <c:v>644,2</c:v>
                      </c:pt>
                      <c:pt idx="6442">
                        <c:v>644,3</c:v>
                      </c:pt>
                      <c:pt idx="6443">
                        <c:v>644,4</c:v>
                      </c:pt>
                      <c:pt idx="6444">
                        <c:v>644,5</c:v>
                      </c:pt>
                      <c:pt idx="6445">
                        <c:v>644,6</c:v>
                      </c:pt>
                      <c:pt idx="6446">
                        <c:v>644,7</c:v>
                      </c:pt>
                      <c:pt idx="6447">
                        <c:v>644,8</c:v>
                      </c:pt>
                      <c:pt idx="6448">
                        <c:v>644,9</c:v>
                      </c:pt>
                      <c:pt idx="6449">
                        <c:v>645</c:v>
                      </c:pt>
                      <c:pt idx="6450">
                        <c:v>645,1</c:v>
                      </c:pt>
                      <c:pt idx="6451">
                        <c:v>645,2</c:v>
                      </c:pt>
                      <c:pt idx="6452">
                        <c:v>645,3</c:v>
                      </c:pt>
                      <c:pt idx="6453">
                        <c:v>645,4</c:v>
                      </c:pt>
                      <c:pt idx="6454">
                        <c:v>645,5</c:v>
                      </c:pt>
                      <c:pt idx="6455">
                        <c:v>645,6</c:v>
                      </c:pt>
                      <c:pt idx="6456">
                        <c:v>645,7</c:v>
                      </c:pt>
                      <c:pt idx="6457">
                        <c:v>645,8</c:v>
                      </c:pt>
                      <c:pt idx="6458">
                        <c:v>645,9</c:v>
                      </c:pt>
                      <c:pt idx="6459">
                        <c:v>646</c:v>
                      </c:pt>
                      <c:pt idx="6460">
                        <c:v>646,1</c:v>
                      </c:pt>
                      <c:pt idx="6461">
                        <c:v>646,2</c:v>
                      </c:pt>
                      <c:pt idx="6462">
                        <c:v>646,3</c:v>
                      </c:pt>
                      <c:pt idx="6463">
                        <c:v>646,4</c:v>
                      </c:pt>
                      <c:pt idx="6464">
                        <c:v>646,5</c:v>
                      </c:pt>
                      <c:pt idx="6465">
                        <c:v>646,6</c:v>
                      </c:pt>
                      <c:pt idx="6466">
                        <c:v>646,7</c:v>
                      </c:pt>
                      <c:pt idx="6467">
                        <c:v>646,8</c:v>
                      </c:pt>
                      <c:pt idx="6468">
                        <c:v>646,9</c:v>
                      </c:pt>
                      <c:pt idx="6469">
                        <c:v>647</c:v>
                      </c:pt>
                      <c:pt idx="6470">
                        <c:v>647,1</c:v>
                      </c:pt>
                      <c:pt idx="6471">
                        <c:v>647,2</c:v>
                      </c:pt>
                      <c:pt idx="6472">
                        <c:v>647,3</c:v>
                      </c:pt>
                      <c:pt idx="6473">
                        <c:v>647,4</c:v>
                      </c:pt>
                      <c:pt idx="6474">
                        <c:v>647,5</c:v>
                      </c:pt>
                      <c:pt idx="6475">
                        <c:v>647,6</c:v>
                      </c:pt>
                      <c:pt idx="6476">
                        <c:v>647,7</c:v>
                      </c:pt>
                      <c:pt idx="6477">
                        <c:v>647,8</c:v>
                      </c:pt>
                      <c:pt idx="6478">
                        <c:v>647,9</c:v>
                      </c:pt>
                      <c:pt idx="6479">
                        <c:v>648</c:v>
                      </c:pt>
                      <c:pt idx="6480">
                        <c:v>648,1</c:v>
                      </c:pt>
                      <c:pt idx="6481">
                        <c:v>648,2</c:v>
                      </c:pt>
                      <c:pt idx="6482">
                        <c:v>648,3</c:v>
                      </c:pt>
                      <c:pt idx="6483">
                        <c:v>648,4</c:v>
                      </c:pt>
                      <c:pt idx="6484">
                        <c:v>648,5</c:v>
                      </c:pt>
                      <c:pt idx="6485">
                        <c:v>648,6</c:v>
                      </c:pt>
                      <c:pt idx="6486">
                        <c:v>648,7</c:v>
                      </c:pt>
                      <c:pt idx="6487">
                        <c:v>648,8</c:v>
                      </c:pt>
                      <c:pt idx="6488">
                        <c:v>648,9</c:v>
                      </c:pt>
                      <c:pt idx="6489">
                        <c:v>649</c:v>
                      </c:pt>
                      <c:pt idx="6490">
                        <c:v>649,1</c:v>
                      </c:pt>
                      <c:pt idx="6491">
                        <c:v>649,2</c:v>
                      </c:pt>
                      <c:pt idx="6492">
                        <c:v>649,3</c:v>
                      </c:pt>
                      <c:pt idx="6493">
                        <c:v>649,4</c:v>
                      </c:pt>
                      <c:pt idx="6494">
                        <c:v>649,5</c:v>
                      </c:pt>
                      <c:pt idx="6495">
                        <c:v>649,6</c:v>
                      </c:pt>
                      <c:pt idx="6496">
                        <c:v>649,7</c:v>
                      </c:pt>
                      <c:pt idx="6497">
                        <c:v>649,8</c:v>
                      </c:pt>
                      <c:pt idx="6498">
                        <c:v>649,9</c:v>
                      </c:pt>
                      <c:pt idx="6499">
                        <c:v>650</c:v>
                      </c:pt>
                      <c:pt idx="6500">
                        <c:v>650,1</c:v>
                      </c:pt>
                      <c:pt idx="6501">
                        <c:v>650,2</c:v>
                      </c:pt>
                      <c:pt idx="6502">
                        <c:v>650,3</c:v>
                      </c:pt>
                      <c:pt idx="6503">
                        <c:v>650,4</c:v>
                      </c:pt>
                      <c:pt idx="6504">
                        <c:v>650,5</c:v>
                      </c:pt>
                      <c:pt idx="6505">
                        <c:v>650,6</c:v>
                      </c:pt>
                      <c:pt idx="6506">
                        <c:v>650,7</c:v>
                      </c:pt>
                      <c:pt idx="6507">
                        <c:v>650,8</c:v>
                      </c:pt>
                      <c:pt idx="6508">
                        <c:v>650,9</c:v>
                      </c:pt>
                      <c:pt idx="6509">
                        <c:v>651</c:v>
                      </c:pt>
                      <c:pt idx="6510">
                        <c:v>651,1</c:v>
                      </c:pt>
                      <c:pt idx="6511">
                        <c:v>651,2</c:v>
                      </c:pt>
                      <c:pt idx="6512">
                        <c:v>651,3</c:v>
                      </c:pt>
                      <c:pt idx="6513">
                        <c:v>651,4</c:v>
                      </c:pt>
                      <c:pt idx="6514">
                        <c:v>651,5</c:v>
                      </c:pt>
                      <c:pt idx="6515">
                        <c:v>651,6</c:v>
                      </c:pt>
                      <c:pt idx="6516">
                        <c:v>651,7</c:v>
                      </c:pt>
                      <c:pt idx="6517">
                        <c:v>651,8</c:v>
                      </c:pt>
                      <c:pt idx="6518">
                        <c:v>651,9</c:v>
                      </c:pt>
                      <c:pt idx="6519">
                        <c:v>652</c:v>
                      </c:pt>
                      <c:pt idx="6520">
                        <c:v>652,1</c:v>
                      </c:pt>
                      <c:pt idx="6521">
                        <c:v>652,2</c:v>
                      </c:pt>
                      <c:pt idx="6522">
                        <c:v>652,3</c:v>
                      </c:pt>
                      <c:pt idx="6523">
                        <c:v>652,4</c:v>
                      </c:pt>
                      <c:pt idx="6524">
                        <c:v>652,5</c:v>
                      </c:pt>
                      <c:pt idx="6525">
                        <c:v>652,6</c:v>
                      </c:pt>
                      <c:pt idx="6526">
                        <c:v>652,7</c:v>
                      </c:pt>
                      <c:pt idx="6527">
                        <c:v>652,8</c:v>
                      </c:pt>
                      <c:pt idx="6528">
                        <c:v>652,9</c:v>
                      </c:pt>
                      <c:pt idx="6529">
                        <c:v>653</c:v>
                      </c:pt>
                      <c:pt idx="6530">
                        <c:v>653,1</c:v>
                      </c:pt>
                      <c:pt idx="6531">
                        <c:v>653,2</c:v>
                      </c:pt>
                      <c:pt idx="6532">
                        <c:v>653,3</c:v>
                      </c:pt>
                      <c:pt idx="6533">
                        <c:v>653,4</c:v>
                      </c:pt>
                      <c:pt idx="6534">
                        <c:v>653,5</c:v>
                      </c:pt>
                      <c:pt idx="6535">
                        <c:v>653,6</c:v>
                      </c:pt>
                      <c:pt idx="6536">
                        <c:v>653,7</c:v>
                      </c:pt>
                      <c:pt idx="6537">
                        <c:v>653,8</c:v>
                      </c:pt>
                      <c:pt idx="6538">
                        <c:v>653,9</c:v>
                      </c:pt>
                      <c:pt idx="6539">
                        <c:v>654</c:v>
                      </c:pt>
                      <c:pt idx="6540">
                        <c:v>654,1</c:v>
                      </c:pt>
                      <c:pt idx="6541">
                        <c:v>654,2</c:v>
                      </c:pt>
                      <c:pt idx="6542">
                        <c:v>654,3</c:v>
                      </c:pt>
                      <c:pt idx="6543">
                        <c:v>654,4</c:v>
                      </c:pt>
                      <c:pt idx="6544">
                        <c:v>654,5</c:v>
                      </c:pt>
                      <c:pt idx="6545">
                        <c:v>654,6</c:v>
                      </c:pt>
                      <c:pt idx="6546">
                        <c:v>654,7</c:v>
                      </c:pt>
                      <c:pt idx="6547">
                        <c:v>654,8</c:v>
                      </c:pt>
                      <c:pt idx="6548">
                        <c:v>654,9</c:v>
                      </c:pt>
                      <c:pt idx="6549">
                        <c:v>655</c:v>
                      </c:pt>
                      <c:pt idx="6550">
                        <c:v>655,1</c:v>
                      </c:pt>
                      <c:pt idx="6551">
                        <c:v>655,2</c:v>
                      </c:pt>
                      <c:pt idx="6552">
                        <c:v>655,3</c:v>
                      </c:pt>
                      <c:pt idx="6553">
                        <c:v>655,4</c:v>
                      </c:pt>
                      <c:pt idx="6554">
                        <c:v>655,5</c:v>
                      </c:pt>
                      <c:pt idx="6555">
                        <c:v>655,6</c:v>
                      </c:pt>
                      <c:pt idx="6556">
                        <c:v>655,7</c:v>
                      </c:pt>
                      <c:pt idx="6557">
                        <c:v>655,8</c:v>
                      </c:pt>
                      <c:pt idx="6558">
                        <c:v>655,9</c:v>
                      </c:pt>
                      <c:pt idx="6559">
                        <c:v>656</c:v>
                      </c:pt>
                      <c:pt idx="6560">
                        <c:v>656,1</c:v>
                      </c:pt>
                      <c:pt idx="6561">
                        <c:v>656,2</c:v>
                      </c:pt>
                      <c:pt idx="6562">
                        <c:v>656,3</c:v>
                      </c:pt>
                      <c:pt idx="6563">
                        <c:v>656,4</c:v>
                      </c:pt>
                      <c:pt idx="6564">
                        <c:v>656,5</c:v>
                      </c:pt>
                      <c:pt idx="6565">
                        <c:v>656,6</c:v>
                      </c:pt>
                      <c:pt idx="6566">
                        <c:v>656,7</c:v>
                      </c:pt>
                      <c:pt idx="6567">
                        <c:v>656,8</c:v>
                      </c:pt>
                      <c:pt idx="6568">
                        <c:v>656,9</c:v>
                      </c:pt>
                      <c:pt idx="6569">
                        <c:v>657</c:v>
                      </c:pt>
                      <c:pt idx="6570">
                        <c:v>657,1</c:v>
                      </c:pt>
                      <c:pt idx="6571">
                        <c:v>657,2</c:v>
                      </c:pt>
                      <c:pt idx="6572">
                        <c:v>657,3</c:v>
                      </c:pt>
                      <c:pt idx="6573">
                        <c:v>657,4</c:v>
                      </c:pt>
                      <c:pt idx="6574">
                        <c:v>657,5</c:v>
                      </c:pt>
                      <c:pt idx="6575">
                        <c:v>657,6</c:v>
                      </c:pt>
                      <c:pt idx="6576">
                        <c:v>657,7</c:v>
                      </c:pt>
                      <c:pt idx="6577">
                        <c:v>657,8</c:v>
                      </c:pt>
                      <c:pt idx="6578">
                        <c:v>657,9</c:v>
                      </c:pt>
                      <c:pt idx="6579">
                        <c:v>658</c:v>
                      </c:pt>
                      <c:pt idx="6580">
                        <c:v>658,1</c:v>
                      </c:pt>
                      <c:pt idx="6581">
                        <c:v>658,2</c:v>
                      </c:pt>
                      <c:pt idx="6582">
                        <c:v>658,3</c:v>
                      </c:pt>
                      <c:pt idx="6583">
                        <c:v>658,4</c:v>
                      </c:pt>
                      <c:pt idx="6584">
                        <c:v>658,5</c:v>
                      </c:pt>
                      <c:pt idx="6585">
                        <c:v>658,6</c:v>
                      </c:pt>
                      <c:pt idx="6586">
                        <c:v>658,7</c:v>
                      </c:pt>
                      <c:pt idx="6587">
                        <c:v>658,8</c:v>
                      </c:pt>
                      <c:pt idx="6588">
                        <c:v>658,9</c:v>
                      </c:pt>
                      <c:pt idx="6589">
                        <c:v>659</c:v>
                      </c:pt>
                      <c:pt idx="6590">
                        <c:v>659,1</c:v>
                      </c:pt>
                      <c:pt idx="6591">
                        <c:v>659,2</c:v>
                      </c:pt>
                      <c:pt idx="6592">
                        <c:v>659,3</c:v>
                      </c:pt>
                      <c:pt idx="6593">
                        <c:v>659,4</c:v>
                      </c:pt>
                      <c:pt idx="6594">
                        <c:v>659,5</c:v>
                      </c:pt>
                      <c:pt idx="6595">
                        <c:v>659,6</c:v>
                      </c:pt>
                      <c:pt idx="6596">
                        <c:v>659,7</c:v>
                      </c:pt>
                      <c:pt idx="6597">
                        <c:v>659,8</c:v>
                      </c:pt>
                      <c:pt idx="6598">
                        <c:v>659,9</c:v>
                      </c:pt>
                      <c:pt idx="6599">
                        <c:v>660</c:v>
                      </c:pt>
                      <c:pt idx="6600">
                        <c:v>660,1</c:v>
                      </c:pt>
                      <c:pt idx="6601">
                        <c:v>660,2</c:v>
                      </c:pt>
                      <c:pt idx="6602">
                        <c:v>660,3</c:v>
                      </c:pt>
                      <c:pt idx="6603">
                        <c:v>660,4</c:v>
                      </c:pt>
                      <c:pt idx="6604">
                        <c:v>660,5</c:v>
                      </c:pt>
                      <c:pt idx="6605">
                        <c:v>660,6</c:v>
                      </c:pt>
                      <c:pt idx="6606">
                        <c:v>660,7</c:v>
                      </c:pt>
                      <c:pt idx="6607">
                        <c:v>660,8</c:v>
                      </c:pt>
                      <c:pt idx="6608">
                        <c:v>660,9</c:v>
                      </c:pt>
                      <c:pt idx="6609">
                        <c:v>661</c:v>
                      </c:pt>
                      <c:pt idx="6610">
                        <c:v>661,1</c:v>
                      </c:pt>
                      <c:pt idx="6611">
                        <c:v>661,2</c:v>
                      </c:pt>
                      <c:pt idx="6612">
                        <c:v>661,3</c:v>
                      </c:pt>
                      <c:pt idx="6613">
                        <c:v>661,4</c:v>
                      </c:pt>
                      <c:pt idx="6614">
                        <c:v>661,5</c:v>
                      </c:pt>
                      <c:pt idx="6615">
                        <c:v>661,6</c:v>
                      </c:pt>
                      <c:pt idx="6616">
                        <c:v>661,7</c:v>
                      </c:pt>
                      <c:pt idx="6617">
                        <c:v>661,8</c:v>
                      </c:pt>
                      <c:pt idx="6618">
                        <c:v>661,9</c:v>
                      </c:pt>
                      <c:pt idx="6619">
                        <c:v>662</c:v>
                      </c:pt>
                      <c:pt idx="6620">
                        <c:v>662,1</c:v>
                      </c:pt>
                      <c:pt idx="6621">
                        <c:v>662,2</c:v>
                      </c:pt>
                      <c:pt idx="6622">
                        <c:v>662,3</c:v>
                      </c:pt>
                      <c:pt idx="6623">
                        <c:v>662,4</c:v>
                      </c:pt>
                      <c:pt idx="6624">
                        <c:v>662,5</c:v>
                      </c:pt>
                      <c:pt idx="6625">
                        <c:v>662,6</c:v>
                      </c:pt>
                      <c:pt idx="6626">
                        <c:v>662,7</c:v>
                      </c:pt>
                      <c:pt idx="6627">
                        <c:v>662,8</c:v>
                      </c:pt>
                      <c:pt idx="6628">
                        <c:v>662,9</c:v>
                      </c:pt>
                      <c:pt idx="6629">
                        <c:v>663</c:v>
                      </c:pt>
                      <c:pt idx="6630">
                        <c:v>663,1</c:v>
                      </c:pt>
                      <c:pt idx="6631">
                        <c:v>663,2</c:v>
                      </c:pt>
                      <c:pt idx="6632">
                        <c:v>663,3</c:v>
                      </c:pt>
                      <c:pt idx="6633">
                        <c:v>663,4</c:v>
                      </c:pt>
                      <c:pt idx="6634">
                        <c:v>663,5</c:v>
                      </c:pt>
                      <c:pt idx="6635">
                        <c:v>663,6</c:v>
                      </c:pt>
                      <c:pt idx="6636">
                        <c:v>663,7</c:v>
                      </c:pt>
                      <c:pt idx="6637">
                        <c:v>663,8</c:v>
                      </c:pt>
                      <c:pt idx="6638">
                        <c:v>663,9</c:v>
                      </c:pt>
                      <c:pt idx="6639">
                        <c:v>664</c:v>
                      </c:pt>
                      <c:pt idx="6640">
                        <c:v>664,1</c:v>
                      </c:pt>
                      <c:pt idx="6641">
                        <c:v>664,2</c:v>
                      </c:pt>
                      <c:pt idx="6642">
                        <c:v>664,3</c:v>
                      </c:pt>
                      <c:pt idx="6643">
                        <c:v>664,4</c:v>
                      </c:pt>
                      <c:pt idx="6644">
                        <c:v>664,5</c:v>
                      </c:pt>
                      <c:pt idx="6645">
                        <c:v>664,6</c:v>
                      </c:pt>
                      <c:pt idx="6646">
                        <c:v>664,7</c:v>
                      </c:pt>
                      <c:pt idx="6647">
                        <c:v>664,8</c:v>
                      </c:pt>
                      <c:pt idx="6648">
                        <c:v>664,9</c:v>
                      </c:pt>
                      <c:pt idx="6649">
                        <c:v>665</c:v>
                      </c:pt>
                      <c:pt idx="6650">
                        <c:v>665,1</c:v>
                      </c:pt>
                      <c:pt idx="6651">
                        <c:v>665,2</c:v>
                      </c:pt>
                      <c:pt idx="6652">
                        <c:v>665,3</c:v>
                      </c:pt>
                      <c:pt idx="6653">
                        <c:v>665,4</c:v>
                      </c:pt>
                      <c:pt idx="6654">
                        <c:v>665,5</c:v>
                      </c:pt>
                      <c:pt idx="6655">
                        <c:v>665,6</c:v>
                      </c:pt>
                      <c:pt idx="6656">
                        <c:v>665,7</c:v>
                      </c:pt>
                      <c:pt idx="6657">
                        <c:v>665,8</c:v>
                      </c:pt>
                      <c:pt idx="6658">
                        <c:v>665,9</c:v>
                      </c:pt>
                      <c:pt idx="6659">
                        <c:v>666</c:v>
                      </c:pt>
                      <c:pt idx="6660">
                        <c:v>666,1</c:v>
                      </c:pt>
                      <c:pt idx="6661">
                        <c:v>666,2</c:v>
                      </c:pt>
                      <c:pt idx="6662">
                        <c:v>666,3</c:v>
                      </c:pt>
                      <c:pt idx="6663">
                        <c:v>666,4</c:v>
                      </c:pt>
                      <c:pt idx="6664">
                        <c:v>666,5</c:v>
                      </c:pt>
                      <c:pt idx="6665">
                        <c:v>666,6</c:v>
                      </c:pt>
                      <c:pt idx="6666">
                        <c:v>666,7</c:v>
                      </c:pt>
                      <c:pt idx="6667">
                        <c:v>666,8</c:v>
                      </c:pt>
                      <c:pt idx="6668">
                        <c:v>666,9</c:v>
                      </c:pt>
                      <c:pt idx="6669">
                        <c:v>667</c:v>
                      </c:pt>
                      <c:pt idx="6670">
                        <c:v>667,1</c:v>
                      </c:pt>
                      <c:pt idx="6671">
                        <c:v>667,2</c:v>
                      </c:pt>
                      <c:pt idx="6672">
                        <c:v>667,3</c:v>
                      </c:pt>
                      <c:pt idx="6673">
                        <c:v>667,4</c:v>
                      </c:pt>
                      <c:pt idx="6674">
                        <c:v>667,5</c:v>
                      </c:pt>
                      <c:pt idx="6675">
                        <c:v>667,6</c:v>
                      </c:pt>
                      <c:pt idx="6676">
                        <c:v>667,7</c:v>
                      </c:pt>
                      <c:pt idx="6677">
                        <c:v>667,8</c:v>
                      </c:pt>
                      <c:pt idx="6678">
                        <c:v>667,9</c:v>
                      </c:pt>
                      <c:pt idx="6679">
                        <c:v>668</c:v>
                      </c:pt>
                      <c:pt idx="6680">
                        <c:v>668,1</c:v>
                      </c:pt>
                      <c:pt idx="6681">
                        <c:v>668,2</c:v>
                      </c:pt>
                      <c:pt idx="6682">
                        <c:v>668,3</c:v>
                      </c:pt>
                      <c:pt idx="6683">
                        <c:v>668,4</c:v>
                      </c:pt>
                      <c:pt idx="6684">
                        <c:v>668,5</c:v>
                      </c:pt>
                      <c:pt idx="6685">
                        <c:v>668,6</c:v>
                      </c:pt>
                      <c:pt idx="6686">
                        <c:v>668,7</c:v>
                      </c:pt>
                      <c:pt idx="6687">
                        <c:v>668,8</c:v>
                      </c:pt>
                      <c:pt idx="6688">
                        <c:v>668,9</c:v>
                      </c:pt>
                      <c:pt idx="6689">
                        <c:v>669</c:v>
                      </c:pt>
                      <c:pt idx="6690">
                        <c:v>669,1</c:v>
                      </c:pt>
                      <c:pt idx="6691">
                        <c:v>669,2</c:v>
                      </c:pt>
                      <c:pt idx="6692">
                        <c:v>669,3</c:v>
                      </c:pt>
                      <c:pt idx="6693">
                        <c:v>669,4</c:v>
                      </c:pt>
                      <c:pt idx="6694">
                        <c:v>669,5</c:v>
                      </c:pt>
                      <c:pt idx="6695">
                        <c:v>669,6</c:v>
                      </c:pt>
                      <c:pt idx="6696">
                        <c:v>669,7</c:v>
                      </c:pt>
                      <c:pt idx="6697">
                        <c:v>669,8</c:v>
                      </c:pt>
                      <c:pt idx="6698">
                        <c:v>669,9</c:v>
                      </c:pt>
                      <c:pt idx="6699">
                        <c:v>670</c:v>
                      </c:pt>
                      <c:pt idx="6700">
                        <c:v>670,1</c:v>
                      </c:pt>
                      <c:pt idx="6701">
                        <c:v>670,2</c:v>
                      </c:pt>
                      <c:pt idx="6702">
                        <c:v>670,3</c:v>
                      </c:pt>
                      <c:pt idx="6703">
                        <c:v>670,4</c:v>
                      </c:pt>
                      <c:pt idx="6704">
                        <c:v>670,5</c:v>
                      </c:pt>
                      <c:pt idx="6705">
                        <c:v>670,6</c:v>
                      </c:pt>
                      <c:pt idx="6706">
                        <c:v>670,7</c:v>
                      </c:pt>
                      <c:pt idx="6707">
                        <c:v>670,8</c:v>
                      </c:pt>
                      <c:pt idx="6708">
                        <c:v>670,9</c:v>
                      </c:pt>
                      <c:pt idx="6709">
                        <c:v>671</c:v>
                      </c:pt>
                      <c:pt idx="6710">
                        <c:v>671,1</c:v>
                      </c:pt>
                      <c:pt idx="6711">
                        <c:v>671,2</c:v>
                      </c:pt>
                      <c:pt idx="6712">
                        <c:v>671,3</c:v>
                      </c:pt>
                      <c:pt idx="6713">
                        <c:v>671,4</c:v>
                      </c:pt>
                      <c:pt idx="6714">
                        <c:v>671,5</c:v>
                      </c:pt>
                      <c:pt idx="6715">
                        <c:v>671,6</c:v>
                      </c:pt>
                      <c:pt idx="6716">
                        <c:v>671,7</c:v>
                      </c:pt>
                      <c:pt idx="6717">
                        <c:v>671,8</c:v>
                      </c:pt>
                      <c:pt idx="6718">
                        <c:v>671,9</c:v>
                      </c:pt>
                      <c:pt idx="6719">
                        <c:v>672</c:v>
                      </c:pt>
                      <c:pt idx="6720">
                        <c:v>672,1</c:v>
                      </c:pt>
                      <c:pt idx="6721">
                        <c:v>672,2</c:v>
                      </c:pt>
                      <c:pt idx="6722">
                        <c:v>672,3</c:v>
                      </c:pt>
                      <c:pt idx="6723">
                        <c:v>672,4</c:v>
                      </c:pt>
                      <c:pt idx="6724">
                        <c:v>672,5</c:v>
                      </c:pt>
                      <c:pt idx="6725">
                        <c:v>672,6</c:v>
                      </c:pt>
                      <c:pt idx="6726">
                        <c:v>672,7</c:v>
                      </c:pt>
                      <c:pt idx="6727">
                        <c:v>672,8</c:v>
                      </c:pt>
                      <c:pt idx="6728">
                        <c:v>672,9</c:v>
                      </c:pt>
                      <c:pt idx="6729">
                        <c:v>673</c:v>
                      </c:pt>
                      <c:pt idx="6730">
                        <c:v>673,1</c:v>
                      </c:pt>
                      <c:pt idx="6731">
                        <c:v>673,2</c:v>
                      </c:pt>
                      <c:pt idx="6732">
                        <c:v>673,3</c:v>
                      </c:pt>
                      <c:pt idx="6733">
                        <c:v>673,4</c:v>
                      </c:pt>
                      <c:pt idx="6734">
                        <c:v>673,5</c:v>
                      </c:pt>
                      <c:pt idx="6735">
                        <c:v>673,6</c:v>
                      </c:pt>
                      <c:pt idx="6736">
                        <c:v>673,7</c:v>
                      </c:pt>
                      <c:pt idx="6737">
                        <c:v>673,8</c:v>
                      </c:pt>
                      <c:pt idx="6738">
                        <c:v>673,9</c:v>
                      </c:pt>
                      <c:pt idx="6739">
                        <c:v>674</c:v>
                      </c:pt>
                      <c:pt idx="6740">
                        <c:v>674,1</c:v>
                      </c:pt>
                      <c:pt idx="6741">
                        <c:v>674,2</c:v>
                      </c:pt>
                      <c:pt idx="6742">
                        <c:v>674,3</c:v>
                      </c:pt>
                      <c:pt idx="6743">
                        <c:v>674,4</c:v>
                      </c:pt>
                      <c:pt idx="6744">
                        <c:v>674,5</c:v>
                      </c:pt>
                      <c:pt idx="6745">
                        <c:v>674,6</c:v>
                      </c:pt>
                      <c:pt idx="6746">
                        <c:v>674,7</c:v>
                      </c:pt>
                      <c:pt idx="6747">
                        <c:v>674,8</c:v>
                      </c:pt>
                      <c:pt idx="6748">
                        <c:v>674,9</c:v>
                      </c:pt>
                      <c:pt idx="6749">
                        <c:v>675</c:v>
                      </c:pt>
                      <c:pt idx="6750">
                        <c:v>675,1</c:v>
                      </c:pt>
                      <c:pt idx="6751">
                        <c:v>675,2</c:v>
                      </c:pt>
                      <c:pt idx="6752">
                        <c:v>675,3</c:v>
                      </c:pt>
                      <c:pt idx="6753">
                        <c:v>675,4</c:v>
                      </c:pt>
                      <c:pt idx="6754">
                        <c:v>675,5</c:v>
                      </c:pt>
                      <c:pt idx="6755">
                        <c:v>675,6</c:v>
                      </c:pt>
                      <c:pt idx="6756">
                        <c:v>675,7</c:v>
                      </c:pt>
                      <c:pt idx="6757">
                        <c:v>675,8</c:v>
                      </c:pt>
                      <c:pt idx="6758">
                        <c:v>675,9</c:v>
                      </c:pt>
                      <c:pt idx="6759">
                        <c:v>676</c:v>
                      </c:pt>
                      <c:pt idx="6760">
                        <c:v>676,1</c:v>
                      </c:pt>
                      <c:pt idx="6761">
                        <c:v>676,2</c:v>
                      </c:pt>
                      <c:pt idx="6762">
                        <c:v>676,3</c:v>
                      </c:pt>
                      <c:pt idx="6763">
                        <c:v>676,4</c:v>
                      </c:pt>
                      <c:pt idx="6764">
                        <c:v>676,5</c:v>
                      </c:pt>
                      <c:pt idx="6765">
                        <c:v>676,6</c:v>
                      </c:pt>
                      <c:pt idx="6766">
                        <c:v>676,7</c:v>
                      </c:pt>
                      <c:pt idx="6767">
                        <c:v>676,8</c:v>
                      </c:pt>
                      <c:pt idx="6768">
                        <c:v>676,9</c:v>
                      </c:pt>
                      <c:pt idx="6769">
                        <c:v>677</c:v>
                      </c:pt>
                      <c:pt idx="6770">
                        <c:v>677,1</c:v>
                      </c:pt>
                      <c:pt idx="6771">
                        <c:v>677,2</c:v>
                      </c:pt>
                      <c:pt idx="6772">
                        <c:v>677,3</c:v>
                      </c:pt>
                      <c:pt idx="6773">
                        <c:v>677,4</c:v>
                      </c:pt>
                      <c:pt idx="6774">
                        <c:v>677,5</c:v>
                      </c:pt>
                      <c:pt idx="6775">
                        <c:v>677,6</c:v>
                      </c:pt>
                      <c:pt idx="6776">
                        <c:v>677,7</c:v>
                      </c:pt>
                      <c:pt idx="6777">
                        <c:v>677,8</c:v>
                      </c:pt>
                      <c:pt idx="6778">
                        <c:v>677,9</c:v>
                      </c:pt>
                      <c:pt idx="6779">
                        <c:v>678</c:v>
                      </c:pt>
                      <c:pt idx="6780">
                        <c:v>678,1</c:v>
                      </c:pt>
                      <c:pt idx="6781">
                        <c:v>678,2</c:v>
                      </c:pt>
                      <c:pt idx="6782">
                        <c:v>678,3</c:v>
                      </c:pt>
                      <c:pt idx="6783">
                        <c:v>678,4</c:v>
                      </c:pt>
                      <c:pt idx="6784">
                        <c:v>678,5</c:v>
                      </c:pt>
                      <c:pt idx="6785">
                        <c:v>678,6</c:v>
                      </c:pt>
                      <c:pt idx="6786">
                        <c:v>678,7</c:v>
                      </c:pt>
                      <c:pt idx="6787">
                        <c:v>678,8</c:v>
                      </c:pt>
                      <c:pt idx="6788">
                        <c:v>678,9</c:v>
                      </c:pt>
                      <c:pt idx="6789">
                        <c:v>679</c:v>
                      </c:pt>
                      <c:pt idx="6790">
                        <c:v>679,1</c:v>
                      </c:pt>
                      <c:pt idx="6791">
                        <c:v>679,2</c:v>
                      </c:pt>
                      <c:pt idx="6792">
                        <c:v>679,3</c:v>
                      </c:pt>
                      <c:pt idx="6793">
                        <c:v>679,4</c:v>
                      </c:pt>
                      <c:pt idx="6794">
                        <c:v>679,5</c:v>
                      </c:pt>
                      <c:pt idx="6795">
                        <c:v>679,6</c:v>
                      </c:pt>
                      <c:pt idx="6796">
                        <c:v>679,7</c:v>
                      </c:pt>
                      <c:pt idx="6797">
                        <c:v>679,8</c:v>
                      </c:pt>
                      <c:pt idx="6798">
                        <c:v>679,9</c:v>
                      </c:pt>
                      <c:pt idx="6799">
                        <c:v>680</c:v>
                      </c:pt>
                      <c:pt idx="6800">
                        <c:v>680,1</c:v>
                      </c:pt>
                      <c:pt idx="6801">
                        <c:v>680,2</c:v>
                      </c:pt>
                      <c:pt idx="6802">
                        <c:v>680,3</c:v>
                      </c:pt>
                      <c:pt idx="6803">
                        <c:v>680,4</c:v>
                      </c:pt>
                      <c:pt idx="6804">
                        <c:v>680,5</c:v>
                      </c:pt>
                      <c:pt idx="6805">
                        <c:v>680,6</c:v>
                      </c:pt>
                      <c:pt idx="6806">
                        <c:v>680,7</c:v>
                      </c:pt>
                      <c:pt idx="6807">
                        <c:v>680,8</c:v>
                      </c:pt>
                      <c:pt idx="6808">
                        <c:v>680,9</c:v>
                      </c:pt>
                      <c:pt idx="6809">
                        <c:v>681</c:v>
                      </c:pt>
                      <c:pt idx="6810">
                        <c:v>681,1</c:v>
                      </c:pt>
                      <c:pt idx="6811">
                        <c:v>681,2</c:v>
                      </c:pt>
                      <c:pt idx="6812">
                        <c:v>681,3</c:v>
                      </c:pt>
                      <c:pt idx="6813">
                        <c:v>681,4</c:v>
                      </c:pt>
                      <c:pt idx="6814">
                        <c:v>681,5</c:v>
                      </c:pt>
                      <c:pt idx="6815">
                        <c:v>681,6</c:v>
                      </c:pt>
                      <c:pt idx="6816">
                        <c:v>681,7</c:v>
                      </c:pt>
                      <c:pt idx="6817">
                        <c:v>681,8</c:v>
                      </c:pt>
                      <c:pt idx="6818">
                        <c:v>681,9</c:v>
                      </c:pt>
                      <c:pt idx="6819">
                        <c:v>682</c:v>
                      </c:pt>
                      <c:pt idx="6820">
                        <c:v>682,1</c:v>
                      </c:pt>
                      <c:pt idx="6821">
                        <c:v>682,2</c:v>
                      </c:pt>
                      <c:pt idx="6822">
                        <c:v>682,3</c:v>
                      </c:pt>
                      <c:pt idx="6823">
                        <c:v>682,4</c:v>
                      </c:pt>
                      <c:pt idx="6824">
                        <c:v>682,5</c:v>
                      </c:pt>
                      <c:pt idx="6825">
                        <c:v>682,6</c:v>
                      </c:pt>
                      <c:pt idx="6826">
                        <c:v>682,7</c:v>
                      </c:pt>
                      <c:pt idx="6827">
                        <c:v>682,8</c:v>
                      </c:pt>
                      <c:pt idx="6828">
                        <c:v>682,9</c:v>
                      </c:pt>
                      <c:pt idx="6829">
                        <c:v>683</c:v>
                      </c:pt>
                      <c:pt idx="6830">
                        <c:v>683,1</c:v>
                      </c:pt>
                      <c:pt idx="6831">
                        <c:v>683,2</c:v>
                      </c:pt>
                      <c:pt idx="6832">
                        <c:v>683,3</c:v>
                      </c:pt>
                      <c:pt idx="6833">
                        <c:v>683,4</c:v>
                      </c:pt>
                      <c:pt idx="6834">
                        <c:v>683,5</c:v>
                      </c:pt>
                      <c:pt idx="6835">
                        <c:v>683,6</c:v>
                      </c:pt>
                      <c:pt idx="6836">
                        <c:v>683,7</c:v>
                      </c:pt>
                      <c:pt idx="6837">
                        <c:v>683,8</c:v>
                      </c:pt>
                      <c:pt idx="6838">
                        <c:v>683,9</c:v>
                      </c:pt>
                      <c:pt idx="6839">
                        <c:v>684</c:v>
                      </c:pt>
                      <c:pt idx="6840">
                        <c:v>684,1</c:v>
                      </c:pt>
                      <c:pt idx="6841">
                        <c:v>684,2</c:v>
                      </c:pt>
                      <c:pt idx="6842">
                        <c:v>684,3</c:v>
                      </c:pt>
                      <c:pt idx="6843">
                        <c:v>684,4</c:v>
                      </c:pt>
                      <c:pt idx="6844">
                        <c:v>684,5</c:v>
                      </c:pt>
                      <c:pt idx="6845">
                        <c:v>684,6</c:v>
                      </c:pt>
                      <c:pt idx="6846">
                        <c:v>684,7</c:v>
                      </c:pt>
                      <c:pt idx="6847">
                        <c:v>684,8</c:v>
                      </c:pt>
                      <c:pt idx="6848">
                        <c:v>684,9</c:v>
                      </c:pt>
                      <c:pt idx="6849">
                        <c:v>685</c:v>
                      </c:pt>
                      <c:pt idx="6850">
                        <c:v>685,1</c:v>
                      </c:pt>
                      <c:pt idx="6851">
                        <c:v>685,2</c:v>
                      </c:pt>
                      <c:pt idx="6852">
                        <c:v>685,3</c:v>
                      </c:pt>
                      <c:pt idx="6853">
                        <c:v>685,4</c:v>
                      </c:pt>
                      <c:pt idx="6854">
                        <c:v>685,5</c:v>
                      </c:pt>
                      <c:pt idx="6855">
                        <c:v>685,6</c:v>
                      </c:pt>
                      <c:pt idx="6856">
                        <c:v>685,7</c:v>
                      </c:pt>
                      <c:pt idx="6857">
                        <c:v>685,8</c:v>
                      </c:pt>
                      <c:pt idx="6858">
                        <c:v>685,9</c:v>
                      </c:pt>
                      <c:pt idx="6859">
                        <c:v>686</c:v>
                      </c:pt>
                      <c:pt idx="6860">
                        <c:v>686,1</c:v>
                      </c:pt>
                      <c:pt idx="6861">
                        <c:v>686,2</c:v>
                      </c:pt>
                      <c:pt idx="6862">
                        <c:v>686,3</c:v>
                      </c:pt>
                      <c:pt idx="6863">
                        <c:v>686,4</c:v>
                      </c:pt>
                      <c:pt idx="6864">
                        <c:v>686,5</c:v>
                      </c:pt>
                      <c:pt idx="6865">
                        <c:v>686,6</c:v>
                      </c:pt>
                      <c:pt idx="6866">
                        <c:v>686,7</c:v>
                      </c:pt>
                      <c:pt idx="6867">
                        <c:v>686,8</c:v>
                      </c:pt>
                      <c:pt idx="6868">
                        <c:v>686,9</c:v>
                      </c:pt>
                      <c:pt idx="6869">
                        <c:v>687</c:v>
                      </c:pt>
                      <c:pt idx="6870">
                        <c:v>687,1</c:v>
                      </c:pt>
                      <c:pt idx="6871">
                        <c:v>687,2</c:v>
                      </c:pt>
                      <c:pt idx="6872">
                        <c:v>687,3</c:v>
                      </c:pt>
                      <c:pt idx="6873">
                        <c:v>687,4</c:v>
                      </c:pt>
                      <c:pt idx="6874">
                        <c:v>687,5</c:v>
                      </c:pt>
                      <c:pt idx="6875">
                        <c:v>687,6</c:v>
                      </c:pt>
                      <c:pt idx="6876">
                        <c:v>687,7</c:v>
                      </c:pt>
                      <c:pt idx="6877">
                        <c:v>687,8</c:v>
                      </c:pt>
                      <c:pt idx="6878">
                        <c:v>687,9</c:v>
                      </c:pt>
                      <c:pt idx="6879">
                        <c:v>688</c:v>
                      </c:pt>
                      <c:pt idx="6880">
                        <c:v>688,1</c:v>
                      </c:pt>
                      <c:pt idx="6881">
                        <c:v>688,2</c:v>
                      </c:pt>
                      <c:pt idx="6882">
                        <c:v>688,3</c:v>
                      </c:pt>
                      <c:pt idx="6883">
                        <c:v>688,4</c:v>
                      </c:pt>
                      <c:pt idx="6884">
                        <c:v>688,5</c:v>
                      </c:pt>
                      <c:pt idx="6885">
                        <c:v>688,6</c:v>
                      </c:pt>
                      <c:pt idx="6886">
                        <c:v>688,7</c:v>
                      </c:pt>
                      <c:pt idx="6887">
                        <c:v>688,8</c:v>
                      </c:pt>
                      <c:pt idx="6888">
                        <c:v>688,9</c:v>
                      </c:pt>
                      <c:pt idx="6889">
                        <c:v>689</c:v>
                      </c:pt>
                      <c:pt idx="6890">
                        <c:v>689,1</c:v>
                      </c:pt>
                      <c:pt idx="6891">
                        <c:v>689,2</c:v>
                      </c:pt>
                      <c:pt idx="6892">
                        <c:v>689,3</c:v>
                      </c:pt>
                      <c:pt idx="6893">
                        <c:v>689,4</c:v>
                      </c:pt>
                      <c:pt idx="6894">
                        <c:v>689,5</c:v>
                      </c:pt>
                      <c:pt idx="6895">
                        <c:v>689,6</c:v>
                      </c:pt>
                      <c:pt idx="6896">
                        <c:v>689,7</c:v>
                      </c:pt>
                      <c:pt idx="6897">
                        <c:v>689,8</c:v>
                      </c:pt>
                      <c:pt idx="6898">
                        <c:v>689,9</c:v>
                      </c:pt>
                      <c:pt idx="6899">
                        <c:v>690</c:v>
                      </c:pt>
                      <c:pt idx="6900">
                        <c:v>690,1</c:v>
                      </c:pt>
                      <c:pt idx="6901">
                        <c:v>690,2</c:v>
                      </c:pt>
                      <c:pt idx="6902">
                        <c:v>690,3</c:v>
                      </c:pt>
                      <c:pt idx="6903">
                        <c:v>690,4</c:v>
                      </c:pt>
                      <c:pt idx="6904">
                        <c:v>690,5</c:v>
                      </c:pt>
                      <c:pt idx="6905">
                        <c:v>690,6</c:v>
                      </c:pt>
                      <c:pt idx="6906">
                        <c:v>690,7</c:v>
                      </c:pt>
                      <c:pt idx="6907">
                        <c:v>690,8</c:v>
                      </c:pt>
                      <c:pt idx="6908">
                        <c:v>690,9</c:v>
                      </c:pt>
                      <c:pt idx="6909">
                        <c:v>691</c:v>
                      </c:pt>
                      <c:pt idx="6910">
                        <c:v>691,1</c:v>
                      </c:pt>
                      <c:pt idx="6911">
                        <c:v>691,2</c:v>
                      </c:pt>
                      <c:pt idx="6912">
                        <c:v>691,3</c:v>
                      </c:pt>
                      <c:pt idx="6913">
                        <c:v>691,4</c:v>
                      </c:pt>
                      <c:pt idx="6914">
                        <c:v>691,5</c:v>
                      </c:pt>
                      <c:pt idx="6915">
                        <c:v>691,6</c:v>
                      </c:pt>
                      <c:pt idx="6916">
                        <c:v>691,7</c:v>
                      </c:pt>
                      <c:pt idx="6917">
                        <c:v>691,8</c:v>
                      </c:pt>
                      <c:pt idx="6918">
                        <c:v>691,9</c:v>
                      </c:pt>
                      <c:pt idx="6919">
                        <c:v>692</c:v>
                      </c:pt>
                      <c:pt idx="6920">
                        <c:v>692,1</c:v>
                      </c:pt>
                      <c:pt idx="6921">
                        <c:v>692,2</c:v>
                      </c:pt>
                      <c:pt idx="6922">
                        <c:v>692,3</c:v>
                      </c:pt>
                      <c:pt idx="6923">
                        <c:v>692,4</c:v>
                      </c:pt>
                      <c:pt idx="6924">
                        <c:v>692,5</c:v>
                      </c:pt>
                      <c:pt idx="6925">
                        <c:v>692,6</c:v>
                      </c:pt>
                      <c:pt idx="6926">
                        <c:v>692,7</c:v>
                      </c:pt>
                      <c:pt idx="6927">
                        <c:v>692,8</c:v>
                      </c:pt>
                      <c:pt idx="6928">
                        <c:v>692,9</c:v>
                      </c:pt>
                      <c:pt idx="6929">
                        <c:v>693</c:v>
                      </c:pt>
                      <c:pt idx="6930">
                        <c:v>693,1</c:v>
                      </c:pt>
                      <c:pt idx="6931">
                        <c:v>693,2</c:v>
                      </c:pt>
                      <c:pt idx="6932">
                        <c:v>693,3</c:v>
                      </c:pt>
                      <c:pt idx="6933">
                        <c:v>693,4</c:v>
                      </c:pt>
                      <c:pt idx="6934">
                        <c:v>693,5</c:v>
                      </c:pt>
                      <c:pt idx="6935">
                        <c:v>693,6</c:v>
                      </c:pt>
                      <c:pt idx="6936">
                        <c:v>693,7</c:v>
                      </c:pt>
                      <c:pt idx="6937">
                        <c:v>693,8</c:v>
                      </c:pt>
                      <c:pt idx="6938">
                        <c:v>693,9</c:v>
                      </c:pt>
                      <c:pt idx="6939">
                        <c:v>694</c:v>
                      </c:pt>
                      <c:pt idx="6940">
                        <c:v>694,1</c:v>
                      </c:pt>
                      <c:pt idx="6941">
                        <c:v>694,2</c:v>
                      </c:pt>
                      <c:pt idx="6942">
                        <c:v>694,3</c:v>
                      </c:pt>
                      <c:pt idx="6943">
                        <c:v>694,4</c:v>
                      </c:pt>
                      <c:pt idx="6944">
                        <c:v>694,5</c:v>
                      </c:pt>
                      <c:pt idx="6945">
                        <c:v>694,6</c:v>
                      </c:pt>
                      <c:pt idx="6946">
                        <c:v>694,7</c:v>
                      </c:pt>
                      <c:pt idx="6947">
                        <c:v>694,8</c:v>
                      </c:pt>
                      <c:pt idx="6948">
                        <c:v>694,9</c:v>
                      </c:pt>
                      <c:pt idx="6949">
                        <c:v>695</c:v>
                      </c:pt>
                      <c:pt idx="6950">
                        <c:v>695,1</c:v>
                      </c:pt>
                      <c:pt idx="6951">
                        <c:v>695,2</c:v>
                      </c:pt>
                      <c:pt idx="6952">
                        <c:v>695,3</c:v>
                      </c:pt>
                      <c:pt idx="6953">
                        <c:v>695,4</c:v>
                      </c:pt>
                      <c:pt idx="6954">
                        <c:v>695,5</c:v>
                      </c:pt>
                      <c:pt idx="6955">
                        <c:v>695,6</c:v>
                      </c:pt>
                      <c:pt idx="6956">
                        <c:v>695,7</c:v>
                      </c:pt>
                      <c:pt idx="6957">
                        <c:v>695,8</c:v>
                      </c:pt>
                      <c:pt idx="6958">
                        <c:v>695,9</c:v>
                      </c:pt>
                      <c:pt idx="6959">
                        <c:v>696</c:v>
                      </c:pt>
                      <c:pt idx="6960">
                        <c:v>696,1</c:v>
                      </c:pt>
                      <c:pt idx="6961">
                        <c:v>696,2</c:v>
                      </c:pt>
                      <c:pt idx="6962">
                        <c:v>696,3</c:v>
                      </c:pt>
                      <c:pt idx="6963">
                        <c:v>696,4</c:v>
                      </c:pt>
                      <c:pt idx="6964">
                        <c:v>696,5</c:v>
                      </c:pt>
                      <c:pt idx="6965">
                        <c:v>696,6</c:v>
                      </c:pt>
                      <c:pt idx="6966">
                        <c:v>696,7</c:v>
                      </c:pt>
                      <c:pt idx="6967">
                        <c:v>696,8</c:v>
                      </c:pt>
                      <c:pt idx="6968">
                        <c:v>696,9</c:v>
                      </c:pt>
                      <c:pt idx="6969">
                        <c:v>697</c:v>
                      </c:pt>
                      <c:pt idx="6970">
                        <c:v>697,1</c:v>
                      </c:pt>
                      <c:pt idx="6971">
                        <c:v>697,2</c:v>
                      </c:pt>
                      <c:pt idx="6972">
                        <c:v>697,3</c:v>
                      </c:pt>
                      <c:pt idx="6973">
                        <c:v>697,4</c:v>
                      </c:pt>
                      <c:pt idx="6974">
                        <c:v>697,5</c:v>
                      </c:pt>
                      <c:pt idx="6975">
                        <c:v>697,6</c:v>
                      </c:pt>
                      <c:pt idx="6976">
                        <c:v>697,7</c:v>
                      </c:pt>
                      <c:pt idx="6977">
                        <c:v>697,8</c:v>
                      </c:pt>
                      <c:pt idx="6978">
                        <c:v>697,9</c:v>
                      </c:pt>
                      <c:pt idx="6979">
                        <c:v>698</c:v>
                      </c:pt>
                      <c:pt idx="6980">
                        <c:v>698,1</c:v>
                      </c:pt>
                      <c:pt idx="6981">
                        <c:v>698,2</c:v>
                      </c:pt>
                      <c:pt idx="6982">
                        <c:v>698,3</c:v>
                      </c:pt>
                      <c:pt idx="6983">
                        <c:v>698,4</c:v>
                      </c:pt>
                      <c:pt idx="6984">
                        <c:v>698,5</c:v>
                      </c:pt>
                      <c:pt idx="6985">
                        <c:v>698,6</c:v>
                      </c:pt>
                      <c:pt idx="6986">
                        <c:v>698,7</c:v>
                      </c:pt>
                      <c:pt idx="6987">
                        <c:v>698,8</c:v>
                      </c:pt>
                      <c:pt idx="6988">
                        <c:v>698,9</c:v>
                      </c:pt>
                      <c:pt idx="6989">
                        <c:v>699</c:v>
                      </c:pt>
                      <c:pt idx="6990">
                        <c:v>699,1</c:v>
                      </c:pt>
                      <c:pt idx="6991">
                        <c:v>699,2</c:v>
                      </c:pt>
                      <c:pt idx="6992">
                        <c:v>699,3</c:v>
                      </c:pt>
                      <c:pt idx="6993">
                        <c:v>699,4</c:v>
                      </c:pt>
                      <c:pt idx="6994">
                        <c:v>699,5</c:v>
                      </c:pt>
                      <c:pt idx="6995">
                        <c:v>699,6</c:v>
                      </c:pt>
                      <c:pt idx="6996">
                        <c:v>699,7</c:v>
                      </c:pt>
                      <c:pt idx="6997">
                        <c:v>699,8</c:v>
                      </c:pt>
                      <c:pt idx="6998">
                        <c:v>699,9</c:v>
                      </c:pt>
                      <c:pt idx="6999">
                        <c:v>700</c:v>
                      </c:pt>
                      <c:pt idx="7000">
                        <c:v>700,1</c:v>
                      </c:pt>
                      <c:pt idx="7001">
                        <c:v>700,2</c:v>
                      </c:pt>
                      <c:pt idx="7002">
                        <c:v>700,3</c:v>
                      </c:pt>
                      <c:pt idx="7003">
                        <c:v>700,4</c:v>
                      </c:pt>
                      <c:pt idx="7004">
                        <c:v>700,5</c:v>
                      </c:pt>
                      <c:pt idx="7005">
                        <c:v>700,6</c:v>
                      </c:pt>
                      <c:pt idx="7006">
                        <c:v>700,7</c:v>
                      </c:pt>
                      <c:pt idx="7007">
                        <c:v>700,8</c:v>
                      </c:pt>
                      <c:pt idx="7008">
                        <c:v>700,9</c:v>
                      </c:pt>
                      <c:pt idx="7009">
                        <c:v>701</c:v>
                      </c:pt>
                      <c:pt idx="7010">
                        <c:v>701,1</c:v>
                      </c:pt>
                      <c:pt idx="7011">
                        <c:v>701,2</c:v>
                      </c:pt>
                      <c:pt idx="7012">
                        <c:v>701,3</c:v>
                      </c:pt>
                      <c:pt idx="7013">
                        <c:v>701,4</c:v>
                      </c:pt>
                      <c:pt idx="7014">
                        <c:v>701,5</c:v>
                      </c:pt>
                      <c:pt idx="7015">
                        <c:v>701,6</c:v>
                      </c:pt>
                      <c:pt idx="7016">
                        <c:v>701,7</c:v>
                      </c:pt>
                      <c:pt idx="7017">
                        <c:v>701,8</c:v>
                      </c:pt>
                      <c:pt idx="7018">
                        <c:v>701,9</c:v>
                      </c:pt>
                      <c:pt idx="7019">
                        <c:v>702</c:v>
                      </c:pt>
                      <c:pt idx="7020">
                        <c:v>702,1</c:v>
                      </c:pt>
                      <c:pt idx="7021">
                        <c:v>702,2</c:v>
                      </c:pt>
                      <c:pt idx="7022">
                        <c:v>702,3</c:v>
                      </c:pt>
                      <c:pt idx="7023">
                        <c:v>702,4</c:v>
                      </c:pt>
                      <c:pt idx="7024">
                        <c:v>702,5</c:v>
                      </c:pt>
                      <c:pt idx="7025">
                        <c:v>702,6</c:v>
                      </c:pt>
                      <c:pt idx="7026">
                        <c:v>702,7</c:v>
                      </c:pt>
                      <c:pt idx="7027">
                        <c:v>702,8</c:v>
                      </c:pt>
                      <c:pt idx="7028">
                        <c:v>702,9</c:v>
                      </c:pt>
                      <c:pt idx="7029">
                        <c:v>703</c:v>
                      </c:pt>
                      <c:pt idx="7030">
                        <c:v>703,1</c:v>
                      </c:pt>
                      <c:pt idx="7031">
                        <c:v>703,2</c:v>
                      </c:pt>
                      <c:pt idx="7032">
                        <c:v>703,3</c:v>
                      </c:pt>
                      <c:pt idx="7033">
                        <c:v>703,4</c:v>
                      </c:pt>
                      <c:pt idx="7034">
                        <c:v>703,5</c:v>
                      </c:pt>
                      <c:pt idx="7035">
                        <c:v>703,6</c:v>
                      </c:pt>
                      <c:pt idx="7036">
                        <c:v>703,7</c:v>
                      </c:pt>
                      <c:pt idx="7037">
                        <c:v>703,8</c:v>
                      </c:pt>
                      <c:pt idx="7038">
                        <c:v>703,9</c:v>
                      </c:pt>
                      <c:pt idx="7039">
                        <c:v>704</c:v>
                      </c:pt>
                      <c:pt idx="7040">
                        <c:v>704,1</c:v>
                      </c:pt>
                      <c:pt idx="7041">
                        <c:v>704,2</c:v>
                      </c:pt>
                      <c:pt idx="7042">
                        <c:v>704,3</c:v>
                      </c:pt>
                      <c:pt idx="7043">
                        <c:v>704,4</c:v>
                      </c:pt>
                      <c:pt idx="7044">
                        <c:v>704,5</c:v>
                      </c:pt>
                      <c:pt idx="7045">
                        <c:v>704,6</c:v>
                      </c:pt>
                      <c:pt idx="7046">
                        <c:v>704,7</c:v>
                      </c:pt>
                      <c:pt idx="7047">
                        <c:v>704,8</c:v>
                      </c:pt>
                      <c:pt idx="7048">
                        <c:v>704,9</c:v>
                      </c:pt>
                      <c:pt idx="7049">
                        <c:v>705</c:v>
                      </c:pt>
                      <c:pt idx="7050">
                        <c:v>705,1</c:v>
                      </c:pt>
                      <c:pt idx="7051">
                        <c:v>705,2</c:v>
                      </c:pt>
                      <c:pt idx="7052">
                        <c:v>705,3</c:v>
                      </c:pt>
                      <c:pt idx="7053">
                        <c:v>705,4</c:v>
                      </c:pt>
                      <c:pt idx="7054">
                        <c:v>705,5</c:v>
                      </c:pt>
                      <c:pt idx="7055">
                        <c:v>705,6</c:v>
                      </c:pt>
                      <c:pt idx="7056">
                        <c:v>705,7</c:v>
                      </c:pt>
                      <c:pt idx="7057">
                        <c:v>705,8</c:v>
                      </c:pt>
                      <c:pt idx="7058">
                        <c:v>705,9</c:v>
                      </c:pt>
                      <c:pt idx="7059">
                        <c:v>706</c:v>
                      </c:pt>
                      <c:pt idx="7060">
                        <c:v>706,1</c:v>
                      </c:pt>
                      <c:pt idx="7061">
                        <c:v>706,2</c:v>
                      </c:pt>
                      <c:pt idx="7062">
                        <c:v>706,3</c:v>
                      </c:pt>
                      <c:pt idx="7063">
                        <c:v>706,4</c:v>
                      </c:pt>
                      <c:pt idx="7064">
                        <c:v>706,5</c:v>
                      </c:pt>
                      <c:pt idx="7065">
                        <c:v>706,6</c:v>
                      </c:pt>
                      <c:pt idx="7066">
                        <c:v>706,7</c:v>
                      </c:pt>
                      <c:pt idx="7067">
                        <c:v>706,8</c:v>
                      </c:pt>
                      <c:pt idx="7068">
                        <c:v>706,9</c:v>
                      </c:pt>
                      <c:pt idx="7069">
                        <c:v>707</c:v>
                      </c:pt>
                      <c:pt idx="7070">
                        <c:v>707,1</c:v>
                      </c:pt>
                      <c:pt idx="7071">
                        <c:v>707,2</c:v>
                      </c:pt>
                      <c:pt idx="7072">
                        <c:v>707,3</c:v>
                      </c:pt>
                      <c:pt idx="7073">
                        <c:v>707,4</c:v>
                      </c:pt>
                      <c:pt idx="7074">
                        <c:v>707,5</c:v>
                      </c:pt>
                      <c:pt idx="7075">
                        <c:v>707,6</c:v>
                      </c:pt>
                      <c:pt idx="7076">
                        <c:v>707,7</c:v>
                      </c:pt>
                      <c:pt idx="7077">
                        <c:v>707,8</c:v>
                      </c:pt>
                      <c:pt idx="7078">
                        <c:v>707,9</c:v>
                      </c:pt>
                      <c:pt idx="7079">
                        <c:v>708</c:v>
                      </c:pt>
                      <c:pt idx="7080">
                        <c:v>708,1</c:v>
                      </c:pt>
                      <c:pt idx="7081">
                        <c:v>708,2</c:v>
                      </c:pt>
                      <c:pt idx="7082">
                        <c:v>708,3</c:v>
                      </c:pt>
                      <c:pt idx="7083">
                        <c:v>708,4</c:v>
                      </c:pt>
                      <c:pt idx="7084">
                        <c:v>708,5</c:v>
                      </c:pt>
                      <c:pt idx="7085">
                        <c:v>708,6</c:v>
                      </c:pt>
                      <c:pt idx="7086">
                        <c:v>708,7</c:v>
                      </c:pt>
                      <c:pt idx="7087">
                        <c:v>708,8</c:v>
                      </c:pt>
                      <c:pt idx="7088">
                        <c:v>708,9</c:v>
                      </c:pt>
                      <c:pt idx="7089">
                        <c:v>709</c:v>
                      </c:pt>
                      <c:pt idx="7090">
                        <c:v>709,1</c:v>
                      </c:pt>
                      <c:pt idx="7091">
                        <c:v>709,2</c:v>
                      </c:pt>
                      <c:pt idx="7092">
                        <c:v>709,3</c:v>
                      </c:pt>
                      <c:pt idx="7093">
                        <c:v>709,4</c:v>
                      </c:pt>
                      <c:pt idx="7094">
                        <c:v>709,5</c:v>
                      </c:pt>
                      <c:pt idx="7095">
                        <c:v>709,6</c:v>
                      </c:pt>
                      <c:pt idx="7096">
                        <c:v>709,7</c:v>
                      </c:pt>
                      <c:pt idx="7097">
                        <c:v>709,8</c:v>
                      </c:pt>
                      <c:pt idx="7098">
                        <c:v>709,9</c:v>
                      </c:pt>
                      <c:pt idx="7099">
                        <c:v>710</c:v>
                      </c:pt>
                      <c:pt idx="7100">
                        <c:v>710,1</c:v>
                      </c:pt>
                      <c:pt idx="7101">
                        <c:v>710,2</c:v>
                      </c:pt>
                      <c:pt idx="7102">
                        <c:v>710,3</c:v>
                      </c:pt>
                      <c:pt idx="7103">
                        <c:v>710,4</c:v>
                      </c:pt>
                      <c:pt idx="7104">
                        <c:v>710,5</c:v>
                      </c:pt>
                      <c:pt idx="7105">
                        <c:v>710,6</c:v>
                      </c:pt>
                      <c:pt idx="7106">
                        <c:v>710,7</c:v>
                      </c:pt>
                      <c:pt idx="7107">
                        <c:v>710,8</c:v>
                      </c:pt>
                      <c:pt idx="7108">
                        <c:v>710,9</c:v>
                      </c:pt>
                      <c:pt idx="7109">
                        <c:v>711</c:v>
                      </c:pt>
                      <c:pt idx="7110">
                        <c:v>711,1</c:v>
                      </c:pt>
                      <c:pt idx="7111">
                        <c:v>711,2</c:v>
                      </c:pt>
                      <c:pt idx="7112">
                        <c:v>711,3</c:v>
                      </c:pt>
                      <c:pt idx="7113">
                        <c:v>711,4</c:v>
                      </c:pt>
                      <c:pt idx="7114">
                        <c:v>711,5</c:v>
                      </c:pt>
                      <c:pt idx="7115">
                        <c:v>711,6</c:v>
                      </c:pt>
                      <c:pt idx="7116">
                        <c:v>711,7</c:v>
                      </c:pt>
                      <c:pt idx="7117">
                        <c:v>711,8</c:v>
                      </c:pt>
                      <c:pt idx="7118">
                        <c:v>711,9</c:v>
                      </c:pt>
                      <c:pt idx="7119">
                        <c:v>712</c:v>
                      </c:pt>
                      <c:pt idx="7120">
                        <c:v>712,1</c:v>
                      </c:pt>
                      <c:pt idx="7121">
                        <c:v>712,2</c:v>
                      </c:pt>
                      <c:pt idx="7122">
                        <c:v>712,3</c:v>
                      </c:pt>
                      <c:pt idx="7123">
                        <c:v>712,4</c:v>
                      </c:pt>
                      <c:pt idx="7124">
                        <c:v>712,5</c:v>
                      </c:pt>
                      <c:pt idx="7125">
                        <c:v>712,6</c:v>
                      </c:pt>
                      <c:pt idx="7126">
                        <c:v>712,7</c:v>
                      </c:pt>
                      <c:pt idx="7127">
                        <c:v>712,8</c:v>
                      </c:pt>
                      <c:pt idx="7128">
                        <c:v>712,9</c:v>
                      </c:pt>
                      <c:pt idx="7129">
                        <c:v>713</c:v>
                      </c:pt>
                      <c:pt idx="7130">
                        <c:v>713,1</c:v>
                      </c:pt>
                      <c:pt idx="7131">
                        <c:v>713,2</c:v>
                      </c:pt>
                      <c:pt idx="7132">
                        <c:v>713,3</c:v>
                      </c:pt>
                      <c:pt idx="7133">
                        <c:v>713,4</c:v>
                      </c:pt>
                      <c:pt idx="7134">
                        <c:v>713,5</c:v>
                      </c:pt>
                      <c:pt idx="7135">
                        <c:v>713,6</c:v>
                      </c:pt>
                      <c:pt idx="7136">
                        <c:v>713,7</c:v>
                      </c:pt>
                      <c:pt idx="7137">
                        <c:v>713,8</c:v>
                      </c:pt>
                      <c:pt idx="7138">
                        <c:v>713,9</c:v>
                      </c:pt>
                      <c:pt idx="7139">
                        <c:v>714</c:v>
                      </c:pt>
                      <c:pt idx="7140">
                        <c:v>714,1</c:v>
                      </c:pt>
                      <c:pt idx="7141">
                        <c:v>714,2</c:v>
                      </c:pt>
                      <c:pt idx="7142">
                        <c:v>714,3</c:v>
                      </c:pt>
                      <c:pt idx="7143">
                        <c:v>714,4</c:v>
                      </c:pt>
                      <c:pt idx="7144">
                        <c:v>714,5</c:v>
                      </c:pt>
                      <c:pt idx="7145">
                        <c:v>714,6</c:v>
                      </c:pt>
                      <c:pt idx="7146">
                        <c:v>714,7</c:v>
                      </c:pt>
                      <c:pt idx="7147">
                        <c:v>714,8</c:v>
                      </c:pt>
                      <c:pt idx="7148">
                        <c:v>714,9</c:v>
                      </c:pt>
                      <c:pt idx="7149">
                        <c:v>715</c:v>
                      </c:pt>
                      <c:pt idx="7150">
                        <c:v>715,1</c:v>
                      </c:pt>
                      <c:pt idx="7151">
                        <c:v>715,2</c:v>
                      </c:pt>
                      <c:pt idx="7152">
                        <c:v>715,3</c:v>
                      </c:pt>
                      <c:pt idx="7153">
                        <c:v>715,4</c:v>
                      </c:pt>
                      <c:pt idx="7154">
                        <c:v>715,5</c:v>
                      </c:pt>
                      <c:pt idx="7155">
                        <c:v>715,6</c:v>
                      </c:pt>
                      <c:pt idx="7156">
                        <c:v>715,7</c:v>
                      </c:pt>
                      <c:pt idx="7157">
                        <c:v>715,8</c:v>
                      </c:pt>
                      <c:pt idx="7158">
                        <c:v>715,9</c:v>
                      </c:pt>
                      <c:pt idx="7159">
                        <c:v>716</c:v>
                      </c:pt>
                      <c:pt idx="7160">
                        <c:v>716,1</c:v>
                      </c:pt>
                      <c:pt idx="7161">
                        <c:v>716,2</c:v>
                      </c:pt>
                      <c:pt idx="7162">
                        <c:v>716,3</c:v>
                      </c:pt>
                      <c:pt idx="7163">
                        <c:v>716,4</c:v>
                      </c:pt>
                      <c:pt idx="7164">
                        <c:v>716,5</c:v>
                      </c:pt>
                      <c:pt idx="7165">
                        <c:v>716,6</c:v>
                      </c:pt>
                      <c:pt idx="7166">
                        <c:v>716,7</c:v>
                      </c:pt>
                      <c:pt idx="7167">
                        <c:v>716,8</c:v>
                      </c:pt>
                      <c:pt idx="7168">
                        <c:v>716,9</c:v>
                      </c:pt>
                      <c:pt idx="7169">
                        <c:v>717</c:v>
                      </c:pt>
                      <c:pt idx="7170">
                        <c:v>717,1</c:v>
                      </c:pt>
                      <c:pt idx="7171">
                        <c:v>717,2</c:v>
                      </c:pt>
                      <c:pt idx="7172">
                        <c:v>717,3</c:v>
                      </c:pt>
                      <c:pt idx="7173">
                        <c:v>717,4</c:v>
                      </c:pt>
                      <c:pt idx="7174">
                        <c:v>717,5</c:v>
                      </c:pt>
                      <c:pt idx="7175">
                        <c:v>717,6</c:v>
                      </c:pt>
                      <c:pt idx="7176">
                        <c:v>717,7</c:v>
                      </c:pt>
                      <c:pt idx="7177">
                        <c:v>717,8</c:v>
                      </c:pt>
                      <c:pt idx="7178">
                        <c:v>717,9</c:v>
                      </c:pt>
                      <c:pt idx="7179">
                        <c:v>718</c:v>
                      </c:pt>
                      <c:pt idx="7180">
                        <c:v>718,1</c:v>
                      </c:pt>
                      <c:pt idx="7181">
                        <c:v>718,2</c:v>
                      </c:pt>
                      <c:pt idx="7182">
                        <c:v>718,3</c:v>
                      </c:pt>
                      <c:pt idx="7183">
                        <c:v>718,4</c:v>
                      </c:pt>
                      <c:pt idx="7184">
                        <c:v>718,5</c:v>
                      </c:pt>
                      <c:pt idx="7185">
                        <c:v>718,6</c:v>
                      </c:pt>
                      <c:pt idx="7186">
                        <c:v>718,7</c:v>
                      </c:pt>
                      <c:pt idx="7187">
                        <c:v>718,8</c:v>
                      </c:pt>
                      <c:pt idx="7188">
                        <c:v>718,9</c:v>
                      </c:pt>
                      <c:pt idx="7189">
                        <c:v>719</c:v>
                      </c:pt>
                      <c:pt idx="7190">
                        <c:v>719,1</c:v>
                      </c:pt>
                      <c:pt idx="7191">
                        <c:v>719,2</c:v>
                      </c:pt>
                      <c:pt idx="7192">
                        <c:v>719,3</c:v>
                      </c:pt>
                      <c:pt idx="7193">
                        <c:v>719,4</c:v>
                      </c:pt>
                      <c:pt idx="7194">
                        <c:v>719,5</c:v>
                      </c:pt>
                      <c:pt idx="7195">
                        <c:v>719,6</c:v>
                      </c:pt>
                      <c:pt idx="7196">
                        <c:v>719,7</c:v>
                      </c:pt>
                      <c:pt idx="7197">
                        <c:v>719,8</c:v>
                      </c:pt>
                      <c:pt idx="7198">
                        <c:v>719,9</c:v>
                      </c:pt>
                      <c:pt idx="7199">
                        <c:v>720</c:v>
                      </c:pt>
                      <c:pt idx="7200">
                        <c:v>720,1</c:v>
                      </c:pt>
                      <c:pt idx="7201">
                        <c:v>720,2</c:v>
                      </c:pt>
                      <c:pt idx="7202">
                        <c:v>720,3</c:v>
                      </c:pt>
                      <c:pt idx="7203">
                        <c:v>720,4</c:v>
                      </c:pt>
                      <c:pt idx="7204">
                        <c:v>720,5</c:v>
                      </c:pt>
                      <c:pt idx="7205">
                        <c:v>720,6</c:v>
                      </c:pt>
                      <c:pt idx="7206">
                        <c:v>720,7</c:v>
                      </c:pt>
                      <c:pt idx="7207">
                        <c:v>720,8</c:v>
                      </c:pt>
                      <c:pt idx="7208">
                        <c:v>720,9</c:v>
                      </c:pt>
                      <c:pt idx="7209">
                        <c:v>721</c:v>
                      </c:pt>
                      <c:pt idx="7210">
                        <c:v>721,1</c:v>
                      </c:pt>
                      <c:pt idx="7211">
                        <c:v>721,2</c:v>
                      </c:pt>
                      <c:pt idx="7212">
                        <c:v>721,3</c:v>
                      </c:pt>
                      <c:pt idx="7213">
                        <c:v>721,4</c:v>
                      </c:pt>
                      <c:pt idx="7214">
                        <c:v>721,5</c:v>
                      </c:pt>
                      <c:pt idx="7215">
                        <c:v>721,6</c:v>
                      </c:pt>
                      <c:pt idx="7216">
                        <c:v>721,7</c:v>
                      </c:pt>
                      <c:pt idx="7217">
                        <c:v>721,8</c:v>
                      </c:pt>
                      <c:pt idx="7218">
                        <c:v>721,9</c:v>
                      </c:pt>
                      <c:pt idx="7219">
                        <c:v>722</c:v>
                      </c:pt>
                      <c:pt idx="7220">
                        <c:v>722,1</c:v>
                      </c:pt>
                      <c:pt idx="7221">
                        <c:v>722,2</c:v>
                      </c:pt>
                      <c:pt idx="7222">
                        <c:v>722,3</c:v>
                      </c:pt>
                      <c:pt idx="7223">
                        <c:v>722,4</c:v>
                      </c:pt>
                      <c:pt idx="7224">
                        <c:v>722,5</c:v>
                      </c:pt>
                      <c:pt idx="7225">
                        <c:v>722,6</c:v>
                      </c:pt>
                      <c:pt idx="7226">
                        <c:v>722,7</c:v>
                      </c:pt>
                      <c:pt idx="7227">
                        <c:v>722,8</c:v>
                      </c:pt>
                      <c:pt idx="7228">
                        <c:v>722,9</c:v>
                      </c:pt>
                      <c:pt idx="7229">
                        <c:v>723</c:v>
                      </c:pt>
                      <c:pt idx="7230">
                        <c:v>723,1</c:v>
                      </c:pt>
                      <c:pt idx="7231">
                        <c:v>723,2</c:v>
                      </c:pt>
                      <c:pt idx="7232">
                        <c:v>723,3</c:v>
                      </c:pt>
                      <c:pt idx="7233">
                        <c:v>723,4</c:v>
                      </c:pt>
                      <c:pt idx="7234">
                        <c:v>723,5</c:v>
                      </c:pt>
                      <c:pt idx="7235">
                        <c:v>723,6</c:v>
                      </c:pt>
                      <c:pt idx="7236">
                        <c:v>723,7</c:v>
                      </c:pt>
                      <c:pt idx="7237">
                        <c:v>723,8</c:v>
                      </c:pt>
                      <c:pt idx="7238">
                        <c:v>723,9</c:v>
                      </c:pt>
                      <c:pt idx="7239">
                        <c:v>724</c:v>
                      </c:pt>
                      <c:pt idx="7240">
                        <c:v>724,1</c:v>
                      </c:pt>
                      <c:pt idx="7241">
                        <c:v>724,2</c:v>
                      </c:pt>
                      <c:pt idx="7242">
                        <c:v>724,3</c:v>
                      </c:pt>
                      <c:pt idx="7243">
                        <c:v>724,4</c:v>
                      </c:pt>
                      <c:pt idx="7244">
                        <c:v>724,5</c:v>
                      </c:pt>
                      <c:pt idx="7245">
                        <c:v>724,6</c:v>
                      </c:pt>
                      <c:pt idx="7246">
                        <c:v>724,7</c:v>
                      </c:pt>
                      <c:pt idx="7247">
                        <c:v>724,8</c:v>
                      </c:pt>
                      <c:pt idx="7248">
                        <c:v>724,9</c:v>
                      </c:pt>
                      <c:pt idx="7249">
                        <c:v>725</c:v>
                      </c:pt>
                      <c:pt idx="7250">
                        <c:v>725,1</c:v>
                      </c:pt>
                      <c:pt idx="7251">
                        <c:v>725,2</c:v>
                      </c:pt>
                      <c:pt idx="7252">
                        <c:v>725,3</c:v>
                      </c:pt>
                      <c:pt idx="7253">
                        <c:v>725,4</c:v>
                      </c:pt>
                      <c:pt idx="7254">
                        <c:v>725,5</c:v>
                      </c:pt>
                      <c:pt idx="7255">
                        <c:v>725,6</c:v>
                      </c:pt>
                      <c:pt idx="7256">
                        <c:v>725,7</c:v>
                      </c:pt>
                      <c:pt idx="7257">
                        <c:v>725,8</c:v>
                      </c:pt>
                      <c:pt idx="7258">
                        <c:v>725,9</c:v>
                      </c:pt>
                      <c:pt idx="7259">
                        <c:v>726</c:v>
                      </c:pt>
                      <c:pt idx="7260">
                        <c:v>726,1</c:v>
                      </c:pt>
                      <c:pt idx="7261">
                        <c:v>726,2</c:v>
                      </c:pt>
                      <c:pt idx="7262">
                        <c:v>726,3</c:v>
                      </c:pt>
                      <c:pt idx="7263">
                        <c:v>726,4</c:v>
                      </c:pt>
                      <c:pt idx="7264">
                        <c:v>726,5</c:v>
                      </c:pt>
                      <c:pt idx="7265">
                        <c:v>726,6</c:v>
                      </c:pt>
                      <c:pt idx="7266">
                        <c:v>726,7</c:v>
                      </c:pt>
                      <c:pt idx="7267">
                        <c:v>726,8</c:v>
                      </c:pt>
                      <c:pt idx="7268">
                        <c:v>726,9</c:v>
                      </c:pt>
                      <c:pt idx="7269">
                        <c:v>727</c:v>
                      </c:pt>
                      <c:pt idx="7270">
                        <c:v>727,1</c:v>
                      </c:pt>
                      <c:pt idx="7271">
                        <c:v>727,2</c:v>
                      </c:pt>
                      <c:pt idx="7272">
                        <c:v>727,3</c:v>
                      </c:pt>
                      <c:pt idx="7273">
                        <c:v>727,4</c:v>
                      </c:pt>
                      <c:pt idx="7274">
                        <c:v>727,5</c:v>
                      </c:pt>
                      <c:pt idx="7275">
                        <c:v>727,6</c:v>
                      </c:pt>
                      <c:pt idx="7276">
                        <c:v>727,7</c:v>
                      </c:pt>
                      <c:pt idx="7277">
                        <c:v>727,8</c:v>
                      </c:pt>
                      <c:pt idx="7278">
                        <c:v>727,9</c:v>
                      </c:pt>
                      <c:pt idx="7279">
                        <c:v>728</c:v>
                      </c:pt>
                      <c:pt idx="7280">
                        <c:v>728,1</c:v>
                      </c:pt>
                      <c:pt idx="7281">
                        <c:v>728,2</c:v>
                      </c:pt>
                      <c:pt idx="7282">
                        <c:v>728,3</c:v>
                      </c:pt>
                      <c:pt idx="7283">
                        <c:v>728,4</c:v>
                      </c:pt>
                      <c:pt idx="7284">
                        <c:v>728,5</c:v>
                      </c:pt>
                      <c:pt idx="7285">
                        <c:v>728,6</c:v>
                      </c:pt>
                      <c:pt idx="7286">
                        <c:v>728,7</c:v>
                      </c:pt>
                      <c:pt idx="7287">
                        <c:v>728,8</c:v>
                      </c:pt>
                      <c:pt idx="7288">
                        <c:v>728,9</c:v>
                      </c:pt>
                      <c:pt idx="7289">
                        <c:v>729</c:v>
                      </c:pt>
                      <c:pt idx="7290">
                        <c:v>729,1</c:v>
                      </c:pt>
                      <c:pt idx="7291">
                        <c:v>729,2</c:v>
                      </c:pt>
                      <c:pt idx="7292">
                        <c:v>729,3</c:v>
                      </c:pt>
                      <c:pt idx="7293">
                        <c:v>729,4</c:v>
                      </c:pt>
                      <c:pt idx="7294">
                        <c:v>729,5</c:v>
                      </c:pt>
                      <c:pt idx="7295">
                        <c:v>729,6</c:v>
                      </c:pt>
                      <c:pt idx="7296">
                        <c:v>729,7</c:v>
                      </c:pt>
                      <c:pt idx="7297">
                        <c:v>729,8</c:v>
                      </c:pt>
                      <c:pt idx="7298">
                        <c:v>729,9</c:v>
                      </c:pt>
                      <c:pt idx="7299">
                        <c:v>730</c:v>
                      </c:pt>
                      <c:pt idx="7300">
                        <c:v>730,1</c:v>
                      </c:pt>
                      <c:pt idx="7301">
                        <c:v>730,2</c:v>
                      </c:pt>
                      <c:pt idx="7302">
                        <c:v>730,3</c:v>
                      </c:pt>
                      <c:pt idx="7303">
                        <c:v>730,4</c:v>
                      </c:pt>
                      <c:pt idx="7304">
                        <c:v>730,5</c:v>
                      </c:pt>
                      <c:pt idx="7305">
                        <c:v>730,6</c:v>
                      </c:pt>
                      <c:pt idx="7306">
                        <c:v>730,7</c:v>
                      </c:pt>
                      <c:pt idx="7307">
                        <c:v>730,8</c:v>
                      </c:pt>
                      <c:pt idx="7308">
                        <c:v>730,9</c:v>
                      </c:pt>
                      <c:pt idx="7309">
                        <c:v>731</c:v>
                      </c:pt>
                      <c:pt idx="7310">
                        <c:v>731,1</c:v>
                      </c:pt>
                      <c:pt idx="7311">
                        <c:v>731,2</c:v>
                      </c:pt>
                      <c:pt idx="7312">
                        <c:v>731,3</c:v>
                      </c:pt>
                      <c:pt idx="7313">
                        <c:v>731,4</c:v>
                      </c:pt>
                      <c:pt idx="7314">
                        <c:v>731,5</c:v>
                      </c:pt>
                      <c:pt idx="7315">
                        <c:v>731,6</c:v>
                      </c:pt>
                      <c:pt idx="7316">
                        <c:v>731,7</c:v>
                      </c:pt>
                      <c:pt idx="7317">
                        <c:v>731,8</c:v>
                      </c:pt>
                      <c:pt idx="7318">
                        <c:v>731,9</c:v>
                      </c:pt>
                      <c:pt idx="7319">
                        <c:v>732</c:v>
                      </c:pt>
                      <c:pt idx="7320">
                        <c:v>732,1</c:v>
                      </c:pt>
                      <c:pt idx="7321">
                        <c:v>732,2</c:v>
                      </c:pt>
                      <c:pt idx="7322">
                        <c:v>732,3</c:v>
                      </c:pt>
                      <c:pt idx="7323">
                        <c:v>732,4</c:v>
                      </c:pt>
                      <c:pt idx="7324">
                        <c:v>732,5</c:v>
                      </c:pt>
                      <c:pt idx="7325">
                        <c:v>732,6</c:v>
                      </c:pt>
                      <c:pt idx="7326">
                        <c:v>732,7</c:v>
                      </c:pt>
                      <c:pt idx="7327">
                        <c:v>732,8</c:v>
                      </c:pt>
                      <c:pt idx="7328">
                        <c:v>732,9</c:v>
                      </c:pt>
                      <c:pt idx="7329">
                        <c:v>733</c:v>
                      </c:pt>
                      <c:pt idx="7330">
                        <c:v>733,1</c:v>
                      </c:pt>
                      <c:pt idx="7331">
                        <c:v>733,2</c:v>
                      </c:pt>
                      <c:pt idx="7332">
                        <c:v>733,3</c:v>
                      </c:pt>
                      <c:pt idx="7333">
                        <c:v>733,4</c:v>
                      </c:pt>
                      <c:pt idx="7334">
                        <c:v>733,5</c:v>
                      </c:pt>
                      <c:pt idx="7335">
                        <c:v>733,6</c:v>
                      </c:pt>
                      <c:pt idx="7336">
                        <c:v>733,7</c:v>
                      </c:pt>
                      <c:pt idx="7337">
                        <c:v>733,8</c:v>
                      </c:pt>
                      <c:pt idx="7338">
                        <c:v>733,9</c:v>
                      </c:pt>
                      <c:pt idx="7339">
                        <c:v>734</c:v>
                      </c:pt>
                      <c:pt idx="7340">
                        <c:v>734,1</c:v>
                      </c:pt>
                      <c:pt idx="7341">
                        <c:v>734,2</c:v>
                      </c:pt>
                      <c:pt idx="7342">
                        <c:v>734,3</c:v>
                      </c:pt>
                      <c:pt idx="7343">
                        <c:v>734,4</c:v>
                      </c:pt>
                      <c:pt idx="7344">
                        <c:v>734,5</c:v>
                      </c:pt>
                      <c:pt idx="7345">
                        <c:v>734,6</c:v>
                      </c:pt>
                      <c:pt idx="7346">
                        <c:v>734,7</c:v>
                      </c:pt>
                      <c:pt idx="7347">
                        <c:v>734,8</c:v>
                      </c:pt>
                      <c:pt idx="7348">
                        <c:v>734,9</c:v>
                      </c:pt>
                      <c:pt idx="7349">
                        <c:v>735</c:v>
                      </c:pt>
                      <c:pt idx="7350">
                        <c:v>735,1</c:v>
                      </c:pt>
                      <c:pt idx="7351">
                        <c:v>735,2</c:v>
                      </c:pt>
                      <c:pt idx="7352">
                        <c:v>735,3</c:v>
                      </c:pt>
                      <c:pt idx="7353">
                        <c:v>735,4</c:v>
                      </c:pt>
                      <c:pt idx="7354">
                        <c:v>735,5</c:v>
                      </c:pt>
                      <c:pt idx="7355">
                        <c:v>735,6</c:v>
                      </c:pt>
                      <c:pt idx="7356">
                        <c:v>735,7</c:v>
                      </c:pt>
                      <c:pt idx="7357">
                        <c:v>735,8</c:v>
                      </c:pt>
                      <c:pt idx="7358">
                        <c:v>735,9</c:v>
                      </c:pt>
                      <c:pt idx="7359">
                        <c:v>736</c:v>
                      </c:pt>
                      <c:pt idx="7360">
                        <c:v>736,1</c:v>
                      </c:pt>
                      <c:pt idx="7361">
                        <c:v>736,2</c:v>
                      </c:pt>
                      <c:pt idx="7362">
                        <c:v>736,3</c:v>
                      </c:pt>
                      <c:pt idx="7363">
                        <c:v>736,4</c:v>
                      </c:pt>
                      <c:pt idx="7364">
                        <c:v>736,5</c:v>
                      </c:pt>
                      <c:pt idx="7365">
                        <c:v>736,6</c:v>
                      </c:pt>
                      <c:pt idx="7366">
                        <c:v>736,7</c:v>
                      </c:pt>
                      <c:pt idx="7367">
                        <c:v>736,8</c:v>
                      </c:pt>
                      <c:pt idx="7368">
                        <c:v>736,9</c:v>
                      </c:pt>
                      <c:pt idx="7369">
                        <c:v>737</c:v>
                      </c:pt>
                      <c:pt idx="7370">
                        <c:v>737,1</c:v>
                      </c:pt>
                      <c:pt idx="7371">
                        <c:v>737,2</c:v>
                      </c:pt>
                      <c:pt idx="7372">
                        <c:v>737,3</c:v>
                      </c:pt>
                      <c:pt idx="7373">
                        <c:v>737,4</c:v>
                      </c:pt>
                      <c:pt idx="7374">
                        <c:v>737,5</c:v>
                      </c:pt>
                      <c:pt idx="7375">
                        <c:v>737,6</c:v>
                      </c:pt>
                      <c:pt idx="7376">
                        <c:v>737,7</c:v>
                      </c:pt>
                      <c:pt idx="7377">
                        <c:v>737,8</c:v>
                      </c:pt>
                      <c:pt idx="7378">
                        <c:v>737,9</c:v>
                      </c:pt>
                      <c:pt idx="7379">
                        <c:v>738</c:v>
                      </c:pt>
                      <c:pt idx="7380">
                        <c:v>738,1</c:v>
                      </c:pt>
                      <c:pt idx="7381">
                        <c:v>738,2</c:v>
                      </c:pt>
                      <c:pt idx="7382">
                        <c:v>738,3</c:v>
                      </c:pt>
                      <c:pt idx="7383">
                        <c:v>738,4</c:v>
                      </c:pt>
                      <c:pt idx="7384">
                        <c:v>738,5</c:v>
                      </c:pt>
                      <c:pt idx="7385">
                        <c:v>738,6</c:v>
                      </c:pt>
                      <c:pt idx="7386">
                        <c:v>738,7</c:v>
                      </c:pt>
                      <c:pt idx="7387">
                        <c:v>738,8</c:v>
                      </c:pt>
                      <c:pt idx="7388">
                        <c:v>738,9</c:v>
                      </c:pt>
                      <c:pt idx="7389">
                        <c:v>739</c:v>
                      </c:pt>
                      <c:pt idx="7390">
                        <c:v>739,1</c:v>
                      </c:pt>
                      <c:pt idx="7391">
                        <c:v>739,2</c:v>
                      </c:pt>
                      <c:pt idx="7392">
                        <c:v>739,3</c:v>
                      </c:pt>
                      <c:pt idx="7393">
                        <c:v>739,4</c:v>
                      </c:pt>
                      <c:pt idx="7394">
                        <c:v>739,5</c:v>
                      </c:pt>
                      <c:pt idx="7395">
                        <c:v>739,6</c:v>
                      </c:pt>
                      <c:pt idx="7396">
                        <c:v>739,7</c:v>
                      </c:pt>
                      <c:pt idx="7397">
                        <c:v>739,8</c:v>
                      </c:pt>
                      <c:pt idx="7398">
                        <c:v>739,9</c:v>
                      </c:pt>
                      <c:pt idx="7399">
                        <c:v>740</c:v>
                      </c:pt>
                      <c:pt idx="7400">
                        <c:v>740,1</c:v>
                      </c:pt>
                      <c:pt idx="7401">
                        <c:v>740,2</c:v>
                      </c:pt>
                      <c:pt idx="7402">
                        <c:v>740,3</c:v>
                      </c:pt>
                      <c:pt idx="7403">
                        <c:v>740,4</c:v>
                      </c:pt>
                      <c:pt idx="7404">
                        <c:v>740,5</c:v>
                      </c:pt>
                      <c:pt idx="7405">
                        <c:v>740,6</c:v>
                      </c:pt>
                      <c:pt idx="7406">
                        <c:v>740,7</c:v>
                      </c:pt>
                      <c:pt idx="7407">
                        <c:v>740,8</c:v>
                      </c:pt>
                      <c:pt idx="7408">
                        <c:v>740,9</c:v>
                      </c:pt>
                      <c:pt idx="7409">
                        <c:v>741</c:v>
                      </c:pt>
                      <c:pt idx="7410">
                        <c:v>741,1</c:v>
                      </c:pt>
                      <c:pt idx="7411">
                        <c:v>741,2</c:v>
                      </c:pt>
                      <c:pt idx="7412">
                        <c:v>741,3</c:v>
                      </c:pt>
                      <c:pt idx="7413">
                        <c:v>741,4</c:v>
                      </c:pt>
                      <c:pt idx="7414">
                        <c:v>741,5</c:v>
                      </c:pt>
                      <c:pt idx="7415">
                        <c:v>741,6</c:v>
                      </c:pt>
                      <c:pt idx="7416">
                        <c:v>741,7</c:v>
                      </c:pt>
                      <c:pt idx="7417">
                        <c:v>741,8</c:v>
                      </c:pt>
                      <c:pt idx="7418">
                        <c:v>741,9</c:v>
                      </c:pt>
                      <c:pt idx="7419">
                        <c:v>742</c:v>
                      </c:pt>
                      <c:pt idx="7420">
                        <c:v>742,1</c:v>
                      </c:pt>
                      <c:pt idx="7421">
                        <c:v>742,2</c:v>
                      </c:pt>
                      <c:pt idx="7422">
                        <c:v>742,3</c:v>
                      </c:pt>
                      <c:pt idx="7423">
                        <c:v>742,4</c:v>
                      </c:pt>
                      <c:pt idx="7424">
                        <c:v>742,5</c:v>
                      </c:pt>
                      <c:pt idx="7425">
                        <c:v>742,6</c:v>
                      </c:pt>
                      <c:pt idx="7426">
                        <c:v>742,7</c:v>
                      </c:pt>
                      <c:pt idx="7427">
                        <c:v>742,8</c:v>
                      </c:pt>
                      <c:pt idx="7428">
                        <c:v>742,9</c:v>
                      </c:pt>
                      <c:pt idx="7429">
                        <c:v>743</c:v>
                      </c:pt>
                      <c:pt idx="7430">
                        <c:v>743,1</c:v>
                      </c:pt>
                      <c:pt idx="7431">
                        <c:v>743,2</c:v>
                      </c:pt>
                      <c:pt idx="7432">
                        <c:v>743,3</c:v>
                      </c:pt>
                      <c:pt idx="7433">
                        <c:v>743,4</c:v>
                      </c:pt>
                      <c:pt idx="7434">
                        <c:v>743,5</c:v>
                      </c:pt>
                      <c:pt idx="7435">
                        <c:v>743,6</c:v>
                      </c:pt>
                      <c:pt idx="7436">
                        <c:v>743,7</c:v>
                      </c:pt>
                      <c:pt idx="7437">
                        <c:v>743,8</c:v>
                      </c:pt>
                      <c:pt idx="7438">
                        <c:v>743,9</c:v>
                      </c:pt>
                      <c:pt idx="7439">
                        <c:v>744</c:v>
                      </c:pt>
                      <c:pt idx="7440">
                        <c:v>744,1</c:v>
                      </c:pt>
                      <c:pt idx="7441">
                        <c:v>744,2</c:v>
                      </c:pt>
                      <c:pt idx="7442">
                        <c:v>744,3</c:v>
                      </c:pt>
                      <c:pt idx="7443">
                        <c:v>744,4</c:v>
                      </c:pt>
                      <c:pt idx="7444">
                        <c:v>744,5</c:v>
                      </c:pt>
                      <c:pt idx="7445">
                        <c:v>744,6</c:v>
                      </c:pt>
                      <c:pt idx="7446">
                        <c:v>744,7</c:v>
                      </c:pt>
                      <c:pt idx="7447">
                        <c:v>744,8</c:v>
                      </c:pt>
                      <c:pt idx="7448">
                        <c:v>744,9</c:v>
                      </c:pt>
                      <c:pt idx="7449">
                        <c:v>745</c:v>
                      </c:pt>
                      <c:pt idx="7450">
                        <c:v>745,1</c:v>
                      </c:pt>
                      <c:pt idx="7451">
                        <c:v>745,2</c:v>
                      </c:pt>
                      <c:pt idx="7452">
                        <c:v>745,3</c:v>
                      </c:pt>
                      <c:pt idx="7453">
                        <c:v>745,4</c:v>
                      </c:pt>
                      <c:pt idx="7454">
                        <c:v>745,5</c:v>
                      </c:pt>
                      <c:pt idx="7455">
                        <c:v>745,6</c:v>
                      </c:pt>
                      <c:pt idx="7456">
                        <c:v>745,7</c:v>
                      </c:pt>
                      <c:pt idx="7457">
                        <c:v>745,8</c:v>
                      </c:pt>
                      <c:pt idx="7458">
                        <c:v>745,9</c:v>
                      </c:pt>
                      <c:pt idx="7459">
                        <c:v>746</c:v>
                      </c:pt>
                      <c:pt idx="7460">
                        <c:v>746,1</c:v>
                      </c:pt>
                      <c:pt idx="7461">
                        <c:v>746,2</c:v>
                      </c:pt>
                      <c:pt idx="7462">
                        <c:v>746,3</c:v>
                      </c:pt>
                      <c:pt idx="7463">
                        <c:v>746,4</c:v>
                      </c:pt>
                      <c:pt idx="7464">
                        <c:v>746,5</c:v>
                      </c:pt>
                      <c:pt idx="7465">
                        <c:v>746,6</c:v>
                      </c:pt>
                      <c:pt idx="7466">
                        <c:v>746,7</c:v>
                      </c:pt>
                      <c:pt idx="7467">
                        <c:v>746,8</c:v>
                      </c:pt>
                      <c:pt idx="7468">
                        <c:v>746,9</c:v>
                      </c:pt>
                      <c:pt idx="7469">
                        <c:v>747</c:v>
                      </c:pt>
                      <c:pt idx="7470">
                        <c:v>747,1</c:v>
                      </c:pt>
                      <c:pt idx="7471">
                        <c:v>747,2</c:v>
                      </c:pt>
                      <c:pt idx="7472">
                        <c:v>747,3</c:v>
                      </c:pt>
                      <c:pt idx="7473">
                        <c:v>747,4</c:v>
                      </c:pt>
                      <c:pt idx="7474">
                        <c:v>747,5</c:v>
                      </c:pt>
                      <c:pt idx="7475">
                        <c:v>747,6</c:v>
                      </c:pt>
                      <c:pt idx="7476">
                        <c:v>747,7</c:v>
                      </c:pt>
                      <c:pt idx="7477">
                        <c:v>747,8</c:v>
                      </c:pt>
                      <c:pt idx="7478">
                        <c:v>747,9</c:v>
                      </c:pt>
                      <c:pt idx="7479">
                        <c:v>748</c:v>
                      </c:pt>
                      <c:pt idx="7480">
                        <c:v>748,1</c:v>
                      </c:pt>
                      <c:pt idx="7481">
                        <c:v>748,2</c:v>
                      </c:pt>
                      <c:pt idx="7482">
                        <c:v>748,3</c:v>
                      </c:pt>
                      <c:pt idx="7483">
                        <c:v>748,4</c:v>
                      </c:pt>
                      <c:pt idx="7484">
                        <c:v>748,5</c:v>
                      </c:pt>
                      <c:pt idx="7485">
                        <c:v>748,6</c:v>
                      </c:pt>
                      <c:pt idx="7486">
                        <c:v>748,7</c:v>
                      </c:pt>
                      <c:pt idx="7487">
                        <c:v>748,8</c:v>
                      </c:pt>
                      <c:pt idx="7488">
                        <c:v>748,9</c:v>
                      </c:pt>
                      <c:pt idx="7489">
                        <c:v>749</c:v>
                      </c:pt>
                      <c:pt idx="7490">
                        <c:v>749,1</c:v>
                      </c:pt>
                      <c:pt idx="7491">
                        <c:v>749,2</c:v>
                      </c:pt>
                      <c:pt idx="7492">
                        <c:v>749,3</c:v>
                      </c:pt>
                      <c:pt idx="7493">
                        <c:v>749,4</c:v>
                      </c:pt>
                      <c:pt idx="7494">
                        <c:v>749,5</c:v>
                      </c:pt>
                      <c:pt idx="7495">
                        <c:v>749,6</c:v>
                      </c:pt>
                      <c:pt idx="7496">
                        <c:v>749,7</c:v>
                      </c:pt>
                      <c:pt idx="7497">
                        <c:v>749,8</c:v>
                      </c:pt>
                      <c:pt idx="7498">
                        <c:v>749,9</c:v>
                      </c:pt>
                      <c:pt idx="7499">
                        <c:v>750</c:v>
                      </c:pt>
                      <c:pt idx="7500">
                        <c:v>750,1</c:v>
                      </c:pt>
                      <c:pt idx="7501">
                        <c:v>750,2</c:v>
                      </c:pt>
                      <c:pt idx="7502">
                        <c:v>750,3</c:v>
                      </c:pt>
                      <c:pt idx="7503">
                        <c:v>750,4</c:v>
                      </c:pt>
                      <c:pt idx="7504">
                        <c:v>750,5</c:v>
                      </c:pt>
                      <c:pt idx="7505">
                        <c:v>750,6</c:v>
                      </c:pt>
                      <c:pt idx="7506">
                        <c:v>750,7</c:v>
                      </c:pt>
                      <c:pt idx="7507">
                        <c:v>750,8</c:v>
                      </c:pt>
                      <c:pt idx="7508">
                        <c:v>750,9</c:v>
                      </c:pt>
                      <c:pt idx="7509">
                        <c:v>751</c:v>
                      </c:pt>
                      <c:pt idx="7510">
                        <c:v>751,1</c:v>
                      </c:pt>
                      <c:pt idx="7511">
                        <c:v>751,2</c:v>
                      </c:pt>
                      <c:pt idx="7512">
                        <c:v>751,3</c:v>
                      </c:pt>
                      <c:pt idx="7513">
                        <c:v>751,4</c:v>
                      </c:pt>
                      <c:pt idx="7514">
                        <c:v>751,5</c:v>
                      </c:pt>
                      <c:pt idx="7515">
                        <c:v>751,6</c:v>
                      </c:pt>
                      <c:pt idx="7516">
                        <c:v>751,7</c:v>
                      </c:pt>
                      <c:pt idx="7517">
                        <c:v>751,8</c:v>
                      </c:pt>
                      <c:pt idx="7518">
                        <c:v>751,9</c:v>
                      </c:pt>
                      <c:pt idx="7519">
                        <c:v>752</c:v>
                      </c:pt>
                      <c:pt idx="7520">
                        <c:v>752,1</c:v>
                      </c:pt>
                      <c:pt idx="7521">
                        <c:v>752,2</c:v>
                      </c:pt>
                      <c:pt idx="7522">
                        <c:v>752,3</c:v>
                      </c:pt>
                      <c:pt idx="7523">
                        <c:v>752,4</c:v>
                      </c:pt>
                      <c:pt idx="7524">
                        <c:v>752,5</c:v>
                      </c:pt>
                      <c:pt idx="7525">
                        <c:v>752,6</c:v>
                      </c:pt>
                      <c:pt idx="7526">
                        <c:v>752,7</c:v>
                      </c:pt>
                      <c:pt idx="7527">
                        <c:v>752,8</c:v>
                      </c:pt>
                      <c:pt idx="7528">
                        <c:v>752,9</c:v>
                      </c:pt>
                      <c:pt idx="7529">
                        <c:v>753</c:v>
                      </c:pt>
                      <c:pt idx="7530">
                        <c:v>753,1</c:v>
                      </c:pt>
                      <c:pt idx="7531">
                        <c:v>753,2</c:v>
                      </c:pt>
                      <c:pt idx="7532">
                        <c:v>753,3</c:v>
                      </c:pt>
                      <c:pt idx="7533">
                        <c:v>753,4</c:v>
                      </c:pt>
                      <c:pt idx="7534">
                        <c:v>753,5</c:v>
                      </c:pt>
                      <c:pt idx="7535">
                        <c:v>753,6</c:v>
                      </c:pt>
                      <c:pt idx="7536">
                        <c:v>753,7</c:v>
                      </c:pt>
                      <c:pt idx="7537">
                        <c:v>753,8</c:v>
                      </c:pt>
                      <c:pt idx="7538">
                        <c:v>753,9</c:v>
                      </c:pt>
                      <c:pt idx="7539">
                        <c:v>754</c:v>
                      </c:pt>
                      <c:pt idx="7540">
                        <c:v>754,1</c:v>
                      </c:pt>
                      <c:pt idx="7541">
                        <c:v>754,2</c:v>
                      </c:pt>
                      <c:pt idx="7542">
                        <c:v>754,3</c:v>
                      </c:pt>
                      <c:pt idx="7543">
                        <c:v>754,4</c:v>
                      </c:pt>
                      <c:pt idx="7544">
                        <c:v>754,5</c:v>
                      </c:pt>
                      <c:pt idx="7545">
                        <c:v>754,6</c:v>
                      </c:pt>
                      <c:pt idx="7546">
                        <c:v>754,7</c:v>
                      </c:pt>
                      <c:pt idx="7547">
                        <c:v>754,8</c:v>
                      </c:pt>
                      <c:pt idx="7548">
                        <c:v>754,9</c:v>
                      </c:pt>
                      <c:pt idx="7549">
                        <c:v>755</c:v>
                      </c:pt>
                      <c:pt idx="7550">
                        <c:v>755,1</c:v>
                      </c:pt>
                      <c:pt idx="7551">
                        <c:v>755,2</c:v>
                      </c:pt>
                      <c:pt idx="7552">
                        <c:v>755,3</c:v>
                      </c:pt>
                      <c:pt idx="7553">
                        <c:v>755,4</c:v>
                      </c:pt>
                      <c:pt idx="7554">
                        <c:v>755,5</c:v>
                      </c:pt>
                      <c:pt idx="7555">
                        <c:v>755,6</c:v>
                      </c:pt>
                      <c:pt idx="7556">
                        <c:v>755,7</c:v>
                      </c:pt>
                      <c:pt idx="7557">
                        <c:v>755,8</c:v>
                      </c:pt>
                      <c:pt idx="7558">
                        <c:v>755,9</c:v>
                      </c:pt>
                      <c:pt idx="7559">
                        <c:v>756</c:v>
                      </c:pt>
                      <c:pt idx="7560">
                        <c:v>756,1</c:v>
                      </c:pt>
                      <c:pt idx="7561">
                        <c:v>756,2</c:v>
                      </c:pt>
                      <c:pt idx="7562">
                        <c:v>756,3</c:v>
                      </c:pt>
                      <c:pt idx="7563">
                        <c:v>756,4</c:v>
                      </c:pt>
                      <c:pt idx="7564">
                        <c:v>756,5</c:v>
                      </c:pt>
                      <c:pt idx="7565">
                        <c:v>756,6</c:v>
                      </c:pt>
                      <c:pt idx="7566">
                        <c:v>756,7</c:v>
                      </c:pt>
                      <c:pt idx="7567">
                        <c:v>756,8</c:v>
                      </c:pt>
                      <c:pt idx="7568">
                        <c:v>756,9</c:v>
                      </c:pt>
                      <c:pt idx="7569">
                        <c:v>757</c:v>
                      </c:pt>
                      <c:pt idx="7570">
                        <c:v>757,1</c:v>
                      </c:pt>
                      <c:pt idx="7571">
                        <c:v>757,2</c:v>
                      </c:pt>
                      <c:pt idx="7572">
                        <c:v>757,3</c:v>
                      </c:pt>
                      <c:pt idx="7573">
                        <c:v>757,4</c:v>
                      </c:pt>
                      <c:pt idx="7574">
                        <c:v>757,5</c:v>
                      </c:pt>
                      <c:pt idx="7575">
                        <c:v>757,6</c:v>
                      </c:pt>
                      <c:pt idx="7576">
                        <c:v>757,7</c:v>
                      </c:pt>
                      <c:pt idx="7577">
                        <c:v>757,8</c:v>
                      </c:pt>
                      <c:pt idx="7578">
                        <c:v>757,9</c:v>
                      </c:pt>
                      <c:pt idx="7579">
                        <c:v>758</c:v>
                      </c:pt>
                      <c:pt idx="7580">
                        <c:v>758,1</c:v>
                      </c:pt>
                      <c:pt idx="7581">
                        <c:v>758,2</c:v>
                      </c:pt>
                      <c:pt idx="7582">
                        <c:v>758,3</c:v>
                      </c:pt>
                      <c:pt idx="7583">
                        <c:v>758,4</c:v>
                      </c:pt>
                      <c:pt idx="7584">
                        <c:v>758,5</c:v>
                      </c:pt>
                      <c:pt idx="7585">
                        <c:v>758,6</c:v>
                      </c:pt>
                      <c:pt idx="7586">
                        <c:v>758,7</c:v>
                      </c:pt>
                      <c:pt idx="7587">
                        <c:v>758,8</c:v>
                      </c:pt>
                      <c:pt idx="7588">
                        <c:v>758,9</c:v>
                      </c:pt>
                      <c:pt idx="7589">
                        <c:v>759</c:v>
                      </c:pt>
                      <c:pt idx="7590">
                        <c:v>759,1</c:v>
                      </c:pt>
                      <c:pt idx="7591">
                        <c:v>759,2</c:v>
                      </c:pt>
                      <c:pt idx="7592">
                        <c:v>759,3</c:v>
                      </c:pt>
                      <c:pt idx="7593">
                        <c:v>759,4</c:v>
                      </c:pt>
                      <c:pt idx="7594">
                        <c:v>759,5</c:v>
                      </c:pt>
                      <c:pt idx="7595">
                        <c:v>759,6</c:v>
                      </c:pt>
                      <c:pt idx="7596">
                        <c:v>759,7</c:v>
                      </c:pt>
                      <c:pt idx="7597">
                        <c:v>759,8</c:v>
                      </c:pt>
                      <c:pt idx="7598">
                        <c:v>759,9</c:v>
                      </c:pt>
                      <c:pt idx="7599">
                        <c:v>760</c:v>
                      </c:pt>
                      <c:pt idx="7600">
                        <c:v>760,1</c:v>
                      </c:pt>
                      <c:pt idx="7601">
                        <c:v>760,2</c:v>
                      </c:pt>
                      <c:pt idx="7602">
                        <c:v>760,3</c:v>
                      </c:pt>
                      <c:pt idx="7603">
                        <c:v>760,4</c:v>
                      </c:pt>
                      <c:pt idx="7604">
                        <c:v>760,5</c:v>
                      </c:pt>
                      <c:pt idx="7605">
                        <c:v>760,6</c:v>
                      </c:pt>
                      <c:pt idx="7606">
                        <c:v>760,7</c:v>
                      </c:pt>
                      <c:pt idx="7607">
                        <c:v>760,8</c:v>
                      </c:pt>
                      <c:pt idx="7608">
                        <c:v>760,9</c:v>
                      </c:pt>
                      <c:pt idx="7609">
                        <c:v>761</c:v>
                      </c:pt>
                      <c:pt idx="7610">
                        <c:v>761,1</c:v>
                      </c:pt>
                      <c:pt idx="7611">
                        <c:v>761,2</c:v>
                      </c:pt>
                      <c:pt idx="7612">
                        <c:v>761,3</c:v>
                      </c:pt>
                      <c:pt idx="7613">
                        <c:v>761,4</c:v>
                      </c:pt>
                      <c:pt idx="7614">
                        <c:v>761,5</c:v>
                      </c:pt>
                      <c:pt idx="7615">
                        <c:v>761,6</c:v>
                      </c:pt>
                      <c:pt idx="7616">
                        <c:v>761,7</c:v>
                      </c:pt>
                      <c:pt idx="7617">
                        <c:v>761,8</c:v>
                      </c:pt>
                      <c:pt idx="7618">
                        <c:v>761,9</c:v>
                      </c:pt>
                      <c:pt idx="7619">
                        <c:v>762</c:v>
                      </c:pt>
                      <c:pt idx="7620">
                        <c:v>762,1</c:v>
                      </c:pt>
                      <c:pt idx="7621">
                        <c:v>762,2</c:v>
                      </c:pt>
                      <c:pt idx="7622">
                        <c:v>762,3</c:v>
                      </c:pt>
                      <c:pt idx="7623">
                        <c:v>762,4</c:v>
                      </c:pt>
                      <c:pt idx="7624">
                        <c:v>762,5</c:v>
                      </c:pt>
                      <c:pt idx="7625">
                        <c:v>762,6</c:v>
                      </c:pt>
                      <c:pt idx="7626">
                        <c:v>762,7</c:v>
                      </c:pt>
                      <c:pt idx="7627">
                        <c:v>762,8</c:v>
                      </c:pt>
                      <c:pt idx="7628">
                        <c:v>762,9</c:v>
                      </c:pt>
                      <c:pt idx="7629">
                        <c:v>763</c:v>
                      </c:pt>
                      <c:pt idx="7630">
                        <c:v>763,1</c:v>
                      </c:pt>
                      <c:pt idx="7631">
                        <c:v>763,2</c:v>
                      </c:pt>
                      <c:pt idx="7632">
                        <c:v>763,3</c:v>
                      </c:pt>
                      <c:pt idx="7633">
                        <c:v>763,4</c:v>
                      </c:pt>
                      <c:pt idx="7634">
                        <c:v>763,5</c:v>
                      </c:pt>
                      <c:pt idx="7635">
                        <c:v>763,6</c:v>
                      </c:pt>
                      <c:pt idx="7636">
                        <c:v>763,7</c:v>
                      </c:pt>
                      <c:pt idx="7637">
                        <c:v>763,8</c:v>
                      </c:pt>
                      <c:pt idx="7638">
                        <c:v>763,9</c:v>
                      </c:pt>
                      <c:pt idx="7639">
                        <c:v>764</c:v>
                      </c:pt>
                      <c:pt idx="7640">
                        <c:v>764,1</c:v>
                      </c:pt>
                      <c:pt idx="7641">
                        <c:v>764,2</c:v>
                      </c:pt>
                      <c:pt idx="7642">
                        <c:v>764,3</c:v>
                      </c:pt>
                      <c:pt idx="7643">
                        <c:v>764,4</c:v>
                      </c:pt>
                      <c:pt idx="7644">
                        <c:v>764,5</c:v>
                      </c:pt>
                      <c:pt idx="7645">
                        <c:v>764,6</c:v>
                      </c:pt>
                      <c:pt idx="7646">
                        <c:v>764,7</c:v>
                      </c:pt>
                      <c:pt idx="7647">
                        <c:v>764,8</c:v>
                      </c:pt>
                      <c:pt idx="7648">
                        <c:v>764,9</c:v>
                      </c:pt>
                      <c:pt idx="7649">
                        <c:v>765</c:v>
                      </c:pt>
                      <c:pt idx="7650">
                        <c:v>765,1</c:v>
                      </c:pt>
                      <c:pt idx="7651">
                        <c:v>765,2</c:v>
                      </c:pt>
                      <c:pt idx="7652">
                        <c:v>765,3</c:v>
                      </c:pt>
                      <c:pt idx="7653">
                        <c:v>765,4</c:v>
                      </c:pt>
                      <c:pt idx="7654">
                        <c:v>765,5</c:v>
                      </c:pt>
                      <c:pt idx="7655">
                        <c:v>765,6</c:v>
                      </c:pt>
                      <c:pt idx="7656">
                        <c:v>765,7</c:v>
                      </c:pt>
                      <c:pt idx="7657">
                        <c:v>765,8</c:v>
                      </c:pt>
                      <c:pt idx="7658">
                        <c:v>765,9</c:v>
                      </c:pt>
                      <c:pt idx="7659">
                        <c:v>766</c:v>
                      </c:pt>
                      <c:pt idx="7660">
                        <c:v>766,1</c:v>
                      </c:pt>
                      <c:pt idx="7661">
                        <c:v>766,2</c:v>
                      </c:pt>
                      <c:pt idx="7662">
                        <c:v>766,3</c:v>
                      </c:pt>
                      <c:pt idx="7663">
                        <c:v>766,4</c:v>
                      </c:pt>
                      <c:pt idx="7664">
                        <c:v>766,5</c:v>
                      </c:pt>
                      <c:pt idx="7665">
                        <c:v>766,6</c:v>
                      </c:pt>
                      <c:pt idx="7666">
                        <c:v>766,7</c:v>
                      </c:pt>
                      <c:pt idx="7667">
                        <c:v>766,8</c:v>
                      </c:pt>
                      <c:pt idx="7668">
                        <c:v>766,9</c:v>
                      </c:pt>
                      <c:pt idx="7669">
                        <c:v>767</c:v>
                      </c:pt>
                      <c:pt idx="7670">
                        <c:v>767,1</c:v>
                      </c:pt>
                      <c:pt idx="7671">
                        <c:v>767,2</c:v>
                      </c:pt>
                      <c:pt idx="7672">
                        <c:v>767,3</c:v>
                      </c:pt>
                      <c:pt idx="7673">
                        <c:v>767,4</c:v>
                      </c:pt>
                      <c:pt idx="7674">
                        <c:v>767,5</c:v>
                      </c:pt>
                      <c:pt idx="7675">
                        <c:v>767,6</c:v>
                      </c:pt>
                      <c:pt idx="7676">
                        <c:v>767,7</c:v>
                      </c:pt>
                      <c:pt idx="7677">
                        <c:v>767,8</c:v>
                      </c:pt>
                      <c:pt idx="7678">
                        <c:v>767,9</c:v>
                      </c:pt>
                      <c:pt idx="7679">
                        <c:v>768</c:v>
                      </c:pt>
                      <c:pt idx="7680">
                        <c:v>768,1</c:v>
                      </c:pt>
                      <c:pt idx="7681">
                        <c:v>768,2</c:v>
                      </c:pt>
                      <c:pt idx="7682">
                        <c:v>768,3</c:v>
                      </c:pt>
                      <c:pt idx="7683">
                        <c:v>768,4</c:v>
                      </c:pt>
                      <c:pt idx="7684">
                        <c:v>768,5</c:v>
                      </c:pt>
                      <c:pt idx="7685">
                        <c:v>768,6</c:v>
                      </c:pt>
                      <c:pt idx="7686">
                        <c:v>768,7</c:v>
                      </c:pt>
                      <c:pt idx="7687">
                        <c:v>768,8</c:v>
                      </c:pt>
                      <c:pt idx="7688">
                        <c:v>768,9</c:v>
                      </c:pt>
                      <c:pt idx="7689">
                        <c:v>769</c:v>
                      </c:pt>
                      <c:pt idx="7690">
                        <c:v>769,1</c:v>
                      </c:pt>
                      <c:pt idx="7691">
                        <c:v>769,2</c:v>
                      </c:pt>
                      <c:pt idx="7692">
                        <c:v>769,3</c:v>
                      </c:pt>
                      <c:pt idx="7693">
                        <c:v>769,4</c:v>
                      </c:pt>
                      <c:pt idx="7694">
                        <c:v>769,5</c:v>
                      </c:pt>
                      <c:pt idx="7695">
                        <c:v>769,6</c:v>
                      </c:pt>
                      <c:pt idx="7696">
                        <c:v>769,7</c:v>
                      </c:pt>
                      <c:pt idx="7697">
                        <c:v>769,8</c:v>
                      </c:pt>
                      <c:pt idx="7698">
                        <c:v>769,9</c:v>
                      </c:pt>
                      <c:pt idx="7699">
                        <c:v>770</c:v>
                      </c:pt>
                      <c:pt idx="7700">
                        <c:v>770,1</c:v>
                      </c:pt>
                      <c:pt idx="7701">
                        <c:v>770,2</c:v>
                      </c:pt>
                      <c:pt idx="7702">
                        <c:v>770,3</c:v>
                      </c:pt>
                      <c:pt idx="7703">
                        <c:v>770,4</c:v>
                      </c:pt>
                      <c:pt idx="7704">
                        <c:v>770,5</c:v>
                      </c:pt>
                      <c:pt idx="7705">
                        <c:v>770,6</c:v>
                      </c:pt>
                      <c:pt idx="7706">
                        <c:v>770,7</c:v>
                      </c:pt>
                      <c:pt idx="7707">
                        <c:v>770,8</c:v>
                      </c:pt>
                      <c:pt idx="7708">
                        <c:v>770,9</c:v>
                      </c:pt>
                      <c:pt idx="7709">
                        <c:v>771</c:v>
                      </c:pt>
                      <c:pt idx="7710">
                        <c:v>771,1</c:v>
                      </c:pt>
                      <c:pt idx="7711">
                        <c:v>771,2</c:v>
                      </c:pt>
                      <c:pt idx="7712">
                        <c:v>771,3</c:v>
                      </c:pt>
                      <c:pt idx="7713">
                        <c:v>771,4</c:v>
                      </c:pt>
                      <c:pt idx="7714">
                        <c:v>771,5</c:v>
                      </c:pt>
                      <c:pt idx="7715">
                        <c:v>771,6</c:v>
                      </c:pt>
                      <c:pt idx="7716">
                        <c:v>771,7</c:v>
                      </c:pt>
                      <c:pt idx="7717">
                        <c:v>771,8</c:v>
                      </c:pt>
                      <c:pt idx="7718">
                        <c:v>771,9</c:v>
                      </c:pt>
                      <c:pt idx="7719">
                        <c:v>772</c:v>
                      </c:pt>
                      <c:pt idx="7720">
                        <c:v>772,1</c:v>
                      </c:pt>
                      <c:pt idx="7721">
                        <c:v>772,2</c:v>
                      </c:pt>
                      <c:pt idx="7722">
                        <c:v>772,3</c:v>
                      </c:pt>
                      <c:pt idx="7723">
                        <c:v>772,4</c:v>
                      </c:pt>
                      <c:pt idx="7724">
                        <c:v>772,5</c:v>
                      </c:pt>
                      <c:pt idx="7725">
                        <c:v>772,6</c:v>
                      </c:pt>
                      <c:pt idx="7726">
                        <c:v>772,7</c:v>
                      </c:pt>
                      <c:pt idx="7727">
                        <c:v>772,8</c:v>
                      </c:pt>
                      <c:pt idx="7728">
                        <c:v>772,9</c:v>
                      </c:pt>
                      <c:pt idx="7729">
                        <c:v>773</c:v>
                      </c:pt>
                      <c:pt idx="7730">
                        <c:v>773,1</c:v>
                      </c:pt>
                      <c:pt idx="7731">
                        <c:v>773,2</c:v>
                      </c:pt>
                      <c:pt idx="7732">
                        <c:v>773,3</c:v>
                      </c:pt>
                      <c:pt idx="7733">
                        <c:v>773,4</c:v>
                      </c:pt>
                      <c:pt idx="7734">
                        <c:v>773,5</c:v>
                      </c:pt>
                      <c:pt idx="7735">
                        <c:v>773,6</c:v>
                      </c:pt>
                      <c:pt idx="7736">
                        <c:v>773,7</c:v>
                      </c:pt>
                      <c:pt idx="7737">
                        <c:v>773,8</c:v>
                      </c:pt>
                      <c:pt idx="7738">
                        <c:v>773,9</c:v>
                      </c:pt>
                      <c:pt idx="7739">
                        <c:v>774</c:v>
                      </c:pt>
                      <c:pt idx="7740">
                        <c:v>774,1</c:v>
                      </c:pt>
                      <c:pt idx="7741">
                        <c:v>774,2</c:v>
                      </c:pt>
                      <c:pt idx="7742">
                        <c:v>774,3</c:v>
                      </c:pt>
                      <c:pt idx="7743">
                        <c:v>774,4</c:v>
                      </c:pt>
                      <c:pt idx="7744">
                        <c:v>774,5</c:v>
                      </c:pt>
                      <c:pt idx="7745">
                        <c:v>774,6</c:v>
                      </c:pt>
                      <c:pt idx="7746">
                        <c:v>774,7</c:v>
                      </c:pt>
                      <c:pt idx="7747">
                        <c:v>774,8</c:v>
                      </c:pt>
                      <c:pt idx="7748">
                        <c:v>774,9</c:v>
                      </c:pt>
                      <c:pt idx="7749">
                        <c:v>775</c:v>
                      </c:pt>
                      <c:pt idx="7750">
                        <c:v>775,1</c:v>
                      </c:pt>
                      <c:pt idx="7751">
                        <c:v>775,2</c:v>
                      </c:pt>
                      <c:pt idx="7752">
                        <c:v>775,3</c:v>
                      </c:pt>
                      <c:pt idx="7753">
                        <c:v>775,4</c:v>
                      </c:pt>
                      <c:pt idx="7754">
                        <c:v>775,5</c:v>
                      </c:pt>
                      <c:pt idx="7755">
                        <c:v>775,6</c:v>
                      </c:pt>
                      <c:pt idx="7756">
                        <c:v>775,7</c:v>
                      </c:pt>
                      <c:pt idx="7757">
                        <c:v>775,8</c:v>
                      </c:pt>
                      <c:pt idx="7758">
                        <c:v>775,9</c:v>
                      </c:pt>
                      <c:pt idx="7759">
                        <c:v>776</c:v>
                      </c:pt>
                      <c:pt idx="7760">
                        <c:v>776,1</c:v>
                      </c:pt>
                      <c:pt idx="7761">
                        <c:v>776,2</c:v>
                      </c:pt>
                      <c:pt idx="7762">
                        <c:v>776,3</c:v>
                      </c:pt>
                      <c:pt idx="7763">
                        <c:v>776,4</c:v>
                      </c:pt>
                      <c:pt idx="7764">
                        <c:v>776,5</c:v>
                      </c:pt>
                      <c:pt idx="7765">
                        <c:v>776,6</c:v>
                      </c:pt>
                      <c:pt idx="7766">
                        <c:v>776,7</c:v>
                      </c:pt>
                      <c:pt idx="7767">
                        <c:v>776,8</c:v>
                      </c:pt>
                      <c:pt idx="7768">
                        <c:v>776,9</c:v>
                      </c:pt>
                      <c:pt idx="7769">
                        <c:v>777</c:v>
                      </c:pt>
                      <c:pt idx="7770">
                        <c:v>777,1</c:v>
                      </c:pt>
                      <c:pt idx="7771">
                        <c:v>777,2</c:v>
                      </c:pt>
                      <c:pt idx="7772">
                        <c:v>777,3</c:v>
                      </c:pt>
                      <c:pt idx="7773">
                        <c:v>777,4</c:v>
                      </c:pt>
                      <c:pt idx="7774">
                        <c:v>777,5</c:v>
                      </c:pt>
                      <c:pt idx="7775">
                        <c:v>777,6</c:v>
                      </c:pt>
                      <c:pt idx="7776">
                        <c:v>777,7</c:v>
                      </c:pt>
                      <c:pt idx="7777">
                        <c:v>777,8</c:v>
                      </c:pt>
                      <c:pt idx="7778">
                        <c:v>777,9</c:v>
                      </c:pt>
                      <c:pt idx="7779">
                        <c:v>778</c:v>
                      </c:pt>
                      <c:pt idx="7780">
                        <c:v>778,1</c:v>
                      </c:pt>
                      <c:pt idx="7781">
                        <c:v>778,2</c:v>
                      </c:pt>
                      <c:pt idx="7782">
                        <c:v>778,3</c:v>
                      </c:pt>
                      <c:pt idx="7783">
                        <c:v>778,4</c:v>
                      </c:pt>
                      <c:pt idx="7784">
                        <c:v>778,5</c:v>
                      </c:pt>
                      <c:pt idx="7785">
                        <c:v>778,6</c:v>
                      </c:pt>
                      <c:pt idx="7786">
                        <c:v>778,7</c:v>
                      </c:pt>
                      <c:pt idx="7787">
                        <c:v>778,8</c:v>
                      </c:pt>
                      <c:pt idx="7788">
                        <c:v>778,9</c:v>
                      </c:pt>
                      <c:pt idx="7789">
                        <c:v>779</c:v>
                      </c:pt>
                      <c:pt idx="7790">
                        <c:v>779,1</c:v>
                      </c:pt>
                      <c:pt idx="7791">
                        <c:v>779,2</c:v>
                      </c:pt>
                      <c:pt idx="7792">
                        <c:v>779,3</c:v>
                      </c:pt>
                      <c:pt idx="7793">
                        <c:v>779,4</c:v>
                      </c:pt>
                      <c:pt idx="7794">
                        <c:v>779,5</c:v>
                      </c:pt>
                      <c:pt idx="7795">
                        <c:v>779,6</c:v>
                      </c:pt>
                      <c:pt idx="7796">
                        <c:v>779,7</c:v>
                      </c:pt>
                      <c:pt idx="7797">
                        <c:v>779,8</c:v>
                      </c:pt>
                      <c:pt idx="7798">
                        <c:v>779,9</c:v>
                      </c:pt>
                      <c:pt idx="7799">
                        <c:v>780</c:v>
                      </c:pt>
                      <c:pt idx="7800">
                        <c:v>780,1</c:v>
                      </c:pt>
                      <c:pt idx="7801">
                        <c:v>780,2</c:v>
                      </c:pt>
                      <c:pt idx="7802">
                        <c:v>780,3</c:v>
                      </c:pt>
                      <c:pt idx="7803">
                        <c:v>780,4</c:v>
                      </c:pt>
                      <c:pt idx="7804">
                        <c:v>780,5</c:v>
                      </c:pt>
                      <c:pt idx="7805">
                        <c:v>780,6</c:v>
                      </c:pt>
                      <c:pt idx="7806">
                        <c:v>780,7</c:v>
                      </c:pt>
                      <c:pt idx="7807">
                        <c:v>780,8</c:v>
                      </c:pt>
                      <c:pt idx="7808">
                        <c:v>780,9</c:v>
                      </c:pt>
                      <c:pt idx="7809">
                        <c:v>781</c:v>
                      </c:pt>
                      <c:pt idx="7810">
                        <c:v>781,1</c:v>
                      </c:pt>
                      <c:pt idx="7811">
                        <c:v>781,2</c:v>
                      </c:pt>
                      <c:pt idx="7812">
                        <c:v>781,3</c:v>
                      </c:pt>
                      <c:pt idx="7813">
                        <c:v>781,4</c:v>
                      </c:pt>
                      <c:pt idx="7814">
                        <c:v>781,5</c:v>
                      </c:pt>
                      <c:pt idx="7815">
                        <c:v>781,6</c:v>
                      </c:pt>
                      <c:pt idx="7816">
                        <c:v>781,7</c:v>
                      </c:pt>
                      <c:pt idx="7817">
                        <c:v>781,8</c:v>
                      </c:pt>
                      <c:pt idx="7818">
                        <c:v>781,9</c:v>
                      </c:pt>
                      <c:pt idx="7819">
                        <c:v>782</c:v>
                      </c:pt>
                      <c:pt idx="7820">
                        <c:v>782,1</c:v>
                      </c:pt>
                      <c:pt idx="7821">
                        <c:v>782,2</c:v>
                      </c:pt>
                      <c:pt idx="7822">
                        <c:v>782,3</c:v>
                      </c:pt>
                      <c:pt idx="7823">
                        <c:v>782,4</c:v>
                      </c:pt>
                      <c:pt idx="7824">
                        <c:v>782,5</c:v>
                      </c:pt>
                      <c:pt idx="7825">
                        <c:v>782,6</c:v>
                      </c:pt>
                      <c:pt idx="7826">
                        <c:v>782,7</c:v>
                      </c:pt>
                      <c:pt idx="7827">
                        <c:v>782,8</c:v>
                      </c:pt>
                      <c:pt idx="7828">
                        <c:v>782,9</c:v>
                      </c:pt>
                      <c:pt idx="7829">
                        <c:v>783</c:v>
                      </c:pt>
                      <c:pt idx="7830">
                        <c:v>783,1</c:v>
                      </c:pt>
                      <c:pt idx="7831">
                        <c:v>783,2</c:v>
                      </c:pt>
                      <c:pt idx="7832">
                        <c:v>783,3</c:v>
                      </c:pt>
                      <c:pt idx="7833">
                        <c:v>783,4</c:v>
                      </c:pt>
                      <c:pt idx="7834">
                        <c:v>783,5</c:v>
                      </c:pt>
                      <c:pt idx="7835">
                        <c:v>783,6</c:v>
                      </c:pt>
                      <c:pt idx="7836">
                        <c:v>783,7</c:v>
                      </c:pt>
                      <c:pt idx="7837">
                        <c:v>783,8</c:v>
                      </c:pt>
                      <c:pt idx="7838">
                        <c:v>783,9</c:v>
                      </c:pt>
                      <c:pt idx="7839">
                        <c:v>784</c:v>
                      </c:pt>
                      <c:pt idx="7840">
                        <c:v>784,1</c:v>
                      </c:pt>
                      <c:pt idx="7841">
                        <c:v>784,2</c:v>
                      </c:pt>
                      <c:pt idx="7842">
                        <c:v>784,3</c:v>
                      </c:pt>
                      <c:pt idx="7843">
                        <c:v>784,4</c:v>
                      </c:pt>
                      <c:pt idx="7844">
                        <c:v>784,5</c:v>
                      </c:pt>
                      <c:pt idx="7845">
                        <c:v>784,6</c:v>
                      </c:pt>
                      <c:pt idx="7846">
                        <c:v>784,7</c:v>
                      </c:pt>
                      <c:pt idx="7847">
                        <c:v>784,8</c:v>
                      </c:pt>
                      <c:pt idx="7848">
                        <c:v>784,9</c:v>
                      </c:pt>
                      <c:pt idx="7849">
                        <c:v>785</c:v>
                      </c:pt>
                      <c:pt idx="7850">
                        <c:v>785,1</c:v>
                      </c:pt>
                      <c:pt idx="7851">
                        <c:v>785,2</c:v>
                      </c:pt>
                      <c:pt idx="7852">
                        <c:v>785,3</c:v>
                      </c:pt>
                      <c:pt idx="7853">
                        <c:v>785,4</c:v>
                      </c:pt>
                      <c:pt idx="7854">
                        <c:v>785,5</c:v>
                      </c:pt>
                      <c:pt idx="7855">
                        <c:v>785,6</c:v>
                      </c:pt>
                      <c:pt idx="7856">
                        <c:v>785,7</c:v>
                      </c:pt>
                      <c:pt idx="7857">
                        <c:v>785,8</c:v>
                      </c:pt>
                      <c:pt idx="7858">
                        <c:v>785,9</c:v>
                      </c:pt>
                      <c:pt idx="7859">
                        <c:v>786</c:v>
                      </c:pt>
                      <c:pt idx="7860">
                        <c:v>786,1</c:v>
                      </c:pt>
                      <c:pt idx="7861">
                        <c:v>786,2</c:v>
                      </c:pt>
                      <c:pt idx="7862">
                        <c:v>786,3</c:v>
                      </c:pt>
                      <c:pt idx="7863">
                        <c:v>786,4</c:v>
                      </c:pt>
                      <c:pt idx="7864">
                        <c:v>786,5</c:v>
                      </c:pt>
                      <c:pt idx="7865">
                        <c:v>786,6</c:v>
                      </c:pt>
                      <c:pt idx="7866">
                        <c:v>786,7</c:v>
                      </c:pt>
                      <c:pt idx="7867">
                        <c:v>786,8</c:v>
                      </c:pt>
                      <c:pt idx="7868">
                        <c:v>786,9</c:v>
                      </c:pt>
                      <c:pt idx="7869">
                        <c:v>787</c:v>
                      </c:pt>
                      <c:pt idx="7870">
                        <c:v>787,1</c:v>
                      </c:pt>
                      <c:pt idx="7871">
                        <c:v>787,2</c:v>
                      </c:pt>
                      <c:pt idx="7872">
                        <c:v>787,3</c:v>
                      </c:pt>
                      <c:pt idx="7873">
                        <c:v>787,4</c:v>
                      </c:pt>
                      <c:pt idx="7874">
                        <c:v>787,5</c:v>
                      </c:pt>
                      <c:pt idx="7875">
                        <c:v>787,6</c:v>
                      </c:pt>
                      <c:pt idx="7876">
                        <c:v>787,7</c:v>
                      </c:pt>
                      <c:pt idx="7877">
                        <c:v>787,8</c:v>
                      </c:pt>
                      <c:pt idx="7878">
                        <c:v>787,9</c:v>
                      </c:pt>
                      <c:pt idx="7879">
                        <c:v>788</c:v>
                      </c:pt>
                      <c:pt idx="7880">
                        <c:v>788,1</c:v>
                      </c:pt>
                      <c:pt idx="7881">
                        <c:v>788,2</c:v>
                      </c:pt>
                      <c:pt idx="7882">
                        <c:v>788,3</c:v>
                      </c:pt>
                      <c:pt idx="7883">
                        <c:v>788,4</c:v>
                      </c:pt>
                      <c:pt idx="7884">
                        <c:v>788,5</c:v>
                      </c:pt>
                      <c:pt idx="7885">
                        <c:v>788,6</c:v>
                      </c:pt>
                      <c:pt idx="7886">
                        <c:v>788,7</c:v>
                      </c:pt>
                      <c:pt idx="7887">
                        <c:v>788,8</c:v>
                      </c:pt>
                      <c:pt idx="7888">
                        <c:v>788,9</c:v>
                      </c:pt>
                      <c:pt idx="7889">
                        <c:v>789</c:v>
                      </c:pt>
                      <c:pt idx="7890">
                        <c:v>789,1</c:v>
                      </c:pt>
                      <c:pt idx="7891">
                        <c:v>789,2</c:v>
                      </c:pt>
                      <c:pt idx="7892">
                        <c:v>789,3</c:v>
                      </c:pt>
                      <c:pt idx="7893">
                        <c:v>789,4</c:v>
                      </c:pt>
                      <c:pt idx="7894">
                        <c:v>789,5</c:v>
                      </c:pt>
                      <c:pt idx="7895">
                        <c:v>789,6</c:v>
                      </c:pt>
                      <c:pt idx="7896">
                        <c:v>789,7</c:v>
                      </c:pt>
                      <c:pt idx="7897">
                        <c:v>789,8</c:v>
                      </c:pt>
                      <c:pt idx="7898">
                        <c:v>789,9</c:v>
                      </c:pt>
                      <c:pt idx="7899">
                        <c:v>790</c:v>
                      </c:pt>
                      <c:pt idx="7900">
                        <c:v>790,1</c:v>
                      </c:pt>
                      <c:pt idx="7901">
                        <c:v>790,2</c:v>
                      </c:pt>
                      <c:pt idx="7902">
                        <c:v>790,3</c:v>
                      </c:pt>
                      <c:pt idx="7903">
                        <c:v>790,4</c:v>
                      </c:pt>
                      <c:pt idx="7904">
                        <c:v>790,5</c:v>
                      </c:pt>
                      <c:pt idx="7905">
                        <c:v>790,6</c:v>
                      </c:pt>
                      <c:pt idx="7906">
                        <c:v>790,7</c:v>
                      </c:pt>
                      <c:pt idx="7907">
                        <c:v>790,8</c:v>
                      </c:pt>
                      <c:pt idx="7908">
                        <c:v>790,9</c:v>
                      </c:pt>
                      <c:pt idx="7909">
                        <c:v>791</c:v>
                      </c:pt>
                      <c:pt idx="7910">
                        <c:v>791,1</c:v>
                      </c:pt>
                      <c:pt idx="7911">
                        <c:v>791,2</c:v>
                      </c:pt>
                      <c:pt idx="7912">
                        <c:v>791,3</c:v>
                      </c:pt>
                      <c:pt idx="7913">
                        <c:v>791,4</c:v>
                      </c:pt>
                      <c:pt idx="7914">
                        <c:v>791,5</c:v>
                      </c:pt>
                      <c:pt idx="7915">
                        <c:v>791,6</c:v>
                      </c:pt>
                      <c:pt idx="7916">
                        <c:v>791,7</c:v>
                      </c:pt>
                      <c:pt idx="7917">
                        <c:v>791,8</c:v>
                      </c:pt>
                      <c:pt idx="7918">
                        <c:v>791,9</c:v>
                      </c:pt>
                      <c:pt idx="7919">
                        <c:v>792</c:v>
                      </c:pt>
                      <c:pt idx="7920">
                        <c:v>792,1</c:v>
                      </c:pt>
                      <c:pt idx="7921">
                        <c:v>792,2</c:v>
                      </c:pt>
                      <c:pt idx="7922">
                        <c:v>792,3</c:v>
                      </c:pt>
                      <c:pt idx="7923">
                        <c:v>792,4</c:v>
                      </c:pt>
                      <c:pt idx="7924">
                        <c:v>792,5</c:v>
                      </c:pt>
                      <c:pt idx="7925">
                        <c:v>792,6</c:v>
                      </c:pt>
                      <c:pt idx="7926">
                        <c:v>792,7</c:v>
                      </c:pt>
                      <c:pt idx="7927">
                        <c:v>792,8</c:v>
                      </c:pt>
                      <c:pt idx="7928">
                        <c:v>792,9</c:v>
                      </c:pt>
                      <c:pt idx="7929">
                        <c:v>793</c:v>
                      </c:pt>
                      <c:pt idx="7930">
                        <c:v>793,1</c:v>
                      </c:pt>
                      <c:pt idx="7931">
                        <c:v>793,2</c:v>
                      </c:pt>
                      <c:pt idx="7932">
                        <c:v>793,3</c:v>
                      </c:pt>
                      <c:pt idx="7933">
                        <c:v>793,4</c:v>
                      </c:pt>
                      <c:pt idx="7934">
                        <c:v>793,5</c:v>
                      </c:pt>
                      <c:pt idx="7935">
                        <c:v>793,6</c:v>
                      </c:pt>
                      <c:pt idx="7936">
                        <c:v>793,7</c:v>
                      </c:pt>
                      <c:pt idx="7937">
                        <c:v>793,8</c:v>
                      </c:pt>
                      <c:pt idx="7938">
                        <c:v>793,9</c:v>
                      </c:pt>
                      <c:pt idx="7939">
                        <c:v>794</c:v>
                      </c:pt>
                      <c:pt idx="7940">
                        <c:v>794,1</c:v>
                      </c:pt>
                      <c:pt idx="7941">
                        <c:v>794,2</c:v>
                      </c:pt>
                      <c:pt idx="7942">
                        <c:v>794,3</c:v>
                      </c:pt>
                      <c:pt idx="7943">
                        <c:v>794,4</c:v>
                      </c:pt>
                      <c:pt idx="7944">
                        <c:v>794,5</c:v>
                      </c:pt>
                      <c:pt idx="7945">
                        <c:v>794,6</c:v>
                      </c:pt>
                      <c:pt idx="7946">
                        <c:v>794,7</c:v>
                      </c:pt>
                      <c:pt idx="7947">
                        <c:v>794,8</c:v>
                      </c:pt>
                      <c:pt idx="7948">
                        <c:v>794,9</c:v>
                      </c:pt>
                      <c:pt idx="7949">
                        <c:v>795</c:v>
                      </c:pt>
                      <c:pt idx="7950">
                        <c:v>795,1</c:v>
                      </c:pt>
                      <c:pt idx="7951">
                        <c:v>795,2</c:v>
                      </c:pt>
                      <c:pt idx="7952">
                        <c:v>795,3</c:v>
                      </c:pt>
                      <c:pt idx="7953">
                        <c:v>795,4</c:v>
                      </c:pt>
                      <c:pt idx="7954">
                        <c:v>795,5</c:v>
                      </c:pt>
                      <c:pt idx="7955">
                        <c:v>795,6</c:v>
                      </c:pt>
                      <c:pt idx="7956">
                        <c:v>795,7</c:v>
                      </c:pt>
                      <c:pt idx="7957">
                        <c:v>795,8</c:v>
                      </c:pt>
                      <c:pt idx="7958">
                        <c:v>795,9</c:v>
                      </c:pt>
                      <c:pt idx="7959">
                        <c:v>796</c:v>
                      </c:pt>
                      <c:pt idx="7960">
                        <c:v>796,1</c:v>
                      </c:pt>
                      <c:pt idx="7961">
                        <c:v>796,2</c:v>
                      </c:pt>
                      <c:pt idx="7962">
                        <c:v>796,3</c:v>
                      </c:pt>
                      <c:pt idx="7963">
                        <c:v>796,4</c:v>
                      </c:pt>
                      <c:pt idx="7964">
                        <c:v>796,5</c:v>
                      </c:pt>
                      <c:pt idx="7965">
                        <c:v>796,6</c:v>
                      </c:pt>
                      <c:pt idx="7966">
                        <c:v>796,7</c:v>
                      </c:pt>
                      <c:pt idx="7967">
                        <c:v>796,8</c:v>
                      </c:pt>
                      <c:pt idx="7968">
                        <c:v>796,9</c:v>
                      </c:pt>
                      <c:pt idx="7969">
                        <c:v>797</c:v>
                      </c:pt>
                      <c:pt idx="7970">
                        <c:v>797,1</c:v>
                      </c:pt>
                      <c:pt idx="7971">
                        <c:v>797,2</c:v>
                      </c:pt>
                      <c:pt idx="7972">
                        <c:v>797,3</c:v>
                      </c:pt>
                      <c:pt idx="7973">
                        <c:v>797,4</c:v>
                      </c:pt>
                      <c:pt idx="7974">
                        <c:v>797,5</c:v>
                      </c:pt>
                      <c:pt idx="7975">
                        <c:v>797,6</c:v>
                      </c:pt>
                      <c:pt idx="7976">
                        <c:v>797,7</c:v>
                      </c:pt>
                      <c:pt idx="7977">
                        <c:v>797,8</c:v>
                      </c:pt>
                      <c:pt idx="7978">
                        <c:v>797,9</c:v>
                      </c:pt>
                      <c:pt idx="7979">
                        <c:v>798</c:v>
                      </c:pt>
                      <c:pt idx="7980">
                        <c:v>798,1</c:v>
                      </c:pt>
                      <c:pt idx="7981">
                        <c:v>798,2</c:v>
                      </c:pt>
                      <c:pt idx="7982">
                        <c:v>798,3</c:v>
                      </c:pt>
                      <c:pt idx="7983">
                        <c:v>798,4</c:v>
                      </c:pt>
                      <c:pt idx="7984">
                        <c:v>798,5</c:v>
                      </c:pt>
                      <c:pt idx="7985">
                        <c:v>798,6</c:v>
                      </c:pt>
                      <c:pt idx="7986">
                        <c:v>798,7</c:v>
                      </c:pt>
                      <c:pt idx="7987">
                        <c:v>798,8</c:v>
                      </c:pt>
                      <c:pt idx="7988">
                        <c:v>798,9</c:v>
                      </c:pt>
                      <c:pt idx="7989">
                        <c:v>799</c:v>
                      </c:pt>
                      <c:pt idx="7990">
                        <c:v>799,1</c:v>
                      </c:pt>
                      <c:pt idx="7991">
                        <c:v>799,2</c:v>
                      </c:pt>
                      <c:pt idx="7992">
                        <c:v>799,3</c:v>
                      </c:pt>
                      <c:pt idx="7993">
                        <c:v>799,4</c:v>
                      </c:pt>
                      <c:pt idx="7994">
                        <c:v>799,5</c:v>
                      </c:pt>
                      <c:pt idx="7995">
                        <c:v>799,6</c:v>
                      </c:pt>
                      <c:pt idx="7996">
                        <c:v>799,7</c:v>
                      </c:pt>
                      <c:pt idx="7997">
                        <c:v>799,8</c:v>
                      </c:pt>
                      <c:pt idx="7998">
                        <c:v>799,9</c:v>
                      </c:pt>
                      <c:pt idx="7999">
                        <c:v>800</c:v>
                      </c:pt>
                      <c:pt idx="8000">
                        <c:v>800,1</c:v>
                      </c:pt>
                      <c:pt idx="8001">
                        <c:v>800,2</c:v>
                      </c:pt>
                      <c:pt idx="8002">
                        <c:v>800,3</c:v>
                      </c:pt>
                      <c:pt idx="8003">
                        <c:v>800,4</c:v>
                      </c:pt>
                      <c:pt idx="8004">
                        <c:v>800,5</c:v>
                      </c:pt>
                      <c:pt idx="8005">
                        <c:v>800,6</c:v>
                      </c:pt>
                      <c:pt idx="8006">
                        <c:v>800,7</c:v>
                      </c:pt>
                      <c:pt idx="8007">
                        <c:v>800,8</c:v>
                      </c:pt>
                      <c:pt idx="8008">
                        <c:v>800,9</c:v>
                      </c:pt>
                      <c:pt idx="8009">
                        <c:v>801</c:v>
                      </c:pt>
                      <c:pt idx="8010">
                        <c:v>801,1</c:v>
                      </c:pt>
                      <c:pt idx="8011">
                        <c:v>801,2</c:v>
                      </c:pt>
                      <c:pt idx="8012">
                        <c:v>801,3</c:v>
                      </c:pt>
                      <c:pt idx="8013">
                        <c:v>801,4</c:v>
                      </c:pt>
                      <c:pt idx="8014">
                        <c:v>801,5</c:v>
                      </c:pt>
                      <c:pt idx="8015">
                        <c:v>801,6</c:v>
                      </c:pt>
                      <c:pt idx="8016">
                        <c:v>801,7</c:v>
                      </c:pt>
                      <c:pt idx="8017">
                        <c:v>801,8</c:v>
                      </c:pt>
                      <c:pt idx="8018">
                        <c:v>801,9</c:v>
                      </c:pt>
                      <c:pt idx="8019">
                        <c:v>802</c:v>
                      </c:pt>
                      <c:pt idx="8020">
                        <c:v>802,1</c:v>
                      </c:pt>
                      <c:pt idx="8021">
                        <c:v>802,2</c:v>
                      </c:pt>
                      <c:pt idx="8022">
                        <c:v>802,3</c:v>
                      </c:pt>
                      <c:pt idx="8023">
                        <c:v>802,4</c:v>
                      </c:pt>
                      <c:pt idx="8024">
                        <c:v>802,5</c:v>
                      </c:pt>
                      <c:pt idx="8025">
                        <c:v>802,6</c:v>
                      </c:pt>
                      <c:pt idx="8026">
                        <c:v>802,7</c:v>
                      </c:pt>
                      <c:pt idx="8027">
                        <c:v>802,8</c:v>
                      </c:pt>
                      <c:pt idx="8028">
                        <c:v>802,9</c:v>
                      </c:pt>
                      <c:pt idx="8029">
                        <c:v>803</c:v>
                      </c:pt>
                      <c:pt idx="8030">
                        <c:v>803,1</c:v>
                      </c:pt>
                      <c:pt idx="8031">
                        <c:v>803,2</c:v>
                      </c:pt>
                      <c:pt idx="8032">
                        <c:v>803,3</c:v>
                      </c:pt>
                      <c:pt idx="8033">
                        <c:v>803,4</c:v>
                      </c:pt>
                      <c:pt idx="8034">
                        <c:v>803,5</c:v>
                      </c:pt>
                      <c:pt idx="8035">
                        <c:v>803,6</c:v>
                      </c:pt>
                      <c:pt idx="8036">
                        <c:v>803,7</c:v>
                      </c:pt>
                      <c:pt idx="8037">
                        <c:v>803,8</c:v>
                      </c:pt>
                      <c:pt idx="8038">
                        <c:v>803,9</c:v>
                      </c:pt>
                      <c:pt idx="8039">
                        <c:v>804</c:v>
                      </c:pt>
                      <c:pt idx="8040">
                        <c:v>804,1</c:v>
                      </c:pt>
                      <c:pt idx="8041">
                        <c:v>804,2</c:v>
                      </c:pt>
                      <c:pt idx="8042">
                        <c:v>804,3</c:v>
                      </c:pt>
                      <c:pt idx="8043">
                        <c:v>804,4</c:v>
                      </c:pt>
                      <c:pt idx="8044">
                        <c:v>804,5</c:v>
                      </c:pt>
                      <c:pt idx="8045">
                        <c:v>804,6</c:v>
                      </c:pt>
                      <c:pt idx="8046">
                        <c:v>804,7</c:v>
                      </c:pt>
                      <c:pt idx="8047">
                        <c:v>804,8</c:v>
                      </c:pt>
                      <c:pt idx="8048">
                        <c:v>804,9</c:v>
                      </c:pt>
                      <c:pt idx="8049">
                        <c:v>805</c:v>
                      </c:pt>
                      <c:pt idx="8050">
                        <c:v>805,1</c:v>
                      </c:pt>
                      <c:pt idx="8051">
                        <c:v>805,2</c:v>
                      </c:pt>
                      <c:pt idx="8052">
                        <c:v>805,3</c:v>
                      </c:pt>
                      <c:pt idx="8053">
                        <c:v>805,4</c:v>
                      </c:pt>
                      <c:pt idx="8054">
                        <c:v>805,5</c:v>
                      </c:pt>
                      <c:pt idx="8055">
                        <c:v>805,6</c:v>
                      </c:pt>
                      <c:pt idx="8056">
                        <c:v>805,7</c:v>
                      </c:pt>
                      <c:pt idx="8057">
                        <c:v>805,8</c:v>
                      </c:pt>
                      <c:pt idx="8058">
                        <c:v>805,9</c:v>
                      </c:pt>
                      <c:pt idx="8059">
                        <c:v>806</c:v>
                      </c:pt>
                      <c:pt idx="8060">
                        <c:v>806,1</c:v>
                      </c:pt>
                      <c:pt idx="8061">
                        <c:v>806,2</c:v>
                      </c:pt>
                      <c:pt idx="8062">
                        <c:v>806,3</c:v>
                      </c:pt>
                      <c:pt idx="8063">
                        <c:v>806,4</c:v>
                      </c:pt>
                      <c:pt idx="8064">
                        <c:v>806,5</c:v>
                      </c:pt>
                      <c:pt idx="8065">
                        <c:v>806,6</c:v>
                      </c:pt>
                      <c:pt idx="8066">
                        <c:v>806,7</c:v>
                      </c:pt>
                      <c:pt idx="8067">
                        <c:v>806,8</c:v>
                      </c:pt>
                      <c:pt idx="8068">
                        <c:v>806,9</c:v>
                      </c:pt>
                      <c:pt idx="8069">
                        <c:v>807</c:v>
                      </c:pt>
                      <c:pt idx="8070">
                        <c:v>807,1</c:v>
                      </c:pt>
                      <c:pt idx="8071">
                        <c:v>807,2</c:v>
                      </c:pt>
                      <c:pt idx="8072">
                        <c:v>807,3</c:v>
                      </c:pt>
                      <c:pt idx="8073">
                        <c:v>807,4</c:v>
                      </c:pt>
                      <c:pt idx="8074">
                        <c:v>807,5</c:v>
                      </c:pt>
                      <c:pt idx="8075">
                        <c:v>807,6</c:v>
                      </c:pt>
                      <c:pt idx="8076">
                        <c:v>807,7</c:v>
                      </c:pt>
                      <c:pt idx="8077">
                        <c:v>807,8</c:v>
                      </c:pt>
                      <c:pt idx="8078">
                        <c:v>807,9</c:v>
                      </c:pt>
                      <c:pt idx="8079">
                        <c:v>808</c:v>
                      </c:pt>
                      <c:pt idx="8080">
                        <c:v>808,1</c:v>
                      </c:pt>
                      <c:pt idx="8081">
                        <c:v>808,2</c:v>
                      </c:pt>
                      <c:pt idx="8082">
                        <c:v>808,3</c:v>
                      </c:pt>
                      <c:pt idx="8083">
                        <c:v>808,4</c:v>
                      </c:pt>
                      <c:pt idx="8084">
                        <c:v>808,5</c:v>
                      </c:pt>
                      <c:pt idx="8085">
                        <c:v>808,6</c:v>
                      </c:pt>
                      <c:pt idx="8086">
                        <c:v>808,7</c:v>
                      </c:pt>
                      <c:pt idx="8087">
                        <c:v>808,8</c:v>
                      </c:pt>
                      <c:pt idx="8088">
                        <c:v>808,9</c:v>
                      </c:pt>
                      <c:pt idx="8089">
                        <c:v>809</c:v>
                      </c:pt>
                      <c:pt idx="8090">
                        <c:v>809,1</c:v>
                      </c:pt>
                      <c:pt idx="8091">
                        <c:v>809,2</c:v>
                      </c:pt>
                      <c:pt idx="8092">
                        <c:v>809,3</c:v>
                      </c:pt>
                      <c:pt idx="8093">
                        <c:v>809,4</c:v>
                      </c:pt>
                      <c:pt idx="8094">
                        <c:v>809,5</c:v>
                      </c:pt>
                      <c:pt idx="8095">
                        <c:v>809,6</c:v>
                      </c:pt>
                      <c:pt idx="8096">
                        <c:v>809,7</c:v>
                      </c:pt>
                      <c:pt idx="8097">
                        <c:v>809,8</c:v>
                      </c:pt>
                      <c:pt idx="8098">
                        <c:v>809,9</c:v>
                      </c:pt>
                      <c:pt idx="8099">
                        <c:v>810</c:v>
                      </c:pt>
                      <c:pt idx="8100">
                        <c:v>810,1</c:v>
                      </c:pt>
                      <c:pt idx="8101">
                        <c:v>810,2</c:v>
                      </c:pt>
                      <c:pt idx="8102">
                        <c:v>810,3</c:v>
                      </c:pt>
                      <c:pt idx="8103">
                        <c:v>810,4</c:v>
                      </c:pt>
                      <c:pt idx="8104">
                        <c:v>810,5</c:v>
                      </c:pt>
                      <c:pt idx="8105">
                        <c:v>810,6</c:v>
                      </c:pt>
                      <c:pt idx="8106">
                        <c:v>810,7</c:v>
                      </c:pt>
                      <c:pt idx="8107">
                        <c:v>810,8</c:v>
                      </c:pt>
                      <c:pt idx="8108">
                        <c:v>810,9</c:v>
                      </c:pt>
                      <c:pt idx="8109">
                        <c:v>811</c:v>
                      </c:pt>
                      <c:pt idx="8110">
                        <c:v>811,1</c:v>
                      </c:pt>
                      <c:pt idx="8111">
                        <c:v>811,2</c:v>
                      </c:pt>
                      <c:pt idx="8112">
                        <c:v>811,3</c:v>
                      </c:pt>
                      <c:pt idx="8113">
                        <c:v>811,4</c:v>
                      </c:pt>
                      <c:pt idx="8114">
                        <c:v>811,5</c:v>
                      </c:pt>
                      <c:pt idx="8115">
                        <c:v>811,6</c:v>
                      </c:pt>
                      <c:pt idx="8116">
                        <c:v>811,7</c:v>
                      </c:pt>
                      <c:pt idx="8117">
                        <c:v>811,8</c:v>
                      </c:pt>
                      <c:pt idx="8118">
                        <c:v>811,9</c:v>
                      </c:pt>
                      <c:pt idx="8119">
                        <c:v>812</c:v>
                      </c:pt>
                      <c:pt idx="8120">
                        <c:v>812,1</c:v>
                      </c:pt>
                      <c:pt idx="8121">
                        <c:v>812,2</c:v>
                      </c:pt>
                      <c:pt idx="8122">
                        <c:v>812,3</c:v>
                      </c:pt>
                      <c:pt idx="8123">
                        <c:v>812,4</c:v>
                      </c:pt>
                      <c:pt idx="8124">
                        <c:v>812,5</c:v>
                      </c:pt>
                      <c:pt idx="8125">
                        <c:v>812,6</c:v>
                      </c:pt>
                      <c:pt idx="8126">
                        <c:v>812,7</c:v>
                      </c:pt>
                      <c:pt idx="8127">
                        <c:v>812,8</c:v>
                      </c:pt>
                      <c:pt idx="8128">
                        <c:v>812,9</c:v>
                      </c:pt>
                      <c:pt idx="8129">
                        <c:v>813</c:v>
                      </c:pt>
                      <c:pt idx="8130">
                        <c:v>813,1</c:v>
                      </c:pt>
                      <c:pt idx="8131">
                        <c:v>813,2</c:v>
                      </c:pt>
                      <c:pt idx="8132">
                        <c:v>813,3</c:v>
                      </c:pt>
                      <c:pt idx="8133">
                        <c:v>813,4</c:v>
                      </c:pt>
                      <c:pt idx="8134">
                        <c:v>813,5</c:v>
                      </c:pt>
                      <c:pt idx="8135">
                        <c:v>813,6</c:v>
                      </c:pt>
                      <c:pt idx="8136">
                        <c:v>813,7</c:v>
                      </c:pt>
                      <c:pt idx="8137">
                        <c:v>813,8</c:v>
                      </c:pt>
                      <c:pt idx="8138">
                        <c:v>813,9</c:v>
                      </c:pt>
                      <c:pt idx="8139">
                        <c:v>814</c:v>
                      </c:pt>
                      <c:pt idx="8140">
                        <c:v>814,1</c:v>
                      </c:pt>
                      <c:pt idx="8141">
                        <c:v>814,2</c:v>
                      </c:pt>
                      <c:pt idx="8142">
                        <c:v>814,3</c:v>
                      </c:pt>
                      <c:pt idx="8143">
                        <c:v>814,4</c:v>
                      </c:pt>
                      <c:pt idx="8144">
                        <c:v>814,5</c:v>
                      </c:pt>
                      <c:pt idx="8145">
                        <c:v>814,6</c:v>
                      </c:pt>
                      <c:pt idx="8146">
                        <c:v>814,7</c:v>
                      </c:pt>
                      <c:pt idx="8147">
                        <c:v>814,8</c:v>
                      </c:pt>
                      <c:pt idx="8148">
                        <c:v>814,9</c:v>
                      </c:pt>
                      <c:pt idx="8149">
                        <c:v>815</c:v>
                      </c:pt>
                      <c:pt idx="8150">
                        <c:v>815,1</c:v>
                      </c:pt>
                      <c:pt idx="8151">
                        <c:v>815,2</c:v>
                      </c:pt>
                      <c:pt idx="8152">
                        <c:v>815,3</c:v>
                      </c:pt>
                      <c:pt idx="8153">
                        <c:v>815,4</c:v>
                      </c:pt>
                      <c:pt idx="8154">
                        <c:v>815,5</c:v>
                      </c:pt>
                      <c:pt idx="8155">
                        <c:v>815,6</c:v>
                      </c:pt>
                      <c:pt idx="8156">
                        <c:v>815,7</c:v>
                      </c:pt>
                      <c:pt idx="8157">
                        <c:v>815,8</c:v>
                      </c:pt>
                      <c:pt idx="8158">
                        <c:v>815,9</c:v>
                      </c:pt>
                      <c:pt idx="8159">
                        <c:v>816</c:v>
                      </c:pt>
                      <c:pt idx="8160">
                        <c:v>816,1</c:v>
                      </c:pt>
                      <c:pt idx="8161">
                        <c:v>816,2</c:v>
                      </c:pt>
                      <c:pt idx="8162">
                        <c:v>816,3</c:v>
                      </c:pt>
                      <c:pt idx="8163">
                        <c:v>816,4</c:v>
                      </c:pt>
                      <c:pt idx="8164">
                        <c:v>816,5</c:v>
                      </c:pt>
                      <c:pt idx="8165">
                        <c:v>816,6</c:v>
                      </c:pt>
                      <c:pt idx="8166">
                        <c:v>816,7</c:v>
                      </c:pt>
                      <c:pt idx="8167">
                        <c:v>816,8</c:v>
                      </c:pt>
                      <c:pt idx="8168">
                        <c:v>816,9</c:v>
                      </c:pt>
                      <c:pt idx="8169">
                        <c:v>817</c:v>
                      </c:pt>
                      <c:pt idx="8170">
                        <c:v>817,1</c:v>
                      </c:pt>
                      <c:pt idx="8171">
                        <c:v>817,2</c:v>
                      </c:pt>
                      <c:pt idx="8172">
                        <c:v>817,3</c:v>
                      </c:pt>
                      <c:pt idx="8173">
                        <c:v>817,4</c:v>
                      </c:pt>
                      <c:pt idx="8174">
                        <c:v>817,5</c:v>
                      </c:pt>
                      <c:pt idx="8175">
                        <c:v>817,6</c:v>
                      </c:pt>
                      <c:pt idx="8176">
                        <c:v>817,7</c:v>
                      </c:pt>
                      <c:pt idx="8177">
                        <c:v>817,8</c:v>
                      </c:pt>
                      <c:pt idx="8178">
                        <c:v>817,9</c:v>
                      </c:pt>
                      <c:pt idx="8179">
                        <c:v>818</c:v>
                      </c:pt>
                      <c:pt idx="8180">
                        <c:v>818,1</c:v>
                      </c:pt>
                      <c:pt idx="8181">
                        <c:v>818,2</c:v>
                      </c:pt>
                      <c:pt idx="8182">
                        <c:v>818,3</c:v>
                      </c:pt>
                      <c:pt idx="8183">
                        <c:v>818,4</c:v>
                      </c:pt>
                      <c:pt idx="8184">
                        <c:v>818,5</c:v>
                      </c:pt>
                      <c:pt idx="8185">
                        <c:v>818,6</c:v>
                      </c:pt>
                      <c:pt idx="8186">
                        <c:v>818,7</c:v>
                      </c:pt>
                      <c:pt idx="8187">
                        <c:v>818,8</c:v>
                      </c:pt>
                      <c:pt idx="8188">
                        <c:v>818,9</c:v>
                      </c:pt>
                      <c:pt idx="8189">
                        <c:v>819</c:v>
                      </c:pt>
                      <c:pt idx="8190">
                        <c:v>819,1</c:v>
                      </c:pt>
                      <c:pt idx="8191">
                        <c:v>819,2</c:v>
                      </c:pt>
                      <c:pt idx="8192">
                        <c:v>819,3</c:v>
                      </c:pt>
                      <c:pt idx="8193">
                        <c:v>819,4</c:v>
                      </c:pt>
                      <c:pt idx="8194">
                        <c:v>819,5</c:v>
                      </c:pt>
                      <c:pt idx="8195">
                        <c:v>819,6</c:v>
                      </c:pt>
                      <c:pt idx="8196">
                        <c:v>819,7</c:v>
                      </c:pt>
                      <c:pt idx="8197">
                        <c:v>819,8</c:v>
                      </c:pt>
                      <c:pt idx="8198">
                        <c:v>819,9</c:v>
                      </c:pt>
                      <c:pt idx="8199">
                        <c:v>820</c:v>
                      </c:pt>
                      <c:pt idx="8200">
                        <c:v>820,1</c:v>
                      </c:pt>
                      <c:pt idx="8201">
                        <c:v>820,2</c:v>
                      </c:pt>
                      <c:pt idx="8202">
                        <c:v>820,3</c:v>
                      </c:pt>
                      <c:pt idx="8203">
                        <c:v>820,4</c:v>
                      </c:pt>
                      <c:pt idx="8204">
                        <c:v>820,5</c:v>
                      </c:pt>
                      <c:pt idx="8205">
                        <c:v>820,6</c:v>
                      </c:pt>
                      <c:pt idx="8206">
                        <c:v>820,7</c:v>
                      </c:pt>
                      <c:pt idx="8207">
                        <c:v>820,8</c:v>
                      </c:pt>
                      <c:pt idx="8208">
                        <c:v>820,9</c:v>
                      </c:pt>
                      <c:pt idx="8209">
                        <c:v>821</c:v>
                      </c:pt>
                      <c:pt idx="8210">
                        <c:v>821,1</c:v>
                      </c:pt>
                      <c:pt idx="8211">
                        <c:v>821,2</c:v>
                      </c:pt>
                      <c:pt idx="8212">
                        <c:v>821,3</c:v>
                      </c:pt>
                      <c:pt idx="8213">
                        <c:v>821,4</c:v>
                      </c:pt>
                      <c:pt idx="8214">
                        <c:v>821,5</c:v>
                      </c:pt>
                      <c:pt idx="8215">
                        <c:v>821,6</c:v>
                      </c:pt>
                      <c:pt idx="8216">
                        <c:v>821,7</c:v>
                      </c:pt>
                      <c:pt idx="8217">
                        <c:v>821,8</c:v>
                      </c:pt>
                      <c:pt idx="8218">
                        <c:v>821,9</c:v>
                      </c:pt>
                      <c:pt idx="8219">
                        <c:v>822</c:v>
                      </c:pt>
                      <c:pt idx="8220">
                        <c:v>822,1</c:v>
                      </c:pt>
                      <c:pt idx="8221">
                        <c:v>822,2</c:v>
                      </c:pt>
                      <c:pt idx="8222">
                        <c:v>822,3</c:v>
                      </c:pt>
                      <c:pt idx="8223">
                        <c:v>822,4</c:v>
                      </c:pt>
                      <c:pt idx="8224">
                        <c:v>822,5</c:v>
                      </c:pt>
                      <c:pt idx="8225">
                        <c:v>822,6</c:v>
                      </c:pt>
                      <c:pt idx="8226">
                        <c:v>822,7</c:v>
                      </c:pt>
                      <c:pt idx="8227">
                        <c:v>822,8</c:v>
                      </c:pt>
                      <c:pt idx="8228">
                        <c:v>822,9</c:v>
                      </c:pt>
                      <c:pt idx="8229">
                        <c:v>823</c:v>
                      </c:pt>
                      <c:pt idx="8230">
                        <c:v>823,1</c:v>
                      </c:pt>
                      <c:pt idx="8231">
                        <c:v>823,2</c:v>
                      </c:pt>
                      <c:pt idx="8232">
                        <c:v>823,3</c:v>
                      </c:pt>
                      <c:pt idx="8233">
                        <c:v>823,4</c:v>
                      </c:pt>
                      <c:pt idx="8234">
                        <c:v>823,5</c:v>
                      </c:pt>
                      <c:pt idx="8235">
                        <c:v>823,6</c:v>
                      </c:pt>
                      <c:pt idx="8236">
                        <c:v>823,7</c:v>
                      </c:pt>
                      <c:pt idx="8237">
                        <c:v>823,8</c:v>
                      </c:pt>
                      <c:pt idx="8238">
                        <c:v>823,9</c:v>
                      </c:pt>
                      <c:pt idx="8239">
                        <c:v>824</c:v>
                      </c:pt>
                      <c:pt idx="8240">
                        <c:v>824,1</c:v>
                      </c:pt>
                      <c:pt idx="8241">
                        <c:v>824,2</c:v>
                      </c:pt>
                      <c:pt idx="8242">
                        <c:v>824,3</c:v>
                      </c:pt>
                      <c:pt idx="8243">
                        <c:v>824,4</c:v>
                      </c:pt>
                      <c:pt idx="8244">
                        <c:v>824,5</c:v>
                      </c:pt>
                      <c:pt idx="8245">
                        <c:v>824,6</c:v>
                      </c:pt>
                      <c:pt idx="8246">
                        <c:v>824,7</c:v>
                      </c:pt>
                      <c:pt idx="8247">
                        <c:v>824,8</c:v>
                      </c:pt>
                      <c:pt idx="8248">
                        <c:v>824,9</c:v>
                      </c:pt>
                      <c:pt idx="8249">
                        <c:v>825</c:v>
                      </c:pt>
                      <c:pt idx="8250">
                        <c:v>825,1</c:v>
                      </c:pt>
                      <c:pt idx="8251">
                        <c:v>825,2</c:v>
                      </c:pt>
                      <c:pt idx="8252">
                        <c:v>825,3</c:v>
                      </c:pt>
                      <c:pt idx="8253">
                        <c:v>825,4</c:v>
                      </c:pt>
                      <c:pt idx="8254">
                        <c:v>825,5</c:v>
                      </c:pt>
                      <c:pt idx="8255">
                        <c:v>825,6</c:v>
                      </c:pt>
                      <c:pt idx="8256">
                        <c:v>825,7</c:v>
                      </c:pt>
                      <c:pt idx="8257">
                        <c:v>825,8</c:v>
                      </c:pt>
                      <c:pt idx="8258">
                        <c:v>825,9</c:v>
                      </c:pt>
                      <c:pt idx="8259">
                        <c:v>826</c:v>
                      </c:pt>
                      <c:pt idx="8260">
                        <c:v>826,1</c:v>
                      </c:pt>
                      <c:pt idx="8261">
                        <c:v>826,2</c:v>
                      </c:pt>
                      <c:pt idx="8262">
                        <c:v>826,3</c:v>
                      </c:pt>
                      <c:pt idx="8263">
                        <c:v>826,4</c:v>
                      </c:pt>
                      <c:pt idx="8264">
                        <c:v>826,5</c:v>
                      </c:pt>
                      <c:pt idx="8265">
                        <c:v>826,6</c:v>
                      </c:pt>
                      <c:pt idx="8266">
                        <c:v>826,7</c:v>
                      </c:pt>
                      <c:pt idx="8267">
                        <c:v>826,8</c:v>
                      </c:pt>
                      <c:pt idx="8268">
                        <c:v>826,9</c:v>
                      </c:pt>
                      <c:pt idx="8269">
                        <c:v>827</c:v>
                      </c:pt>
                      <c:pt idx="8270">
                        <c:v>827,1</c:v>
                      </c:pt>
                      <c:pt idx="8271">
                        <c:v>827,2</c:v>
                      </c:pt>
                      <c:pt idx="8272">
                        <c:v>827,3</c:v>
                      </c:pt>
                      <c:pt idx="8273">
                        <c:v>827,4</c:v>
                      </c:pt>
                      <c:pt idx="8274">
                        <c:v>827,5</c:v>
                      </c:pt>
                      <c:pt idx="8275">
                        <c:v>827,6</c:v>
                      </c:pt>
                      <c:pt idx="8276">
                        <c:v>827,7</c:v>
                      </c:pt>
                      <c:pt idx="8277">
                        <c:v>827,8</c:v>
                      </c:pt>
                      <c:pt idx="8278">
                        <c:v>827,9</c:v>
                      </c:pt>
                      <c:pt idx="8279">
                        <c:v>828</c:v>
                      </c:pt>
                      <c:pt idx="8280">
                        <c:v>828,1</c:v>
                      </c:pt>
                      <c:pt idx="8281">
                        <c:v>828,2</c:v>
                      </c:pt>
                      <c:pt idx="8282">
                        <c:v>828,3</c:v>
                      </c:pt>
                      <c:pt idx="8283">
                        <c:v>828,4</c:v>
                      </c:pt>
                      <c:pt idx="8284">
                        <c:v>828,5</c:v>
                      </c:pt>
                      <c:pt idx="8285">
                        <c:v>828,6</c:v>
                      </c:pt>
                      <c:pt idx="8286">
                        <c:v>828,7</c:v>
                      </c:pt>
                      <c:pt idx="8287">
                        <c:v>828,8</c:v>
                      </c:pt>
                      <c:pt idx="8288">
                        <c:v>828,9</c:v>
                      </c:pt>
                      <c:pt idx="8289">
                        <c:v>829</c:v>
                      </c:pt>
                      <c:pt idx="8290">
                        <c:v>829,1</c:v>
                      </c:pt>
                      <c:pt idx="8291">
                        <c:v>829,2</c:v>
                      </c:pt>
                      <c:pt idx="8292">
                        <c:v>829,3</c:v>
                      </c:pt>
                      <c:pt idx="8293">
                        <c:v>829,4</c:v>
                      </c:pt>
                      <c:pt idx="8294">
                        <c:v>829,5</c:v>
                      </c:pt>
                      <c:pt idx="8295">
                        <c:v>829,6</c:v>
                      </c:pt>
                      <c:pt idx="8296">
                        <c:v>829,7</c:v>
                      </c:pt>
                      <c:pt idx="8297">
                        <c:v>829,8</c:v>
                      </c:pt>
                      <c:pt idx="8298">
                        <c:v>829,9</c:v>
                      </c:pt>
                      <c:pt idx="8299">
                        <c:v>830</c:v>
                      </c:pt>
                      <c:pt idx="8300">
                        <c:v>830,1</c:v>
                      </c:pt>
                      <c:pt idx="8301">
                        <c:v>830,2</c:v>
                      </c:pt>
                      <c:pt idx="8302">
                        <c:v>830,3</c:v>
                      </c:pt>
                      <c:pt idx="8303">
                        <c:v>830,4</c:v>
                      </c:pt>
                      <c:pt idx="8304">
                        <c:v>830,5</c:v>
                      </c:pt>
                      <c:pt idx="8305">
                        <c:v>830,6</c:v>
                      </c:pt>
                      <c:pt idx="8306">
                        <c:v>830,7</c:v>
                      </c:pt>
                      <c:pt idx="8307">
                        <c:v>830,8</c:v>
                      </c:pt>
                      <c:pt idx="8308">
                        <c:v>830,9</c:v>
                      </c:pt>
                      <c:pt idx="8309">
                        <c:v>831</c:v>
                      </c:pt>
                      <c:pt idx="8310">
                        <c:v>831,1</c:v>
                      </c:pt>
                      <c:pt idx="8311">
                        <c:v>831,2</c:v>
                      </c:pt>
                      <c:pt idx="8312">
                        <c:v>831,3</c:v>
                      </c:pt>
                      <c:pt idx="8313">
                        <c:v>831,4</c:v>
                      </c:pt>
                      <c:pt idx="8314">
                        <c:v>831,5</c:v>
                      </c:pt>
                      <c:pt idx="8315">
                        <c:v>831,6</c:v>
                      </c:pt>
                      <c:pt idx="8316">
                        <c:v>831,7</c:v>
                      </c:pt>
                      <c:pt idx="8317">
                        <c:v>831,8</c:v>
                      </c:pt>
                      <c:pt idx="8318">
                        <c:v>831,9</c:v>
                      </c:pt>
                      <c:pt idx="8319">
                        <c:v>832</c:v>
                      </c:pt>
                      <c:pt idx="8320">
                        <c:v>832,1</c:v>
                      </c:pt>
                      <c:pt idx="8321">
                        <c:v>832,2</c:v>
                      </c:pt>
                      <c:pt idx="8322">
                        <c:v>832,3</c:v>
                      </c:pt>
                      <c:pt idx="8323">
                        <c:v>832,4</c:v>
                      </c:pt>
                      <c:pt idx="8324">
                        <c:v>832,5</c:v>
                      </c:pt>
                      <c:pt idx="8325">
                        <c:v>832,6</c:v>
                      </c:pt>
                      <c:pt idx="8326">
                        <c:v>832,7</c:v>
                      </c:pt>
                      <c:pt idx="8327">
                        <c:v>832,8</c:v>
                      </c:pt>
                      <c:pt idx="8328">
                        <c:v>832,9</c:v>
                      </c:pt>
                      <c:pt idx="8329">
                        <c:v>833</c:v>
                      </c:pt>
                      <c:pt idx="8330">
                        <c:v>833,1</c:v>
                      </c:pt>
                      <c:pt idx="8331">
                        <c:v>833,2</c:v>
                      </c:pt>
                      <c:pt idx="8332">
                        <c:v>833,3</c:v>
                      </c:pt>
                      <c:pt idx="8333">
                        <c:v>833,4</c:v>
                      </c:pt>
                      <c:pt idx="8334">
                        <c:v>833,5</c:v>
                      </c:pt>
                      <c:pt idx="8335">
                        <c:v>833,6</c:v>
                      </c:pt>
                      <c:pt idx="8336">
                        <c:v>833,7</c:v>
                      </c:pt>
                      <c:pt idx="8337">
                        <c:v>833,8</c:v>
                      </c:pt>
                      <c:pt idx="8338">
                        <c:v>833,9</c:v>
                      </c:pt>
                      <c:pt idx="8339">
                        <c:v>834</c:v>
                      </c:pt>
                      <c:pt idx="8340">
                        <c:v>834,1</c:v>
                      </c:pt>
                      <c:pt idx="8341">
                        <c:v>834,2</c:v>
                      </c:pt>
                      <c:pt idx="8342">
                        <c:v>834,3</c:v>
                      </c:pt>
                      <c:pt idx="8343">
                        <c:v>834,4</c:v>
                      </c:pt>
                      <c:pt idx="8344">
                        <c:v>834,5</c:v>
                      </c:pt>
                      <c:pt idx="8345">
                        <c:v>834,6</c:v>
                      </c:pt>
                      <c:pt idx="8346">
                        <c:v>834,7</c:v>
                      </c:pt>
                      <c:pt idx="8347">
                        <c:v>834,8</c:v>
                      </c:pt>
                      <c:pt idx="8348">
                        <c:v>834,9</c:v>
                      </c:pt>
                      <c:pt idx="8349">
                        <c:v>835</c:v>
                      </c:pt>
                      <c:pt idx="8350">
                        <c:v>835,1</c:v>
                      </c:pt>
                      <c:pt idx="8351">
                        <c:v>835,2</c:v>
                      </c:pt>
                      <c:pt idx="8352">
                        <c:v>835,3</c:v>
                      </c:pt>
                      <c:pt idx="8353">
                        <c:v>835,4</c:v>
                      </c:pt>
                      <c:pt idx="8354">
                        <c:v>835,5</c:v>
                      </c:pt>
                      <c:pt idx="8355">
                        <c:v>835,6</c:v>
                      </c:pt>
                      <c:pt idx="8356">
                        <c:v>835,7</c:v>
                      </c:pt>
                      <c:pt idx="8357">
                        <c:v>835,8</c:v>
                      </c:pt>
                      <c:pt idx="8358">
                        <c:v>835,9</c:v>
                      </c:pt>
                      <c:pt idx="8359">
                        <c:v>836</c:v>
                      </c:pt>
                      <c:pt idx="8360">
                        <c:v>836,1</c:v>
                      </c:pt>
                      <c:pt idx="8361">
                        <c:v>836,2</c:v>
                      </c:pt>
                      <c:pt idx="8362">
                        <c:v>836,3</c:v>
                      </c:pt>
                      <c:pt idx="8363">
                        <c:v>836,4</c:v>
                      </c:pt>
                      <c:pt idx="8364">
                        <c:v>836,5</c:v>
                      </c:pt>
                      <c:pt idx="8365">
                        <c:v>836,6</c:v>
                      </c:pt>
                      <c:pt idx="8366">
                        <c:v>836,7</c:v>
                      </c:pt>
                      <c:pt idx="8367">
                        <c:v>836,8</c:v>
                      </c:pt>
                      <c:pt idx="8368">
                        <c:v>836,9</c:v>
                      </c:pt>
                      <c:pt idx="8369">
                        <c:v>837</c:v>
                      </c:pt>
                      <c:pt idx="8370">
                        <c:v>837,1</c:v>
                      </c:pt>
                      <c:pt idx="8371">
                        <c:v>837,2</c:v>
                      </c:pt>
                      <c:pt idx="8372">
                        <c:v>837,3</c:v>
                      </c:pt>
                      <c:pt idx="8373">
                        <c:v>837,4</c:v>
                      </c:pt>
                      <c:pt idx="8374">
                        <c:v>837,5</c:v>
                      </c:pt>
                      <c:pt idx="8375">
                        <c:v>837,6</c:v>
                      </c:pt>
                      <c:pt idx="8376">
                        <c:v>837,7</c:v>
                      </c:pt>
                      <c:pt idx="8377">
                        <c:v>837,8</c:v>
                      </c:pt>
                      <c:pt idx="8378">
                        <c:v>837,9</c:v>
                      </c:pt>
                      <c:pt idx="8379">
                        <c:v>838</c:v>
                      </c:pt>
                      <c:pt idx="8380">
                        <c:v>838,1</c:v>
                      </c:pt>
                      <c:pt idx="8381">
                        <c:v>838,2</c:v>
                      </c:pt>
                      <c:pt idx="8382">
                        <c:v>838,3</c:v>
                      </c:pt>
                      <c:pt idx="8383">
                        <c:v>838,4</c:v>
                      </c:pt>
                      <c:pt idx="8384">
                        <c:v>838,5</c:v>
                      </c:pt>
                      <c:pt idx="8385">
                        <c:v>838,6</c:v>
                      </c:pt>
                      <c:pt idx="8386">
                        <c:v>838,7</c:v>
                      </c:pt>
                      <c:pt idx="8387">
                        <c:v>838,8</c:v>
                      </c:pt>
                      <c:pt idx="8388">
                        <c:v>838,9</c:v>
                      </c:pt>
                      <c:pt idx="8389">
                        <c:v>839</c:v>
                      </c:pt>
                      <c:pt idx="8390">
                        <c:v>839,1</c:v>
                      </c:pt>
                      <c:pt idx="8391">
                        <c:v>839,2</c:v>
                      </c:pt>
                      <c:pt idx="8392">
                        <c:v>839,3</c:v>
                      </c:pt>
                      <c:pt idx="8393">
                        <c:v>839,4</c:v>
                      </c:pt>
                      <c:pt idx="8394">
                        <c:v>839,5</c:v>
                      </c:pt>
                      <c:pt idx="8395">
                        <c:v>839,6</c:v>
                      </c:pt>
                      <c:pt idx="8396">
                        <c:v>839,7</c:v>
                      </c:pt>
                      <c:pt idx="8397">
                        <c:v>839,8</c:v>
                      </c:pt>
                      <c:pt idx="8398">
                        <c:v>839,9</c:v>
                      </c:pt>
                      <c:pt idx="8399">
                        <c:v>840</c:v>
                      </c:pt>
                      <c:pt idx="8400">
                        <c:v>840,1</c:v>
                      </c:pt>
                      <c:pt idx="8401">
                        <c:v>840,2</c:v>
                      </c:pt>
                      <c:pt idx="8402">
                        <c:v>840,3</c:v>
                      </c:pt>
                      <c:pt idx="8403">
                        <c:v>840,4</c:v>
                      </c:pt>
                      <c:pt idx="8404">
                        <c:v>840,5</c:v>
                      </c:pt>
                      <c:pt idx="8405">
                        <c:v>840,6</c:v>
                      </c:pt>
                      <c:pt idx="8406">
                        <c:v>840,7</c:v>
                      </c:pt>
                      <c:pt idx="8407">
                        <c:v>840,8</c:v>
                      </c:pt>
                      <c:pt idx="8408">
                        <c:v>840,9</c:v>
                      </c:pt>
                      <c:pt idx="8409">
                        <c:v>841</c:v>
                      </c:pt>
                      <c:pt idx="8410">
                        <c:v>841,1</c:v>
                      </c:pt>
                      <c:pt idx="8411">
                        <c:v>841,2</c:v>
                      </c:pt>
                      <c:pt idx="8412">
                        <c:v>841,3</c:v>
                      </c:pt>
                      <c:pt idx="8413">
                        <c:v>841,4</c:v>
                      </c:pt>
                      <c:pt idx="8414">
                        <c:v>841,5</c:v>
                      </c:pt>
                      <c:pt idx="8415">
                        <c:v>841,6</c:v>
                      </c:pt>
                      <c:pt idx="8416">
                        <c:v>841,7</c:v>
                      </c:pt>
                      <c:pt idx="8417">
                        <c:v>841,8</c:v>
                      </c:pt>
                      <c:pt idx="8418">
                        <c:v>841,9</c:v>
                      </c:pt>
                      <c:pt idx="8419">
                        <c:v>842</c:v>
                      </c:pt>
                      <c:pt idx="8420">
                        <c:v>842,1</c:v>
                      </c:pt>
                      <c:pt idx="8421">
                        <c:v>842,2</c:v>
                      </c:pt>
                      <c:pt idx="8422">
                        <c:v>842,3</c:v>
                      </c:pt>
                      <c:pt idx="8423">
                        <c:v>842,4</c:v>
                      </c:pt>
                      <c:pt idx="8424">
                        <c:v>842,5</c:v>
                      </c:pt>
                      <c:pt idx="8425">
                        <c:v>842,6</c:v>
                      </c:pt>
                      <c:pt idx="8426">
                        <c:v>842,7</c:v>
                      </c:pt>
                      <c:pt idx="8427">
                        <c:v>842,8</c:v>
                      </c:pt>
                      <c:pt idx="8428">
                        <c:v>842,9</c:v>
                      </c:pt>
                      <c:pt idx="8429">
                        <c:v>843</c:v>
                      </c:pt>
                      <c:pt idx="8430">
                        <c:v>843,1</c:v>
                      </c:pt>
                      <c:pt idx="8431">
                        <c:v>843,2</c:v>
                      </c:pt>
                      <c:pt idx="8432">
                        <c:v>843,3</c:v>
                      </c:pt>
                      <c:pt idx="8433">
                        <c:v>843,4</c:v>
                      </c:pt>
                      <c:pt idx="8434">
                        <c:v>843,5</c:v>
                      </c:pt>
                      <c:pt idx="8435">
                        <c:v>843,6</c:v>
                      </c:pt>
                      <c:pt idx="8436">
                        <c:v>843,7</c:v>
                      </c:pt>
                      <c:pt idx="8437">
                        <c:v>843,8</c:v>
                      </c:pt>
                      <c:pt idx="8438">
                        <c:v>843,9</c:v>
                      </c:pt>
                      <c:pt idx="8439">
                        <c:v>844</c:v>
                      </c:pt>
                      <c:pt idx="8440">
                        <c:v>844,1</c:v>
                      </c:pt>
                      <c:pt idx="8441">
                        <c:v>844,2</c:v>
                      </c:pt>
                      <c:pt idx="8442">
                        <c:v>844,3</c:v>
                      </c:pt>
                      <c:pt idx="8443">
                        <c:v>844,4</c:v>
                      </c:pt>
                      <c:pt idx="8444">
                        <c:v>844,5</c:v>
                      </c:pt>
                      <c:pt idx="8445">
                        <c:v>844,6</c:v>
                      </c:pt>
                      <c:pt idx="8446">
                        <c:v>844,7</c:v>
                      </c:pt>
                      <c:pt idx="8447">
                        <c:v>844,8</c:v>
                      </c:pt>
                      <c:pt idx="8448">
                        <c:v>844,9</c:v>
                      </c:pt>
                      <c:pt idx="8449">
                        <c:v>845</c:v>
                      </c:pt>
                      <c:pt idx="8450">
                        <c:v>845,1</c:v>
                      </c:pt>
                      <c:pt idx="8451">
                        <c:v>845,2</c:v>
                      </c:pt>
                      <c:pt idx="8452">
                        <c:v>845,3</c:v>
                      </c:pt>
                      <c:pt idx="8453">
                        <c:v>845,4</c:v>
                      </c:pt>
                      <c:pt idx="8454">
                        <c:v>845,5</c:v>
                      </c:pt>
                      <c:pt idx="8455">
                        <c:v>845,6</c:v>
                      </c:pt>
                      <c:pt idx="8456">
                        <c:v>845,7</c:v>
                      </c:pt>
                      <c:pt idx="8457">
                        <c:v>845,8</c:v>
                      </c:pt>
                      <c:pt idx="8458">
                        <c:v>845,9</c:v>
                      </c:pt>
                      <c:pt idx="8459">
                        <c:v>846</c:v>
                      </c:pt>
                      <c:pt idx="8460">
                        <c:v>846,1</c:v>
                      </c:pt>
                      <c:pt idx="8461">
                        <c:v>846,2</c:v>
                      </c:pt>
                      <c:pt idx="8462">
                        <c:v>846,3</c:v>
                      </c:pt>
                      <c:pt idx="8463">
                        <c:v>846,4</c:v>
                      </c:pt>
                      <c:pt idx="8464">
                        <c:v>846,5</c:v>
                      </c:pt>
                      <c:pt idx="8465">
                        <c:v>846,6</c:v>
                      </c:pt>
                      <c:pt idx="8466">
                        <c:v>846,7</c:v>
                      </c:pt>
                      <c:pt idx="8467">
                        <c:v>846,8</c:v>
                      </c:pt>
                      <c:pt idx="8468">
                        <c:v>846,9</c:v>
                      </c:pt>
                      <c:pt idx="8469">
                        <c:v>847</c:v>
                      </c:pt>
                      <c:pt idx="8470">
                        <c:v>847,1</c:v>
                      </c:pt>
                      <c:pt idx="8471">
                        <c:v>847,2</c:v>
                      </c:pt>
                      <c:pt idx="8472">
                        <c:v>847,3</c:v>
                      </c:pt>
                      <c:pt idx="8473">
                        <c:v>847,4</c:v>
                      </c:pt>
                      <c:pt idx="8474">
                        <c:v>847,5</c:v>
                      </c:pt>
                      <c:pt idx="8475">
                        <c:v>847,6</c:v>
                      </c:pt>
                      <c:pt idx="8476">
                        <c:v>847,7</c:v>
                      </c:pt>
                      <c:pt idx="8477">
                        <c:v>847,8</c:v>
                      </c:pt>
                      <c:pt idx="8478">
                        <c:v>847,9</c:v>
                      </c:pt>
                      <c:pt idx="8479">
                        <c:v>848</c:v>
                      </c:pt>
                      <c:pt idx="8480">
                        <c:v>848,1</c:v>
                      </c:pt>
                      <c:pt idx="8481">
                        <c:v>848,2</c:v>
                      </c:pt>
                      <c:pt idx="8482">
                        <c:v>848,3</c:v>
                      </c:pt>
                      <c:pt idx="8483">
                        <c:v>848,4</c:v>
                      </c:pt>
                      <c:pt idx="8484">
                        <c:v>848,5</c:v>
                      </c:pt>
                      <c:pt idx="8485">
                        <c:v>848,6</c:v>
                      </c:pt>
                      <c:pt idx="8486">
                        <c:v>848,7</c:v>
                      </c:pt>
                      <c:pt idx="8487">
                        <c:v>848,8</c:v>
                      </c:pt>
                      <c:pt idx="8488">
                        <c:v>848,9</c:v>
                      </c:pt>
                      <c:pt idx="8489">
                        <c:v>849</c:v>
                      </c:pt>
                      <c:pt idx="8490">
                        <c:v>849,1</c:v>
                      </c:pt>
                      <c:pt idx="8491">
                        <c:v>849,2</c:v>
                      </c:pt>
                      <c:pt idx="8492">
                        <c:v>849,3</c:v>
                      </c:pt>
                      <c:pt idx="8493">
                        <c:v>849,4</c:v>
                      </c:pt>
                      <c:pt idx="8494">
                        <c:v>849,5</c:v>
                      </c:pt>
                      <c:pt idx="8495">
                        <c:v>849,6</c:v>
                      </c:pt>
                      <c:pt idx="8496">
                        <c:v>849,7</c:v>
                      </c:pt>
                      <c:pt idx="8497">
                        <c:v>849,8</c:v>
                      </c:pt>
                      <c:pt idx="8498">
                        <c:v>849,9</c:v>
                      </c:pt>
                      <c:pt idx="8499">
                        <c:v>850</c:v>
                      </c:pt>
                      <c:pt idx="8500">
                        <c:v>850,1</c:v>
                      </c:pt>
                      <c:pt idx="8501">
                        <c:v>850,2</c:v>
                      </c:pt>
                      <c:pt idx="8502">
                        <c:v>850,3</c:v>
                      </c:pt>
                      <c:pt idx="8503">
                        <c:v>850,4</c:v>
                      </c:pt>
                      <c:pt idx="8504">
                        <c:v>850,5</c:v>
                      </c:pt>
                      <c:pt idx="8505">
                        <c:v>850,6</c:v>
                      </c:pt>
                      <c:pt idx="8506">
                        <c:v>850,7</c:v>
                      </c:pt>
                      <c:pt idx="8507">
                        <c:v>850,8</c:v>
                      </c:pt>
                      <c:pt idx="8508">
                        <c:v>850,9</c:v>
                      </c:pt>
                      <c:pt idx="8509">
                        <c:v>851</c:v>
                      </c:pt>
                      <c:pt idx="8510">
                        <c:v>851,1</c:v>
                      </c:pt>
                      <c:pt idx="8511">
                        <c:v>851,2</c:v>
                      </c:pt>
                      <c:pt idx="8512">
                        <c:v>851,3</c:v>
                      </c:pt>
                      <c:pt idx="8513">
                        <c:v>851,4</c:v>
                      </c:pt>
                      <c:pt idx="8514">
                        <c:v>851,5</c:v>
                      </c:pt>
                      <c:pt idx="8515">
                        <c:v>851,6</c:v>
                      </c:pt>
                      <c:pt idx="8516">
                        <c:v>851,7</c:v>
                      </c:pt>
                      <c:pt idx="8517">
                        <c:v>851,8</c:v>
                      </c:pt>
                      <c:pt idx="8518">
                        <c:v>851,9</c:v>
                      </c:pt>
                      <c:pt idx="8519">
                        <c:v>852</c:v>
                      </c:pt>
                      <c:pt idx="8520">
                        <c:v>852,1</c:v>
                      </c:pt>
                      <c:pt idx="8521">
                        <c:v>852,2</c:v>
                      </c:pt>
                      <c:pt idx="8522">
                        <c:v>852,3</c:v>
                      </c:pt>
                      <c:pt idx="8523">
                        <c:v>852,4</c:v>
                      </c:pt>
                      <c:pt idx="8524">
                        <c:v>852,5</c:v>
                      </c:pt>
                      <c:pt idx="8525">
                        <c:v>852,6</c:v>
                      </c:pt>
                      <c:pt idx="8526">
                        <c:v>852,7</c:v>
                      </c:pt>
                      <c:pt idx="8527">
                        <c:v>852,8</c:v>
                      </c:pt>
                      <c:pt idx="8528">
                        <c:v>852,9</c:v>
                      </c:pt>
                      <c:pt idx="8529">
                        <c:v>853</c:v>
                      </c:pt>
                      <c:pt idx="8530">
                        <c:v>853,1</c:v>
                      </c:pt>
                      <c:pt idx="8531">
                        <c:v>853,2</c:v>
                      </c:pt>
                      <c:pt idx="8532">
                        <c:v>853,3</c:v>
                      </c:pt>
                      <c:pt idx="8533">
                        <c:v>853,4</c:v>
                      </c:pt>
                      <c:pt idx="8534">
                        <c:v>853,5</c:v>
                      </c:pt>
                      <c:pt idx="8535">
                        <c:v>853,6</c:v>
                      </c:pt>
                      <c:pt idx="8536">
                        <c:v>853,7</c:v>
                      </c:pt>
                      <c:pt idx="8537">
                        <c:v>853,8</c:v>
                      </c:pt>
                      <c:pt idx="8538">
                        <c:v>853,9</c:v>
                      </c:pt>
                      <c:pt idx="8539">
                        <c:v>854</c:v>
                      </c:pt>
                      <c:pt idx="8540">
                        <c:v>854,1</c:v>
                      </c:pt>
                      <c:pt idx="8541">
                        <c:v>854,2</c:v>
                      </c:pt>
                      <c:pt idx="8542">
                        <c:v>854,3</c:v>
                      </c:pt>
                      <c:pt idx="8543">
                        <c:v>854,4</c:v>
                      </c:pt>
                      <c:pt idx="8544">
                        <c:v>854,5</c:v>
                      </c:pt>
                      <c:pt idx="8545">
                        <c:v>854,6</c:v>
                      </c:pt>
                      <c:pt idx="8546">
                        <c:v>854,7</c:v>
                      </c:pt>
                      <c:pt idx="8547">
                        <c:v>854,8</c:v>
                      </c:pt>
                      <c:pt idx="8548">
                        <c:v>854,9</c:v>
                      </c:pt>
                      <c:pt idx="8549">
                        <c:v>855</c:v>
                      </c:pt>
                      <c:pt idx="8550">
                        <c:v>855,1</c:v>
                      </c:pt>
                      <c:pt idx="8551">
                        <c:v>855,2</c:v>
                      </c:pt>
                      <c:pt idx="8552">
                        <c:v>855,3</c:v>
                      </c:pt>
                      <c:pt idx="8553">
                        <c:v>855,4</c:v>
                      </c:pt>
                      <c:pt idx="8554">
                        <c:v>855,5</c:v>
                      </c:pt>
                      <c:pt idx="8555">
                        <c:v>855,6</c:v>
                      </c:pt>
                      <c:pt idx="8556">
                        <c:v>855,7</c:v>
                      </c:pt>
                      <c:pt idx="8557">
                        <c:v>855,8</c:v>
                      </c:pt>
                      <c:pt idx="8558">
                        <c:v>855,9</c:v>
                      </c:pt>
                      <c:pt idx="8559">
                        <c:v>856</c:v>
                      </c:pt>
                      <c:pt idx="8560">
                        <c:v>856,1</c:v>
                      </c:pt>
                      <c:pt idx="8561">
                        <c:v>856,2</c:v>
                      </c:pt>
                      <c:pt idx="8562">
                        <c:v>856,3</c:v>
                      </c:pt>
                      <c:pt idx="8563">
                        <c:v>856,4</c:v>
                      </c:pt>
                      <c:pt idx="8564">
                        <c:v>856,5</c:v>
                      </c:pt>
                      <c:pt idx="8565">
                        <c:v>856,6</c:v>
                      </c:pt>
                      <c:pt idx="8566">
                        <c:v>856,7</c:v>
                      </c:pt>
                      <c:pt idx="8567">
                        <c:v>856,8</c:v>
                      </c:pt>
                      <c:pt idx="8568">
                        <c:v>856,9</c:v>
                      </c:pt>
                      <c:pt idx="8569">
                        <c:v>857</c:v>
                      </c:pt>
                      <c:pt idx="8570">
                        <c:v>857,1</c:v>
                      </c:pt>
                      <c:pt idx="8571">
                        <c:v>857,2</c:v>
                      </c:pt>
                      <c:pt idx="8572">
                        <c:v>857,3</c:v>
                      </c:pt>
                      <c:pt idx="8573">
                        <c:v>857,4</c:v>
                      </c:pt>
                      <c:pt idx="8574">
                        <c:v>857,5</c:v>
                      </c:pt>
                      <c:pt idx="8575">
                        <c:v>857,6</c:v>
                      </c:pt>
                      <c:pt idx="8576">
                        <c:v>857,7</c:v>
                      </c:pt>
                      <c:pt idx="8577">
                        <c:v>857,8</c:v>
                      </c:pt>
                      <c:pt idx="8578">
                        <c:v>857,9</c:v>
                      </c:pt>
                      <c:pt idx="8579">
                        <c:v>858</c:v>
                      </c:pt>
                      <c:pt idx="8580">
                        <c:v>858,1</c:v>
                      </c:pt>
                      <c:pt idx="8581">
                        <c:v>858,2</c:v>
                      </c:pt>
                      <c:pt idx="8582">
                        <c:v>858,3</c:v>
                      </c:pt>
                      <c:pt idx="8583">
                        <c:v>858,4</c:v>
                      </c:pt>
                      <c:pt idx="8584">
                        <c:v>858,5</c:v>
                      </c:pt>
                      <c:pt idx="8585">
                        <c:v>858,6</c:v>
                      </c:pt>
                      <c:pt idx="8586">
                        <c:v>858,7</c:v>
                      </c:pt>
                      <c:pt idx="8587">
                        <c:v>858,8</c:v>
                      </c:pt>
                      <c:pt idx="8588">
                        <c:v>858,9</c:v>
                      </c:pt>
                      <c:pt idx="8589">
                        <c:v>859</c:v>
                      </c:pt>
                      <c:pt idx="8590">
                        <c:v>859,1</c:v>
                      </c:pt>
                      <c:pt idx="8591">
                        <c:v>859,2</c:v>
                      </c:pt>
                      <c:pt idx="8592">
                        <c:v>859,3</c:v>
                      </c:pt>
                      <c:pt idx="8593">
                        <c:v>859,4</c:v>
                      </c:pt>
                      <c:pt idx="8594">
                        <c:v>859,5</c:v>
                      </c:pt>
                      <c:pt idx="8595">
                        <c:v>859,6</c:v>
                      </c:pt>
                      <c:pt idx="8596">
                        <c:v>859,7</c:v>
                      </c:pt>
                      <c:pt idx="8597">
                        <c:v>859,8</c:v>
                      </c:pt>
                      <c:pt idx="8598">
                        <c:v>859,9</c:v>
                      </c:pt>
                      <c:pt idx="8599">
                        <c:v>860</c:v>
                      </c:pt>
                      <c:pt idx="8600">
                        <c:v>860,1</c:v>
                      </c:pt>
                      <c:pt idx="8601">
                        <c:v>860,2</c:v>
                      </c:pt>
                      <c:pt idx="8602">
                        <c:v>860,3</c:v>
                      </c:pt>
                      <c:pt idx="8603">
                        <c:v>860,4</c:v>
                      </c:pt>
                      <c:pt idx="8604">
                        <c:v>860,5</c:v>
                      </c:pt>
                      <c:pt idx="8605">
                        <c:v>860,6</c:v>
                      </c:pt>
                      <c:pt idx="8606">
                        <c:v>860,7</c:v>
                      </c:pt>
                      <c:pt idx="8607">
                        <c:v>860,8</c:v>
                      </c:pt>
                      <c:pt idx="8608">
                        <c:v>860,9</c:v>
                      </c:pt>
                      <c:pt idx="8609">
                        <c:v>861</c:v>
                      </c:pt>
                      <c:pt idx="8610">
                        <c:v>861,1</c:v>
                      </c:pt>
                      <c:pt idx="8611">
                        <c:v>861,2</c:v>
                      </c:pt>
                      <c:pt idx="8612">
                        <c:v>861,3</c:v>
                      </c:pt>
                      <c:pt idx="8613">
                        <c:v>861,4</c:v>
                      </c:pt>
                      <c:pt idx="8614">
                        <c:v>861,5</c:v>
                      </c:pt>
                      <c:pt idx="8615">
                        <c:v>861,6</c:v>
                      </c:pt>
                      <c:pt idx="8616">
                        <c:v>861,7</c:v>
                      </c:pt>
                      <c:pt idx="8617">
                        <c:v>861,8</c:v>
                      </c:pt>
                      <c:pt idx="8618">
                        <c:v>861,9</c:v>
                      </c:pt>
                      <c:pt idx="8619">
                        <c:v>862</c:v>
                      </c:pt>
                      <c:pt idx="8620">
                        <c:v>862,1</c:v>
                      </c:pt>
                      <c:pt idx="8621">
                        <c:v>862,2</c:v>
                      </c:pt>
                      <c:pt idx="8622">
                        <c:v>862,3</c:v>
                      </c:pt>
                      <c:pt idx="8623">
                        <c:v>862,4</c:v>
                      </c:pt>
                      <c:pt idx="8624">
                        <c:v>862,5</c:v>
                      </c:pt>
                      <c:pt idx="8625">
                        <c:v>862,6</c:v>
                      </c:pt>
                      <c:pt idx="8626">
                        <c:v>862,7</c:v>
                      </c:pt>
                      <c:pt idx="8627">
                        <c:v>862,8</c:v>
                      </c:pt>
                      <c:pt idx="8628">
                        <c:v>862,9</c:v>
                      </c:pt>
                      <c:pt idx="8629">
                        <c:v>863</c:v>
                      </c:pt>
                      <c:pt idx="8630">
                        <c:v>863,1</c:v>
                      </c:pt>
                      <c:pt idx="8631">
                        <c:v>863,2</c:v>
                      </c:pt>
                      <c:pt idx="8632">
                        <c:v>863,3</c:v>
                      </c:pt>
                      <c:pt idx="8633">
                        <c:v>863,4</c:v>
                      </c:pt>
                      <c:pt idx="8634">
                        <c:v>863,5</c:v>
                      </c:pt>
                      <c:pt idx="8635">
                        <c:v>863,6</c:v>
                      </c:pt>
                      <c:pt idx="8636">
                        <c:v>863,7</c:v>
                      </c:pt>
                      <c:pt idx="8637">
                        <c:v>863,8</c:v>
                      </c:pt>
                      <c:pt idx="8638">
                        <c:v>863,9</c:v>
                      </c:pt>
                      <c:pt idx="8639">
                        <c:v>864</c:v>
                      </c:pt>
                      <c:pt idx="8640">
                        <c:v>864,1</c:v>
                      </c:pt>
                      <c:pt idx="8641">
                        <c:v>864,2</c:v>
                      </c:pt>
                      <c:pt idx="8642">
                        <c:v>864,3</c:v>
                      </c:pt>
                      <c:pt idx="8643">
                        <c:v>864,4</c:v>
                      </c:pt>
                      <c:pt idx="8644">
                        <c:v>864,5</c:v>
                      </c:pt>
                      <c:pt idx="8645">
                        <c:v>864,6</c:v>
                      </c:pt>
                      <c:pt idx="8646">
                        <c:v>864,7</c:v>
                      </c:pt>
                      <c:pt idx="8647">
                        <c:v>864,8</c:v>
                      </c:pt>
                      <c:pt idx="8648">
                        <c:v>864,9</c:v>
                      </c:pt>
                      <c:pt idx="8649">
                        <c:v>865</c:v>
                      </c:pt>
                      <c:pt idx="8650">
                        <c:v>865,1</c:v>
                      </c:pt>
                      <c:pt idx="8651">
                        <c:v>865,2</c:v>
                      </c:pt>
                      <c:pt idx="8652">
                        <c:v>865,3</c:v>
                      </c:pt>
                      <c:pt idx="8653">
                        <c:v>865,4</c:v>
                      </c:pt>
                      <c:pt idx="8654">
                        <c:v>865,5</c:v>
                      </c:pt>
                      <c:pt idx="8655">
                        <c:v>865,6</c:v>
                      </c:pt>
                      <c:pt idx="8656">
                        <c:v>865,7</c:v>
                      </c:pt>
                      <c:pt idx="8657">
                        <c:v>865,8</c:v>
                      </c:pt>
                      <c:pt idx="8658">
                        <c:v>865,9</c:v>
                      </c:pt>
                      <c:pt idx="8659">
                        <c:v>866</c:v>
                      </c:pt>
                      <c:pt idx="8660">
                        <c:v>866,1</c:v>
                      </c:pt>
                      <c:pt idx="8661">
                        <c:v>866,2</c:v>
                      </c:pt>
                      <c:pt idx="8662">
                        <c:v>866,3</c:v>
                      </c:pt>
                      <c:pt idx="8663">
                        <c:v>866,4</c:v>
                      </c:pt>
                      <c:pt idx="8664">
                        <c:v>866,5</c:v>
                      </c:pt>
                      <c:pt idx="8665">
                        <c:v>866,6</c:v>
                      </c:pt>
                      <c:pt idx="8666">
                        <c:v>866,7</c:v>
                      </c:pt>
                      <c:pt idx="8667">
                        <c:v>866,8</c:v>
                      </c:pt>
                      <c:pt idx="8668">
                        <c:v>866,9</c:v>
                      </c:pt>
                      <c:pt idx="8669">
                        <c:v>867</c:v>
                      </c:pt>
                      <c:pt idx="8670">
                        <c:v>867,1</c:v>
                      </c:pt>
                      <c:pt idx="8671">
                        <c:v>867,2</c:v>
                      </c:pt>
                      <c:pt idx="8672">
                        <c:v>867,3</c:v>
                      </c:pt>
                      <c:pt idx="8673">
                        <c:v>867,4</c:v>
                      </c:pt>
                      <c:pt idx="8674">
                        <c:v>867,5</c:v>
                      </c:pt>
                      <c:pt idx="8675">
                        <c:v>867,6</c:v>
                      </c:pt>
                      <c:pt idx="8676">
                        <c:v>867,7</c:v>
                      </c:pt>
                      <c:pt idx="8677">
                        <c:v>867,8</c:v>
                      </c:pt>
                      <c:pt idx="8678">
                        <c:v>867,9</c:v>
                      </c:pt>
                      <c:pt idx="8679">
                        <c:v>868</c:v>
                      </c:pt>
                      <c:pt idx="8680">
                        <c:v>868,1</c:v>
                      </c:pt>
                      <c:pt idx="8681">
                        <c:v>868,2</c:v>
                      </c:pt>
                      <c:pt idx="8682">
                        <c:v>868,3</c:v>
                      </c:pt>
                      <c:pt idx="8683">
                        <c:v>868,4</c:v>
                      </c:pt>
                      <c:pt idx="8684">
                        <c:v>868,5</c:v>
                      </c:pt>
                      <c:pt idx="8685">
                        <c:v>868,6</c:v>
                      </c:pt>
                      <c:pt idx="8686">
                        <c:v>868,7</c:v>
                      </c:pt>
                      <c:pt idx="8687">
                        <c:v>868,8</c:v>
                      </c:pt>
                      <c:pt idx="8688">
                        <c:v>868,9</c:v>
                      </c:pt>
                      <c:pt idx="8689">
                        <c:v>869</c:v>
                      </c:pt>
                      <c:pt idx="8690">
                        <c:v>869,1</c:v>
                      </c:pt>
                      <c:pt idx="8691">
                        <c:v>869,2</c:v>
                      </c:pt>
                      <c:pt idx="8692">
                        <c:v>869,3</c:v>
                      </c:pt>
                      <c:pt idx="8693">
                        <c:v>869,4</c:v>
                      </c:pt>
                      <c:pt idx="8694">
                        <c:v>869,5</c:v>
                      </c:pt>
                      <c:pt idx="8695">
                        <c:v>869,6</c:v>
                      </c:pt>
                      <c:pt idx="8696">
                        <c:v>869,7</c:v>
                      </c:pt>
                      <c:pt idx="8697">
                        <c:v>869,8</c:v>
                      </c:pt>
                      <c:pt idx="8698">
                        <c:v>869,9</c:v>
                      </c:pt>
                      <c:pt idx="8699">
                        <c:v>870</c:v>
                      </c:pt>
                      <c:pt idx="8700">
                        <c:v>870,1</c:v>
                      </c:pt>
                      <c:pt idx="8701">
                        <c:v>870,2</c:v>
                      </c:pt>
                      <c:pt idx="8702">
                        <c:v>870,3</c:v>
                      </c:pt>
                      <c:pt idx="8703">
                        <c:v>870,4</c:v>
                      </c:pt>
                      <c:pt idx="8704">
                        <c:v>870,5</c:v>
                      </c:pt>
                      <c:pt idx="8705">
                        <c:v>870,6</c:v>
                      </c:pt>
                      <c:pt idx="8706">
                        <c:v>870,7</c:v>
                      </c:pt>
                      <c:pt idx="8707">
                        <c:v>870,8</c:v>
                      </c:pt>
                      <c:pt idx="8708">
                        <c:v>870,9</c:v>
                      </c:pt>
                      <c:pt idx="8709">
                        <c:v>871</c:v>
                      </c:pt>
                      <c:pt idx="8710">
                        <c:v>871,1</c:v>
                      </c:pt>
                      <c:pt idx="8711">
                        <c:v>871,2</c:v>
                      </c:pt>
                      <c:pt idx="8712">
                        <c:v>871,3</c:v>
                      </c:pt>
                      <c:pt idx="8713">
                        <c:v>871,4</c:v>
                      </c:pt>
                      <c:pt idx="8714">
                        <c:v>871,5</c:v>
                      </c:pt>
                      <c:pt idx="8715">
                        <c:v>871,6</c:v>
                      </c:pt>
                      <c:pt idx="8716">
                        <c:v>871,7</c:v>
                      </c:pt>
                      <c:pt idx="8717">
                        <c:v>871,8</c:v>
                      </c:pt>
                      <c:pt idx="8718">
                        <c:v>871,9</c:v>
                      </c:pt>
                      <c:pt idx="8719">
                        <c:v>872</c:v>
                      </c:pt>
                      <c:pt idx="8720">
                        <c:v>872,1</c:v>
                      </c:pt>
                      <c:pt idx="8721">
                        <c:v>872,2</c:v>
                      </c:pt>
                      <c:pt idx="8722">
                        <c:v>872,3</c:v>
                      </c:pt>
                      <c:pt idx="8723">
                        <c:v>872,4</c:v>
                      </c:pt>
                      <c:pt idx="8724">
                        <c:v>872,5</c:v>
                      </c:pt>
                      <c:pt idx="8725">
                        <c:v>872,6</c:v>
                      </c:pt>
                      <c:pt idx="8726">
                        <c:v>872,7</c:v>
                      </c:pt>
                      <c:pt idx="8727">
                        <c:v>872,8</c:v>
                      </c:pt>
                      <c:pt idx="8728">
                        <c:v>872,9</c:v>
                      </c:pt>
                      <c:pt idx="8729">
                        <c:v>873</c:v>
                      </c:pt>
                      <c:pt idx="8730">
                        <c:v>873,1</c:v>
                      </c:pt>
                      <c:pt idx="8731">
                        <c:v>873,2</c:v>
                      </c:pt>
                      <c:pt idx="8732">
                        <c:v>873,3</c:v>
                      </c:pt>
                      <c:pt idx="8733">
                        <c:v>873,4</c:v>
                      </c:pt>
                      <c:pt idx="8734">
                        <c:v>873,5</c:v>
                      </c:pt>
                      <c:pt idx="8735">
                        <c:v>873,6</c:v>
                      </c:pt>
                      <c:pt idx="8736">
                        <c:v>873,7</c:v>
                      </c:pt>
                      <c:pt idx="8737">
                        <c:v>873,8</c:v>
                      </c:pt>
                      <c:pt idx="8738">
                        <c:v>873,9</c:v>
                      </c:pt>
                      <c:pt idx="8739">
                        <c:v>874</c:v>
                      </c:pt>
                      <c:pt idx="8740">
                        <c:v>874,1</c:v>
                      </c:pt>
                      <c:pt idx="8741">
                        <c:v>874,2</c:v>
                      </c:pt>
                      <c:pt idx="8742">
                        <c:v>874,3</c:v>
                      </c:pt>
                      <c:pt idx="8743">
                        <c:v>874,4</c:v>
                      </c:pt>
                      <c:pt idx="8744">
                        <c:v>874,5</c:v>
                      </c:pt>
                      <c:pt idx="8745">
                        <c:v>874,6</c:v>
                      </c:pt>
                      <c:pt idx="8746">
                        <c:v>874,7</c:v>
                      </c:pt>
                      <c:pt idx="8747">
                        <c:v>874,8</c:v>
                      </c:pt>
                      <c:pt idx="8748">
                        <c:v>874,9</c:v>
                      </c:pt>
                      <c:pt idx="8749">
                        <c:v>875</c:v>
                      </c:pt>
                      <c:pt idx="8750">
                        <c:v>875,1</c:v>
                      </c:pt>
                      <c:pt idx="8751">
                        <c:v>875,2</c:v>
                      </c:pt>
                      <c:pt idx="8752">
                        <c:v>875,3</c:v>
                      </c:pt>
                      <c:pt idx="8753">
                        <c:v>875,4</c:v>
                      </c:pt>
                      <c:pt idx="8754">
                        <c:v>875,5</c:v>
                      </c:pt>
                      <c:pt idx="8755">
                        <c:v>875,6</c:v>
                      </c:pt>
                      <c:pt idx="8756">
                        <c:v>875,7</c:v>
                      </c:pt>
                      <c:pt idx="8757">
                        <c:v>875,8</c:v>
                      </c:pt>
                      <c:pt idx="8758">
                        <c:v>875,9</c:v>
                      </c:pt>
                      <c:pt idx="8759">
                        <c:v>876</c:v>
                      </c:pt>
                      <c:pt idx="8760">
                        <c:v>876,1</c:v>
                      </c:pt>
                      <c:pt idx="8761">
                        <c:v>876,2</c:v>
                      </c:pt>
                      <c:pt idx="8762">
                        <c:v>876,3</c:v>
                      </c:pt>
                      <c:pt idx="8763">
                        <c:v>876,4</c:v>
                      </c:pt>
                      <c:pt idx="8764">
                        <c:v>876,5</c:v>
                      </c:pt>
                      <c:pt idx="8765">
                        <c:v>876,6</c:v>
                      </c:pt>
                      <c:pt idx="8766">
                        <c:v>876,7</c:v>
                      </c:pt>
                      <c:pt idx="8767">
                        <c:v>876,8</c:v>
                      </c:pt>
                      <c:pt idx="8768">
                        <c:v>876,9</c:v>
                      </c:pt>
                      <c:pt idx="8769">
                        <c:v>877</c:v>
                      </c:pt>
                      <c:pt idx="8770">
                        <c:v>877,1</c:v>
                      </c:pt>
                      <c:pt idx="8771">
                        <c:v>877,2</c:v>
                      </c:pt>
                      <c:pt idx="8772">
                        <c:v>877,3</c:v>
                      </c:pt>
                      <c:pt idx="8773">
                        <c:v>877,4</c:v>
                      </c:pt>
                      <c:pt idx="8774">
                        <c:v>877,5</c:v>
                      </c:pt>
                      <c:pt idx="8775">
                        <c:v>877,6</c:v>
                      </c:pt>
                      <c:pt idx="8776">
                        <c:v>877,7</c:v>
                      </c:pt>
                      <c:pt idx="8777">
                        <c:v>877,8</c:v>
                      </c:pt>
                      <c:pt idx="8778">
                        <c:v>877,9</c:v>
                      </c:pt>
                      <c:pt idx="8779">
                        <c:v>878</c:v>
                      </c:pt>
                      <c:pt idx="8780">
                        <c:v>878,1</c:v>
                      </c:pt>
                      <c:pt idx="8781">
                        <c:v>878,2</c:v>
                      </c:pt>
                      <c:pt idx="8782">
                        <c:v>878,3</c:v>
                      </c:pt>
                      <c:pt idx="8783">
                        <c:v>878,4</c:v>
                      </c:pt>
                      <c:pt idx="8784">
                        <c:v>878,5</c:v>
                      </c:pt>
                      <c:pt idx="8785">
                        <c:v>878,6</c:v>
                      </c:pt>
                      <c:pt idx="8786">
                        <c:v>878,7</c:v>
                      </c:pt>
                      <c:pt idx="8787">
                        <c:v>878,8</c:v>
                      </c:pt>
                      <c:pt idx="8788">
                        <c:v>878,9</c:v>
                      </c:pt>
                      <c:pt idx="8789">
                        <c:v>879</c:v>
                      </c:pt>
                      <c:pt idx="8790">
                        <c:v>879,1</c:v>
                      </c:pt>
                      <c:pt idx="8791">
                        <c:v>879,2</c:v>
                      </c:pt>
                      <c:pt idx="8792">
                        <c:v>879,3</c:v>
                      </c:pt>
                      <c:pt idx="8793">
                        <c:v>879,4</c:v>
                      </c:pt>
                      <c:pt idx="8794">
                        <c:v>879,5</c:v>
                      </c:pt>
                      <c:pt idx="8795">
                        <c:v>879,6</c:v>
                      </c:pt>
                      <c:pt idx="8796">
                        <c:v>879,7</c:v>
                      </c:pt>
                      <c:pt idx="8797">
                        <c:v>879,8</c:v>
                      </c:pt>
                      <c:pt idx="8798">
                        <c:v>879,9</c:v>
                      </c:pt>
                      <c:pt idx="8799">
                        <c:v>880</c:v>
                      </c:pt>
                      <c:pt idx="8800">
                        <c:v>880,1</c:v>
                      </c:pt>
                      <c:pt idx="8801">
                        <c:v>880,2</c:v>
                      </c:pt>
                      <c:pt idx="8802">
                        <c:v>880,3</c:v>
                      </c:pt>
                      <c:pt idx="8803">
                        <c:v>880,4</c:v>
                      </c:pt>
                      <c:pt idx="8804">
                        <c:v>880,5</c:v>
                      </c:pt>
                      <c:pt idx="8805">
                        <c:v>880,6</c:v>
                      </c:pt>
                      <c:pt idx="8806">
                        <c:v>880,7</c:v>
                      </c:pt>
                      <c:pt idx="8807">
                        <c:v>880,8</c:v>
                      </c:pt>
                      <c:pt idx="8808">
                        <c:v>880,9</c:v>
                      </c:pt>
                      <c:pt idx="8809">
                        <c:v>881</c:v>
                      </c:pt>
                      <c:pt idx="8810">
                        <c:v>881,1</c:v>
                      </c:pt>
                      <c:pt idx="8811">
                        <c:v>881,2</c:v>
                      </c:pt>
                      <c:pt idx="8812">
                        <c:v>881,3</c:v>
                      </c:pt>
                      <c:pt idx="8813">
                        <c:v>881,4</c:v>
                      </c:pt>
                      <c:pt idx="8814">
                        <c:v>881,5</c:v>
                      </c:pt>
                      <c:pt idx="8815">
                        <c:v>881,6</c:v>
                      </c:pt>
                      <c:pt idx="8816">
                        <c:v>881,7</c:v>
                      </c:pt>
                      <c:pt idx="8817">
                        <c:v>881,8</c:v>
                      </c:pt>
                      <c:pt idx="8818">
                        <c:v>881,9</c:v>
                      </c:pt>
                      <c:pt idx="8819">
                        <c:v>882</c:v>
                      </c:pt>
                      <c:pt idx="8820">
                        <c:v>882,1</c:v>
                      </c:pt>
                      <c:pt idx="8821">
                        <c:v>882,2</c:v>
                      </c:pt>
                      <c:pt idx="8822">
                        <c:v>882,3</c:v>
                      </c:pt>
                      <c:pt idx="8823">
                        <c:v>882,4</c:v>
                      </c:pt>
                      <c:pt idx="8824">
                        <c:v>882,5</c:v>
                      </c:pt>
                      <c:pt idx="8825">
                        <c:v>882,6</c:v>
                      </c:pt>
                      <c:pt idx="8826">
                        <c:v>882,7</c:v>
                      </c:pt>
                      <c:pt idx="8827">
                        <c:v>882,8</c:v>
                      </c:pt>
                      <c:pt idx="8828">
                        <c:v>882,9</c:v>
                      </c:pt>
                      <c:pt idx="8829">
                        <c:v>883</c:v>
                      </c:pt>
                      <c:pt idx="8830">
                        <c:v>883,1</c:v>
                      </c:pt>
                      <c:pt idx="8831">
                        <c:v>883,2</c:v>
                      </c:pt>
                      <c:pt idx="8832">
                        <c:v>883,3</c:v>
                      </c:pt>
                      <c:pt idx="8833">
                        <c:v>883,4</c:v>
                      </c:pt>
                      <c:pt idx="8834">
                        <c:v>883,5</c:v>
                      </c:pt>
                      <c:pt idx="8835">
                        <c:v>883,6</c:v>
                      </c:pt>
                      <c:pt idx="8836">
                        <c:v>883,7</c:v>
                      </c:pt>
                      <c:pt idx="8837">
                        <c:v>883,8</c:v>
                      </c:pt>
                      <c:pt idx="8838">
                        <c:v>883,9</c:v>
                      </c:pt>
                      <c:pt idx="8839">
                        <c:v>884</c:v>
                      </c:pt>
                      <c:pt idx="8840">
                        <c:v>884,1</c:v>
                      </c:pt>
                      <c:pt idx="8841">
                        <c:v>884,2</c:v>
                      </c:pt>
                      <c:pt idx="8842">
                        <c:v>884,3</c:v>
                      </c:pt>
                      <c:pt idx="8843">
                        <c:v>884,4</c:v>
                      </c:pt>
                      <c:pt idx="8844">
                        <c:v>884,5</c:v>
                      </c:pt>
                      <c:pt idx="8845">
                        <c:v>884,6</c:v>
                      </c:pt>
                      <c:pt idx="8846">
                        <c:v>884,7</c:v>
                      </c:pt>
                      <c:pt idx="8847">
                        <c:v>884,8</c:v>
                      </c:pt>
                      <c:pt idx="8848">
                        <c:v>884,9</c:v>
                      </c:pt>
                      <c:pt idx="8849">
                        <c:v>885</c:v>
                      </c:pt>
                      <c:pt idx="8850">
                        <c:v>885,1</c:v>
                      </c:pt>
                      <c:pt idx="8851">
                        <c:v>885,2</c:v>
                      </c:pt>
                      <c:pt idx="8852">
                        <c:v>885,3</c:v>
                      </c:pt>
                      <c:pt idx="8853">
                        <c:v>885,4</c:v>
                      </c:pt>
                      <c:pt idx="8854">
                        <c:v>885,5</c:v>
                      </c:pt>
                      <c:pt idx="8855">
                        <c:v>885,6</c:v>
                      </c:pt>
                      <c:pt idx="8856">
                        <c:v>885,7</c:v>
                      </c:pt>
                      <c:pt idx="8857">
                        <c:v>885,8</c:v>
                      </c:pt>
                      <c:pt idx="8858">
                        <c:v>885,9</c:v>
                      </c:pt>
                      <c:pt idx="8859">
                        <c:v>886</c:v>
                      </c:pt>
                      <c:pt idx="8860">
                        <c:v>886,1</c:v>
                      </c:pt>
                      <c:pt idx="8861">
                        <c:v>886,2</c:v>
                      </c:pt>
                      <c:pt idx="8862">
                        <c:v>886,3</c:v>
                      </c:pt>
                      <c:pt idx="8863">
                        <c:v>886,4</c:v>
                      </c:pt>
                      <c:pt idx="8864">
                        <c:v>886,5</c:v>
                      </c:pt>
                      <c:pt idx="8865">
                        <c:v>886,6</c:v>
                      </c:pt>
                      <c:pt idx="8866">
                        <c:v>886,7</c:v>
                      </c:pt>
                      <c:pt idx="8867">
                        <c:v>886,8</c:v>
                      </c:pt>
                      <c:pt idx="8868">
                        <c:v>886,9</c:v>
                      </c:pt>
                      <c:pt idx="8869">
                        <c:v>887</c:v>
                      </c:pt>
                      <c:pt idx="8870">
                        <c:v>887,1</c:v>
                      </c:pt>
                      <c:pt idx="8871">
                        <c:v>887,2</c:v>
                      </c:pt>
                      <c:pt idx="8872">
                        <c:v>887,3</c:v>
                      </c:pt>
                      <c:pt idx="8873">
                        <c:v>887,4</c:v>
                      </c:pt>
                      <c:pt idx="8874">
                        <c:v>887,5</c:v>
                      </c:pt>
                      <c:pt idx="8875">
                        <c:v>887,6</c:v>
                      </c:pt>
                      <c:pt idx="8876">
                        <c:v>887,7</c:v>
                      </c:pt>
                      <c:pt idx="8877">
                        <c:v>887,8</c:v>
                      </c:pt>
                      <c:pt idx="8878">
                        <c:v>887,9</c:v>
                      </c:pt>
                      <c:pt idx="8879">
                        <c:v>888</c:v>
                      </c:pt>
                      <c:pt idx="8880">
                        <c:v>888,1</c:v>
                      </c:pt>
                      <c:pt idx="8881">
                        <c:v>888,2</c:v>
                      </c:pt>
                      <c:pt idx="8882">
                        <c:v>888,3</c:v>
                      </c:pt>
                      <c:pt idx="8883">
                        <c:v>888,4</c:v>
                      </c:pt>
                      <c:pt idx="8884">
                        <c:v>888,5</c:v>
                      </c:pt>
                      <c:pt idx="8885">
                        <c:v>888,6</c:v>
                      </c:pt>
                      <c:pt idx="8886">
                        <c:v>888,7</c:v>
                      </c:pt>
                      <c:pt idx="8887">
                        <c:v>888,8</c:v>
                      </c:pt>
                      <c:pt idx="8888">
                        <c:v>888,9</c:v>
                      </c:pt>
                      <c:pt idx="8889">
                        <c:v>889</c:v>
                      </c:pt>
                      <c:pt idx="8890">
                        <c:v>889,1</c:v>
                      </c:pt>
                      <c:pt idx="8891">
                        <c:v>889,2</c:v>
                      </c:pt>
                      <c:pt idx="8892">
                        <c:v>889,3</c:v>
                      </c:pt>
                      <c:pt idx="8893">
                        <c:v>889,4</c:v>
                      </c:pt>
                      <c:pt idx="8894">
                        <c:v>889,5</c:v>
                      </c:pt>
                      <c:pt idx="8895">
                        <c:v>889,6</c:v>
                      </c:pt>
                      <c:pt idx="8896">
                        <c:v>889,7</c:v>
                      </c:pt>
                      <c:pt idx="8897">
                        <c:v>889,8</c:v>
                      </c:pt>
                      <c:pt idx="8898">
                        <c:v>889,9</c:v>
                      </c:pt>
                      <c:pt idx="8899">
                        <c:v>890</c:v>
                      </c:pt>
                      <c:pt idx="8900">
                        <c:v>890,1</c:v>
                      </c:pt>
                      <c:pt idx="8901">
                        <c:v>890,2</c:v>
                      </c:pt>
                      <c:pt idx="8902">
                        <c:v>890,3</c:v>
                      </c:pt>
                      <c:pt idx="8903">
                        <c:v>890,4</c:v>
                      </c:pt>
                      <c:pt idx="8904">
                        <c:v>890,5</c:v>
                      </c:pt>
                      <c:pt idx="8905">
                        <c:v>890,6</c:v>
                      </c:pt>
                      <c:pt idx="8906">
                        <c:v>890,7</c:v>
                      </c:pt>
                      <c:pt idx="8907">
                        <c:v>890,8</c:v>
                      </c:pt>
                      <c:pt idx="8908">
                        <c:v>890,9</c:v>
                      </c:pt>
                      <c:pt idx="8909">
                        <c:v>891</c:v>
                      </c:pt>
                      <c:pt idx="8910">
                        <c:v>891,1</c:v>
                      </c:pt>
                      <c:pt idx="8911">
                        <c:v>891,2</c:v>
                      </c:pt>
                      <c:pt idx="8912">
                        <c:v>891,3</c:v>
                      </c:pt>
                      <c:pt idx="8913">
                        <c:v>891,4</c:v>
                      </c:pt>
                      <c:pt idx="8914">
                        <c:v>891,5</c:v>
                      </c:pt>
                      <c:pt idx="8915">
                        <c:v>891,6</c:v>
                      </c:pt>
                      <c:pt idx="8916">
                        <c:v>891,7</c:v>
                      </c:pt>
                      <c:pt idx="8917">
                        <c:v>891,8</c:v>
                      </c:pt>
                      <c:pt idx="8918">
                        <c:v>891,9</c:v>
                      </c:pt>
                      <c:pt idx="8919">
                        <c:v>892</c:v>
                      </c:pt>
                      <c:pt idx="8920">
                        <c:v>892,1</c:v>
                      </c:pt>
                      <c:pt idx="8921">
                        <c:v>892,2</c:v>
                      </c:pt>
                      <c:pt idx="8922">
                        <c:v>892,3</c:v>
                      </c:pt>
                      <c:pt idx="8923">
                        <c:v>892,4</c:v>
                      </c:pt>
                      <c:pt idx="8924">
                        <c:v>892,5</c:v>
                      </c:pt>
                      <c:pt idx="8925">
                        <c:v>892,6</c:v>
                      </c:pt>
                      <c:pt idx="8926">
                        <c:v>892,7</c:v>
                      </c:pt>
                      <c:pt idx="8927">
                        <c:v>892,8</c:v>
                      </c:pt>
                      <c:pt idx="8928">
                        <c:v>892,9</c:v>
                      </c:pt>
                      <c:pt idx="8929">
                        <c:v>893</c:v>
                      </c:pt>
                      <c:pt idx="8930">
                        <c:v>893,1</c:v>
                      </c:pt>
                      <c:pt idx="8931">
                        <c:v>893,2</c:v>
                      </c:pt>
                      <c:pt idx="8932">
                        <c:v>893,3</c:v>
                      </c:pt>
                      <c:pt idx="8933">
                        <c:v>893,4</c:v>
                      </c:pt>
                      <c:pt idx="8934">
                        <c:v>893,5</c:v>
                      </c:pt>
                      <c:pt idx="8935">
                        <c:v>893,6</c:v>
                      </c:pt>
                      <c:pt idx="8936">
                        <c:v>893,7</c:v>
                      </c:pt>
                      <c:pt idx="8937">
                        <c:v>893,8</c:v>
                      </c:pt>
                      <c:pt idx="8938">
                        <c:v>893,9</c:v>
                      </c:pt>
                      <c:pt idx="8939">
                        <c:v>894</c:v>
                      </c:pt>
                      <c:pt idx="8940">
                        <c:v>894,1</c:v>
                      </c:pt>
                      <c:pt idx="8941">
                        <c:v>894,2</c:v>
                      </c:pt>
                      <c:pt idx="8942">
                        <c:v>894,3</c:v>
                      </c:pt>
                      <c:pt idx="8943">
                        <c:v>894,4</c:v>
                      </c:pt>
                      <c:pt idx="8944">
                        <c:v>894,5</c:v>
                      </c:pt>
                      <c:pt idx="8945">
                        <c:v>894,6</c:v>
                      </c:pt>
                      <c:pt idx="8946">
                        <c:v>894,7</c:v>
                      </c:pt>
                      <c:pt idx="8947">
                        <c:v>894,8</c:v>
                      </c:pt>
                      <c:pt idx="8948">
                        <c:v>894,9</c:v>
                      </c:pt>
                      <c:pt idx="8949">
                        <c:v>895</c:v>
                      </c:pt>
                      <c:pt idx="8950">
                        <c:v>895,1</c:v>
                      </c:pt>
                      <c:pt idx="8951">
                        <c:v>895,2</c:v>
                      </c:pt>
                      <c:pt idx="8952">
                        <c:v>895,3</c:v>
                      </c:pt>
                      <c:pt idx="8953">
                        <c:v>895,4</c:v>
                      </c:pt>
                      <c:pt idx="8954">
                        <c:v>895,5</c:v>
                      </c:pt>
                      <c:pt idx="8955">
                        <c:v>895,6</c:v>
                      </c:pt>
                      <c:pt idx="8956">
                        <c:v>895,7</c:v>
                      </c:pt>
                      <c:pt idx="8957">
                        <c:v>895,8</c:v>
                      </c:pt>
                      <c:pt idx="8958">
                        <c:v>895,9</c:v>
                      </c:pt>
                      <c:pt idx="8959">
                        <c:v>896</c:v>
                      </c:pt>
                      <c:pt idx="8960">
                        <c:v>896,1</c:v>
                      </c:pt>
                      <c:pt idx="8961">
                        <c:v>896,2</c:v>
                      </c:pt>
                      <c:pt idx="8962">
                        <c:v>896,3</c:v>
                      </c:pt>
                      <c:pt idx="8963">
                        <c:v>896,4</c:v>
                      </c:pt>
                      <c:pt idx="8964">
                        <c:v>896,5</c:v>
                      </c:pt>
                      <c:pt idx="8965">
                        <c:v>896,6</c:v>
                      </c:pt>
                      <c:pt idx="8966">
                        <c:v>896,7</c:v>
                      </c:pt>
                      <c:pt idx="8967">
                        <c:v>896,8</c:v>
                      </c:pt>
                      <c:pt idx="8968">
                        <c:v>896,9</c:v>
                      </c:pt>
                      <c:pt idx="8969">
                        <c:v>897</c:v>
                      </c:pt>
                      <c:pt idx="8970">
                        <c:v>897,1</c:v>
                      </c:pt>
                      <c:pt idx="8971">
                        <c:v>897,2</c:v>
                      </c:pt>
                      <c:pt idx="8972">
                        <c:v>897,3</c:v>
                      </c:pt>
                      <c:pt idx="8973">
                        <c:v>897,4</c:v>
                      </c:pt>
                      <c:pt idx="8974">
                        <c:v>897,5</c:v>
                      </c:pt>
                      <c:pt idx="8975">
                        <c:v>897,6</c:v>
                      </c:pt>
                      <c:pt idx="8976">
                        <c:v>897,7</c:v>
                      </c:pt>
                      <c:pt idx="8977">
                        <c:v>897,8</c:v>
                      </c:pt>
                      <c:pt idx="8978">
                        <c:v>897,9</c:v>
                      </c:pt>
                      <c:pt idx="8979">
                        <c:v>898</c:v>
                      </c:pt>
                      <c:pt idx="8980">
                        <c:v>898,1</c:v>
                      </c:pt>
                      <c:pt idx="8981">
                        <c:v>898,2</c:v>
                      </c:pt>
                      <c:pt idx="8982">
                        <c:v>898,3</c:v>
                      </c:pt>
                      <c:pt idx="8983">
                        <c:v>898,4</c:v>
                      </c:pt>
                      <c:pt idx="8984">
                        <c:v>898,5</c:v>
                      </c:pt>
                      <c:pt idx="8985">
                        <c:v>898,6</c:v>
                      </c:pt>
                      <c:pt idx="8986">
                        <c:v>898,7</c:v>
                      </c:pt>
                      <c:pt idx="8987">
                        <c:v>898,8</c:v>
                      </c:pt>
                      <c:pt idx="8988">
                        <c:v>898,9</c:v>
                      </c:pt>
                      <c:pt idx="8989">
                        <c:v>899</c:v>
                      </c:pt>
                      <c:pt idx="8990">
                        <c:v>899,1</c:v>
                      </c:pt>
                      <c:pt idx="8991">
                        <c:v>899,2</c:v>
                      </c:pt>
                      <c:pt idx="8992">
                        <c:v>899,3</c:v>
                      </c:pt>
                      <c:pt idx="8993">
                        <c:v>899,4</c:v>
                      </c:pt>
                      <c:pt idx="8994">
                        <c:v>899,5</c:v>
                      </c:pt>
                      <c:pt idx="8995">
                        <c:v>899,6</c:v>
                      </c:pt>
                      <c:pt idx="8996">
                        <c:v>899,7</c:v>
                      </c:pt>
                      <c:pt idx="8997">
                        <c:v>899,8</c:v>
                      </c:pt>
                      <c:pt idx="8998">
                        <c:v>899,9</c:v>
                      </c:pt>
                      <c:pt idx="8999">
                        <c:v>900</c:v>
                      </c:pt>
                      <c:pt idx="9000">
                        <c:v>900,1</c:v>
                      </c:pt>
                      <c:pt idx="9001">
                        <c:v>900,2</c:v>
                      </c:pt>
                      <c:pt idx="9002">
                        <c:v>900,3</c:v>
                      </c:pt>
                      <c:pt idx="9003">
                        <c:v>900,4</c:v>
                      </c:pt>
                      <c:pt idx="9004">
                        <c:v>900,5</c:v>
                      </c:pt>
                      <c:pt idx="9005">
                        <c:v>900,6</c:v>
                      </c:pt>
                      <c:pt idx="9006">
                        <c:v>900,7</c:v>
                      </c:pt>
                      <c:pt idx="9007">
                        <c:v>900,8</c:v>
                      </c:pt>
                      <c:pt idx="9008">
                        <c:v>900,9</c:v>
                      </c:pt>
                      <c:pt idx="9009">
                        <c:v>901</c:v>
                      </c:pt>
                      <c:pt idx="9010">
                        <c:v>901,1</c:v>
                      </c:pt>
                      <c:pt idx="9011">
                        <c:v>901,2</c:v>
                      </c:pt>
                      <c:pt idx="9012">
                        <c:v>901,3</c:v>
                      </c:pt>
                      <c:pt idx="9013">
                        <c:v>901,4</c:v>
                      </c:pt>
                      <c:pt idx="9014">
                        <c:v>901,5</c:v>
                      </c:pt>
                      <c:pt idx="9015">
                        <c:v>901,6</c:v>
                      </c:pt>
                      <c:pt idx="9016">
                        <c:v>901,7</c:v>
                      </c:pt>
                      <c:pt idx="9017">
                        <c:v>901,8</c:v>
                      </c:pt>
                      <c:pt idx="9018">
                        <c:v>901,9</c:v>
                      </c:pt>
                      <c:pt idx="9019">
                        <c:v>902</c:v>
                      </c:pt>
                      <c:pt idx="9020">
                        <c:v>902,1</c:v>
                      </c:pt>
                      <c:pt idx="9021">
                        <c:v>902,2</c:v>
                      </c:pt>
                      <c:pt idx="9022">
                        <c:v>902,3</c:v>
                      </c:pt>
                      <c:pt idx="9023">
                        <c:v>902,4</c:v>
                      </c:pt>
                      <c:pt idx="9024">
                        <c:v>902,5</c:v>
                      </c:pt>
                      <c:pt idx="9025">
                        <c:v>902,6</c:v>
                      </c:pt>
                      <c:pt idx="9026">
                        <c:v>902,7</c:v>
                      </c:pt>
                      <c:pt idx="9027">
                        <c:v>902,8</c:v>
                      </c:pt>
                      <c:pt idx="9028">
                        <c:v>902,9</c:v>
                      </c:pt>
                      <c:pt idx="9029">
                        <c:v>903</c:v>
                      </c:pt>
                      <c:pt idx="9030">
                        <c:v>903,1</c:v>
                      </c:pt>
                      <c:pt idx="9031">
                        <c:v>903,2</c:v>
                      </c:pt>
                      <c:pt idx="9032">
                        <c:v>903,3</c:v>
                      </c:pt>
                      <c:pt idx="9033">
                        <c:v>903,4</c:v>
                      </c:pt>
                      <c:pt idx="9034">
                        <c:v>903,5</c:v>
                      </c:pt>
                      <c:pt idx="9035">
                        <c:v>903,6</c:v>
                      </c:pt>
                      <c:pt idx="9036">
                        <c:v>903,7</c:v>
                      </c:pt>
                      <c:pt idx="9037">
                        <c:v>903,8</c:v>
                      </c:pt>
                      <c:pt idx="9038">
                        <c:v>903,9</c:v>
                      </c:pt>
                      <c:pt idx="9039">
                        <c:v>904</c:v>
                      </c:pt>
                      <c:pt idx="9040">
                        <c:v>904,1</c:v>
                      </c:pt>
                      <c:pt idx="9041">
                        <c:v>904,2</c:v>
                      </c:pt>
                      <c:pt idx="9042">
                        <c:v>904,3</c:v>
                      </c:pt>
                      <c:pt idx="9043">
                        <c:v>904,4</c:v>
                      </c:pt>
                      <c:pt idx="9044">
                        <c:v>904,5</c:v>
                      </c:pt>
                      <c:pt idx="9045">
                        <c:v>904,6</c:v>
                      </c:pt>
                      <c:pt idx="9046">
                        <c:v>904,7</c:v>
                      </c:pt>
                      <c:pt idx="9047">
                        <c:v>904,8</c:v>
                      </c:pt>
                      <c:pt idx="9048">
                        <c:v>904,9</c:v>
                      </c:pt>
                      <c:pt idx="9049">
                        <c:v>905</c:v>
                      </c:pt>
                      <c:pt idx="9050">
                        <c:v>905,1</c:v>
                      </c:pt>
                      <c:pt idx="9051">
                        <c:v>905,2</c:v>
                      </c:pt>
                      <c:pt idx="9052">
                        <c:v>905,3</c:v>
                      </c:pt>
                      <c:pt idx="9053">
                        <c:v>905,4</c:v>
                      </c:pt>
                      <c:pt idx="9054">
                        <c:v>905,5</c:v>
                      </c:pt>
                      <c:pt idx="9055">
                        <c:v>905,6</c:v>
                      </c:pt>
                      <c:pt idx="9056">
                        <c:v>905,7</c:v>
                      </c:pt>
                      <c:pt idx="9057">
                        <c:v>905,8</c:v>
                      </c:pt>
                      <c:pt idx="9058">
                        <c:v>905,9</c:v>
                      </c:pt>
                      <c:pt idx="9059">
                        <c:v>906</c:v>
                      </c:pt>
                      <c:pt idx="9060">
                        <c:v>906,1</c:v>
                      </c:pt>
                      <c:pt idx="9061">
                        <c:v>906,2</c:v>
                      </c:pt>
                      <c:pt idx="9062">
                        <c:v>906,3</c:v>
                      </c:pt>
                      <c:pt idx="9063">
                        <c:v>906,4</c:v>
                      </c:pt>
                      <c:pt idx="9064">
                        <c:v>906,5</c:v>
                      </c:pt>
                      <c:pt idx="9065">
                        <c:v>906,6</c:v>
                      </c:pt>
                      <c:pt idx="9066">
                        <c:v>906,7</c:v>
                      </c:pt>
                      <c:pt idx="9067">
                        <c:v>906,8</c:v>
                      </c:pt>
                      <c:pt idx="9068">
                        <c:v>906,9</c:v>
                      </c:pt>
                      <c:pt idx="9069">
                        <c:v>907</c:v>
                      </c:pt>
                      <c:pt idx="9070">
                        <c:v>907,1</c:v>
                      </c:pt>
                      <c:pt idx="9071">
                        <c:v>907,2</c:v>
                      </c:pt>
                      <c:pt idx="9072">
                        <c:v>907,3</c:v>
                      </c:pt>
                      <c:pt idx="9073">
                        <c:v>907,4</c:v>
                      </c:pt>
                      <c:pt idx="9074">
                        <c:v>907,5</c:v>
                      </c:pt>
                      <c:pt idx="9075">
                        <c:v>907,6</c:v>
                      </c:pt>
                      <c:pt idx="9076">
                        <c:v>907,7</c:v>
                      </c:pt>
                      <c:pt idx="9077">
                        <c:v>907,8</c:v>
                      </c:pt>
                      <c:pt idx="9078">
                        <c:v>907,9</c:v>
                      </c:pt>
                      <c:pt idx="9079">
                        <c:v>908</c:v>
                      </c:pt>
                      <c:pt idx="9080">
                        <c:v>908,1</c:v>
                      </c:pt>
                      <c:pt idx="9081">
                        <c:v>908,2</c:v>
                      </c:pt>
                      <c:pt idx="9082">
                        <c:v>908,3</c:v>
                      </c:pt>
                      <c:pt idx="9083">
                        <c:v>908,4</c:v>
                      </c:pt>
                      <c:pt idx="9084">
                        <c:v>908,5</c:v>
                      </c:pt>
                      <c:pt idx="9085">
                        <c:v>908,6</c:v>
                      </c:pt>
                      <c:pt idx="9086">
                        <c:v>908,7</c:v>
                      </c:pt>
                      <c:pt idx="9087">
                        <c:v>908,8</c:v>
                      </c:pt>
                      <c:pt idx="9088">
                        <c:v>908,9</c:v>
                      </c:pt>
                      <c:pt idx="9089">
                        <c:v>909</c:v>
                      </c:pt>
                      <c:pt idx="9090">
                        <c:v>909,1</c:v>
                      </c:pt>
                      <c:pt idx="9091">
                        <c:v>909,2</c:v>
                      </c:pt>
                      <c:pt idx="9092">
                        <c:v>909,3</c:v>
                      </c:pt>
                      <c:pt idx="9093">
                        <c:v>909,4</c:v>
                      </c:pt>
                      <c:pt idx="9094">
                        <c:v>909,5</c:v>
                      </c:pt>
                      <c:pt idx="9095">
                        <c:v>909,6</c:v>
                      </c:pt>
                      <c:pt idx="9096">
                        <c:v>909,7</c:v>
                      </c:pt>
                      <c:pt idx="9097">
                        <c:v>909,8</c:v>
                      </c:pt>
                      <c:pt idx="9098">
                        <c:v>909,9</c:v>
                      </c:pt>
                      <c:pt idx="9099">
                        <c:v>910</c:v>
                      </c:pt>
                      <c:pt idx="9100">
                        <c:v>910,1</c:v>
                      </c:pt>
                      <c:pt idx="9101">
                        <c:v>910,2</c:v>
                      </c:pt>
                      <c:pt idx="9102">
                        <c:v>910,3</c:v>
                      </c:pt>
                      <c:pt idx="9103">
                        <c:v>910,4</c:v>
                      </c:pt>
                      <c:pt idx="9104">
                        <c:v>910,5</c:v>
                      </c:pt>
                      <c:pt idx="9105">
                        <c:v>910,6</c:v>
                      </c:pt>
                      <c:pt idx="9106">
                        <c:v>910,7</c:v>
                      </c:pt>
                      <c:pt idx="9107">
                        <c:v>910,8</c:v>
                      </c:pt>
                      <c:pt idx="9108">
                        <c:v>910,9</c:v>
                      </c:pt>
                      <c:pt idx="9109">
                        <c:v>911</c:v>
                      </c:pt>
                      <c:pt idx="9110">
                        <c:v>911,1</c:v>
                      </c:pt>
                      <c:pt idx="9111">
                        <c:v>911,2</c:v>
                      </c:pt>
                      <c:pt idx="9112">
                        <c:v>911,3</c:v>
                      </c:pt>
                      <c:pt idx="9113">
                        <c:v>911,4</c:v>
                      </c:pt>
                      <c:pt idx="9114">
                        <c:v>911,5</c:v>
                      </c:pt>
                      <c:pt idx="9115">
                        <c:v>911,6</c:v>
                      </c:pt>
                      <c:pt idx="9116">
                        <c:v>911,7</c:v>
                      </c:pt>
                      <c:pt idx="9117">
                        <c:v>911,8</c:v>
                      </c:pt>
                      <c:pt idx="9118">
                        <c:v>911,9</c:v>
                      </c:pt>
                      <c:pt idx="9119">
                        <c:v>912</c:v>
                      </c:pt>
                      <c:pt idx="9120">
                        <c:v>912,1</c:v>
                      </c:pt>
                      <c:pt idx="9121">
                        <c:v>912,2</c:v>
                      </c:pt>
                      <c:pt idx="9122">
                        <c:v>912,3</c:v>
                      </c:pt>
                      <c:pt idx="9123">
                        <c:v>912,4</c:v>
                      </c:pt>
                      <c:pt idx="9124">
                        <c:v>912,5</c:v>
                      </c:pt>
                      <c:pt idx="9125">
                        <c:v>912,6</c:v>
                      </c:pt>
                      <c:pt idx="9126">
                        <c:v>912,7</c:v>
                      </c:pt>
                      <c:pt idx="9127">
                        <c:v>912,8</c:v>
                      </c:pt>
                      <c:pt idx="9128">
                        <c:v>912,9</c:v>
                      </c:pt>
                      <c:pt idx="9129">
                        <c:v>913</c:v>
                      </c:pt>
                      <c:pt idx="9130">
                        <c:v>913,1</c:v>
                      </c:pt>
                      <c:pt idx="9131">
                        <c:v>913,2</c:v>
                      </c:pt>
                      <c:pt idx="9132">
                        <c:v>913,3</c:v>
                      </c:pt>
                      <c:pt idx="9133">
                        <c:v>913,4</c:v>
                      </c:pt>
                      <c:pt idx="9134">
                        <c:v>913,5</c:v>
                      </c:pt>
                      <c:pt idx="9135">
                        <c:v>913,6</c:v>
                      </c:pt>
                      <c:pt idx="9136">
                        <c:v>913,7</c:v>
                      </c:pt>
                      <c:pt idx="9137">
                        <c:v>913,8</c:v>
                      </c:pt>
                      <c:pt idx="9138">
                        <c:v>913,9</c:v>
                      </c:pt>
                      <c:pt idx="9139">
                        <c:v>914</c:v>
                      </c:pt>
                      <c:pt idx="9140">
                        <c:v>914,1</c:v>
                      </c:pt>
                      <c:pt idx="9141">
                        <c:v>914,2</c:v>
                      </c:pt>
                      <c:pt idx="9142">
                        <c:v>914,3</c:v>
                      </c:pt>
                      <c:pt idx="9143">
                        <c:v>914,4</c:v>
                      </c:pt>
                      <c:pt idx="9144">
                        <c:v>914,5</c:v>
                      </c:pt>
                      <c:pt idx="9145">
                        <c:v>914,6</c:v>
                      </c:pt>
                      <c:pt idx="9146">
                        <c:v>914,7</c:v>
                      </c:pt>
                      <c:pt idx="9147">
                        <c:v>914,8</c:v>
                      </c:pt>
                      <c:pt idx="9148">
                        <c:v>914,9</c:v>
                      </c:pt>
                      <c:pt idx="9149">
                        <c:v>915</c:v>
                      </c:pt>
                      <c:pt idx="9150">
                        <c:v>915,1</c:v>
                      </c:pt>
                      <c:pt idx="9151">
                        <c:v>915,2</c:v>
                      </c:pt>
                      <c:pt idx="9152">
                        <c:v>915,3</c:v>
                      </c:pt>
                      <c:pt idx="9153">
                        <c:v>915,4</c:v>
                      </c:pt>
                      <c:pt idx="9154">
                        <c:v>915,5</c:v>
                      </c:pt>
                      <c:pt idx="9155">
                        <c:v>915,6</c:v>
                      </c:pt>
                      <c:pt idx="9156">
                        <c:v>915,7</c:v>
                      </c:pt>
                      <c:pt idx="9157">
                        <c:v>915,8</c:v>
                      </c:pt>
                      <c:pt idx="9158">
                        <c:v>915,9</c:v>
                      </c:pt>
                      <c:pt idx="9159">
                        <c:v>916</c:v>
                      </c:pt>
                      <c:pt idx="9160">
                        <c:v>916,1</c:v>
                      </c:pt>
                      <c:pt idx="9161">
                        <c:v>916,2</c:v>
                      </c:pt>
                      <c:pt idx="9162">
                        <c:v>916,3</c:v>
                      </c:pt>
                      <c:pt idx="9163">
                        <c:v>916,4</c:v>
                      </c:pt>
                      <c:pt idx="9164">
                        <c:v>916,5</c:v>
                      </c:pt>
                      <c:pt idx="9165">
                        <c:v>916,6</c:v>
                      </c:pt>
                      <c:pt idx="9166">
                        <c:v>916,7</c:v>
                      </c:pt>
                      <c:pt idx="9167">
                        <c:v>916,8</c:v>
                      </c:pt>
                      <c:pt idx="9168">
                        <c:v>916,9</c:v>
                      </c:pt>
                      <c:pt idx="9169">
                        <c:v>917</c:v>
                      </c:pt>
                      <c:pt idx="9170">
                        <c:v>917,1</c:v>
                      </c:pt>
                      <c:pt idx="9171">
                        <c:v>917,2</c:v>
                      </c:pt>
                      <c:pt idx="9172">
                        <c:v>917,3</c:v>
                      </c:pt>
                      <c:pt idx="9173">
                        <c:v>917,4</c:v>
                      </c:pt>
                      <c:pt idx="9174">
                        <c:v>917,5</c:v>
                      </c:pt>
                      <c:pt idx="9175">
                        <c:v>917,6</c:v>
                      </c:pt>
                      <c:pt idx="9176">
                        <c:v>917,7</c:v>
                      </c:pt>
                      <c:pt idx="9177">
                        <c:v>917,8</c:v>
                      </c:pt>
                      <c:pt idx="9178">
                        <c:v>917,9</c:v>
                      </c:pt>
                      <c:pt idx="9179">
                        <c:v>918</c:v>
                      </c:pt>
                      <c:pt idx="9180">
                        <c:v>918,1</c:v>
                      </c:pt>
                      <c:pt idx="9181">
                        <c:v>918,2</c:v>
                      </c:pt>
                      <c:pt idx="9182">
                        <c:v>918,3</c:v>
                      </c:pt>
                      <c:pt idx="9183">
                        <c:v>918,4</c:v>
                      </c:pt>
                      <c:pt idx="9184">
                        <c:v>918,5</c:v>
                      </c:pt>
                      <c:pt idx="9185">
                        <c:v>918,6</c:v>
                      </c:pt>
                      <c:pt idx="9186">
                        <c:v>918,7</c:v>
                      </c:pt>
                      <c:pt idx="9187">
                        <c:v>918,8</c:v>
                      </c:pt>
                      <c:pt idx="9188">
                        <c:v>918,9</c:v>
                      </c:pt>
                      <c:pt idx="9189">
                        <c:v>919</c:v>
                      </c:pt>
                      <c:pt idx="9190">
                        <c:v>919,1</c:v>
                      </c:pt>
                      <c:pt idx="9191">
                        <c:v>919,2</c:v>
                      </c:pt>
                      <c:pt idx="9192">
                        <c:v>919,3</c:v>
                      </c:pt>
                      <c:pt idx="9193">
                        <c:v>919,4</c:v>
                      </c:pt>
                      <c:pt idx="9194">
                        <c:v>919,5</c:v>
                      </c:pt>
                      <c:pt idx="9195">
                        <c:v>919,6</c:v>
                      </c:pt>
                      <c:pt idx="9196">
                        <c:v>919,7</c:v>
                      </c:pt>
                      <c:pt idx="9197">
                        <c:v>919,8</c:v>
                      </c:pt>
                      <c:pt idx="9198">
                        <c:v>919,9</c:v>
                      </c:pt>
                      <c:pt idx="9199">
                        <c:v>920</c:v>
                      </c:pt>
                      <c:pt idx="9200">
                        <c:v>920,1</c:v>
                      </c:pt>
                      <c:pt idx="9201">
                        <c:v>920,2</c:v>
                      </c:pt>
                      <c:pt idx="9202">
                        <c:v>920,3</c:v>
                      </c:pt>
                      <c:pt idx="9203">
                        <c:v>920,4</c:v>
                      </c:pt>
                      <c:pt idx="9204">
                        <c:v>920,5</c:v>
                      </c:pt>
                      <c:pt idx="9205">
                        <c:v>920,6</c:v>
                      </c:pt>
                      <c:pt idx="9206">
                        <c:v>920,7</c:v>
                      </c:pt>
                      <c:pt idx="9207">
                        <c:v>920,8</c:v>
                      </c:pt>
                      <c:pt idx="9208">
                        <c:v>920,9</c:v>
                      </c:pt>
                      <c:pt idx="9209">
                        <c:v>921</c:v>
                      </c:pt>
                      <c:pt idx="9210">
                        <c:v>921,1</c:v>
                      </c:pt>
                      <c:pt idx="9211">
                        <c:v>921,2</c:v>
                      </c:pt>
                      <c:pt idx="9212">
                        <c:v>921,3</c:v>
                      </c:pt>
                      <c:pt idx="9213">
                        <c:v>921,4</c:v>
                      </c:pt>
                      <c:pt idx="9214">
                        <c:v>921,5</c:v>
                      </c:pt>
                      <c:pt idx="9215">
                        <c:v>921,6</c:v>
                      </c:pt>
                      <c:pt idx="9216">
                        <c:v>921,7</c:v>
                      </c:pt>
                      <c:pt idx="9217">
                        <c:v>921,8</c:v>
                      </c:pt>
                      <c:pt idx="9218">
                        <c:v>921,9</c:v>
                      </c:pt>
                      <c:pt idx="9219">
                        <c:v>922</c:v>
                      </c:pt>
                      <c:pt idx="9220">
                        <c:v>922,1</c:v>
                      </c:pt>
                      <c:pt idx="9221">
                        <c:v>922,2</c:v>
                      </c:pt>
                      <c:pt idx="9222">
                        <c:v>922,3</c:v>
                      </c:pt>
                      <c:pt idx="9223">
                        <c:v>922,4</c:v>
                      </c:pt>
                      <c:pt idx="9224">
                        <c:v>922,5</c:v>
                      </c:pt>
                      <c:pt idx="9225">
                        <c:v>922,6</c:v>
                      </c:pt>
                      <c:pt idx="9226">
                        <c:v>922,7</c:v>
                      </c:pt>
                      <c:pt idx="9227">
                        <c:v>922,8</c:v>
                      </c:pt>
                      <c:pt idx="9228">
                        <c:v>922,9</c:v>
                      </c:pt>
                      <c:pt idx="9229">
                        <c:v>923</c:v>
                      </c:pt>
                      <c:pt idx="9230">
                        <c:v>923,1</c:v>
                      </c:pt>
                      <c:pt idx="9231">
                        <c:v>923,2</c:v>
                      </c:pt>
                      <c:pt idx="9232">
                        <c:v>923,3</c:v>
                      </c:pt>
                      <c:pt idx="9233">
                        <c:v>923,4</c:v>
                      </c:pt>
                      <c:pt idx="9234">
                        <c:v>923,5</c:v>
                      </c:pt>
                      <c:pt idx="9235">
                        <c:v>923,6</c:v>
                      </c:pt>
                      <c:pt idx="9236">
                        <c:v>923,7</c:v>
                      </c:pt>
                      <c:pt idx="9237">
                        <c:v>923,8</c:v>
                      </c:pt>
                      <c:pt idx="9238">
                        <c:v>923,9</c:v>
                      </c:pt>
                      <c:pt idx="9239">
                        <c:v>924</c:v>
                      </c:pt>
                      <c:pt idx="9240">
                        <c:v>924,1</c:v>
                      </c:pt>
                      <c:pt idx="9241">
                        <c:v>924,2</c:v>
                      </c:pt>
                      <c:pt idx="9242">
                        <c:v>924,3</c:v>
                      </c:pt>
                      <c:pt idx="9243">
                        <c:v>924,4</c:v>
                      </c:pt>
                      <c:pt idx="9244">
                        <c:v>924,5</c:v>
                      </c:pt>
                      <c:pt idx="9245">
                        <c:v>924,6</c:v>
                      </c:pt>
                      <c:pt idx="9246">
                        <c:v>924,7</c:v>
                      </c:pt>
                      <c:pt idx="9247">
                        <c:v>924,8</c:v>
                      </c:pt>
                      <c:pt idx="9248">
                        <c:v>924,9</c:v>
                      </c:pt>
                      <c:pt idx="9249">
                        <c:v>925</c:v>
                      </c:pt>
                      <c:pt idx="9250">
                        <c:v>925,1</c:v>
                      </c:pt>
                      <c:pt idx="9251">
                        <c:v>925,2</c:v>
                      </c:pt>
                      <c:pt idx="9252">
                        <c:v>925,3</c:v>
                      </c:pt>
                      <c:pt idx="9253">
                        <c:v>925,4</c:v>
                      </c:pt>
                      <c:pt idx="9254">
                        <c:v>925,5</c:v>
                      </c:pt>
                      <c:pt idx="9255">
                        <c:v>925,6</c:v>
                      </c:pt>
                      <c:pt idx="9256">
                        <c:v>925,7</c:v>
                      </c:pt>
                      <c:pt idx="9257">
                        <c:v>925,8</c:v>
                      </c:pt>
                      <c:pt idx="9258">
                        <c:v>925,9</c:v>
                      </c:pt>
                      <c:pt idx="9259">
                        <c:v>926</c:v>
                      </c:pt>
                      <c:pt idx="9260">
                        <c:v>926,1</c:v>
                      </c:pt>
                      <c:pt idx="9261">
                        <c:v>926,2</c:v>
                      </c:pt>
                      <c:pt idx="9262">
                        <c:v>926,3</c:v>
                      </c:pt>
                      <c:pt idx="9263">
                        <c:v>926,4</c:v>
                      </c:pt>
                      <c:pt idx="9264">
                        <c:v>926,5</c:v>
                      </c:pt>
                      <c:pt idx="9265">
                        <c:v>926,6</c:v>
                      </c:pt>
                      <c:pt idx="9266">
                        <c:v>926,7</c:v>
                      </c:pt>
                      <c:pt idx="9267">
                        <c:v>926,8</c:v>
                      </c:pt>
                      <c:pt idx="9268">
                        <c:v>926,9</c:v>
                      </c:pt>
                      <c:pt idx="9269">
                        <c:v>927</c:v>
                      </c:pt>
                      <c:pt idx="9270">
                        <c:v>927,1</c:v>
                      </c:pt>
                      <c:pt idx="9271">
                        <c:v>927,2</c:v>
                      </c:pt>
                      <c:pt idx="9272">
                        <c:v>927,3</c:v>
                      </c:pt>
                      <c:pt idx="9273">
                        <c:v>927,4</c:v>
                      </c:pt>
                      <c:pt idx="9274">
                        <c:v>927,5</c:v>
                      </c:pt>
                      <c:pt idx="9275">
                        <c:v>927,6</c:v>
                      </c:pt>
                      <c:pt idx="9276">
                        <c:v>927,7</c:v>
                      </c:pt>
                      <c:pt idx="9277">
                        <c:v>927,8</c:v>
                      </c:pt>
                      <c:pt idx="9278">
                        <c:v>927,9</c:v>
                      </c:pt>
                      <c:pt idx="9279">
                        <c:v>928</c:v>
                      </c:pt>
                      <c:pt idx="9280">
                        <c:v>928,1</c:v>
                      </c:pt>
                      <c:pt idx="9281">
                        <c:v>928,2</c:v>
                      </c:pt>
                      <c:pt idx="9282">
                        <c:v>928,3</c:v>
                      </c:pt>
                      <c:pt idx="9283">
                        <c:v>928,4</c:v>
                      </c:pt>
                      <c:pt idx="9284">
                        <c:v>928,5</c:v>
                      </c:pt>
                      <c:pt idx="9285">
                        <c:v>928,6</c:v>
                      </c:pt>
                      <c:pt idx="9286">
                        <c:v>928,7</c:v>
                      </c:pt>
                      <c:pt idx="9287">
                        <c:v>928,8</c:v>
                      </c:pt>
                      <c:pt idx="9288">
                        <c:v>928,9</c:v>
                      </c:pt>
                      <c:pt idx="9289">
                        <c:v>929</c:v>
                      </c:pt>
                      <c:pt idx="9290">
                        <c:v>929,1</c:v>
                      </c:pt>
                      <c:pt idx="9291">
                        <c:v>929,2</c:v>
                      </c:pt>
                      <c:pt idx="9292">
                        <c:v>929,3</c:v>
                      </c:pt>
                      <c:pt idx="9293">
                        <c:v>929,4</c:v>
                      </c:pt>
                      <c:pt idx="9294">
                        <c:v>929,5</c:v>
                      </c:pt>
                      <c:pt idx="9295">
                        <c:v>929,6</c:v>
                      </c:pt>
                      <c:pt idx="9296">
                        <c:v>929,7</c:v>
                      </c:pt>
                      <c:pt idx="9297">
                        <c:v>929,8</c:v>
                      </c:pt>
                      <c:pt idx="9298">
                        <c:v>929,9</c:v>
                      </c:pt>
                      <c:pt idx="9299">
                        <c:v>930</c:v>
                      </c:pt>
                      <c:pt idx="9300">
                        <c:v>930,1</c:v>
                      </c:pt>
                      <c:pt idx="9301">
                        <c:v>930,2</c:v>
                      </c:pt>
                      <c:pt idx="9302">
                        <c:v>930,3</c:v>
                      </c:pt>
                      <c:pt idx="9303">
                        <c:v>930,4</c:v>
                      </c:pt>
                      <c:pt idx="9304">
                        <c:v>930,5</c:v>
                      </c:pt>
                      <c:pt idx="9305">
                        <c:v>930,6</c:v>
                      </c:pt>
                      <c:pt idx="9306">
                        <c:v>930,7</c:v>
                      </c:pt>
                      <c:pt idx="9307">
                        <c:v>930,8</c:v>
                      </c:pt>
                      <c:pt idx="9308">
                        <c:v>930,9</c:v>
                      </c:pt>
                      <c:pt idx="9309">
                        <c:v>931</c:v>
                      </c:pt>
                      <c:pt idx="9310">
                        <c:v>931,1</c:v>
                      </c:pt>
                      <c:pt idx="9311">
                        <c:v>931,2</c:v>
                      </c:pt>
                      <c:pt idx="9312">
                        <c:v>931,3</c:v>
                      </c:pt>
                      <c:pt idx="9313">
                        <c:v>931,4</c:v>
                      </c:pt>
                      <c:pt idx="9314">
                        <c:v>931,5</c:v>
                      </c:pt>
                      <c:pt idx="9315">
                        <c:v>931,6</c:v>
                      </c:pt>
                      <c:pt idx="9316">
                        <c:v>931,7</c:v>
                      </c:pt>
                      <c:pt idx="9317">
                        <c:v>931,8</c:v>
                      </c:pt>
                      <c:pt idx="9318">
                        <c:v>931,9</c:v>
                      </c:pt>
                      <c:pt idx="9319">
                        <c:v>932</c:v>
                      </c:pt>
                      <c:pt idx="9320">
                        <c:v>932,1</c:v>
                      </c:pt>
                      <c:pt idx="9321">
                        <c:v>932,2</c:v>
                      </c:pt>
                      <c:pt idx="9322">
                        <c:v>932,3</c:v>
                      </c:pt>
                      <c:pt idx="9323">
                        <c:v>932,4</c:v>
                      </c:pt>
                      <c:pt idx="9324">
                        <c:v>932,5</c:v>
                      </c:pt>
                      <c:pt idx="9325">
                        <c:v>932,6</c:v>
                      </c:pt>
                      <c:pt idx="9326">
                        <c:v>932,7</c:v>
                      </c:pt>
                      <c:pt idx="9327">
                        <c:v>932,8</c:v>
                      </c:pt>
                      <c:pt idx="9328">
                        <c:v>932,9</c:v>
                      </c:pt>
                      <c:pt idx="9329">
                        <c:v>933</c:v>
                      </c:pt>
                      <c:pt idx="9330">
                        <c:v>933,1</c:v>
                      </c:pt>
                      <c:pt idx="9331">
                        <c:v>933,2</c:v>
                      </c:pt>
                      <c:pt idx="9332">
                        <c:v>933,3</c:v>
                      </c:pt>
                      <c:pt idx="9333">
                        <c:v>933,4</c:v>
                      </c:pt>
                      <c:pt idx="9334">
                        <c:v>933,5</c:v>
                      </c:pt>
                      <c:pt idx="9335">
                        <c:v>933,6</c:v>
                      </c:pt>
                      <c:pt idx="9336">
                        <c:v>933,7</c:v>
                      </c:pt>
                      <c:pt idx="9337">
                        <c:v>933,8</c:v>
                      </c:pt>
                      <c:pt idx="9338">
                        <c:v>933,9</c:v>
                      </c:pt>
                      <c:pt idx="9339">
                        <c:v>934</c:v>
                      </c:pt>
                      <c:pt idx="9340">
                        <c:v>934,1</c:v>
                      </c:pt>
                      <c:pt idx="9341">
                        <c:v>934,2</c:v>
                      </c:pt>
                      <c:pt idx="9342">
                        <c:v>934,3</c:v>
                      </c:pt>
                      <c:pt idx="9343">
                        <c:v>934,4</c:v>
                      </c:pt>
                      <c:pt idx="9344">
                        <c:v>934,5</c:v>
                      </c:pt>
                      <c:pt idx="9345">
                        <c:v>934,6</c:v>
                      </c:pt>
                      <c:pt idx="9346">
                        <c:v>934,7</c:v>
                      </c:pt>
                      <c:pt idx="9347">
                        <c:v>934,8</c:v>
                      </c:pt>
                      <c:pt idx="9348">
                        <c:v>934,9</c:v>
                      </c:pt>
                      <c:pt idx="9349">
                        <c:v>935</c:v>
                      </c:pt>
                      <c:pt idx="9350">
                        <c:v>935,1</c:v>
                      </c:pt>
                      <c:pt idx="9351">
                        <c:v>935,2</c:v>
                      </c:pt>
                      <c:pt idx="9352">
                        <c:v>935,3</c:v>
                      </c:pt>
                      <c:pt idx="9353">
                        <c:v>935,4</c:v>
                      </c:pt>
                      <c:pt idx="9354">
                        <c:v>935,5</c:v>
                      </c:pt>
                      <c:pt idx="9355">
                        <c:v>935,6</c:v>
                      </c:pt>
                      <c:pt idx="9356">
                        <c:v>935,7</c:v>
                      </c:pt>
                      <c:pt idx="9357">
                        <c:v>935,8</c:v>
                      </c:pt>
                      <c:pt idx="9358">
                        <c:v>935,9</c:v>
                      </c:pt>
                      <c:pt idx="9359">
                        <c:v>936</c:v>
                      </c:pt>
                      <c:pt idx="9360">
                        <c:v>936,1</c:v>
                      </c:pt>
                      <c:pt idx="9361">
                        <c:v>936,2</c:v>
                      </c:pt>
                      <c:pt idx="9362">
                        <c:v>936,3</c:v>
                      </c:pt>
                      <c:pt idx="9363">
                        <c:v>936,4</c:v>
                      </c:pt>
                      <c:pt idx="9364">
                        <c:v>936,5</c:v>
                      </c:pt>
                      <c:pt idx="9365">
                        <c:v>936,6</c:v>
                      </c:pt>
                      <c:pt idx="9366">
                        <c:v>936,7</c:v>
                      </c:pt>
                      <c:pt idx="9367">
                        <c:v>936,8</c:v>
                      </c:pt>
                      <c:pt idx="9368">
                        <c:v>936,9</c:v>
                      </c:pt>
                      <c:pt idx="9369">
                        <c:v>937</c:v>
                      </c:pt>
                      <c:pt idx="9370">
                        <c:v>937,1</c:v>
                      </c:pt>
                      <c:pt idx="9371">
                        <c:v>937,2</c:v>
                      </c:pt>
                      <c:pt idx="9372">
                        <c:v>937,3</c:v>
                      </c:pt>
                      <c:pt idx="9373">
                        <c:v>937,4</c:v>
                      </c:pt>
                      <c:pt idx="9374">
                        <c:v>937,5</c:v>
                      </c:pt>
                      <c:pt idx="9375">
                        <c:v>937,6</c:v>
                      </c:pt>
                      <c:pt idx="9376">
                        <c:v>937,7</c:v>
                      </c:pt>
                      <c:pt idx="9377">
                        <c:v>937,8</c:v>
                      </c:pt>
                      <c:pt idx="9378">
                        <c:v>937,9</c:v>
                      </c:pt>
                      <c:pt idx="9379">
                        <c:v>938</c:v>
                      </c:pt>
                      <c:pt idx="9380">
                        <c:v>938,1</c:v>
                      </c:pt>
                      <c:pt idx="9381">
                        <c:v>938,2</c:v>
                      </c:pt>
                      <c:pt idx="9382">
                        <c:v>938,3</c:v>
                      </c:pt>
                      <c:pt idx="9383">
                        <c:v>938,4</c:v>
                      </c:pt>
                      <c:pt idx="9384">
                        <c:v>938,5</c:v>
                      </c:pt>
                      <c:pt idx="9385">
                        <c:v>938,6</c:v>
                      </c:pt>
                      <c:pt idx="9386">
                        <c:v>938,7</c:v>
                      </c:pt>
                      <c:pt idx="9387">
                        <c:v>938,8</c:v>
                      </c:pt>
                      <c:pt idx="9388">
                        <c:v>938,9</c:v>
                      </c:pt>
                      <c:pt idx="9389">
                        <c:v>939</c:v>
                      </c:pt>
                      <c:pt idx="9390">
                        <c:v>939,1</c:v>
                      </c:pt>
                      <c:pt idx="9391">
                        <c:v>939,2</c:v>
                      </c:pt>
                      <c:pt idx="9392">
                        <c:v>939,3</c:v>
                      </c:pt>
                      <c:pt idx="9393">
                        <c:v>939,4</c:v>
                      </c:pt>
                      <c:pt idx="9394">
                        <c:v>939,5</c:v>
                      </c:pt>
                      <c:pt idx="9395">
                        <c:v>939,6</c:v>
                      </c:pt>
                      <c:pt idx="9396">
                        <c:v>939,7</c:v>
                      </c:pt>
                      <c:pt idx="9397">
                        <c:v>939,8</c:v>
                      </c:pt>
                      <c:pt idx="9398">
                        <c:v>939,9</c:v>
                      </c:pt>
                      <c:pt idx="9399">
                        <c:v>940</c:v>
                      </c:pt>
                      <c:pt idx="9400">
                        <c:v>940,1</c:v>
                      </c:pt>
                      <c:pt idx="9401">
                        <c:v>940,2</c:v>
                      </c:pt>
                      <c:pt idx="9402">
                        <c:v>940,3</c:v>
                      </c:pt>
                      <c:pt idx="9403">
                        <c:v>940,4</c:v>
                      </c:pt>
                      <c:pt idx="9404">
                        <c:v>940,5</c:v>
                      </c:pt>
                      <c:pt idx="9405">
                        <c:v>940,6</c:v>
                      </c:pt>
                      <c:pt idx="9406">
                        <c:v>940,7</c:v>
                      </c:pt>
                      <c:pt idx="9407">
                        <c:v>940,8</c:v>
                      </c:pt>
                      <c:pt idx="9408">
                        <c:v>940,9</c:v>
                      </c:pt>
                      <c:pt idx="9409">
                        <c:v>941</c:v>
                      </c:pt>
                      <c:pt idx="9410">
                        <c:v>941,1</c:v>
                      </c:pt>
                      <c:pt idx="9411">
                        <c:v>941,2</c:v>
                      </c:pt>
                      <c:pt idx="9412">
                        <c:v>941,3</c:v>
                      </c:pt>
                      <c:pt idx="9413">
                        <c:v>941,4</c:v>
                      </c:pt>
                      <c:pt idx="9414">
                        <c:v>941,5</c:v>
                      </c:pt>
                      <c:pt idx="9415">
                        <c:v>941,6</c:v>
                      </c:pt>
                      <c:pt idx="9416">
                        <c:v>941,7</c:v>
                      </c:pt>
                      <c:pt idx="9417">
                        <c:v>941,8</c:v>
                      </c:pt>
                      <c:pt idx="9418">
                        <c:v>941,9</c:v>
                      </c:pt>
                      <c:pt idx="9419">
                        <c:v>942</c:v>
                      </c:pt>
                      <c:pt idx="9420">
                        <c:v>942,1</c:v>
                      </c:pt>
                      <c:pt idx="9421">
                        <c:v>942,2</c:v>
                      </c:pt>
                      <c:pt idx="9422">
                        <c:v>942,3</c:v>
                      </c:pt>
                      <c:pt idx="9423">
                        <c:v>942,4</c:v>
                      </c:pt>
                      <c:pt idx="9424">
                        <c:v>942,5</c:v>
                      </c:pt>
                      <c:pt idx="9425">
                        <c:v>942,6</c:v>
                      </c:pt>
                      <c:pt idx="9426">
                        <c:v>942,7</c:v>
                      </c:pt>
                      <c:pt idx="9427">
                        <c:v>942,8</c:v>
                      </c:pt>
                      <c:pt idx="9428">
                        <c:v>942,9</c:v>
                      </c:pt>
                      <c:pt idx="9429">
                        <c:v>943</c:v>
                      </c:pt>
                      <c:pt idx="9430">
                        <c:v>943,1</c:v>
                      </c:pt>
                      <c:pt idx="9431">
                        <c:v>943,2</c:v>
                      </c:pt>
                      <c:pt idx="9432">
                        <c:v>943,3</c:v>
                      </c:pt>
                      <c:pt idx="9433">
                        <c:v>943,4</c:v>
                      </c:pt>
                      <c:pt idx="9434">
                        <c:v>943,5</c:v>
                      </c:pt>
                      <c:pt idx="9435">
                        <c:v>943,6</c:v>
                      </c:pt>
                      <c:pt idx="9436">
                        <c:v>943,7</c:v>
                      </c:pt>
                      <c:pt idx="9437">
                        <c:v>943,8</c:v>
                      </c:pt>
                      <c:pt idx="9438">
                        <c:v>943,9</c:v>
                      </c:pt>
                      <c:pt idx="9439">
                        <c:v>944</c:v>
                      </c:pt>
                      <c:pt idx="9440">
                        <c:v>944,1</c:v>
                      </c:pt>
                      <c:pt idx="9441">
                        <c:v>944,2</c:v>
                      </c:pt>
                      <c:pt idx="9442">
                        <c:v>944,3</c:v>
                      </c:pt>
                      <c:pt idx="9443">
                        <c:v>944,4</c:v>
                      </c:pt>
                      <c:pt idx="9444">
                        <c:v>944,5</c:v>
                      </c:pt>
                      <c:pt idx="9445">
                        <c:v>944,6</c:v>
                      </c:pt>
                      <c:pt idx="9446">
                        <c:v>944,7</c:v>
                      </c:pt>
                      <c:pt idx="9447">
                        <c:v>944,8</c:v>
                      </c:pt>
                      <c:pt idx="9448">
                        <c:v>944,9</c:v>
                      </c:pt>
                      <c:pt idx="9449">
                        <c:v>945</c:v>
                      </c:pt>
                      <c:pt idx="9450">
                        <c:v>945,1</c:v>
                      </c:pt>
                      <c:pt idx="9451">
                        <c:v>945,2</c:v>
                      </c:pt>
                      <c:pt idx="9452">
                        <c:v>945,3</c:v>
                      </c:pt>
                      <c:pt idx="9453">
                        <c:v>945,4</c:v>
                      </c:pt>
                      <c:pt idx="9454">
                        <c:v>945,5</c:v>
                      </c:pt>
                      <c:pt idx="9455">
                        <c:v>945,6</c:v>
                      </c:pt>
                      <c:pt idx="9456">
                        <c:v>945,7</c:v>
                      </c:pt>
                      <c:pt idx="9457">
                        <c:v>945,8</c:v>
                      </c:pt>
                      <c:pt idx="9458">
                        <c:v>945,9</c:v>
                      </c:pt>
                      <c:pt idx="9459">
                        <c:v>946</c:v>
                      </c:pt>
                      <c:pt idx="9460">
                        <c:v>946,1</c:v>
                      </c:pt>
                      <c:pt idx="9461">
                        <c:v>946,2</c:v>
                      </c:pt>
                      <c:pt idx="9462">
                        <c:v>946,3</c:v>
                      </c:pt>
                      <c:pt idx="9463">
                        <c:v>946,4</c:v>
                      </c:pt>
                      <c:pt idx="9464">
                        <c:v>946,5</c:v>
                      </c:pt>
                      <c:pt idx="9465">
                        <c:v>946,6</c:v>
                      </c:pt>
                      <c:pt idx="9466">
                        <c:v>946,7</c:v>
                      </c:pt>
                      <c:pt idx="9467">
                        <c:v>946,8</c:v>
                      </c:pt>
                      <c:pt idx="9468">
                        <c:v>946,9</c:v>
                      </c:pt>
                      <c:pt idx="9469">
                        <c:v>947</c:v>
                      </c:pt>
                      <c:pt idx="9470">
                        <c:v>947,1</c:v>
                      </c:pt>
                      <c:pt idx="9471">
                        <c:v>947,2</c:v>
                      </c:pt>
                      <c:pt idx="9472">
                        <c:v>947,3</c:v>
                      </c:pt>
                      <c:pt idx="9473">
                        <c:v>947,4</c:v>
                      </c:pt>
                      <c:pt idx="9474">
                        <c:v>947,5</c:v>
                      </c:pt>
                      <c:pt idx="9475">
                        <c:v>947,6</c:v>
                      </c:pt>
                      <c:pt idx="9476">
                        <c:v>947,7</c:v>
                      </c:pt>
                      <c:pt idx="9477">
                        <c:v>947,8</c:v>
                      </c:pt>
                      <c:pt idx="9478">
                        <c:v>947,9</c:v>
                      </c:pt>
                      <c:pt idx="9479">
                        <c:v>948</c:v>
                      </c:pt>
                      <c:pt idx="9480">
                        <c:v>948,1</c:v>
                      </c:pt>
                      <c:pt idx="9481">
                        <c:v>948,2</c:v>
                      </c:pt>
                      <c:pt idx="9482">
                        <c:v>948,3</c:v>
                      </c:pt>
                      <c:pt idx="9483">
                        <c:v>948,4</c:v>
                      </c:pt>
                      <c:pt idx="9484">
                        <c:v>948,5</c:v>
                      </c:pt>
                      <c:pt idx="9485">
                        <c:v>948,6</c:v>
                      </c:pt>
                      <c:pt idx="9486">
                        <c:v>948,7</c:v>
                      </c:pt>
                      <c:pt idx="9487">
                        <c:v>948,8</c:v>
                      </c:pt>
                      <c:pt idx="9488">
                        <c:v>948,9</c:v>
                      </c:pt>
                      <c:pt idx="9489">
                        <c:v>949</c:v>
                      </c:pt>
                      <c:pt idx="9490">
                        <c:v>949,1</c:v>
                      </c:pt>
                      <c:pt idx="9491">
                        <c:v>949,2</c:v>
                      </c:pt>
                      <c:pt idx="9492">
                        <c:v>949,3</c:v>
                      </c:pt>
                      <c:pt idx="9493">
                        <c:v>949,4</c:v>
                      </c:pt>
                      <c:pt idx="9494">
                        <c:v>949,5</c:v>
                      </c:pt>
                      <c:pt idx="9495">
                        <c:v>949,6</c:v>
                      </c:pt>
                      <c:pt idx="9496">
                        <c:v>949,7</c:v>
                      </c:pt>
                      <c:pt idx="9497">
                        <c:v>949,8</c:v>
                      </c:pt>
                      <c:pt idx="9498">
                        <c:v>949,9</c:v>
                      </c:pt>
                      <c:pt idx="9499">
                        <c:v>950</c:v>
                      </c:pt>
                      <c:pt idx="9500">
                        <c:v>950,1</c:v>
                      </c:pt>
                      <c:pt idx="9501">
                        <c:v>950,2</c:v>
                      </c:pt>
                      <c:pt idx="9502">
                        <c:v>950,3</c:v>
                      </c:pt>
                      <c:pt idx="9503">
                        <c:v>950,4</c:v>
                      </c:pt>
                      <c:pt idx="9504">
                        <c:v>950,5</c:v>
                      </c:pt>
                      <c:pt idx="9505">
                        <c:v>950,6</c:v>
                      </c:pt>
                      <c:pt idx="9506">
                        <c:v>950,7</c:v>
                      </c:pt>
                      <c:pt idx="9507">
                        <c:v>950,8</c:v>
                      </c:pt>
                      <c:pt idx="9508">
                        <c:v>950,9</c:v>
                      </c:pt>
                      <c:pt idx="9509">
                        <c:v>951</c:v>
                      </c:pt>
                      <c:pt idx="9510">
                        <c:v>951,1</c:v>
                      </c:pt>
                      <c:pt idx="9511">
                        <c:v>951,2</c:v>
                      </c:pt>
                      <c:pt idx="9512">
                        <c:v>951,3</c:v>
                      </c:pt>
                      <c:pt idx="9513">
                        <c:v>951,4</c:v>
                      </c:pt>
                      <c:pt idx="9514">
                        <c:v>951,5</c:v>
                      </c:pt>
                      <c:pt idx="9515">
                        <c:v>951,6</c:v>
                      </c:pt>
                      <c:pt idx="9516">
                        <c:v>951,7</c:v>
                      </c:pt>
                      <c:pt idx="9517">
                        <c:v>951,8</c:v>
                      </c:pt>
                      <c:pt idx="9518">
                        <c:v>951,9</c:v>
                      </c:pt>
                      <c:pt idx="9519">
                        <c:v>952</c:v>
                      </c:pt>
                      <c:pt idx="9520">
                        <c:v>952,1</c:v>
                      </c:pt>
                      <c:pt idx="9521">
                        <c:v>952,2</c:v>
                      </c:pt>
                      <c:pt idx="9522">
                        <c:v>952,3</c:v>
                      </c:pt>
                      <c:pt idx="9523">
                        <c:v>952,4</c:v>
                      </c:pt>
                      <c:pt idx="9524">
                        <c:v>952,5</c:v>
                      </c:pt>
                      <c:pt idx="9525">
                        <c:v>952,6</c:v>
                      </c:pt>
                      <c:pt idx="9526">
                        <c:v>952,7</c:v>
                      </c:pt>
                      <c:pt idx="9527">
                        <c:v>952,8</c:v>
                      </c:pt>
                      <c:pt idx="9528">
                        <c:v>952,9</c:v>
                      </c:pt>
                      <c:pt idx="9529">
                        <c:v>953</c:v>
                      </c:pt>
                      <c:pt idx="9530">
                        <c:v>953,1</c:v>
                      </c:pt>
                      <c:pt idx="9531">
                        <c:v>953,2</c:v>
                      </c:pt>
                      <c:pt idx="9532">
                        <c:v>953,3</c:v>
                      </c:pt>
                      <c:pt idx="9533">
                        <c:v>953,4</c:v>
                      </c:pt>
                      <c:pt idx="9534">
                        <c:v>953,5</c:v>
                      </c:pt>
                      <c:pt idx="9535">
                        <c:v>953,6</c:v>
                      </c:pt>
                      <c:pt idx="9536">
                        <c:v>953,7</c:v>
                      </c:pt>
                      <c:pt idx="9537">
                        <c:v>953,8</c:v>
                      </c:pt>
                      <c:pt idx="9538">
                        <c:v>953,9</c:v>
                      </c:pt>
                      <c:pt idx="9539">
                        <c:v>954</c:v>
                      </c:pt>
                      <c:pt idx="9540">
                        <c:v>954,1</c:v>
                      </c:pt>
                      <c:pt idx="9541">
                        <c:v>954,2</c:v>
                      </c:pt>
                      <c:pt idx="9542">
                        <c:v>954,3</c:v>
                      </c:pt>
                      <c:pt idx="9543">
                        <c:v>954,4</c:v>
                      </c:pt>
                      <c:pt idx="9544">
                        <c:v>954,5</c:v>
                      </c:pt>
                      <c:pt idx="9545">
                        <c:v>954,6</c:v>
                      </c:pt>
                      <c:pt idx="9546">
                        <c:v>954,7</c:v>
                      </c:pt>
                      <c:pt idx="9547">
                        <c:v>954,8</c:v>
                      </c:pt>
                      <c:pt idx="9548">
                        <c:v>954,9</c:v>
                      </c:pt>
                      <c:pt idx="9549">
                        <c:v>955</c:v>
                      </c:pt>
                      <c:pt idx="9550">
                        <c:v>955,1</c:v>
                      </c:pt>
                      <c:pt idx="9551">
                        <c:v>955,2</c:v>
                      </c:pt>
                      <c:pt idx="9552">
                        <c:v>955,3</c:v>
                      </c:pt>
                      <c:pt idx="9553">
                        <c:v>955,4</c:v>
                      </c:pt>
                      <c:pt idx="9554">
                        <c:v>955,5</c:v>
                      </c:pt>
                      <c:pt idx="9555">
                        <c:v>955,6</c:v>
                      </c:pt>
                      <c:pt idx="9556">
                        <c:v>955,7</c:v>
                      </c:pt>
                      <c:pt idx="9557">
                        <c:v>955,8</c:v>
                      </c:pt>
                      <c:pt idx="9558">
                        <c:v>955,9</c:v>
                      </c:pt>
                      <c:pt idx="9559">
                        <c:v>956</c:v>
                      </c:pt>
                      <c:pt idx="9560">
                        <c:v>956,1</c:v>
                      </c:pt>
                      <c:pt idx="9561">
                        <c:v>956,2</c:v>
                      </c:pt>
                      <c:pt idx="9562">
                        <c:v>956,3</c:v>
                      </c:pt>
                      <c:pt idx="9563">
                        <c:v>956,4</c:v>
                      </c:pt>
                      <c:pt idx="9564">
                        <c:v>956,5</c:v>
                      </c:pt>
                      <c:pt idx="9565">
                        <c:v>956,6</c:v>
                      </c:pt>
                      <c:pt idx="9566">
                        <c:v>956,7</c:v>
                      </c:pt>
                      <c:pt idx="9567">
                        <c:v>956,8</c:v>
                      </c:pt>
                      <c:pt idx="9568">
                        <c:v>956,9</c:v>
                      </c:pt>
                      <c:pt idx="9569">
                        <c:v>957</c:v>
                      </c:pt>
                      <c:pt idx="9570">
                        <c:v>957,1</c:v>
                      </c:pt>
                      <c:pt idx="9571">
                        <c:v>957,2</c:v>
                      </c:pt>
                      <c:pt idx="9572">
                        <c:v>957,3</c:v>
                      </c:pt>
                      <c:pt idx="9573">
                        <c:v>957,4</c:v>
                      </c:pt>
                      <c:pt idx="9574">
                        <c:v>957,5</c:v>
                      </c:pt>
                      <c:pt idx="9575">
                        <c:v>957,6</c:v>
                      </c:pt>
                      <c:pt idx="9576">
                        <c:v>957,7</c:v>
                      </c:pt>
                      <c:pt idx="9577">
                        <c:v>957,8</c:v>
                      </c:pt>
                      <c:pt idx="9578">
                        <c:v>957,9</c:v>
                      </c:pt>
                      <c:pt idx="9579">
                        <c:v>958</c:v>
                      </c:pt>
                      <c:pt idx="9580">
                        <c:v>958,1</c:v>
                      </c:pt>
                      <c:pt idx="9581">
                        <c:v>958,2</c:v>
                      </c:pt>
                      <c:pt idx="9582">
                        <c:v>958,3</c:v>
                      </c:pt>
                      <c:pt idx="9583">
                        <c:v>958,4</c:v>
                      </c:pt>
                      <c:pt idx="9584">
                        <c:v>958,5</c:v>
                      </c:pt>
                      <c:pt idx="9585">
                        <c:v>958,6</c:v>
                      </c:pt>
                      <c:pt idx="9586">
                        <c:v>958,7</c:v>
                      </c:pt>
                      <c:pt idx="9587">
                        <c:v>958,8</c:v>
                      </c:pt>
                      <c:pt idx="9588">
                        <c:v>958,9</c:v>
                      </c:pt>
                      <c:pt idx="9589">
                        <c:v>959</c:v>
                      </c:pt>
                      <c:pt idx="9590">
                        <c:v>959,1</c:v>
                      </c:pt>
                      <c:pt idx="9591">
                        <c:v>959,2</c:v>
                      </c:pt>
                      <c:pt idx="9592">
                        <c:v>959,3</c:v>
                      </c:pt>
                      <c:pt idx="9593">
                        <c:v>959,4</c:v>
                      </c:pt>
                      <c:pt idx="9594">
                        <c:v>959,5</c:v>
                      </c:pt>
                      <c:pt idx="9595">
                        <c:v>959,6</c:v>
                      </c:pt>
                      <c:pt idx="9596">
                        <c:v>959,7</c:v>
                      </c:pt>
                      <c:pt idx="9597">
                        <c:v>959,8</c:v>
                      </c:pt>
                      <c:pt idx="9598">
                        <c:v>959,9</c:v>
                      </c:pt>
                      <c:pt idx="9599">
                        <c:v>960</c:v>
                      </c:pt>
                      <c:pt idx="9600">
                        <c:v>960,1</c:v>
                      </c:pt>
                      <c:pt idx="9601">
                        <c:v>960,2</c:v>
                      </c:pt>
                      <c:pt idx="9602">
                        <c:v>960,3</c:v>
                      </c:pt>
                      <c:pt idx="9603">
                        <c:v>960,4</c:v>
                      </c:pt>
                      <c:pt idx="9604">
                        <c:v>960,5</c:v>
                      </c:pt>
                      <c:pt idx="9605">
                        <c:v>960,6</c:v>
                      </c:pt>
                      <c:pt idx="9606">
                        <c:v>960,7</c:v>
                      </c:pt>
                      <c:pt idx="9607">
                        <c:v>960,8</c:v>
                      </c:pt>
                      <c:pt idx="9608">
                        <c:v>960,9</c:v>
                      </c:pt>
                      <c:pt idx="9609">
                        <c:v>961</c:v>
                      </c:pt>
                      <c:pt idx="9610">
                        <c:v>961,1</c:v>
                      </c:pt>
                      <c:pt idx="9611">
                        <c:v>961,2</c:v>
                      </c:pt>
                      <c:pt idx="9612">
                        <c:v>961,3</c:v>
                      </c:pt>
                      <c:pt idx="9613">
                        <c:v>961,4</c:v>
                      </c:pt>
                      <c:pt idx="9614">
                        <c:v>961,5</c:v>
                      </c:pt>
                      <c:pt idx="9615">
                        <c:v>961,6</c:v>
                      </c:pt>
                      <c:pt idx="9616">
                        <c:v>961,7</c:v>
                      </c:pt>
                      <c:pt idx="9617">
                        <c:v>961,8</c:v>
                      </c:pt>
                      <c:pt idx="9618">
                        <c:v>961,9</c:v>
                      </c:pt>
                      <c:pt idx="9619">
                        <c:v>962</c:v>
                      </c:pt>
                      <c:pt idx="9620">
                        <c:v>962,1</c:v>
                      </c:pt>
                      <c:pt idx="9621">
                        <c:v>962,2</c:v>
                      </c:pt>
                      <c:pt idx="9622">
                        <c:v>962,3</c:v>
                      </c:pt>
                      <c:pt idx="9623">
                        <c:v>962,4</c:v>
                      </c:pt>
                      <c:pt idx="9624">
                        <c:v>962,5</c:v>
                      </c:pt>
                      <c:pt idx="9625">
                        <c:v>962,6</c:v>
                      </c:pt>
                      <c:pt idx="9626">
                        <c:v>962,7</c:v>
                      </c:pt>
                      <c:pt idx="9627">
                        <c:v>962,8</c:v>
                      </c:pt>
                      <c:pt idx="9628">
                        <c:v>962,9</c:v>
                      </c:pt>
                      <c:pt idx="9629">
                        <c:v>963</c:v>
                      </c:pt>
                      <c:pt idx="9630">
                        <c:v>963,1</c:v>
                      </c:pt>
                      <c:pt idx="9631">
                        <c:v>963,2</c:v>
                      </c:pt>
                      <c:pt idx="9632">
                        <c:v>963,3</c:v>
                      </c:pt>
                      <c:pt idx="9633">
                        <c:v>963,4</c:v>
                      </c:pt>
                      <c:pt idx="9634">
                        <c:v>963,5</c:v>
                      </c:pt>
                      <c:pt idx="9635">
                        <c:v>963,6</c:v>
                      </c:pt>
                      <c:pt idx="9636">
                        <c:v>963,7</c:v>
                      </c:pt>
                      <c:pt idx="9637">
                        <c:v>963,8</c:v>
                      </c:pt>
                      <c:pt idx="9638">
                        <c:v>963,9</c:v>
                      </c:pt>
                      <c:pt idx="9639">
                        <c:v>964</c:v>
                      </c:pt>
                      <c:pt idx="9640">
                        <c:v>964,1</c:v>
                      </c:pt>
                      <c:pt idx="9641">
                        <c:v>964,2</c:v>
                      </c:pt>
                      <c:pt idx="9642">
                        <c:v>964,3</c:v>
                      </c:pt>
                      <c:pt idx="9643">
                        <c:v>964,4</c:v>
                      </c:pt>
                      <c:pt idx="9644">
                        <c:v>964,5</c:v>
                      </c:pt>
                      <c:pt idx="9645">
                        <c:v>964,6</c:v>
                      </c:pt>
                      <c:pt idx="9646">
                        <c:v>964,7</c:v>
                      </c:pt>
                      <c:pt idx="9647">
                        <c:v>964,8</c:v>
                      </c:pt>
                      <c:pt idx="9648">
                        <c:v>964,9</c:v>
                      </c:pt>
                      <c:pt idx="9649">
                        <c:v>965</c:v>
                      </c:pt>
                      <c:pt idx="9650">
                        <c:v>965,1</c:v>
                      </c:pt>
                      <c:pt idx="9651">
                        <c:v>965,2</c:v>
                      </c:pt>
                      <c:pt idx="9652">
                        <c:v>965,3</c:v>
                      </c:pt>
                      <c:pt idx="9653">
                        <c:v>965,4</c:v>
                      </c:pt>
                      <c:pt idx="9654">
                        <c:v>965,5</c:v>
                      </c:pt>
                      <c:pt idx="9655">
                        <c:v>965,6</c:v>
                      </c:pt>
                      <c:pt idx="9656">
                        <c:v>965,7</c:v>
                      </c:pt>
                      <c:pt idx="9657">
                        <c:v>965,8</c:v>
                      </c:pt>
                      <c:pt idx="9658">
                        <c:v>965,9</c:v>
                      </c:pt>
                      <c:pt idx="9659">
                        <c:v>966</c:v>
                      </c:pt>
                      <c:pt idx="9660">
                        <c:v>966,1</c:v>
                      </c:pt>
                      <c:pt idx="9661">
                        <c:v>966,2</c:v>
                      </c:pt>
                      <c:pt idx="9662">
                        <c:v>966,3</c:v>
                      </c:pt>
                      <c:pt idx="9663">
                        <c:v>966,4</c:v>
                      </c:pt>
                      <c:pt idx="9664">
                        <c:v>966,5</c:v>
                      </c:pt>
                      <c:pt idx="9665">
                        <c:v>966,6</c:v>
                      </c:pt>
                      <c:pt idx="9666">
                        <c:v>966,7</c:v>
                      </c:pt>
                      <c:pt idx="9667">
                        <c:v>966,8</c:v>
                      </c:pt>
                      <c:pt idx="9668">
                        <c:v>966,9</c:v>
                      </c:pt>
                      <c:pt idx="9669">
                        <c:v>967</c:v>
                      </c:pt>
                      <c:pt idx="9670">
                        <c:v>967,1</c:v>
                      </c:pt>
                      <c:pt idx="9671">
                        <c:v>967,2</c:v>
                      </c:pt>
                      <c:pt idx="9672">
                        <c:v>967,3</c:v>
                      </c:pt>
                      <c:pt idx="9673">
                        <c:v>967,4</c:v>
                      </c:pt>
                      <c:pt idx="9674">
                        <c:v>967,5</c:v>
                      </c:pt>
                      <c:pt idx="9675">
                        <c:v>967,6</c:v>
                      </c:pt>
                      <c:pt idx="9676">
                        <c:v>967,7</c:v>
                      </c:pt>
                      <c:pt idx="9677">
                        <c:v>967,8</c:v>
                      </c:pt>
                      <c:pt idx="9678">
                        <c:v>967,9</c:v>
                      </c:pt>
                      <c:pt idx="9679">
                        <c:v>968</c:v>
                      </c:pt>
                      <c:pt idx="9680">
                        <c:v>968,1</c:v>
                      </c:pt>
                      <c:pt idx="9681">
                        <c:v>968,2</c:v>
                      </c:pt>
                      <c:pt idx="9682">
                        <c:v>968,3</c:v>
                      </c:pt>
                      <c:pt idx="9683">
                        <c:v>968,4</c:v>
                      </c:pt>
                      <c:pt idx="9684">
                        <c:v>968,5</c:v>
                      </c:pt>
                      <c:pt idx="9685">
                        <c:v>968,6</c:v>
                      </c:pt>
                      <c:pt idx="9686">
                        <c:v>968,7</c:v>
                      </c:pt>
                      <c:pt idx="9687">
                        <c:v>968,8</c:v>
                      </c:pt>
                      <c:pt idx="9688">
                        <c:v>968,9</c:v>
                      </c:pt>
                      <c:pt idx="9689">
                        <c:v>969</c:v>
                      </c:pt>
                      <c:pt idx="9690">
                        <c:v>969,1</c:v>
                      </c:pt>
                      <c:pt idx="9691">
                        <c:v>969,2</c:v>
                      </c:pt>
                      <c:pt idx="9692">
                        <c:v>969,3</c:v>
                      </c:pt>
                      <c:pt idx="9693">
                        <c:v>969,4</c:v>
                      </c:pt>
                      <c:pt idx="9694">
                        <c:v>969,5</c:v>
                      </c:pt>
                      <c:pt idx="9695">
                        <c:v>969,6</c:v>
                      </c:pt>
                      <c:pt idx="9696">
                        <c:v>969,7</c:v>
                      </c:pt>
                      <c:pt idx="9697">
                        <c:v>969,8</c:v>
                      </c:pt>
                      <c:pt idx="9698">
                        <c:v>969,9</c:v>
                      </c:pt>
                      <c:pt idx="9699">
                        <c:v>970</c:v>
                      </c:pt>
                      <c:pt idx="9700">
                        <c:v>970,1</c:v>
                      </c:pt>
                      <c:pt idx="9701">
                        <c:v>970,2</c:v>
                      </c:pt>
                      <c:pt idx="9702">
                        <c:v>970,3</c:v>
                      </c:pt>
                      <c:pt idx="9703">
                        <c:v>970,4</c:v>
                      </c:pt>
                      <c:pt idx="9704">
                        <c:v>970,5</c:v>
                      </c:pt>
                      <c:pt idx="9705">
                        <c:v>970,6</c:v>
                      </c:pt>
                      <c:pt idx="9706">
                        <c:v>970,7</c:v>
                      </c:pt>
                      <c:pt idx="9707">
                        <c:v>970,8</c:v>
                      </c:pt>
                      <c:pt idx="9708">
                        <c:v>970,9</c:v>
                      </c:pt>
                      <c:pt idx="9709">
                        <c:v>971</c:v>
                      </c:pt>
                      <c:pt idx="9710">
                        <c:v>971,1</c:v>
                      </c:pt>
                      <c:pt idx="9711">
                        <c:v>971,2</c:v>
                      </c:pt>
                      <c:pt idx="9712">
                        <c:v>971,3</c:v>
                      </c:pt>
                      <c:pt idx="9713">
                        <c:v>971,4</c:v>
                      </c:pt>
                      <c:pt idx="9714">
                        <c:v>971,5</c:v>
                      </c:pt>
                      <c:pt idx="9715">
                        <c:v>971,6</c:v>
                      </c:pt>
                      <c:pt idx="9716">
                        <c:v>971,7</c:v>
                      </c:pt>
                      <c:pt idx="9717">
                        <c:v>971,8</c:v>
                      </c:pt>
                      <c:pt idx="9718">
                        <c:v>971,9</c:v>
                      </c:pt>
                      <c:pt idx="9719">
                        <c:v>972</c:v>
                      </c:pt>
                      <c:pt idx="9720">
                        <c:v>972,1</c:v>
                      </c:pt>
                      <c:pt idx="9721">
                        <c:v>972,2</c:v>
                      </c:pt>
                      <c:pt idx="9722">
                        <c:v>972,3</c:v>
                      </c:pt>
                      <c:pt idx="9723">
                        <c:v>972,4</c:v>
                      </c:pt>
                      <c:pt idx="9724">
                        <c:v>972,5</c:v>
                      </c:pt>
                      <c:pt idx="9725">
                        <c:v>972,6</c:v>
                      </c:pt>
                      <c:pt idx="9726">
                        <c:v>972,7</c:v>
                      </c:pt>
                      <c:pt idx="9727">
                        <c:v>972,8</c:v>
                      </c:pt>
                      <c:pt idx="9728">
                        <c:v>972,9</c:v>
                      </c:pt>
                      <c:pt idx="9729">
                        <c:v>973</c:v>
                      </c:pt>
                      <c:pt idx="9730">
                        <c:v>973,1</c:v>
                      </c:pt>
                      <c:pt idx="9731">
                        <c:v>973,2</c:v>
                      </c:pt>
                      <c:pt idx="9732">
                        <c:v>973,3</c:v>
                      </c:pt>
                      <c:pt idx="9733">
                        <c:v>973,4</c:v>
                      </c:pt>
                      <c:pt idx="9734">
                        <c:v>973,5</c:v>
                      </c:pt>
                      <c:pt idx="9735">
                        <c:v>973,6</c:v>
                      </c:pt>
                      <c:pt idx="9736">
                        <c:v>973,7</c:v>
                      </c:pt>
                      <c:pt idx="9737">
                        <c:v>973,8</c:v>
                      </c:pt>
                      <c:pt idx="9738">
                        <c:v>973,9</c:v>
                      </c:pt>
                      <c:pt idx="9739">
                        <c:v>974</c:v>
                      </c:pt>
                      <c:pt idx="9740">
                        <c:v>974,1</c:v>
                      </c:pt>
                      <c:pt idx="9741">
                        <c:v>974,2</c:v>
                      </c:pt>
                      <c:pt idx="9742">
                        <c:v>974,3</c:v>
                      </c:pt>
                      <c:pt idx="9743">
                        <c:v>974,4</c:v>
                      </c:pt>
                      <c:pt idx="9744">
                        <c:v>974,5</c:v>
                      </c:pt>
                      <c:pt idx="9745">
                        <c:v>974,6</c:v>
                      </c:pt>
                      <c:pt idx="9746">
                        <c:v>974,7</c:v>
                      </c:pt>
                      <c:pt idx="9747">
                        <c:v>974,8</c:v>
                      </c:pt>
                      <c:pt idx="9748">
                        <c:v>974,9</c:v>
                      </c:pt>
                      <c:pt idx="9749">
                        <c:v>975</c:v>
                      </c:pt>
                      <c:pt idx="9750">
                        <c:v>975,1</c:v>
                      </c:pt>
                      <c:pt idx="9751">
                        <c:v>975,2</c:v>
                      </c:pt>
                      <c:pt idx="9752">
                        <c:v>975,3</c:v>
                      </c:pt>
                      <c:pt idx="9753">
                        <c:v>975,4</c:v>
                      </c:pt>
                      <c:pt idx="9754">
                        <c:v>975,5</c:v>
                      </c:pt>
                      <c:pt idx="9755">
                        <c:v>975,6</c:v>
                      </c:pt>
                      <c:pt idx="9756">
                        <c:v>975,7</c:v>
                      </c:pt>
                      <c:pt idx="9757">
                        <c:v>975,8</c:v>
                      </c:pt>
                      <c:pt idx="9758">
                        <c:v>975,9</c:v>
                      </c:pt>
                      <c:pt idx="9759">
                        <c:v>976</c:v>
                      </c:pt>
                      <c:pt idx="9760">
                        <c:v>976,1</c:v>
                      </c:pt>
                      <c:pt idx="9761">
                        <c:v>976,2</c:v>
                      </c:pt>
                      <c:pt idx="9762">
                        <c:v>976,3</c:v>
                      </c:pt>
                      <c:pt idx="9763">
                        <c:v>976,4</c:v>
                      </c:pt>
                      <c:pt idx="9764">
                        <c:v>976,5</c:v>
                      </c:pt>
                      <c:pt idx="9765">
                        <c:v>976,6</c:v>
                      </c:pt>
                      <c:pt idx="9766">
                        <c:v>976,7</c:v>
                      </c:pt>
                      <c:pt idx="9767">
                        <c:v>976,8</c:v>
                      </c:pt>
                      <c:pt idx="9768">
                        <c:v>976,9</c:v>
                      </c:pt>
                      <c:pt idx="9769">
                        <c:v>977</c:v>
                      </c:pt>
                      <c:pt idx="9770">
                        <c:v>977,1</c:v>
                      </c:pt>
                      <c:pt idx="9771">
                        <c:v>977,2</c:v>
                      </c:pt>
                      <c:pt idx="9772">
                        <c:v>977,3</c:v>
                      </c:pt>
                      <c:pt idx="9773">
                        <c:v>977,4</c:v>
                      </c:pt>
                      <c:pt idx="9774">
                        <c:v>977,5</c:v>
                      </c:pt>
                      <c:pt idx="9775">
                        <c:v>977,6</c:v>
                      </c:pt>
                      <c:pt idx="9776">
                        <c:v>977,7</c:v>
                      </c:pt>
                      <c:pt idx="9777">
                        <c:v>977,8</c:v>
                      </c:pt>
                      <c:pt idx="9778">
                        <c:v>977,9</c:v>
                      </c:pt>
                      <c:pt idx="9779">
                        <c:v>978</c:v>
                      </c:pt>
                      <c:pt idx="9780">
                        <c:v>978,1</c:v>
                      </c:pt>
                      <c:pt idx="9781">
                        <c:v>978,2</c:v>
                      </c:pt>
                      <c:pt idx="9782">
                        <c:v>978,3</c:v>
                      </c:pt>
                      <c:pt idx="9783">
                        <c:v>978,4</c:v>
                      </c:pt>
                      <c:pt idx="9784">
                        <c:v>978,5</c:v>
                      </c:pt>
                      <c:pt idx="9785">
                        <c:v>978,6</c:v>
                      </c:pt>
                      <c:pt idx="9786">
                        <c:v>978,7</c:v>
                      </c:pt>
                      <c:pt idx="9787">
                        <c:v>978,8</c:v>
                      </c:pt>
                      <c:pt idx="9788">
                        <c:v>978,9</c:v>
                      </c:pt>
                      <c:pt idx="9789">
                        <c:v>979</c:v>
                      </c:pt>
                      <c:pt idx="9790">
                        <c:v>979,1</c:v>
                      </c:pt>
                      <c:pt idx="9791">
                        <c:v>979,2</c:v>
                      </c:pt>
                      <c:pt idx="9792">
                        <c:v>979,3</c:v>
                      </c:pt>
                      <c:pt idx="9793">
                        <c:v>979,4</c:v>
                      </c:pt>
                      <c:pt idx="9794">
                        <c:v>979,5</c:v>
                      </c:pt>
                      <c:pt idx="9795">
                        <c:v>979,6</c:v>
                      </c:pt>
                      <c:pt idx="9796">
                        <c:v>979,7</c:v>
                      </c:pt>
                      <c:pt idx="9797">
                        <c:v>979,8</c:v>
                      </c:pt>
                      <c:pt idx="9798">
                        <c:v>979,9</c:v>
                      </c:pt>
                      <c:pt idx="9799">
                        <c:v>980</c:v>
                      </c:pt>
                      <c:pt idx="9800">
                        <c:v>980,1</c:v>
                      </c:pt>
                      <c:pt idx="9801">
                        <c:v>980,2</c:v>
                      </c:pt>
                      <c:pt idx="9802">
                        <c:v>980,3</c:v>
                      </c:pt>
                      <c:pt idx="9803">
                        <c:v>980,4</c:v>
                      </c:pt>
                      <c:pt idx="9804">
                        <c:v>980,5</c:v>
                      </c:pt>
                      <c:pt idx="9805">
                        <c:v>980,6</c:v>
                      </c:pt>
                      <c:pt idx="9806">
                        <c:v>980,7</c:v>
                      </c:pt>
                      <c:pt idx="9807">
                        <c:v>980,8</c:v>
                      </c:pt>
                      <c:pt idx="9808">
                        <c:v>980,9</c:v>
                      </c:pt>
                      <c:pt idx="9809">
                        <c:v>981</c:v>
                      </c:pt>
                      <c:pt idx="9810">
                        <c:v>981,1</c:v>
                      </c:pt>
                      <c:pt idx="9811">
                        <c:v>981,2</c:v>
                      </c:pt>
                      <c:pt idx="9812">
                        <c:v>981,3</c:v>
                      </c:pt>
                      <c:pt idx="9813">
                        <c:v>981,4</c:v>
                      </c:pt>
                      <c:pt idx="9814">
                        <c:v>981,5</c:v>
                      </c:pt>
                      <c:pt idx="9815">
                        <c:v>981,6</c:v>
                      </c:pt>
                      <c:pt idx="9816">
                        <c:v>981,7</c:v>
                      </c:pt>
                      <c:pt idx="9817">
                        <c:v>981,8</c:v>
                      </c:pt>
                      <c:pt idx="9818">
                        <c:v>981,9</c:v>
                      </c:pt>
                      <c:pt idx="9819">
                        <c:v>982</c:v>
                      </c:pt>
                      <c:pt idx="9820">
                        <c:v>982,1</c:v>
                      </c:pt>
                      <c:pt idx="9821">
                        <c:v>982,2</c:v>
                      </c:pt>
                      <c:pt idx="9822">
                        <c:v>982,3</c:v>
                      </c:pt>
                      <c:pt idx="9823">
                        <c:v>982,4</c:v>
                      </c:pt>
                      <c:pt idx="9824">
                        <c:v>982,5</c:v>
                      </c:pt>
                      <c:pt idx="9825">
                        <c:v>982,6</c:v>
                      </c:pt>
                      <c:pt idx="9826">
                        <c:v>982,7</c:v>
                      </c:pt>
                      <c:pt idx="9827">
                        <c:v>982,8</c:v>
                      </c:pt>
                      <c:pt idx="9828">
                        <c:v>982,9</c:v>
                      </c:pt>
                      <c:pt idx="9829">
                        <c:v>983</c:v>
                      </c:pt>
                      <c:pt idx="9830">
                        <c:v>983,1</c:v>
                      </c:pt>
                      <c:pt idx="9831">
                        <c:v>983,2</c:v>
                      </c:pt>
                      <c:pt idx="9832">
                        <c:v>983,3</c:v>
                      </c:pt>
                      <c:pt idx="9833">
                        <c:v>983,4</c:v>
                      </c:pt>
                      <c:pt idx="9834">
                        <c:v>983,5</c:v>
                      </c:pt>
                      <c:pt idx="9835">
                        <c:v>983,6</c:v>
                      </c:pt>
                      <c:pt idx="9836">
                        <c:v>983,7</c:v>
                      </c:pt>
                      <c:pt idx="9837">
                        <c:v>983,8</c:v>
                      </c:pt>
                      <c:pt idx="9838">
                        <c:v>983,9</c:v>
                      </c:pt>
                      <c:pt idx="9839">
                        <c:v>984</c:v>
                      </c:pt>
                      <c:pt idx="9840">
                        <c:v>984,1</c:v>
                      </c:pt>
                      <c:pt idx="9841">
                        <c:v>984,2</c:v>
                      </c:pt>
                      <c:pt idx="9842">
                        <c:v>984,3</c:v>
                      </c:pt>
                      <c:pt idx="9843">
                        <c:v>984,4</c:v>
                      </c:pt>
                      <c:pt idx="9844">
                        <c:v>984,5</c:v>
                      </c:pt>
                      <c:pt idx="9845">
                        <c:v>984,6</c:v>
                      </c:pt>
                      <c:pt idx="9846">
                        <c:v>984,7</c:v>
                      </c:pt>
                      <c:pt idx="9847">
                        <c:v>984,8</c:v>
                      </c:pt>
                      <c:pt idx="9848">
                        <c:v>984,9</c:v>
                      </c:pt>
                      <c:pt idx="9849">
                        <c:v>985</c:v>
                      </c:pt>
                      <c:pt idx="9850">
                        <c:v>985,1</c:v>
                      </c:pt>
                      <c:pt idx="9851">
                        <c:v>985,2</c:v>
                      </c:pt>
                      <c:pt idx="9852">
                        <c:v>985,3</c:v>
                      </c:pt>
                      <c:pt idx="9853">
                        <c:v>985,4</c:v>
                      </c:pt>
                      <c:pt idx="9854">
                        <c:v>985,5</c:v>
                      </c:pt>
                      <c:pt idx="9855">
                        <c:v>985,6</c:v>
                      </c:pt>
                      <c:pt idx="9856">
                        <c:v>985,7</c:v>
                      </c:pt>
                      <c:pt idx="9857">
                        <c:v>985,8</c:v>
                      </c:pt>
                      <c:pt idx="9858">
                        <c:v>985,9</c:v>
                      </c:pt>
                      <c:pt idx="9859">
                        <c:v>986</c:v>
                      </c:pt>
                      <c:pt idx="9860">
                        <c:v>986,1</c:v>
                      </c:pt>
                      <c:pt idx="9861">
                        <c:v>986,2</c:v>
                      </c:pt>
                      <c:pt idx="9862">
                        <c:v>986,3</c:v>
                      </c:pt>
                      <c:pt idx="9863">
                        <c:v>986,4</c:v>
                      </c:pt>
                      <c:pt idx="9864">
                        <c:v>986,5</c:v>
                      </c:pt>
                      <c:pt idx="9865">
                        <c:v>986,6</c:v>
                      </c:pt>
                      <c:pt idx="9866">
                        <c:v>986,7</c:v>
                      </c:pt>
                      <c:pt idx="9867">
                        <c:v>986,8</c:v>
                      </c:pt>
                      <c:pt idx="9868">
                        <c:v>986,9</c:v>
                      </c:pt>
                      <c:pt idx="9869">
                        <c:v>987</c:v>
                      </c:pt>
                      <c:pt idx="9870">
                        <c:v>987,1</c:v>
                      </c:pt>
                      <c:pt idx="9871">
                        <c:v>987,2</c:v>
                      </c:pt>
                      <c:pt idx="9872">
                        <c:v>987,3</c:v>
                      </c:pt>
                      <c:pt idx="9873">
                        <c:v>987,4</c:v>
                      </c:pt>
                      <c:pt idx="9874">
                        <c:v>987,5</c:v>
                      </c:pt>
                      <c:pt idx="9875">
                        <c:v>987,6</c:v>
                      </c:pt>
                      <c:pt idx="9876">
                        <c:v>987,7</c:v>
                      </c:pt>
                      <c:pt idx="9877">
                        <c:v>987,8</c:v>
                      </c:pt>
                      <c:pt idx="9878">
                        <c:v>987,9</c:v>
                      </c:pt>
                      <c:pt idx="9879">
                        <c:v>988</c:v>
                      </c:pt>
                      <c:pt idx="9880">
                        <c:v>988,1</c:v>
                      </c:pt>
                      <c:pt idx="9881">
                        <c:v>988,2</c:v>
                      </c:pt>
                      <c:pt idx="9882">
                        <c:v>988,3</c:v>
                      </c:pt>
                      <c:pt idx="9883">
                        <c:v>988,4</c:v>
                      </c:pt>
                      <c:pt idx="9884">
                        <c:v>988,5</c:v>
                      </c:pt>
                      <c:pt idx="9885">
                        <c:v>988,6</c:v>
                      </c:pt>
                      <c:pt idx="9886">
                        <c:v>988,7</c:v>
                      </c:pt>
                      <c:pt idx="9887">
                        <c:v>988,8</c:v>
                      </c:pt>
                      <c:pt idx="9888">
                        <c:v>988,9</c:v>
                      </c:pt>
                      <c:pt idx="9889">
                        <c:v>989</c:v>
                      </c:pt>
                      <c:pt idx="9890">
                        <c:v>989,1</c:v>
                      </c:pt>
                      <c:pt idx="9891">
                        <c:v>989,2</c:v>
                      </c:pt>
                      <c:pt idx="9892">
                        <c:v>989,3</c:v>
                      </c:pt>
                      <c:pt idx="9893">
                        <c:v>989,4</c:v>
                      </c:pt>
                      <c:pt idx="9894">
                        <c:v>989,5</c:v>
                      </c:pt>
                      <c:pt idx="9895">
                        <c:v>989,6</c:v>
                      </c:pt>
                      <c:pt idx="9896">
                        <c:v>989,7</c:v>
                      </c:pt>
                      <c:pt idx="9897">
                        <c:v>989,8</c:v>
                      </c:pt>
                      <c:pt idx="9898">
                        <c:v>989,9</c:v>
                      </c:pt>
                      <c:pt idx="9899">
                        <c:v>990</c:v>
                      </c:pt>
                      <c:pt idx="9900">
                        <c:v>990,1</c:v>
                      </c:pt>
                      <c:pt idx="9901">
                        <c:v>990,2</c:v>
                      </c:pt>
                      <c:pt idx="9902">
                        <c:v>990,3</c:v>
                      </c:pt>
                      <c:pt idx="9903">
                        <c:v>990,4</c:v>
                      </c:pt>
                      <c:pt idx="9904">
                        <c:v>990,5</c:v>
                      </c:pt>
                      <c:pt idx="9905">
                        <c:v>990,6</c:v>
                      </c:pt>
                      <c:pt idx="9906">
                        <c:v>990,7</c:v>
                      </c:pt>
                      <c:pt idx="9907">
                        <c:v>990,8</c:v>
                      </c:pt>
                      <c:pt idx="9908">
                        <c:v>990,9</c:v>
                      </c:pt>
                      <c:pt idx="9909">
                        <c:v>991</c:v>
                      </c:pt>
                      <c:pt idx="9910">
                        <c:v>991,1</c:v>
                      </c:pt>
                      <c:pt idx="9911">
                        <c:v>991,2</c:v>
                      </c:pt>
                      <c:pt idx="9912">
                        <c:v>991,3</c:v>
                      </c:pt>
                      <c:pt idx="9913">
                        <c:v>991,4</c:v>
                      </c:pt>
                      <c:pt idx="9914">
                        <c:v>991,5</c:v>
                      </c:pt>
                      <c:pt idx="9915">
                        <c:v>991,6</c:v>
                      </c:pt>
                      <c:pt idx="9916">
                        <c:v>991,7</c:v>
                      </c:pt>
                      <c:pt idx="9917">
                        <c:v>991,8</c:v>
                      </c:pt>
                      <c:pt idx="9918">
                        <c:v>991,9</c:v>
                      </c:pt>
                      <c:pt idx="9919">
                        <c:v>992</c:v>
                      </c:pt>
                      <c:pt idx="9920">
                        <c:v>992,1</c:v>
                      </c:pt>
                      <c:pt idx="9921">
                        <c:v>992,2</c:v>
                      </c:pt>
                      <c:pt idx="9922">
                        <c:v>992,3</c:v>
                      </c:pt>
                      <c:pt idx="9923">
                        <c:v>992,4</c:v>
                      </c:pt>
                      <c:pt idx="9924">
                        <c:v>992,5</c:v>
                      </c:pt>
                      <c:pt idx="9925">
                        <c:v>992,6</c:v>
                      </c:pt>
                      <c:pt idx="9926">
                        <c:v>992,7</c:v>
                      </c:pt>
                      <c:pt idx="9927">
                        <c:v>992,8</c:v>
                      </c:pt>
                      <c:pt idx="9928">
                        <c:v>992,9</c:v>
                      </c:pt>
                      <c:pt idx="9929">
                        <c:v>993</c:v>
                      </c:pt>
                      <c:pt idx="9930">
                        <c:v>993,1</c:v>
                      </c:pt>
                      <c:pt idx="9931">
                        <c:v>993,2</c:v>
                      </c:pt>
                      <c:pt idx="9932">
                        <c:v>993,3</c:v>
                      </c:pt>
                      <c:pt idx="9933">
                        <c:v>993,4</c:v>
                      </c:pt>
                      <c:pt idx="9934">
                        <c:v>993,5</c:v>
                      </c:pt>
                      <c:pt idx="9935">
                        <c:v>993,6</c:v>
                      </c:pt>
                      <c:pt idx="9936">
                        <c:v>993,7</c:v>
                      </c:pt>
                      <c:pt idx="9937">
                        <c:v>993,8</c:v>
                      </c:pt>
                      <c:pt idx="9938">
                        <c:v>993,9</c:v>
                      </c:pt>
                      <c:pt idx="9939">
                        <c:v>994</c:v>
                      </c:pt>
                      <c:pt idx="9940">
                        <c:v>994,1</c:v>
                      </c:pt>
                      <c:pt idx="9941">
                        <c:v>994,2</c:v>
                      </c:pt>
                      <c:pt idx="9942">
                        <c:v>994,3</c:v>
                      </c:pt>
                      <c:pt idx="9943">
                        <c:v>994,4</c:v>
                      </c:pt>
                      <c:pt idx="9944">
                        <c:v>994,5</c:v>
                      </c:pt>
                      <c:pt idx="9945">
                        <c:v>994,6</c:v>
                      </c:pt>
                      <c:pt idx="9946">
                        <c:v>994,7</c:v>
                      </c:pt>
                      <c:pt idx="9947">
                        <c:v>994,8</c:v>
                      </c:pt>
                      <c:pt idx="9948">
                        <c:v>994,9</c:v>
                      </c:pt>
                      <c:pt idx="9949">
                        <c:v>995</c:v>
                      </c:pt>
                      <c:pt idx="9950">
                        <c:v>995,1</c:v>
                      </c:pt>
                      <c:pt idx="9951">
                        <c:v>995,2</c:v>
                      </c:pt>
                      <c:pt idx="9952">
                        <c:v>995,3</c:v>
                      </c:pt>
                      <c:pt idx="9953">
                        <c:v>995,4</c:v>
                      </c:pt>
                      <c:pt idx="9954">
                        <c:v>995,5</c:v>
                      </c:pt>
                      <c:pt idx="9955">
                        <c:v>995,6</c:v>
                      </c:pt>
                      <c:pt idx="9956">
                        <c:v>995,7</c:v>
                      </c:pt>
                      <c:pt idx="9957">
                        <c:v>995,8</c:v>
                      </c:pt>
                      <c:pt idx="9958">
                        <c:v>995,9</c:v>
                      </c:pt>
                      <c:pt idx="9959">
                        <c:v>996</c:v>
                      </c:pt>
                      <c:pt idx="9960">
                        <c:v>996,1</c:v>
                      </c:pt>
                      <c:pt idx="9961">
                        <c:v>996,2</c:v>
                      </c:pt>
                      <c:pt idx="9962">
                        <c:v>996,3</c:v>
                      </c:pt>
                      <c:pt idx="9963">
                        <c:v>996,4</c:v>
                      </c:pt>
                      <c:pt idx="9964">
                        <c:v>996,5</c:v>
                      </c:pt>
                      <c:pt idx="9965">
                        <c:v>996,6</c:v>
                      </c:pt>
                      <c:pt idx="9966">
                        <c:v>996,7</c:v>
                      </c:pt>
                      <c:pt idx="9967">
                        <c:v>996,8</c:v>
                      </c:pt>
                      <c:pt idx="9968">
                        <c:v>996,9</c:v>
                      </c:pt>
                      <c:pt idx="9969">
                        <c:v>997</c:v>
                      </c:pt>
                      <c:pt idx="9970">
                        <c:v>997,1</c:v>
                      </c:pt>
                      <c:pt idx="9971">
                        <c:v>997,2</c:v>
                      </c:pt>
                      <c:pt idx="9972">
                        <c:v>997,3</c:v>
                      </c:pt>
                      <c:pt idx="9973">
                        <c:v>997,4</c:v>
                      </c:pt>
                      <c:pt idx="9974">
                        <c:v>997,5</c:v>
                      </c:pt>
                      <c:pt idx="9975">
                        <c:v>997,6</c:v>
                      </c:pt>
                      <c:pt idx="9976">
                        <c:v>997,7</c:v>
                      </c:pt>
                      <c:pt idx="9977">
                        <c:v>997,8</c:v>
                      </c:pt>
                      <c:pt idx="9978">
                        <c:v>997,9</c:v>
                      </c:pt>
                      <c:pt idx="9979">
                        <c:v>998</c:v>
                      </c:pt>
                      <c:pt idx="9980">
                        <c:v>998,1</c:v>
                      </c:pt>
                      <c:pt idx="9981">
                        <c:v>998,2</c:v>
                      </c:pt>
                      <c:pt idx="9982">
                        <c:v>998,3</c:v>
                      </c:pt>
                      <c:pt idx="9983">
                        <c:v>998,4</c:v>
                      </c:pt>
                      <c:pt idx="9984">
                        <c:v>998,5</c:v>
                      </c:pt>
                      <c:pt idx="9985">
                        <c:v>998,6</c:v>
                      </c:pt>
                      <c:pt idx="9986">
                        <c:v>998,7</c:v>
                      </c:pt>
                      <c:pt idx="9987">
                        <c:v>998,8</c:v>
                      </c:pt>
                      <c:pt idx="9988">
                        <c:v>998,9</c:v>
                      </c:pt>
                      <c:pt idx="9989">
                        <c:v>999</c:v>
                      </c:pt>
                      <c:pt idx="9990">
                        <c:v>999,1</c:v>
                      </c:pt>
                      <c:pt idx="9991">
                        <c:v>999,2</c:v>
                      </c:pt>
                      <c:pt idx="9992">
                        <c:v>999,3</c:v>
                      </c:pt>
                      <c:pt idx="9993">
                        <c:v>999,4</c:v>
                      </c:pt>
                      <c:pt idx="9994">
                        <c:v>999,5</c:v>
                      </c:pt>
                      <c:pt idx="9995">
                        <c:v>999,6</c:v>
                      </c:pt>
                      <c:pt idx="9996">
                        <c:v>999,7</c:v>
                      </c:pt>
                      <c:pt idx="9997">
                        <c:v>999,8</c:v>
                      </c:pt>
                      <c:pt idx="9998">
                        <c:v>999,9</c:v>
                      </c:pt>
                      <c:pt idx="9999">
                        <c:v>1000</c:v>
                      </c:pt>
                      <c:pt idx="10000">
                        <c:v>1000,1</c:v>
                      </c:pt>
                      <c:pt idx="10001">
                        <c:v>1000,2</c:v>
                      </c:pt>
                      <c:pt idx="10002">
                        <c:v>1000,3</c:v>
                      </c:pt>
                      <c:pt idx="10003">
                        <c:v>1000,4</c:v>
                      </c:pt>
                      <c:pt idx="10004">
                        <c:v>1000,5</c:v>
                      </c:pt>
                      <c:pt idx="10005">
                        <c:v>1000,6</c:v>
                      </c:pt>
                      <c:pt idx="10006">
                        <c:v>1000,7</c:v>
                      </c:pt>
                      <c:pt idx="10007">
                        <c:v>1000,8</c:v>
                      </c:pt>
                      <c:pt idx="10008">
                        <c:v>1000,9</c:v>
                      </c:pt>
                      <c:pt idx="10009">
                        <c:v>1001</c:v>
                      </c:pt>
                      <c:pt idx="10010">
                        <c:v>1001,1</c:v>
                      </c:pt>
                      <c:pt idx="10011">
                        <c:v>1001,2</c:v>
                      </c:pt>
                      <c:pt idx="10012">
                        <c:v>1001,3</c:v>
                      </c:pt>
                      <c:pt idx="10013">
                        <c:v>1001,4</c:v>
                      </c:pt>
                      <c:pt idx="10014">
                        <c:v>1001,5</c:v>
                      </c:pt>
                      <c:pt idx="10015">
                        <c:v>1001,6</c:v>
                      </c:pt>
                      <c:pt idx="10016">
                        <c:v>1001,7</c:v>
                      </c:pt>
                      <c:pt idx="10017">
                        <c:v>1001,8</c:v>
                      </c:pt>
                      <c:pt idx="10018">
                        <c:v>1001,9</c:v>
                      </c:pt>
                      <c:pt idx="10019">
                        <c:v>1002</c:v>
                      </c:pt>
                      <c:pt idx="10020">
                        <c:v>1002,1</c:v>
                      </c:pt>
                      <c:pt idx="10021">
                        <c:v>1002,2</c:v>
                      </c:pt>
                      <c:pt idx="10022">
                        <c:v>1002,3</c:v>
                      </c:pt>
                      <c:pt idx="10023">
                        <c:v>1002,4</c:v>
                      </c:pt>
                      <c:pt idx="10024">
                        <c:v>1002,5</c:v>
                      </c:pt>
                      <c:pt idx="10025">
                        <c:v>1002,6</c:v>
                      </c:pt>
                      <c:pt idx="10026">
                        <c:v>1002,7</c:v>
                      </c:pt>
                      <c:pt idx="10027">
                        <c:v>1002,8</c:v>
                      </c:pt>
                      <c:pt idx="10028">
                        <c:v>1002,9</c:v>
                      </c:pt>
                      <c:pt idx="10029">
                        <c:v>1003</c:v>
                      </c:pt>
                      <c:pt idx="10030">
                        <c:v>1003,1</c:v>
                      </c:pt>
                      <c:pt idx="10031">
                        <c:v>1003,2</c:v>
                      </c:pt>
                      <c:pt idx="10032">
                        <c:v>1003,3</c:v>
                      </c:pt>
                      <c:pt idx="10033">
                        <c:v>1003,4</c:v>
                      </c:pt>
                      <c:pt idx="10034">
                        <c:v>1003,5</c:v>
                      </c:pt>
                      <c:pt idx="10035">
                        <c:v>1003,6</c:v>
                      </c:pt>
                      <c:pt idx="10036">
                        <c:v>1003,7</c:v>
                      </c:pt>
                      <c:pt idx="10037">
                        <c:v>1003,8</c:v>
                      </c:pt>
                      <c:pt idx="10038">
                        <c:v>1003,9</c:v>
                      </c:pt>
                      <c:pt idx="10039">
                        <c:v>1004</c:v>
                      </c:pt>
                      <c:pt idx="10040">
                        <c:v>1004,1</c:v>
                      </c:pt>
                      <c:pt idx="10041">
                        <c:v>1004,2</c:v>
                      </c:pt>
                      <c:pt idx="10042">
                        <c:v>1004,3</c:v>
                      </c:pt>
                      <c:pt idx="10043">
                        <c:v>1004,4</c:v>
                      </c:pt>
                      <c:pt idx="10044">
                        <c:v>1004,5</c:v>
                      </c:pt>
                      <c:pt idx="10045">
                        <c:v>1004,6</c:v>
                      </c:pt>
                      <c:pt idx="10046">
                        <c:v>1004,7</c:v>
                      </c:pt>
                      <c:pt idx="10047">
                        <c:v>1004,8</c:v>
                      </c:pt>
                      <c:pt idx="10048">
                        <c:v>1004,9</c:v>
                      </c:pt>
                      <c:pt idx="10049">
                        <c:v>1005</c:v>
                      </c:pt>
                      <c:pt idx="10050">
                        <c:v>1005,1</c:v>
                      </c:pt>
                      <c:pt idx="10051">
                        <c:v>1005,2</c:v>
                      </c:pt>
                      <c:pt idx="10052">
                        <c:v>1005,3</c:v>
                      </c:pt>
                      <c:pt idx="10053">
                        <c:v>1005,4</c:v>
                      </c:pt>
                      <c:pt idx="10054">
                        <c:v>1005,5</c:v>
                      </c:pt>
                      <c:pt idx="10055">
                        <c:v>1005,6</c:v>
                      </c:pt>
                      <c:pt idx="10056">
                        <c:v>1005,7</c:v>
                      </c:pt>
                      <c:pt idx="10057">
                        <c:v>1005,8</c:v>
                      </c:pt>
                      <c:pt idx="10058">
                        <c:v>1005,9</c:v>
                      </c:pt>
                      <c:pt idx="10059">
                        <c:v>1006</c:v>
                      </c:pt>
                      <c:pt idx="10060">
                        <c:v>1006,1</c:v>
                      </c:pt>
                      <c:pt idx="10061">
                        <c:v>1006,2</c:v>
                      </c:pt>
                      <c:pt idx="10062">
                        <c:v>1006,3</c:v>
                      </c:pt>
                      <c:pt idx="10063">
                        <c:v>1006,4</c:v>
                      </c:pt>
                      <c:pt idx="10064">
                        <c:v>1006,5</c:v>
                      </c:pt>
                      <c:pt idx="10065">
                        <c:v>1006,6</c:v>
                      </c:pt>
                      <c:pt idx="10066">
                        <c:v>1006,7</c:v>
                      </c:pt>
                      <c:pt idx="10067">
                        <c:v>1006,8</c:v>
                      </c:pt>
                      <c:pt idx="10068">
                        <c:v>1006,9</c:v>
                      </c:pt>
                      <c:pt idx="10069">
                        <c:v>1007</c:v>
                      </c:pt>
                      <c:pt idx="10070">
                        <c:v>1007,1</c:v>
                      </c:pt>
                      <c:pt idx="10071">
                        <c:v>1007,2</c:v>
                      </c:pt>
                      <c:pt idx="10072">
                        <c:v>1007,3</c:v>
                      </c:pt>
                      <c:pt idx="10073">
                        <c:v>1007,4</c:v>
                      </c:pt>
                      <c:pt idx="10074">
                        <c:v>1007,5</c:v>
                      </c:pt>
                      <c:pt idx="10075">
                        <c:v>1007,6</c:v>
                      </c:pt>
                      <c:pt idx="10076">
                        <c:v>1007,7</c:v>
                      </c:pt>
                      <c:pt idx="10077">
                        <c:v>1007,8</c:v>
                      </c:pt>
                      <c:pt idx="10078">
                        <c:v>1007,9</c:v>
                      </c:pt>
                      <c:pt idx="10079">
                        <c:v>1008</c:v>
                      </c:pt>
                      <c:pt idx="10080">
                        <c:v>1008,1</c:v>
                      </c:pt>
                      <c:pt idx="10081">
                        <c:v>1008,2</c:v>
                      </c:pt>
                      <c:pt idx="10082">
                        <c:v>1008,3</c:v>
                      </c:pt>
                      <c:pt idx="10083">
                        <c:v>1008,4</c:v>
                      </c:pt>
                      <c:pt idx="10084">
                        <c:v>1008,5</c:v>
                      </c:pt>
                      <c:pt idx="10085">
                        <c:v>1008,6</c:v>
                      </c:pt>
                      <c:pt idx="10086">
                        <c:v>1008,7</c:v>
                      </c:pt>
                      <c:pt idx="10087">
                        <c:v>1008,8</c:v>
                      </c:pt>
                      <c:pt idx="10088">
                        <c:v>1008,9</c:v>
                      </c:pt>
                      <c:pt idx="10089">
                        <c:v>1009</c:v>
                      </c:pt>
                      <c:pt idx="10090">
                        <c:v>1009,1</c:v>
                      </c:pt>
                      <c:pt idx="10091">
                        <c:v>1009,2</c:v>
                      </c:pt>
                      <c:pt idx="10092">
                        <c:v>1009,3</c:v>
                      </c:pt>
                      <c:pt idx="10093">
                        <c:v>1009,4</c:v>
                      </c:pt>
                      <c:pt idx="10094">
                        <c:v>1009,5</c:v>
                      </c:pt>
                      <c:pt idx="10095">
                        <c:v>1009,6</c:v>
                      </c:pt>
                      <c:pt idx="10096">
                        <c:v>1009,7</c:v>
                      </c:pt>
                      <c:pt idx="10097">
                        <c:v>1009,8</c:v>
                      </c:pt>
                      <c:pt idx="10098">
                        <c:v>1009,9</c:v>
                      </c:pt>
                      <c:pt idx="10099">
                        <c:v>1010</c:v>
                      </c:pt>
                      <c:pt idx="10100">
                        <c:v>1010,1</c:v>
                      </c:pt>
                      <c:pt idx="10101">
                        <c:v>1010,2</c:v>
                      </c:pt>
                      <c:pt idx="10102">
                        <c:v>1010,3</c:v>
                      </c:pt>
                      <c:pt idx="10103">
                        <c:v>1010,4</c:v>
                      </c:pt>
                      <c:pt idx="10104">
                        <c:v>1010,5</c:v>
                      </c:pt>
                      <c:pt idx="10105">
                        <c:v>1010,6</c:v>
                      </c:pt>
                      <c:pt idx="10106">
                        <c:v>1010,7</c:v>
                      </c:pt>
                      <c:pt idx="10107">
                        <c:v>1010,8</c:v>
                      </c:pt>
                      <c:pt idx="10108">
                        <c:v>1010,9</c:v>
                      </c:pt>
                      <c:pt idx="10109">
                        <c:v>1011</c:v>
                      </c:pt>
                      <c:pt idx="10110">
                        <c:v>1011,1</c:v>
                      </c:pt>
                      <c:pt idx="10111">
                        <c:v>1011,2</c:v>
                      </c:pt>
                      <c:pt idx="10112">
                        <c:v>1011,3</c:v>
                      </c:pt>
                      <c:pt idx="10113">
                        <c:v>1011,4</c:v>
                      </c:pt>
                      <c:pt idx="10114">
                        <c:v>1011,5</c:v>
                      </c:pt>
                      <c:pt idx="10115">
                        <c:v>1011,6</c:v>
                      </c:pt>
                      <c:pt idx="10116">
                        <c:v>1011,7</c:v>
                      </c:pt>
                      <c:pt idx="10117">
                        <c:v>1011,8</c:v>
                      </c:pt>
                      <c:pt idx="10118">
                        <c:v>1011,9</c:v>
                      </c:pt>
                      <c:pt idx="10119">
                        <c:v>1012</c:v>
                      </c:pt>
                      <c:pt idx="10120">
                        <c:v>1012,1</c:v>
                      </c:pt>
                      <c:pt idx="10121">
                        <c:v>1012,2</c:v>
                      </c:pt>
                      <c:pt idx="10122">
                        <c:v>1012,3</c:v>
                      </c:pt>
                      <c:pt idx="10123">
                        <c:v>1012,4</c:v>
                      </c:pt>
                      <c:pt idx="10124">
                        <c:v>1012,5</c:v>
                      </c:pt>
                      <c:pt idx="10125">
                        <c:v>1012,6</c:v>
                      </c:pt>
                      <c:pt idx="10126">
                        <c:v>1012,7</c:v>
                      </c:pt>
                      <c:pt idx="10127">
                        <c:v>1012,8</c:v>
                      </c:pt>
                      <c:pt idx="10128">
                        <c:v>1012,9</c:v>
                      </c:pt>
                      <c:pt idx="10129">
                        <c:v>1013</c:v>
                      </c:pt>
                      <c:pt idx="10130">
                        <c:v>1013,1</c:v>
                      </c:pt>
                      <c:pt idx="10131">
                        <c:v>1013,2</c:v>
                      </c:pt>
                      <c:pt idx="10132">
                        <c:v>1013,3</c:v>
                      </c:pt>
                      <c:pt idx="10133">
                        <c:v>1013,4</c:v>
                      </c:pt>
                      <c:pt idx="10134">
                        <c:v>1013,5</c:v>
                      </c:pt>
                      <c:pt idx="10135">
                        <c:v>1013,6</c:v>
                      </c:pt>
                      <c:pt idx="10136">
                        <c:v>1013,7</c:v>
                      </c:pt>
                      <c:pt idx="10137">
                        <c:v>1013,8</c:v>
                      </c:pt>
                      <c:pt idx="10138">
                        <c:v>1013,9</c:v>
                      </c:pt>
                      <c:pt idx="10139">
                        <c:v>1014</c:v>
                      </c:pt>
                      <c:pt idx="10140">
                        <c:v>1014,1</c:v>
                      </c:pt>
                      <c:pt idx="10141">
                        <c:v>1014,2</c:v>
                      </c:pt>
                      <c:pt idx="10142">
                        <c:v>1014,3</c:v>
                      </c:pt>
                      <c:pt idx="10143">
                        <c:v>1014,4</c:v>
                      </c:pt>
                      <c:pt idx="10144">
                        <c:v>1014,5</c:v>
                      </c:pt>
                      <c:pt idx="10145">
                        <c:v>1014,6</c:v>
                      </c:pt>
                      <c:pt idx="10146">
                        <c:v>1014,7</c:v>
                      </c:pt>
                      <c:pt idx="10147">
                        <c:v>1014,8</c:v>
                      </c:pt>
                      <c:pt idx="10148">
                        <c:v>1014,9</c:v>
                      </c:pt>
                      <c:pt idx="10149">
                        <c:v>1015</c:v>
                      </c:pt>
                      <c:pt idx="10150">
                        <c:v>1015,1</c:v>
                      </c:pt>
                      <c:pt idx="10151">
                        <c:v>1015,2</c:v>
                      </c:pt>
                      <c:pt idx="10152">
                        <c:v>1015,3</c:v>
                      </c:pt>
                      <c:pt idx="10153">
                        <c:v>1015,4</c:v>
                      </c:pt>
                      <c:pt idx="10154">
                        <c:v>1015,5</c:v>
                      </c:pt>
                      <c:pt idx="10155">
                        <c:v>1015,6</c:v>
                      </c:pt>
                      <c:pt idx="10156">
                        <c:v>1015,7</c:v>
                      </c:pt>
                      <c:pt idx="10157">
                        <c:v>1015,8</c:v>
                      </c:pt>
                      <c:pt idx="10158">
                        <c:v>1015,9</c:v>
                      </c:pt>
                      <c:pt idx="10159">
                        <c:v>1016</c:v>
                      </c:pt>
                      <c:pt idx="10160">
                        <c:v>1016,1</c:v>
                      </c:pt>
                      <c:pt idx="10161">
                        <c:v>1016,2</c:v>
                      </c:pt>
                      <c:pt idx="10162">
                        <c:v>1016,3</c:v>
                      </c:pt>
                      <c:pt idx="10163">
                        <c:v>1016,4</c:v>
                      </c:pt>
                      <c:pt idx="10164">
                        <c:v>1016,5</c:v>
                      </c:pt>
                      <c:pt idx="10165">
                        <c:v>1016,6</c:v>
                      </c:pt>
                      <c:pt idx="10166">
                        <c:v>1016,7</c:v>
                      </c:pt>
                      <c:pt idx="10167">
                        <c:v>1016,8</c:v>
                      </c:pt>
                      <c:pt idx="10168">
                        <c:v>1016,9</c:v>
                      </c:pt>
                      <c:pt idx="10169">
                        <c:v>1017</c:v>
                      </c:pt>
                      <c:pt idx="10170">
                        <c:v>1017,1</c:v>
                      </c:pt>
                      <c:pt idx="10171">
                        <c:v>1017,2</c:v>
                      </c:pt>
                      <c:pt idx="10172">
                        <c:v>1017,3</c:v>
                      </c:pt>
                      <c:pt idx="10173">
                        <c:v>1017,4</c:v>
                      </c:pt>
                      <c:pt idx="10174">
                        <c:v>1017,5</c:v>
                      </c:pt>
                      <c:pt idx="10175">
                        <c:v>1017,6</c:v>
                      </c:pt>
                      <c:pt idx="10176">
                        <c:v>1017,7</c:v>
                      </c:pt>
                      <c:pt idx="10177">
                        <c:v>1017,8</c:v>
                      </c:pt>
                      <c:pt idx="10178">
                        <c:v>1017,9</c:v>
                      </c:pt>
                      <c:pt idx="10179">
                        <c:v>1018</c:v>
                      </c:pt>
                      <c:pt idx="10180">
                        <c:v>1018,1</c:v>
                      </c:pt>
                      <c:pt idx="10181">
                        <c:v>1018,2</c:v>
                      </c:pt>
                      <c:pt idx="10182">
                        <c:v>1018,3</c:v>
                      </c:pt>
                      <c:pt idx="10183">
                        <c:v>1018,4</c:v>
                      </c:pt>
                      <c:pt idx="10184">
                        <c:v>1018,5</c:v>
                      </c:pt>
                      <c:pt idx="10185">
                        <c:v>1018,6</c:v>
                      </c:pt>
                      <c:pt idx="10186">
                        <c:v>1018,7</c:v>
                      </c:pt>
                      <c:pt idx="10187">
                        <c:v>1018,8</c:v>
                      </c:pt>
                      <c:pt idx="10188">
                        <c:v>1018,9</c:v>
                      </c:pt>
                      <c:pt idx="10189">
                        <c:v>1019</c:v>
                      </c:pt>
                      <c:pt idx="10190">
                        <c:v>1019,1</c:v>
                      </c:pt>
                      <c:pt idx="10191">
                        <c:v>1019,2</c:v>
                      </c:pt>
                      <c:pt idx="10192">
                        <c:v>1019,3</c:v>
                      </c:pt>
                      <c:pt idx="10193">
                        <c:v>1019,4</c:v>
                      </c:pt>
                      <c:pt idx="10194">
                        <c:v>1019,5</c:v>
                      </c:pt>
                      <c:pt idx="10195">
                        <c:v>1019,6</c:v>
                      </c:pt>
                      <c:pt idx="10196">
                        <c:v>1019,7</c:v>
                      </c:pt>
                      <c:pt idx="10197">
                        <c:v>1019,8</c:v>
                      </c:pt>
                      <c:pt idx="10198">
                        <c:v>1019,9</c:v>
                      </c:pt>
                      <c:pt idx="10199">
                        <c:v>1020</c:v>
                      </c:pt>
                      <c:pt idx="10200">
                        <c:v>1020,1</c:v>
                      </c:pt>
                      <c:pt idx="10201">
                        <c:v>1020,2</c:v>
                      </c:pt>
                      <c:pt idx="10202">
                        <c:v>1020,3</c:v>
                      </c:pt>
                      <c:pt idx="10203">
                        <c:v>1020,4</c:v>
                      </c:pt>
                      <c:pt idx="10204">
                        <c:v>1020,5</c:v>
                      </c:pt>
                      <c:pt idx="10205">
                        <c:v>1020,6</c:v>
                      </c:pt>
                      <c:pt idx="10206">
                        <c:v>1020,7</c:v>
                      </c:pt>
                      <c:pt idx="10207">
                        <c:v>1020,8</c:v>
                      </c:pt>
                      <c:pt idx="10208">
                        <c:v>1020,9</c:v>
                      </c:pt>
                      <c:pt idx="10209">
                        <c:v>1021</c:v>
                      </c:pt>
                      <c:pt idx="10210">
                        <c:v>1021,1</c:v>
                      </c:pt>
                      <c:pt idx="10211">
                        <c:v>1021,2</c:v>
                      </c:pt>
                      <c:pt idx="10212">
                        <c:v>1021,3</c:v>
                      </c:pt>
                      <c:pt idx="10213">
                        <c:v>1021,4</c:v>
                      </c:pt>
                      <c:pt idx="10214">
                        <c:v>1021,5</c:v>
                      </c:pt>
                      <c:pt idx="10215">
                        <c:v>1021,6</c:v>
                      </c:pt>
                      <c:pt idx="10216">
                        <c:v>1021,7</c:v>
                      </c:pt>
                      <c:pt idx="10217">
                        <c:v>1021,8</c:v>
                      </c:pt>
                      <c:pt idx="10218">
                        <c:v>1021,9</c:v>
                      </c:pt>
                      <c:pt idx="10219">
                        <c:v>1022</c:v>
                      </c:pt>
                      <c:pt idx="10220">
                        <c:v>1022,1</c:v>
                      </c:pt>
                      <c:pt idx="10221">
                        <c:v>1022,2</c:v>
                      </c:pt>
                      <c:pt idx="10222">
                        <c:v>1022,3</c:v>
                      </c:pt>
                      <c:pt idx="10223">
                        <c:v>1022,4</c:v>
                      </c:pt>
                      <c:pt idx="10224">
                        <c:v>1022,5</c:v>
                      </c:pt>
                      <c:pt idx="10225">
                        <c:v>1022,6</c:v>
                      </c:pt>
                      <c:pt idx="10226">
                        <c:v>1022,7</c:v>
                      </c:pt>
                      <c:pt idx="10227">
                        <c:v>1022,8</c:v>
                      </c:pt>
                      <c:pt idx="10228">
                        <c:v>1022,9</c:v>
                      </c:pt>
                      <c:pt idx="10229">
                        <c:v>1023</c:v>
                      </c:pt>
                      <c:pt idx="10230">
                        <c:v>1023,1</c:v>
                      </c:pt>
                      <c:pt idx="10231">
                        <c:v>1023,2</c:v>
                      </c:pt>
                      <c:pt idx="10232">
                        <c:v>1023,3</c:v>
                      </c:pt>
                      <c:pt idx="10233">
                        <c:v>1023,4</c:v>
                      </c:pt>
                      <c:pt idx="10234">
                        <c:v>1023,5</c:v>
                      </c:pt>
                      <c:pt idx="10235">
                        <c:v>1023,6</c:v>
                      </c:pt>
                      <c:pt idx="10236">
                        <c:v>1023,7</c:v>
                      </c:pt>
                      <c:pt idx="10237">
                        <c:v>1023,8</c:v>
                      </c:pt>
                      <c:pt idx="10238">
                        <c:v>1023,9</c:v>
                      </c:pt>
                      <c:pt idx="10239">
                        <c:v>1024</c:v>
                      </c:pt>
                      <c:pt idx="10240">
                        <c:v>1024,1</c:v>
                      </c:pt>
                      <c:pt idx="10241">
                        <c:v>1024,2</c:v>
                      </c:pt>
                      <c:pt idx="10242">
                        <c:v>1024,3</c:v>
                      </c:pt>
                      <c:pt idx="10243">
                        <c:v>1024,4</c:v>
                      </c:pt>
                      <c:pt idx="10244">
                        <c:v>1024,5</c:v>
                      </c:pt>
                      <c:pt idx="10245">
                        <c:v>1024,6</c:v>
                      </c:pt>
                      <c:pt idx="10246">
                        <c:v>1024,7</c:v>
                      </c:pt>
                      <c:pt idx="10247">
                        <c:v>1024,8</c:v>
                      </c:pt>
                      <c:pt idx="10248">
                        <c:v>1024,9</c:v>
                      </c:pt>
                      <c:pt idx="10249">
                        <c:v>1025</c:v>
                      </c:pt>
                      <c:pt idx="10250">
                        <c:v>1025,1</c:v>
                      </c:pt>
                      <c:pt idx="10251">
                        <c:v>1025,2</c:v>
                      </c:pt>
                      <c:pt idx="10252">
                        <c:v>1025,3</c:v>
                      </c:pt>
                      <c:pt idx="10253">
                        <c:v>1025,4</c:v>
                      </c:pt>
                      <c:pt idx="10254">
                        <c:v>1025,5</c:v>
                      </c:pt>
                      <c:pt idx="10255">
                        <c:v>1025,6</c:v>
                      </c:pt>
                      <c:pt idx="10256">
                        <c:v>1025,7</c:v>
                      </c:pt>
                      <c:pt idx="10257">
                        <c:v>1025,8</c:v>
                      </c:pt>
                      <c:pt idx="10258">
                        <c:v>1025,9</c:v>
                      </c:pt>
                      <c:pt idx="10259">
                        <c:v>1026</c:v>
                      </c:pt>
                      <c:pt idx="10260">
                        <c:v>1026,1</c:v>
                      </c:pt>
                      <c:pt idx="10261">
                        <c:v>1026,2</c:v>
                      </c:pt>
                      <c:pt idx="10262">
                        <c:v>1026,3</c:v>
                      </c:pt>
                      <c:pt idx="10263">
                        <c:v>1026,4</c:v>
                      </c:pt>
                      <c:pt idx="10264">
                        <c:v>1026,5</c:v>
                      </c:pt>
                      <c:pt idx="10265">
                        <c:v>1026,6</c:v>
                      </c:pt>
                      <c:pt idx="10266">
                        <c:v>1026,7</c:v>
                      </c:pt>
                      <c:pt idx="10267">
                        <c:v>1026,8</c:v>
                      </c:pt>
                      <c:pt idx="10268">
                        <c:v>1026,9</c:v>
                      </c:pt>
                      <c:pt idx="10269">
                        <c:v>1027</c:v>
                      </c:pt>
                      <c:pt idx="10270">
                        <c:v>1027,1</c:v>
                      </c:pt>
                      <c:pt idx="10271">
                        <c:v>1027,2</c:v>
                      </c:pt>
                      <c:pt idx="10272">
                        <c:v>1027,3</c:v>
                      </c:pt>
                      <c:pt idx="10273">
                        <c:v>1027,4</c:v>
                      </c:pt>
                      <c:pt idx="10274">
                        <c:v>1027,5</c:v>
                      </c:pt>
                      <c:pt idx="10275">
                        <c:v>1027,6</c:v>
                      </c:pt>
                      <c:pt idx="10276">
                        <c:v>1027,7</c:v>
                      </c:pt>
                      <c:pt idx="10277">
                        <c:v>1027,8</c:v>
                      </c:pt>
                      <c:pt idx="10278">
                        <c:v>1027,9</c:v>
                      </c:pt>
                      <c:pt idx="10279">
                        <c:v>1028</c:v>
                      </c:pt>
                      <c:pt idx="10280">
                        <c:v>1028,1</c:v>
                      </c:pt>
                      <c:pt idx="10281">
                        <c:v>1028,2</c:v>
                      </c:pt>
                      <c:pt idx="10282">
                        <c:v>1028,3</c:v>
                      </c:pt>
                      <c:pt idx="10283">
                        <c:v>1028,4</c:v>
                      </c:pt>
                      <c:pt idx="10284">
                        <c:v>1028,5</c:v>
                      </c:pt>
                      <c:pt idx="10285">
                        <c:v>1028,6</c:v>
                      </c:pt>
                      <c:pt idx="10286">
                        <c:v>1028,7</c:v>
                      </c:pt>
                      <c:pt idx="10287">
                        <c:v>1028,8</c:v>
                      </c:pt>
                      <c:pt idx="10288">
                        <c:v>1028,9</c:v>
                      </c:pt>
                      <c:pt idx="10289">
                        <c:v>1029</c:v>
                      </c:pt>
                      <c:pt idx="10290">
                        <c:v>1029,1</c:v>
                      </c:pt>
                      <c:pt idx="10291">
                        <c:v>1029,2</c:v>
                      </c:pt>
                      <c:pt idx="10292">
                        <c:v>1029,3</c:v>
                      </c:pt>
                      <c:pt idx="10293">
                        <c:v>1029,4</c:v>
                      </c:pt>
                      <c:pt idx="10294">
                        <c:v>1029,5</c:v>
                      </c:pt>
                      <c:pt idx="10295">
                        <c:v>1029,6</c:v>
                      </c:pt>
                      <c:pt idx="10296">
                        <c:v>1029,7</c:v>
                      </c:pt>
                      <c:pt idx="10297">
                        <c:v>1029,8</c:v>
                      </c:pt>
                      <c:pt idx="10298">
                        <c:v>1029,9</c:v>
                      </c:pt>
                      <c:pt idx="10299">
                        <c:v>1030</c:v>
                      </c:pt>
                      <c:pt idx="10300">
                        <c:v>1030,1</c:v>
                      </c:pt>
                      <c:pt idx="10301">
                        <c:v>1030,2</c:v>
                      </c:pt>
                      <c:pt idx="10302">
                        <c:v>1030,3</c:v>
                      </c:pt>
                      <c:pt idx="10303">
                        <c:v>1030,4</c:v>
                      </c:pt>
                      <c:pt idx="10304">
                        <c:v>1030,5</c:v>
                      </c:pt>
                      <c:pt idx="10305">
                        <c:v>1030,6</c:v>
                      </c:pt>
                      <c:pt idx="10306">
                        <c:v>1030,7</c:v>
                      </c:pt>
                      <c:pt idx="10307">
                        <c:v>1030,8</c:v>
                      </c:pt>
                      <c:pt idx="10308">
                        <c:v>1030,9</c:v>
                      </c:pt>
                      <c:pt idx="10309">
                        <c:v>1031</c:v>
                      </c:pt>
                      <c:pt idx="10310">
                        <c:v>1031,1</c:v>
                      </c:pt>
                      <c:pt idx="10311">
                        <c:v>1031,2</c:v>
                      </c:pt>
                      <c:pt idx="10312">
                        <c:v>1031,3</c:v>
                      </c:pt>
                      <c:pt idx="10313">
                        <c:v>1031,4</c:v>
                      </c:pt>
                      <c:pt idx="10314">
                        <c:v>1031,5</c:v>
                      </c:pt>
                      <c:pt idx="10315">
                        <c:v>1031,6</c:v>
                      </c:pt>
                      <c:pt idx="10316">
                        <c:v>1031,7</c:v>
                      </c:pt>
                      <c:pt idx="10317">
                        <c:v>1031,8</c:v>
                      </c:pt>
                      <c:pt idx="10318">
                        <c:v>1031,9</c:v>
                      </c:pt>
                      <c:pt idx="10319">
                        <c:v>1032</c:v>
                      </c:pt>
                      <c:pt idx="10320">
                        <c:v>1032,1</c:v>
                      </c:pt>
                      <c:pt idx="10321">
                        <c:v>1032,2</c:v>
                      </c:pt>
                      <c:pt idx="10322">
                        <c:v>1032,3</c:v>
                      </c:pt>
                      <c:pt idx="10323">
                        <c:v>1032,4</c:v>
                      </c:pt>
                      <c:pt idx="10324">
                        <c:v>1032,5</c:v>
                      </c:pt>
                      <c:pt idx="10325">
                        <c:v>1032,6</c:v>
                      </c:pt>
                      <c:pt idx="10326">
                        <c:v>1032,7</c:v>
                      </c:pt>
                      <c:pt idx="10327">
                        <c:v>1032,8</c:v>
                      </c:pt>
                      <c:pt idx="10328">
                        <c:v>1032,9</c:v>
                      </c:pt>
                      <c:pt idx="10329">
                        <c:v>1033</c:v>
                      </c:pt>
                      <c:pt idx="10330">
                        <c:v>1033,1</c:v>
                      </c:pt>
                      <c:pt idx="10331">
                        <c:v>1033,2</c:v>
                      </c:pt>
                      <c:pt idx="10332">
                        <c:v>1033,3</c:v>
                      </c:pt>
                      <c:pt idx="10333">
                        <c:v>1033,4</c:v>
                      </c:pt>
                      <c:pt idx="10334">
                        <c:v>1033,5</c:v>
                      </c:pt>
                      <c:pt idx="10335">
                        <c:v>1033,6</c:v>
                      </c:pt>
                      <c:pt idx="10336">
                        <c:v>1033,7</c:v>
                      </c:pt>
                      <c:pt idx="10337">
                        <c:v>1033,8</c:v>
                      </c:pt>
                      <c:pt idx="10338">
                        <c:v>1033,9</c:v>
                      </c:pt>
                      <c:pt idx="10339">
                        <c:v>1034</c:v>
                      </c:pt>
                      <c:pt idx="10340">
                        <c:v>1034,1</c:v>
                      </c:pt>
                      <c:pt idx="10341">
                        <c:v>1034,2</c:v>
                      </c:pt>
                      <c:pt idx="10342">
                        <c:v>1034,3</c:v>
                      </c:pt>
                      <c:pt idx="10343">
                        <c:v>1034,4</c:v>
                      </c:pt>
                      <c:pt idx="10344">
                        <c:v>1034,5</c:v>
                      </c:pt>
                      <c:pt idx="10345">
                        <c:v>1034,6</c:v>
                      </c:pt>
                      <c:pt idx="10346">
                        <c:v>1034,7</c:v>
                      </c:pt>
                      <c:pt idx="10347">
                        <c:v>1034,8</c:v>
                      </c:pt>
                      <c:pt idx="10348">
                        <c:v>1034,9</c:v>
                      </c:pt>
                      <c:pt idx="10349">
                        <c:v>1035</c:v>
                      </c:pt>
                      <c:pt idx="10350">
                        <c:v>1035,1</c:v>
                      </c:pt>
                      <c:pt idx="10351">
                        <c:v>1035,2</c:v>
                      </c:pt>
                      <c:pt idx="10352">
                        <c:v>1035,3</c:v>
                      </c:pt>
                      <c:pt idx="10353">
                        <c:v>1035,4</c:v>
                      </c:pt>
                      <c:pt idx="10354">
                        <c:v>1035,5</c:v>
                      </c:pt>
                      <c:pt idx="10355">
                        <c:v>1035,6</c:v>
                      </c:pt>
                      <c:pt idx="10356">
                        <c:v>1035,7</c:v>
                      </c:pt>
                      <c:pt idx="10357">
                        <c:v>1035,8</c:v>
                      </c:pt>
                      <c:pt idx="10358">
                        <c:v>1035,9</c:v>
                      </c:pt>
                      <c:pt idx="10359">
                        <c:v>1036</c:v>
                      </c:pt>
                      <c:pt idx="10360">
                        <c:v>1036,1</c:v>
                      </c:pt>
                      <c:pt idx="10361">
                        <c:v>1036,2</c:v>
                      </c:pt>
                      <c:pt idx="10362">
                        <c:v>1036,3</c:v>
                      </c:pt>
                      <c:pt idx="10363">
                        <c:v>1036,4</c:v>
                      </c:pt>
                      <c:pt idx="10364">
                        <c:v>1036,5</c:v>
                      </c:pt>
                      <c:pt idx="10365">
                        <c:v>1036,6</c:v>
                      </c:pt>
                      <c:pt idx="10366">
                        <c:v>1036,7</c:v>
                      </c:pt>
                      <c:pt idx="10367">
                        <c:v>1036,8</c:v>
                      </c:pt>
                      <c:pt idx="10368">
                        <c:v>1036,9</c:v>
                      </c:pt>
                      <c:pt idx="10369">
                        <c:v>1037</c:v>
                      </c:pt>
                      <c:pt idx="10370">
                        <c:v>1037,1</c:v>
                      </c:pt>
                      <c:pt idx="10371">
                        <c:v>1037,2</c:v>
                      </c:pt>
                      <c:pt idx="10372">
                        <c:v>1037,3</c:v>
                      </c:pt>
                      <c:pt idx="10373">
                        <c:v>1037,4</c:v>
                      </c:pt>
                      <c:pt idx="10374">
                        <c:v>1037,5</c:v>
                      </c:pt>
                      <c:pt idx="10375">
                        <c:v>1037,6</c:v>
                      </c:pt>
                      <c:pt idx="10376">
                        <c:v>1037,7</c:v>
                      </c:pt>
                      <c:pt idx="10377">
                        <c:v>1037,8</c:v>
                      </c:pt>
                      <c:pt idx="10378">
                        <c:v>1037,9</c:v>
                      </c:pt>
                      <c:pt idx="10379">
                        <c:v>1038</c:v>
                      </c:pt>
                      <c:pt idx="10380">
                        <c:v>1038,1</c:v>
                      </c:pt>
                      <c:pt idx="10381">
                        <c:v>1038,2</c:v>
                      </c:pt>
                      <c:pt idx="10382">
                        <c:v>1038,3</c:v>
                      </c:pt>
                      <c:pt idx="10383">
                        <c:v>1038,4</c:v>
                      </c:pt>
                      <c:pt idx="10384">
                        <c:v>1038,5</c:v>
                      </c:pt>
                      <c:pt idx="10385">
                        <c:v>1038,6</c:v>
                      </c:pt>
                      <c:pt idx="10386">
                        <c:v>1038,7</c:v>
                      </c:pt>
                      <c:pt idx="10387">
                        <c:v>1038,8</c:v>
                      </c:pt>
                      <c:pt idx="10388">
                        <c:v>1038,9</c:v>
                      </c:pt>
                      <c:pt idx="10389">
                        <c:v>1039</c:v>
                      </c:pt>
                      <c:pt idx="10390">
                        <c:v>1039,1</c:v>
                      </c:pt>
                      <c:pt idx="10391">
                        <c:v>1039,2</c:v>
                      </c:pt>
                      <c:pt idx="10392">
                        <c:v>1039,3</c:v>
                      </c:pt>
                      <c:pt idx="10393">
                        <c:v>1039,4</c:v>
                      </c:pt>
                      <c:pt idx="10394">
                        <c:v>1039,5</c:v>
                      </c:pt>
                      <c:pt idx="10395">
                        <c:v>1039,6</c:v>
                      </c:pt>
                      <c:pt idx="10396">
                        <c:v>1039,7</c:v>
                      </c:pt>
                      <c:pt idx="10397">
                        <c:v>1039,8</c:v>
                      </c:pt>
                      <c:pt idx="10398">
                        <c:v>1039,9</c:v>
                      </c:pt>
                      <c:pt idx="10399">
                        <c:v>1040</c:v>
                      </c:pt>
                      <c:pt idx="10400">
                        <c:v>1040,1</c:v>
                      </c:pt>
                      <c:pt idx="10401">
                        <c:v>1040,2</c:v>
                      </c:pt>
                      <c:pt idx="10402">
                        <c:v>1040,3</c:v>
                      </c:pt>
                      <c:pt idx="10403">
                        <c:v>1040,4</c:v>
                      </c:pt>
                      <c:pt idx="10404">
                        <c:v>1040,5</c:v>
                      </c:pt>
                      <c:pt idx="10405">
                        <c:v>1040,6</c:v>
                      </c:pt>
                      <c:pt idx="10406">
                        <c:v>1040,7</c:v>
                      </c:pt>
                      <c:pt idx="10407">
                        <c:v>1040,8</c:v>
                      </c:pt>
                      <c:pt idx="10408">
                        <c:v>1040,9</c:v>
                      </c:pt>
                      <c:pt idx="10409">
                        <c:v>1041</c:v>
                      </c:pt>
                      <c:pt idx="10410">
                        <c:v>1041,1</c:v>
                      </c:pt>
                      <c:pt idx="10411">
                        <c:v>1041,2</c:v>
                      </c:pt>
                      <c:pt idx="10412">
                        <c:v>1041,3</c:v>
                      </c:pt>
                      <c:pt idx="10413">
                        <c:v>1041,4</c:v>
                      </c:pt>
                      <c:pt idx="10414">
                        <c:v>1041,5</c:v>
                      </c:pt>
                      <c:pt idx="10415">
                        <c:v>1041,6</c:v>
                      </c:pt>
                      <c:pt idx="10416">
                        <c:v>1041,7</c:v>
                      </c:pt>
                      <c:pt idx="10417">
                        <c:v>1041,8</c:v>
                      </c:pt>
                      <c:pt idx="10418">
                        <c:v>1041,9</c:v>
                      </c:pt>
                      <c:pt idx="10419">
                        <c:v>1042</c:v>
                      </c:pt>
                      <c:pt idx="10420">
                        <c:v>1042,1</c:v>
                      </c:pt>
                      <c:pt idx="10421">
                        <c:v>1042,2</c:v>
                      </c:pt>
                      <c:pt idx="10422">
                        <c:v>1042,3</c:v>
                      </c:pt>
                      <c:pt idx="10423">
                        <c:v>1042,4</c:v>
                      </c:pt>
                      <c:pt idx="10424">
                        <c:v>1042,5</c:v>
                      </c:pt>
                      <c:pt idx="10425">
                        <c:v>1042,6</c:v>
                      </c:pt>
                      <c:pt idx="10426">
                        <c:v>1042,7</c:v>
                      </c:pt>
                      <c:pt idx="10427">
                        <c:v>1042,8</c:v>
                      </c:pt>
                      <c:pt idx="10428">
                        <c:v>1042,9</c:v>
                      </c:pt>
                      <c:pt idx="10429">
                        <c:v>1043</c:v>
                      </c:pt>
                      <c:pt idx="10430">
                        <c:v>1043,1</c:v>
                      </c:pt>
                      <c:pt idx="10431">
                        <c:v>1043,2</c:v>
                      </c:pt>
                      <c:pt idx="10432">
                        <c:v>1043,3</c:v>
                      </c:pt>
                      <c:pt idx="10433">
                        <c:v>1043,4</c:v>
                      </c:pt>
                      <c:pt idx="10434">
                        <c:v>1043,5</c:v>
                      </c:pt>
                      <c:pt idx="10435">
                        <c:v>1043,6</c:v>
                      </c:pt>
                      <c:pt idx="10436">
                        <c:v>1043,7</c:v>
                      </c:pt>
                      <c:pt idx="10437">
                        <c:v>1043,8</c:v>
                      </c:pt>
                      <c:pt idx="10438">
                        <c:v>1043,9</c:v>
                      </c:pt>
                      <c:pt idx="10439">
                        <c:v>1044</c:v>
                      </c:pt>
                      <c:pt idx="10440">
                        <c:v>1044,1</c:v>
                      </c:pt>
                      <c:pt idx="10441">
                        <c:v>1044,2</c:v>
                      </c:pt>
                      <c:pt idx="10442">
                        <c:v>1044,3</c:v>
                      </c:pt>
                      <c:pt idx="10443">
                        <c:v>1044,4</c:v>
                      </c:pt>
                      <c:pt idx="10444">
                        <c:v>1044,5</c:v>
                      </c:pt>
                      <c:pt idx="10445">
                        <c:v>1044,6</c:v>
                      </c:pt>
                      <c:pt idx="10446">
                        <c:v>1044,7</c:v>
                      </c:pt>
                      <c:pt idx="10447">
                        <c:v>1044,8</c:v>
                      </c:pt>
                      <c:pt idx="10448">
                        <c:v>1044,9</c:v>
                      </c:pt>
                      <c:pt idx="10449">
                        <c:v>1045</c:v>
                      </c:pt>
                      <c:pt idx="10450">
                        <c:v>1045,1</c:v>
                      </c:pt>
                      <c:pt idx="10451">
                        <c:v>1045,2</c:v>
                      </c:pt>
                      <c:pt idx="10452">
                        <c:v>1045,3</c:v>
                      </c:pt>
                      <c:pt idx="10453">
                        <c:v>1045,4</c:v>
                      </c:pt>
                      <c:pt idx="10454">
                        <c:v>1045,5</c:v>
                      </c:pt>
                      <c:pt idx="10455">
                        <c:v>1045,6</c:v>
                      </c:pt>
                      <c:pt idx="10456">
                        <c:v>1045,7</c:v>
                      </c:pt>
                      <c:pt idx="10457">
                        <c:v>1045,8</c:v>
                      </c:pt>
                      <c:pt idx="10458">
                        <c:v>1045,9</c:v>
                      </c:pt>
                      <c:pt idx="10459">
                        <c:v>1046</c:v>
                      </c:pt>
                      <c:pt idx="10460">
                        <c:v>1046,1</c:v>
                      </c:pt>
                      <c:pt idx="10461">
                        <c:v>1046,2</c:v>
                      </c:pt>
                      <c:pt idx="10462">
                        <c:v>1046,3</c:v>
                      </c:pt>
                      <c:pt idx="10463">
                        <c:v>1046,4</c:v>
                      </c:pt>
                      <c:pt idx="10464">
                        <c:v>1046,5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'Lago Agrio Dureno'!$C$2:$C$10466</c15:sqref>
                        </c15:formulaRef>
                      </c:ext>
                    </c:extLst>
                    <c:numCache>
                      <c:formatCode>General</c:formatCode>
                      <c:ptCount val="10464"/>
                      <c:pt idx="0">
                        <c:v>265</c:v>
                      </c:pt>
                      <c:pt idx="1">
                        <c:v>439</c:v>
                      </c:pt>
                      <c:pt idx="2">
                        <c:v>590</c:v>
                      </c:pt>
                      <c:pt idx="3">
                        <c:v>592</c:v>
                      </c:pt>
                      <c:pt idx="4">
                        <c:v>591</c:v>
                      </c:pt>
                      <c:pt idx="5">
                        <c:v>586</c:v>
                      </c:pt>
                      <c:pt idx="6">
                        <c:v>608</c:v>
                      </c:pt>
                      <c:pt idx="7">
                        <c:v>602</c:v>
                      </c:pt>
                      <c:pt idx="8">
                        <c:v>628</c:v>
                      </c:pt>
                      <c:pt idx="9">
                        <c:v>639</c:v>
                      </c:pt>
                      <c:pt idx="10">
                        <c:v>633</c:v>
                      </c:pt>
                      <c:pt idx="11">
                        <c:v>617</c:v>
                      </c:pt>
                      <c:pt idx="12">
                        <c:v>589</c:v>
                      </c:pt>
                      <c:pt idx="13">
                        <c:v>558</c:v>
                      </c:pt>
                      <c:pt idx="14">
                        <c:v>584</c:v>
                      </c:pt>
                      <c:pt idx="15">
                        <c:v>555</c:v>
                      </c:pt>
                      <c:pt idx="16">
                        <c:v>568</c:v>
                      </c:pt>
                      <c:pt idx="17">
                        <c:v>559</c:v>
                      </c:pt>
                      <c:pt idx="18">
                        <c:v>577</c:v>
                      </c:pt>
                      <c:pt idx="19">
                        <c:v>562</c:v>
                      </c:pt>
                      <c:pt idx="20">
                        <c:v>553</c:v>
                      </c:pt>
                      <c:pt idx="21">
                        <c:v>563</c:v>
                      </c:pt>
                      <c:pt idx="22">
                        <c:v>559</c:v>
                      </c:pt>
                      <c:pt idx="23">
                        <c:v>573</c:v>
                      </c:pt>
                      <c:pt idx="24">
                        <c:v>563</c:v>
                      </c:pt>
                      <c:pt idx="25">
                        <c:v>582</c:v>
                      </c:pt>
                      <c:pt idx="26">
                        <c:v>592</c:v>
                      </c:pt>
                      <c:pt idx="27">
                        <c:v>600</c:v>
                      </c:pt>
                      <c:pt idx="28">
                        <c:v>588</c:v>
                      </c:pt>
                      <c:pt idx="29">
                        <c:v>605</c:v>
                      </c:pt>
                      <c:pt idx="30">
                        <c:v>595</c:v>
                      </c:pt>
                      <c:pt idx="31">
                        <c:v>621</c:v>
                      </c:pt>
                      <c:pt idx="32">
                        <c:v>604</c:v>
                      </c:pt>
                      <c:pt idx="33">
                        <c:v>600</c:v>
                      </c:pt>
                      <c:pt idx="34">
                        <c:v>574</c:v>
                      </c:pt>
                      <c:pt idx="35">
                        <c:v>557</c:v>
                      </c:pt>
                      <c:pt idx="36">
                        <c:v>565</c:v>
                      </c:pt>
                      <c:pt idx="37">
                        <c:v>555</c:v>
                      </c:pt>
                      <c:pt idx="38">
                        <c:v>571</c:v>
                      </c:pt>
                      <c:pt idx="39">
                        <c:v>573</c:v>
                      </c:pt>
                      <c:pt idx="40">
                        <c:v>608</c:v>
                      </c:pt>
                      <c:pt idx="41">
                        <c:v>631</c:v>
                      </c:pt>
                      <c:pt idx="42">
                        <c:v>638</c:v>
                      </c:pt>
                      <c:pt idx="43">
                        <c:v>619</c:v>
                      </c:pt>
                      <c:pt idx="44">
                        <c:v>598</c:v>
                      </c:pt>
                      <c:pt idx="45">
                        <c:v>617</c:v>
                      </c:pt>
                      <c:pt idx="46">
                        <c:v>613</c:v>
                      </c:pt>
                      <c:pt idx="47">
                        <c:v>615</c:v>
                      </c:pt>
                      <c:pt idx="48">
                        <c:v>599</c:v>
                      </c:pt>
                      <c:pt idx="49">
                        <c:v>591</c:v>
                      </c:pt>
                      <c:pt idx="50">
                        <c:v>593</c:v>
                      </c:pt>
                      <c:pt idx="51">
                        <c:v>598</c:v>
                      </c:pt>
                      <c:pt idx="52">
                        <c:v>607</c:v>
                      </c:pt>
                      <c:pt idx="53">
                        <c:v>610</c:v>
                      </c:pt>
                      <c:pt idx="54">
                        <c:v>600</c:v>
                      </c:pt>
                      <c:pt idx="55">
                        <c:v>598</c:v>
                      </c:pt>
                      <c:pt idx="56">
                        <c:v>597</c:v>
                      </c:pt>
                      <c:pt idx="57">
                        <c:v>603</c:v>
                      </c:pt>
                      <c:pt idx="58">
                        <c:v>610</c:v>
                      </c:pt>
                      <c:pt idx="59">
                        <c:v>607</c:v>
                      </c:pt>
                      <c:pt idx="60">
                        <c:v>605</c:v>
                      </c:pt>
                      <c:pt idx="61">
                        <c:v>606</c:v>
                      </c:pt>
                      <c:pt idx="62">
                        <c:v>606</c:v>
                      </c:pt>
                      <c:pt idx="63">
                        <c:v>600</c:v>
                      </c:pt>
                      <c:pt idx="64">
                        <c:v>602</c:v>
                      </c:pt>
                      <c:pt idx="65">
                        <c:v>599</c:v>
                      </c:pt>
                      <c:pt idx="66">
                        <c:v>599</c:v>
                      </c:pt>
                      <c:pt idx="67">
                        <c:v>600</c:v>
                      </c:pt>
                      <c:pt idx="68">
                        <c:v>601</c:v>
                      </c:pt>
                      <c:pt idx="69">
                        <c:v>611</c:v>
                      </c:pt>
                      <c:pt idx="70">
                        <c:v>612</c:v>
                      </c:pt>
                      <c:pt idx="71">
                        <c:v>612</c:v>
                      </c:pt>
                      <c:pt idx="72">
                        <c:v>607</c:v>
                      </c:pt>
                      <c:pt idx="73">
                        <c:v>597</c:v>
                      </c:pt>
                      <c:pt idx="74">
                        <c:v>600</c:v>
                      </c:pt>
                      <c:pt idx="75">
                        <c:v>601</c:v>
                      </c:pt>
                      <c:pt idx="76">
                        <c:v>602</c:v>
                      </c:pt>
                      <c:pt idx="77">
                        <c:v>600</c:v>
                      </c:pt>
                      <c:pt idx="78">
                        <c:v>600</c:v>
                      </c:pt>
                      <c:pt idx="79">
                        <c:v>608</c:v>
                      </c:pt>
                      <c:pt idx="80">
                        <c:v>608</c:v>
                      </c:pt>
                      <c:pt idx="81">
                        <c:v>596</c:v>
                      </c:pt>
                      <c:pt idx="82">
                        <c:v>588</c:v>
                      </c:pt>
                      <c:pt idx="83">
                        <c:v>592</c:v>
                      </c:pt>
                      <c:pt idx="84">
                        <c:v>602</c:v>
                      </c:pt>
                      <c:pt idx="85">
                        <c:v>608</c:v>
                      </c:pt>
                      <c:pt idx="86">
                        <c:v>614</c:v>
                      </c:pt>
                      <c:pt idx="87">
                        <c:v>618</c:v>
                      </c:pt>
                      <c:pt idx="88">
                        <c:v>616</c:v>
                      </c:pt>
                      <c:pt idx="89">
                        <c:v>610</c:v>
                      </c:pt>
                      <c:pt idx="90">
                        <c:v>608</c:v>
                      </c:pt>
                      <c:pt idx="91">
                        <c:v>603</c:v>
                      </c:pt>
                      <c:pt idx="92">
                        <c:v>612</c:v>
                      </c:pt>
                      <c:pt idx="93">
                        <c:v>611</c:v>
                      </c:pt>
                      <c:pt idx="94">
                        <c:v>605</c:v>
                      </c:pt>
                      <c:pt idx="95">
                        <c:v>602</c:v>
                      </c:pt>
                      <c:pt idx="96">
                        <c:v>596</c:v>
                      </c:pt>
                      <c:pt idx="97">
                        <c:v>598</c:v>
                      </c:pt>
                      <c:pt idx="98">
                        <c:v>600</c:v>
                      </c:pt>
                      <c:pt idx="99">
                        <c:v>606</c:v>
                      </c:pt>
                      <c:pt idx="100">
                        <c:v>602</c:v>
                      </c:pt>
                      <c:pt idx="101">
                        <c:v>601</c:v>
                      </c:pt>
                      <c:pt idx="102">
                        <c:v>597</c:v>
                      </c:pt>
                      <c:pt idx="103">
                        <c:v>610</c:v>
                      </c:pt>
                      <c:pt idx="104">
                        <c:v>612</c:v>
                      </c:pt>
                      <c:pt idx="105">
                        <c:v>611</c:v>
                      </c:pt>
                      <c:pt idx="106">
                        <c:v>605</c:v>
                      </c:pt>
                      <c:pt idx="107">
                        <c:v>598</c:v>
                      </c:pt>
                      <c:pt idx="108">
                        <c:v>596</c:v>
                      </c:pt>
                      <c:pt idx="109">
                        <c:v>600</c:v>
                      </c:pt>
                      <c:pt idx="110">
                        <c:v>603</c:v>
                      </c:pt>
                      <c:pt idx="111">
                        <c:v>599</c:v>
                      </c:pt>
                      <c:pt idx="112">
                        <c:v>597</c:v>
                      </c:pt>
                      <c:pt idx="113">
                        <c:v>598</c:v>
                      </c:pt>
                      <c:pt idx="114">
                        <c:v>606</c:v>
                      </c:pt>
                      <c:pt idx="115">
                        <c:v>609</c:v>
                      </c:pt>
                      <c:pt idx="116">
                        <c:v>606</c:v>
                      </c:pt>
                      <c:pt idx="117">
                        <c:v>606</c:v>
                      </c:pt>
                      <c:pt idx="118">
                        <c:v>613</c:v>
                      </c:pt>
                      <c:pt idx="119">
                        <c:v>615</c:v>
                      </c:pt>
                      <c:pt idx="120">
                        <c:v>615</c:v>
                      </c:pt>
                      <c:pt idx="121">
                        <c:v>606</c:v>
                      </c:pt>
                      <c:pt idx="122">
                        <c:v>611</c:v>
                      </c:pt>
                      <c:pt idx="123">
                        <c:v>617</c:v>
                      </c:pt>
                      <c:pt idx="124">
                        <c:v>613</c:v>
                      </c:pt>
                      <c:pt idx="125">
                        <c:v>604</c:v>
                      </c:pt>
                      <c:pt idx="126">
                        <c:v>599</c:v>
                      </c:pt>
                      <c:pt idx="127">
                        <c:v>602</c:v>
                      </c:pt>
                      <c:pt idx="128">
                        <c:v>603</c:v>
                      </c:pt>
                      <c:pt idx="129">
                        <c:v>609</c:v>
                      </c:pt>
                      <c:pt idx="130">
                        <c:v>605</c:v>
                      </c:pt>
                      <c:pt idx="131">
                        <c:v>613</c:v>
                      </c:pt>
                      <c:pt idx="132">
                        <c:v>603</c:v>
                      </c:pt>
                      <c:pt idx="133">
                        <c:v>602</c:v>
                      </c:pt>
                      <c:pt idx="134">
                        <c:v>604</c:v>
                      </c:pt>
                      <c:pt idx="135">
                        <c:v>605</c:v>
                      </c:pt>
                      <c:pt idx="136">
                        <c:v>606</c:v>
                      </c:pt>
                      <c:pt idx="137">
                        <c:v>607</c:v>
                      </c:pt>
                      <c:pt idx="138">
                        <c:v>610</c:v>
                      </c:pt>
                      <c:pt idx="139">
                        <c:v>606</c:v>
                      </c:pt>
                      <c:pt idx="140">
                        <c:v>605</c:v>
                      </c:pt>
                      <c:pt idx="141">
                        <c:v>607</c:v>
                      </c:pt>
                      <c:pt idx="142">
                        <c:v>609</c:v>
                      </c:pt>
                      <c:pt idx="143">
                        <c:v>605</c:v>
                      </c:pt>
                      <c:pt idx="144">
                        <c:v>594</c:v>
                      </c:pt>
                      <c:pt idx="145">
                        <c:v>600</c:v>
                      </c:pt>
                      <c:pt idx="146">
                        <c:v>606</c:v>
                      </c:pt>
                      <c:pt idx="147">
                        <c:v>607</c:v>
                      </c:pt>
                      <c:pt idx="148">
                        <c:v>600</c:v>
                      </c:pt>
                      <c:pt idx="149">
                        <c:v>604</c:v>
                      </c:pt>
                      <c:pt idx="150">
                        <c:v>612</c:v>
                      </c:pt>
                      <c:pt idx="151">
                        <c:v>621</c:v>
                      </c:pt>
                      <c:pt idx="152">
                        <c:v>620</c:v>
                      </c:pt>
                      <c:pt idx="153">
                        <c:v>609</c:v>
                      </c:pt>
                      <c:pt idx="154">
                        <c:v>606</c:v>
                      </c:pt>
                      <c:pt idx="155">
                        <c:v>604</c:v>
                      </c:pt>
                      <c:pt idx="156">
                        <c:v>611</c:v>
                      </c:pt>
                      <c:pt idx="157">
                        <c:v>618</c:v>
                      </c:pt>
                      <c:pt idx="158">
                        <c:v>620</c:v>
                      </c:pt>
                      <c:pt idx="159">
                        <c:v>614</c:v>
                      </c:pt>
                      <c:pt idx="160">
                        <c:v>607</c:v>
                      </c:pt>
                      <c:pt idx="161">
                        <c:v>603</c:v>
                      </c:pt>
                      <c:pt idx="162">
                        <c:v>603</c:v>
                      </c:pt>
                      <c:pt idx="163">
                        <c:v>608</c:v>
                      </c:pt>
                      <c:pt idx="164">
                        <c:v>619</c:v>
                      </c:pt>
                      <c:pt idx="165">
                        <c:v>620</c:v>
                      </c:pt>
                      <c:pt idx="166">
                        <c:v>609</c:v>
                      </c:pt>
                      <c:pt idx="167">
                        <c:v>627</c:v>
                      </c:pt>
                      <c:pt idx="168">
                        <c:v>629</c:v>
                      </c:pt>
                      <c:pt idx="169">
                        <c:v>618</c:v>
                      </c:pt>
                      <c:pt idx="170">
                        <c:v>604</c:v>
                      </c:pt>
                      <c:pt idx="171">
                        <c:v>586</c:v>
                      </c:pt>
                      <c:pt idx="172">
                        <c:v>602</c:v>
                      </c:pt>
                      <c:pt idx="173">
                        <c:v>604</c:v>
                      </c:pt>
                      <c:pt idx="174">
                        <c:v>597</c:v>
                      </c:pt>
                      <c:pt idx="175">
                        <c:v>599</c:v>
                      </c:pt>
                      <c:pt idx="176">
                        <c:v>603</c:v>
                      </c:pt>
                      <c:pt idx="177">
                        <c:v>614</c:v>
                      </c:pt>
                      <c:pt idx="178">
                        <c:v>611</c:v>
                      </c:pt>
                      <c:pt idx="179">
                        <c:v>605</c:v>
                      </c:pt>
                      <c:pt idx="180">
                        <c:v>603</c:v>
                      </c:pt>
                      <c:pt idx="181">
                        <c:v>601</c:v>
                      </c:pt>
                      <c:pt idx="182">
                        <c:v>598</c:v>
                      </c:pt>
                      <c:pt idx="183">
                        <c:v>596</c:v>
                      </c:pt>
                      <c:pt idx="184">
                        <c:v>599</c:v>
                      </c:pt>
                      <c:pt idx="185">
                        <c:v>602</c:v>
                      </c:pt>
                      <c:pt idx="186">
                        <c:v>603</c:v>
                      </c:pt>
                      <c:pt idx="187">
                        <c:v>599</c:v>
                      </c:pt>
                      <c:pt idx="188">
                        <c:v>605</c:v>
                      </c:pt>
                      <c:pt idx="189">
                        <c:v>607</c:v>
                      </c:pt>
                      <c:pt idx="190">
                        <c:v>601</c:v>
                      </c:pt>
                      <c:pt idx="191">
                        <c:v>597</c:v>
                      </c:pt>
                      <c:pt idx="192">
                        <c:v>587</c:v>
                      </c:pt>
                      <c:pt idx="193">
                        <c:v>599</c:v>
                      </c:pt>
                      <c:pt idx="194">
                        <c:v>606</c:v>
                      </c:pt>
                      <c:pt idx="195">
                        <c:v>609</c:v>
                      </c:pt>
                      <c:pt idx="196">
                        <c:v>608</c:v>
                      </c:pt>
                      <c:pt idx="197">
                        <c:v>605</c:v>
                      </c:pt>
                      <c:pt idx="198">
                        <c:v>609</c:v>
                      </c:pt>
                      <c:pt idx="199">
                        <c:v>607</c:v>
                      </c:pt>
                      <c:pt idx="200">
                        <c:v>607</c:v>
                      </c:pt>
                      <c:pt idx="201">
                        <c:v>603</c:v>
                      </c:pt>
                      <c:pt idx="202">
                        <c:v>599</c:v>
                      </c:pt>
                      <c:pt idx="203">
                        <c:v>602</c:v>
                      </c:pt>
                      <c:pt idx="204">
                        <c:v>606</c:v>
                      </c:pt>
                      <c:pt idx="205">
                        <c:v>618</c:v>
                      </c:pt>
                      <c:pt idx="206">
                        <c:v>617</c:v>
                      </c:pt>
                      <c:pt idx="207">
                        <c:v>614</c:v>
                      </c:pt>
                      <c:pt idx="208">
                        <c:v>616</c:v>
                      </c:pt>
                      <c:pt idx="209">
                        <c:v>609</c:v>
                      </c:pt>
                      <c:pt idx="210">
                        <c:v>616</c:v>
                      </c:pt>
                      <c:pt idx="211">
                        <c:v>612</c:v>
                      </c:pt>
                      <c:pt idx="212">
                        <c:v>610</c:v>
                      </c:pt>
                      <c:pt idx="213">
                        <c:v>599</c:v>
                      </c:pt>
                      <c:pt idx="214">
                        <c:v>610</c:v>
                      </c:pt>
                      <c:pt idx="215">
                        <c:v>610</c:v>
                      </c:pt>
                      <c:pt idx="216">
                        <c:v>607</c:v>
                      </c:pt>
                      <c:pt idx="217">
                        <c:v>605</c:v>
                      </c:pt>
                      <c:pt idx="218">
                        <c:v>596</c:v>
                      </c:pt>
                      <c:pt idx="219">
                        <c:v>594</c:v>
                      </c:pt>
                      <c:pt idx="220">
                        <c:v>597</c:v>
                      </c:pt>
                      <c:pt idx="221">
                        <c:v>594</c:v>
                      </c:pt>
                      <c:pt idx="222">
                        <c:v>592</c:v>
                      </c:pt>
                      <c:pt idx="223">
                        <c:v>591</c:v>
                      </c:pt>
                      <c:pt idx="224">
                        <c:v>592</c:v>
                      </c:pt>
                      <c:pt idx="225">
                        <c:v>605</c:v>
                      </c:pt>
                      <c:pt idx="226">
                        <c:v>604</c:v>
                      </c:pt>
                      <c:pt idx="227">
                        <c:v>603</c:v>
                      </c:pt>
                      <c:pt idx="228">
                        <c:v>596</c:v>
                      </c:pt>
                      <c:pt idx="229">
                        <c:v>599</c:v>
                      </c:pt>
                      <c:pt idx="230">
                        <c:v>600</c:v>
                      </c:pt>
                      <c:pt idx="231">
                        <c:v>602</c:v>
                      </c:pt>
                      <c:pt idx="232">
                        <c:v>603</c:v>
                      </c:pt>
                      <c:pt idx="233">
                        <c:v>607</c:v>
                      </c:pt>
                      <c:pt idx="234">
                        <c:v>608</c:v>
                      </c:pt>
                      <c:pt idx="235">
                        <c:v>610</c:v>
                      </c:pt>
                      <c:pt idx="236">
                        <c:v>607</c:v>
                      </c:pt>
                      <c:pt idx="237">
                        <c:v>608</c:v>
                      </c:pt>
                      <c:pt idx="238">
                        <c:v>606</c:v>
                      </c:pt>
                      <c:pt idx="239">
                        <c:v>594</c:v>
                      </c:pt>
                      <c:pt idx="240">
                        <c:v>596</c:v>
                      </c:pt>
                      <c:pt idx="241">
                        <c:v>600</c:v>
                      </c:pt>
                      <c:pt idx="242">
                        <c:v>610</c:v>
                      </c:pt>
                      <c:pt idx="243">
                        <c:v>610</c:v>
                      </c:pt>
                      <c:pt idx="244">
                        <c:v>600</c:v>
                      </c:pt>
                      <c:pt idx="245">
                        <c:v>606</c:v>
                      </c:pt>
                      <c:pt idx="246">
                        <c:v>596</c:v>
                      </c:pt>
                      <c:pt idx="247">
                        <c:v>596</c:v>
                      </c:pt>
                      <c:pt idx="248">
                        <c:v>604</c:v>
                      </c:pt>
                      <c:pt idx="249">
                        <c:v>608</c:v>
                      </c:pt>
                      <c:pt idx="250">
                        <c:v>618</c:v>
                      </c:pt>
                      <c:pt idx="251">
                        <c:v>614</c:v>
                      </c:pt>
                      <c:pt idx="252">
                        <c:v>610</c:v>
                      </c:pt>
                      <c:pt idx="253">
                        <c:v>619</c:v>
                      </c:pt>
                      <c:pt idx="254">
                        <c:v>626</c:v>
                      </c:pt>
                      <c:pt idx="255">
                        <c:v>625</c:v>
                      </c:pt>
                      <c:pt idx="256">
                        <c:v>622</c:v>
                      </c:pt>
                      <c:pt idx="257">
                        <c:v>620</c:v>
                      </c:pt>
                      <c:pt idx="258">
                        <c:v>623</c:v>
                      </c:pt>
                      <c:pt idx="259">
                        <c:v>621</c:v>
                      </c:pt>
                      <c:pt idx="260">
                        <c:v>610</c:v>
                      </c:pt>
                      <c:pt idx="261">
                        <c:v>610</c:v>
                      </c:pt>
                      <c:pt idx="262">
                        <c:v>610</c:v>
                      </c:pt>
                      <c:pt idx="263">
                        <c:v>622</c:v>
                      </c:pt>
                      <c:pt idx="264">
                        <c:v>620</c:v>
                      </c:pt>
                      <c:pt idx="265">
                        <c:v>620</c:v>
                      </c:pt>
                      <c:pt idx="266">
                        <c:v>607</c:v>
                      </c:pt>
                      <c:pt idx="267">
                        <c:v>601</c:v>
                      </c:pt>
                      <c:pt idx="268">
                        <c:v>601</c:v>
                      </c:pt>
                      <c:pt idx="269">
                        <c:v>599</c:v>
                      </c:pt>
                      <c:pt idx="270">
                        <c:v>604</c:v>
                      </c:pt>
                      <c:pt idx="271">
                        <c:v>605</c:v>
                      </c:pt>
                      <c:pt idx="272">
                        <c:v>609</c:v>
                      </c:pt>
                      <c:pt idx="273">
                        <c:v>615</c:v>
                      </c:pt>
                      <c:pt idx="274">
                        <c:v>609</c:v>
                      </c:pt>
                      <c:pt idx="275">
                        <c:v>603</c:v>
                      </c:pt>
                      <c:pt idx="276">
                        <c:v>602</c:v>
                      </c:pt>
                      <c:pt idx="277">
                        <c:v>611</c:v>
                      </c:pt>
                      <c:pt idx="278">
                        <c:v>614</c:v>
                      </c:pt>
                      <c:pt idx="279">
                        <c:v>615</c:v>
                      </c:pt>
                      <c:pt idx="280">
                        <c:v>609</c:v>
                      </c:pt>
                      <c:pt idx="281">
                        <c:v>606</c:v>
                      </c:pt>
                      <c:pt idx="282">
                        <c:v>598</c:v>
                      </c:pt>
                      <c:pt idx="283">
                        <c:v>602</c:v>
                      </c:pt>
                      <c:pt idx="284">
                        <c:v>604</c:v>
                      </c:pt>
                      <c:pt idx="285">
                        <c:v>607</c:v>
                      </c:pt>
                      <c:pt idx="286">
                        <c:v>601</c:v>
                      </c:pt>
                      <c:pt idx="287">
                        <c:v>593</c:v>
                      </c:pt>
                      <c:pt idx="288">
                        <c:v>593</c:v>
                      </c:pt>
                      <c:pt idx="289">
                        <c:v>592</c:v>
                      </c:pt>
                      <c:pt idx="290">
                        <c:v>596</c:v>
                      </c:pt>
                      <c:pt idx="291">
                        <c:v>600</c:v>
                      </c:pt>
                      <c:pt idx="292">
                        <c:v>609</c:v>
                      </c:pt>
                      <c:pt idx="293">
                        <c:v>100</c:v>
                      </c:pt>
                      <c:pt idx="294">
                        <c:v>286</c:v>
                      </c:pt>
                      <c:pt idx="295">
                        <c:v>474</c:v>
                      </c:pt>
                      <c:pt idx="296">
                        <c:v>618</c:v>
                      </c:pt>
                      <c:pt idx="297">
                        <c:v>610</c:v>
                      </c:pt>
                      <c:pt idx="298">
                        <c:v>600</c:v>
                      </c:pt>
                      <c:pt idx="299">
                        <c:v>602</c:v>
                      </c:pt>
                      <c:pt idx="300">
                        <c:v>604</c:v>
                      </c:pt>
                      <c:pt idx="301">
                        <c:v>606</c:v>
                      </c:pt>
                      <c:pt idx="302">
                        <c:v>614</c:v>
                      </c:pt>
                      <c:pt idx="303">
                        <c:v>612</c:v>
                      </c:pt>
                      <c:pt idx="304">
                        <c:v>611</c:v>
                      </c:pt>
                      <c:pt idx="305">
                        <c:v>606</c:v>
                      </c:pt>
                      <c:pt idx="306">
                        <c:v>609</c:v>
                      </c:pt>
                      <c:pt idx="307">
                        <c:v>609</c:v>
                      </c:pt>
                      <c:pt idx="308">
                        <c:v>596</c:v>
                      </c:pt>
                      <c:pt idx="309">
                        <c:v>596</c:v>
                      </c:pt>
                      <c:pt idx="310">
                        <c:v>591</c:v>
                      </c:pt>
                      <c:pt idx="311">
                        <c:v>606</c:v>
                      </c:pt>
                      <c:pt idx="312">
                        <c:v>602</c:v>
                      </c:pt>
                      <c:pt idx="313">
                        <c:v>593</c:v>
                      </c:pt>
                      <c:pt idx="314">
                        <c:v>588</c:v>
                      </c:pt>
                      <c:pt idx="315">
                        <c:v>591</c:v>
                      </c:pt>
                      <c:pt idx="316">
                        <c:v>602</c:v>
                      </c:pt>
                      <c:pt idx="317">
                        <c:v>604</c:v>
                      </c:pt>
                      <c:pt idx="318">
                        <c:v>613</c:v>
                      </c:pt>
                      <c:pt idx="319">
                        <c:v>611</c:v>
                      </c:pt>
                      <c:pt idx="320">
                        <c:v>600</c:v>
                      </c:pt>
                      <c:pt idx="321">
                        <c:v>599</c:v>
                      </c:pt>
                      <c:pt idx="322">
                        <c:v>595</c:v>
                      </c:pt>
                      <c:pt idx="323">
                        <c:v>605</c:v>
                      </c:pt>
                      <c:pt idx="324">
                        <c:v>606</c:v>
                      </c:pt>
                      <c:pt idx="325">
                        <c:v>603</c:v>
                      </c:pt>
                      <c:pt idx="326">
                        <c:v>600</c:v>
                      </c:pt>
                      <c:pt idx="327">
                        <c:v>603</c:v>
                      </c:pt>
                      <c:pt idx="328">
                        <c:v>604</c:v>
                      </c:pt>
                      <c:pt idx="329">
                        <c:v>610</c:v>
                      </c:pt>
                      <c:pt idx="330">
                        <c:v>605</c:v>
                      </c:pt>
                      <c:pt idx="331">
                        <c:v>604</c:v>
                      </c:pt>
                      <c:pt idx="332">
                        <c:v>605</c:v>
                      </c:pt>
                      <c:pt idx="333">
                        <c:v>605</c:v>
                      </c:pt>
                      <c:pt idx="334">
                        <c:v>613</c:v>
                      </c:pt>
                      <c:pt idx="335">
                        <c:v>619</c:v>
                      </c:pt>
                      <c:pt idx="336">
                        <c:v>608</c:v>
                      </c:pt>
                      <c:pt idx="337">
                        <c:v>606</c:v>
                      </c:pt>
                      <c:pt idx="338">
                        <c:v>604</c:v>
                      </c:pt>
                      <c:pt idx="339">
                        <c:v>606</c:v>
                      </c:pt>
                      <c:pt idx="340">
                        <c:v>613</c:v>
                      </c:pt>
                      <c:pt idx="341">
                        <c:v>611</c:v>
                      </c:pt>
                      <c:pt idx="342">
                        <c:v>611</c:v>
                      </c:pt>
                      <c:pt idx="343">
                        <c:v>608</c:v>
                      </c:pt>
                      <c:pt idx="344">
                        <c:v>608</c:v>
                      </c:pt>
                      <c:pt idx="345">
                        <c:v>610</c:v>
                      </c:pt>
                      <c:pt idx="346">
                        <c:v>611</c:v>
                      </c:pt>
                      <c:pt idx="347">
                        <c:v>615</c:v>
                      </c:pt>
                      <c:pt idx="348">
                        <c:v>606</c:v>
                      </c:pt>
                      <c:pt idx="349">
                        <c:v>613</c:v>
                      </c:pt>
                      <c:pt idx="350">
                        <c:v>613</c:v>
                      </c:pt>
                      <c:pt idx="351">
                        <c:v>619</c:v>
                      </c:pt>
                      <c:pt idx="352">
                        <c:v>612</c:v>
                      </c:pt>
                      <c:pt idx="353">
                        <c:v>611</c:v>
                      </c:pt>
                      <c:pt idx="354">
                        <c:v>594</c:v>
                      </c:pt>
                      <c:pt idx="355">
                        <c:v>594</c:v>
                      </c:pt>
                      <c:pt idx="356">
                        <c:v>603</c:v>
                      </c:pt>
                      <c:pt idx="357">
                        <c:v>609</c:v>
                      </c:pt>
                      <c:pt idx="358">
                        <c:v>610</c:v>
                      </c:pt>
                      <c:pt idx="359">
                        <c:v>604</c:v>
                      </c:pt>
                      <c:pt idx="360">
                        <c:v>592</c:v>
                      </c:pt>
                      <c:pt idx="361">
                        <c:v>594</c:v>
                      </c:pt>
                      <c:pt idx="362">
                        <c:v>597</c:v>
                      </c:pt>
                      <c:pt idx="363">
                        <c:v>602</c:v>
                      </c:pt>
                      <c:pt idx="364">
                        <c:v>609</c:v>
                      </c:pt>
                      <c:pt idx="365">
                        <c:v>619</c:v>
                      </c:pt>
                      <c:pt idx="366">
                        <c:v>611</c:v>
                      </c:pt>
                      <c:pt idx="367">
                        <c:v>611</c:v>
                      </c:pt>
                      <c:pt idx="368">
                        <c:v>608</c:v>
                      </c:pt>
                      <c:pt idx="369">
                        <c:v>609</c:v>
                      </c:pt>
                      <c:pt idx="370">
                        <c:v>622</c:v>
                      </c:pt>
                      <c:pt idx="371">
                        <c:v>616</c:v>
                      </c:pt>
                      <c:pt idx="372">
                        <c:v>610</c:v>
                      </c:pt>
                      <c:pt idx="373">
                        <c:v>611</c:v>
                      </c:pt>
                      <c:pt idx="374">
                        <c:v>614</c:v>
                      </c:pt>
                      <c:pt idx="375">
                        <c:v>618</c:v>
                      </c:pt>
                      <c:pt idx="376">
                        <c:v>617</c:v>
                      </c:pt>
                      <c:pt idx="377">
                        <c:v>611</c:v>
                      </c:pt>
                      <c:pt idx="378">
                        <c:v>616</c:v>
                      </c:pt>
                      <c:pt idx="379">
                        <c:v>617</c:v>
                      </c:pt>
                      <c:pt idx="380">
                        <c:v>619</c:v>
                      </c:pt>
                      <c:pt idx="381">
                        <c:v>621</c:v>
                      </c:pt>
                      <c:pt idx="382">
                        <c:v>617</c:v>
                      </c:pt>
                      <c:pt idx="383">
                        <c:v>620</c:v>
                      </c:pt>
                      <c:pt idx="384">
                        <c:v>622</c:v>
                      </c:pt>
                      <c:pt idx="385">
                        <c:v>617</c:v>
                      </c:pt>
                      <c:pt idx="386">
                        <c:v>623</c:v>
                      </c:pt>
                      <c:pt idx="387">
                        <c:v>626</c:v>
                      </c:pt>
                      <c:pt idx="388">
                        <c:v>623</c:v>
                      </c:pt>
                      <c:pt idx="389">
                        <c:v>620</c:v>
                      </c:pt>
                      <c:pt idx="390">
                        <c:v>615</c:v>
                      </c:pt>
                      <c:pt idx="391">
                        <c:v>619</c:v>
                      </c:pt>
                      <c:pt idx="392">
                        <c:v>613</c:v>
                      </c:pt>
                      <c:pt idx="393">
                        <c:v>612</c:v>
                      </c:pt>
                      <c:pt idx="394">
                        <c:v>609</c:v>
                      </c:pt>
                      <c:pt idx="395">
                        <c:v>613</c:v>
                      </c:pt>
                      <c:pt idx="396">
                        <c:v>614</c:v>
                      </c:pt>
                      <c:pt idx="397">
                        <c:v>616</c:v>
                      </c:pt>
                      <c:pt idx="398">
                        <c:v>613</c:v>
                      </c:pt>
                      <c:pt idx="399">
                        <c:v>616</c:v>
                      </c:pt>
                      <c:pt idx="400">
                        <c:v>629</c:v>
                      </c:pt>
                      <c:pt idx="401">
                        <c:v>618</c:v>
                      </c:pt>
                      <c:pt idx="402">
                        <c:v>621</c:v>
                      </c:pt>
                      <c:pt idx="403">
                        <c:v>617</c:v>
                      </c:pt>
                      <c:pt idx="404">
                        <c:v>613</c:v>
                      </c:pt>
                      <c:pt idx="405">
                        <c:v>612</c:v>
                      </c:pt>
                      <c:pt idx="406">
                        <c:v>605</c:v>
                      </c:pt>
                      <c:pt idx="407">
                        <c:v>608</c:v>
                      </c:pt>
                      <c:pt idx="408">
                        <c:v>605</c:v>
                      </c:pt>
                      <c:pt idx="409">
                        <c:v>604</c:v>
                      </c:pt>
                      <c:pt idx="410">
                        <c:v>605</c:v>
                      </c:pt>
                      <c:pt idx="411">
                        <c:v>601</c:v>
                      </c:pt>
                      <c:pt idx="412">
                        <c:v>608</c:v>
                      </c:pt>
                      <c:pt idx="413">
                        <c:v>610</c:v>
                      </c:pt>
                      <c:pt idx="414">
                        <c:v>616</c:v>
                      </c:pt>
                      <c:pt idx="415">
                        <c:v>626</c:v>
                      </c:pt>
                      <c:pt idx="416">
                        <c:v>619</c:v>
                      </c:pt>
                      <c:pt idx="417">
                        <c:v>614</c:v>
                      </c:pt>
                      <c:pt idx="418">
                        <c:v>621</c:v>
                      </c:pt>
                      <c:pt idx="419">
                        <c:v>616</c:v>
                      </c:pt>
                      <c:pt idx="420">
                        <c:v>621</c:v>
                      </c:pt>
                      <c:pt idx="421">
                        <c:v>615</c:v>
                      </c:pt>
                      <c:pt idx="422">
                        <c:v>615</c:v>
                      </c:pt>
                      <c:pt idx="423">
                        <c:v>618</c:v>
                      </c:pt>
                      <c:pt idx="424">
                        <c:v>621</c:v>
                      </c:pt>
                      <c:pt idx="425">
                        <c:v>617</c:v>
                      </c:pt>
                      <c:pt idx="426">
                        <c:v>619</c:v>
                      </c:pt>
                      <c:pt idx="427">
                        <c:v>608</c:v>
                      </c:pt>
                      <c:pt idx="428">
                        <c:v>607</c:v>
                      </c:pt>
                      <c:pt idx="429">
                        <c:v>603</c:v>
                      </c:pt>
                      <c:pt idx="430">
                        <c:v>611</c:v>
                      </c:pt>
                      <c:pt idx="431">
                        <c:v>617</c:v>
                      </c:pt>
                      <c:pt idx="432">
                        <c:v>614</c:v>
                      </c:pt>
                      <c:pt idx="433">
                        <c:v>604</c:v>
                      </c:pt>
                      <c:pt idx="434">
                        <c:v>600</c:v>
                      </c:pt>
                      <c:pt idx="435">
                        <c:v>605</c:v>
                      </c:pt>
                      <c:pt idx="436">
                        <c:v>599</c:v>
                      </c:pt>
                      <c:pt idx="437">
                        <c:v>601</c:v>
                      </c:pt>
                      <c:pt idx="438">
                        <c:v>602</c:v>
                      </c:pt>
                      <c:pt idx="439">
                        <c:v>605</c:v>
                      </c:pt>
                      <c:pt idx="440">
                        <c:v>606</c:v>
                      </c:pt>
                      <c:pt idx="441">
                        <c:v>602</c:v>
                      </c:pt>
                      <c:pt idx="442">
                        <c:v>606</c:v>
                      </c:pt>
                      <c:pt idx="443">
                        <c:v>606</c:v>
                      </c:pt>
                      <c:pt idx="444">
                        <c:v>607</c:v>
                      </c:pt>
                      <c:pt idx="445">
                        <c:v>600</c:v>
                      </c:pt>
                      <c:pt idx="446">
                        <c:v>602</c:v>
                      </c:pt>
                      <c:pt idx="447">
                        <c:v>612</c:v>
                      </c:pt>
                      <c:pt idx="448">
                        <c:v>616</c:v>
                      </c:pt>
                      <c:pt idx="449">
                        <c:v>615</c:v>
                      </c:pt>
                      <c:pt idx="450">
                        <c:v>606</c:v>
                      </c:pt>
                      <c:pt idx="451">
                        <c:v>603</c:v>
                      </c:pt>
                      <c:pt idx="452">
                        <c:v>601</c:v>
                      </c:pt>
                      <c:pt idx="453">
                        <c:v>605</c:v>
                      </c:pt>
                      <c:pt idx="454">
                        <c:v>601</c:v>
                      </c:pt>
                      <c:pt idx="455">
                        <c:v>603</c:v>
                      </c:pt>
                      <c:pt idx="456">
                        <c:v>610</c:v>
                      </c:pt>
                      <c:pt idx="457">
                        <c:v>606</c:v>
                      </c:pt>
                      <c:pt idx="458">
                        <c:v>604</c:v>
                      </c:pt>
                      <c:pt idx="459">
                        <c:v>602</c:v>
                      </c:pt>
                      <c:pt idx="460">
                        <c:v>601</c:v>
                      </c:pt>
                      <c:pt idx="461">
                        <c:v>613</c:v>
                      </c:pt>
                      <c:pt idx="462">
                        <c:v>614</c:v>
                      </c:pt>
                      <c:pt idx="463">
                        <c:v>622</c:v>
                      </c:pt>
                      <c:pt idx="464">
                        <c:v>617</c:v>
                      </c:pt>
                      <c:pt idx="465">
                        <c:v>609</c:v>
                      </c:pt>
                      <c:pt idx="466">
                        <c:v>607</c:v>
                      </c:pt>
                      <c:pt idx="467">
                        <c:v>607</c:v>
                      </c:pt>
                      <c:pt idx="468">
                        <c:v>610</c:v>
                      </c:pt>
                      <c:pt idx="469">
                        <c:v>613</c:v>
                      </c:pt>
                      <c:pt idx="470">
                        <c:v>605</c:v>
                      </c:pt>
                      <c:pt idx="471">
                        <c:v>600</c:v>
                      </c:pt>
                      <c:pt idx="472">
                        <c:v>607</c:v>
                      </c:pt>
                      <c:pt idx="473">
                        <c:v>609</c:v>
                      </c:pt>
                      <c:pt idx="474">
                        <c:v>614</c:v>
                      </c:pt>
                      <c:pt idx="475">
                        <c:v>601</c:v>
                      </c:pt>
                      <c:pt idx="476">
                        <c:v>603</c:v>
                      </c:pt>
                      <c:pt idx="477">
                        <c:v>611</c:v>
                      </c:pt>
                      <c:pt idx="478">
                        <c:v>615</c:v>
                      </c:pt>
                      <c:pt idx="479">
                        <c:v>611</c:v>
                      </c:pt>
                      <c:pt idx="480">
                        <c:v>612</c:v>
                      </c:pt>
                      <c:pt idx="481">
                        <c:v>602</c:v>
                      </c:pt>
                      <c:pt idx="482">
                        <c:v>606</c:v>
                      </c:pt>
                      <c:pt idx="483">
                        <c:v>609</c:v>
                      </c:pt>
                      <c:pt idx="484">
                        <c:v>613</c:v>
                      </c:pt>
                      <c:pt idx="485">
                        <c:v>609</c:v>
                      </c:pt>
                      <c:pt idx="486">
                        <c:v>606</c:v>
                      </c:pt>
                      <c:pt idx="487">
                        <c:v>614</c:v>
                      </c:pt>
                      <c:pt idx="488">
                        <c:v>604</c:v>
                      </c:pt>
                      <c:pt idx="489">
                        <c:v>606</c:v>
                      </c:pt>
                      <c:pt idx="490">
                        <c:v>612</c:v>
                      </c:pt>
                      <c:pt idx="491">
                        <c:v>625</c:v>
                      </c:pt>
                      <c:pt idx="492">
                        <c:v>624</c:v>
                      </c:pt>
                      <c:pt idx="493">
                        <c:v>614</c:v>
                      </c:pt>
                      <c:pt idx="494">
                        <c:v>610</c:v>
                      </c:pt>
                      <c:pt idx="495">
                        <c:v>604</c:v>
                      </c:pt>
                      <c:pt idx="496">
                        <c:v>611</c:v>
                      </c:pt>
                      <c:pt idx="497">
                        <c:v>616</c:v>
                      </c:pt>
                      <c:pt idx="498">
                        <c:v>618</c:v>
                      </c:pt>
                      <c:pt idx="499">
                        <c:v>614</c:v>
                      </c:pt>
                      <c:pt idx="500">
                        <c:v>617</c:v>
                      </c:pt>
                      <c:pt idx="501">
                        <c:v>611</c:v>
                      </c:pt>
                      <c:pt idx="502">
                        <c:v>606</c:v>
                      </c:pt>
                      <c:pt idx="503">
                        <c:v>608</c:v>
                      </c:pt>
                      <c:pt idx="504">
                        <c:v>606</c:v>
                      </c:pt>
                      <c:pt idx="505">
                        <c:v>607</c:v>
                      </c:pt>
                      <c:pt idx="506">
                        <c:v>610</c:v>
                      </c:pt>
                      <c:pt idx="507">
                        <c:v>613</c:v>
                      </c:pt>
                      <c:pt idx="508">
                        <c:v>613</c:v>
                      </c:pt>
                      <c:pt idx="509">
                        <c:v>610</c:v>
                      </c:pt>
                      <c:pt idx="510">
                        <c:v>608</c:v>
                      </c:pt>
                      <c:pt idx="511">
                        <c:v>609</c:v>
                      </c:pt>
                      <c:pt idx="512">
                        <c:v>611</c:v>
                      </c:pt>
                      <c:pt idx="513">
                        <c:v>608</c:v>
                      </c:pt>
                      <c:pt idx="514">
                        <c:v>600</c:v>
                      </c:pt>
                      <c:pt idx="515">
                        <c:v>598</c:v>
                      </c:pt>
                      <c:pt idx="516">
                        <c:v>605</c:v>
                      </c:pt>
                      <c:pt idx="517">
                        <c:v>613</c:v>
                      </c:pt>
                      <c:pt idx="518">
                        <c:v>617</c:v>
                      </c:pt>
                      <c:pt idx="519">
                        <c:v>617</c:v>
                      </c:pt>
                      <c:pt idx="520">
                        <c:v>617</c:v>
                      </c:pt>
                      <c:pt idx="521">
                        <c:v>615</c:v>
                      </c:pt>
                      <c:pt idx="522">
                        <c:v>616</c:v>
                      </c:pt>
                      <c:pt idx="523">
                        <c:v>614</c:v>
                      </c:pt>
                      <c:pt idx="524">
                        <c:v>607</c:v>
                      </c:pt>
                      <c:pt idx="525">
                        <c:v>602</c:v>
                      </c:pt>
                      <c:pt idx="526">
                        <c:v>601</c:v>
                      </c:pt>
                      <c:pt idx="527">
                        <c:v>604</c:v>
                      </c:pt>
                      <c:pt idx="528">
                        <c:v>611</c:v>
                      </c:pt>
                      <c:pt idx="529">
                        <c:v>610</c:v>
                      </c:pt>
                      <c:pt idx="530">
                        <c:v>606</c:v>
                      </c:pt>
                      <c:pt idx="531">
                        <c:v>607</c:v>
                      </c:pt>
                      <c:pt idx="532">
                        <c:v>610</c:v>
                      </c:pt>
                      <c:pt idx="533">
                        <c:v>618</c:v>
                      </c:pt>
                      <c:pt idx="534">
                        <c:v>618</c:v>
                      </c:pt>
                      <c:pt idx="535">
                        <c:v>609</c:v>
                      </c:pt>
                      <c:pt idx="536">
                        <c:v>603</c:v>
                      </c:pt>
                      <c:pt idx="537">
                        <c:v>603</c:v>
                      </c:pt>
                      <c:pt idx="538">
                        <c:v>603</c:v>
                      </c:pt>
                      <c:pt idx="539">
                        <c:v>605</c:v>
                      </c:pt>
                      <c:pt idx="540">
                        <c:v>611</c:v>
                      </c:pt>
                      <c:pt idx="541">
                        <c:v>611</c:v>
                      </c:pt>
                      <c:pt idx="542">
                        <c:v>610</c:v>
                      </c:pt>
                      <c:pt idx="543">
                        <c:v>611</c:v>
                      </c:pt>
                      <c:pt idx="544">
                        <c:v>612</c:v>
                      </c:pt>
                      <c:pt idx="545">
                        <c:v>613</c:v>
                      </c:pt>
                      <c:pt idx="546">
                        <c:v>613</c:v>
                      </c:pt>
                      <c:pt idx="547">
                        <c:v>613</c:v>
                      </c:pt>
                      <c:pt idx="548">
                        <c:v>613</c:v>
                      </c:pt>
                      <c:pt idx="549">
                        <c:v>614</c:v>
                      </c:pt>
                      <c:pt idx="550">
                        <c:v>603</c:v>
                      </c:pt>
                      <c:pt idx="551">
                        <c:v>600</c:v>
                      </c:pt>
                      <c:pt idx="552">
                        <c:v>602</c:v>
                      </c:pt>
                      <c:pt idx="553">
                        <c:v>611</c:v>
                      </c:pt>
                      <c:pt idx="554">
                        <c:v>609</c:v>
                      </c:pt>
                      <c:pt idx="555">
                        <c:v>610</c:v>
                      </c:pt>
                      <c:pt idx="556">
                        <c:v>613</c:v>
                      </c:pt>
                      <c:pt idx="557">
                        <c:v>614</c:v>
                      </c:pt>
                      <c:pt idx="558">
                        <c:v>613</c:v>
                      </c:pt>
                      <c:pt idx="559">
                        <c:v>615</c:v>
                      </c:pt>
                      <c:pt idx="560">
                        <c:v>615</c:v>
                      </c:pt>
                      <c:pt idx="561">
                        <c:v>611</c:v>
                      </c:pt>
                      <c:pt idx="562">
                        <c:v>613</c:v>
                      </c:pt>
                      <c:pt idx="563">
                        <c:v>608</c:v>
                      </c:pt>
                      <c:pt idx="564">
                        <c:v>611</c:v>
                      </c:pt>
                      <c:pt idx="565">
                        <c:v>611</c:v>
                      </c:pt>
                      <c:pt idx="566">
                        <c:v>611</c:v>
                      </c:pt>
                      <c:pt idx="567">
                        <c:v>623</c:v>
                      </c:pt>
                      <c:pt idx="568">
                        <c:v>624</c:v>
                      </c:pt>
                      <c:pt idx="569">
                        <c:v>615</c:v>
                      </c:pt>
                      <c:pt idx="570">
                        <c:v>609</c:v>
                      </c:pt>
                      <c:pt idx="571">
                        <c:v>611</c:v>
                      </c:pt>
                      <c:pt idx="572">
                        <c:v>618</c:v>
                      </c:pt>
                      <c:pt idx="573">
                        <c:v>617</c:v>
                      </c:pt>
                      <c:pt idx="574">
                        <c:v>611</c:v>
                      </c:pt>
                      <c:pt idx="575">
                        <c:v>610</c:v>
                      </c:pt>
                      <c:pt idx="576">
                        <c:v>618</c:v>
                      </c:pt>
                      <c:pt idx="577">
                        <c:v>625</c:v>
                      </c:pt>
                      <c:pt idx="578">
                        <c:v>624</c:v>
                      </c:pt>
                      <c:pt idx="579">
                        <c:v>619</c:v>
                      </c:pt>
                      <c:pt idx="580">
                        <c:v>612</c:v>
                      </c:pt>
                      <c:pt idx="581">
                        <c:v>615</c:v>
                      </c:pt>
                      <c:pt idx="582">
                        <c:v>617</c:v>
                      </c:pt>
                      <c:pt idx="583">
                        <c:v>617</c:v>
                      </c:pt>
                      <c:pt idx="584">
                        <c:v>621</c:v>
                      </c:pt>
                      <c:pt idx="585">
                        <c:v>620</c:v>
                      </c:pt>
                      <c:pt idx="586">
                        <c:v>616</c:v>
                      </c:pt>
                      <c:pt idx="587">
                        <c:v>612</c:v>
                      </c:pt>
                      <c:pt idx="588">
                        <c:v>613</c:v>
                      </c:pt>
                      <c:pt idx="589">
                        <c:v>613</c:v>
                      </c:pt>
                      <c:pt idx="590">
                        <c:v>613</c:v>
                      </c:pt>
                      <c:pt idx="591">
                        <c:v>611</c:v>
                      </c:pt>
                      <c:pt idx="592">
                        <c:v>613</c:v>
                      </c:pt>
                      <c:pt idx="593">
                        <c:v>613</c:v>
                      </c:pt>
                      <c:pt idx="594">
                        <c:v>609</c:v>
                      </c:pt>
                      <c:pt idx="595">
                        <c:v>603</c:v>
                      </c:pt>
                      <c:pt idx="596">
                        <c:v>609</c:v>
                      </c:pt>
                      <c:pt idx="597">
                        <c:v>610</c:v>
                      </c:pt>
                      <c:pt idx="598">
                        <c:v>612</c:v>
                      </c:pt>
                      <c:pt idx="599">
                        <c:v>611</c:v>
                      </c:pt>
                      <c:pt idx="600">
                        <c:v>607</c:v>
                      </c:pt>
                      <c:pt idx="601">
                        <c:v>616</c:v>
                      </c:pt>
                      <c:pt idx="602">
                        <c:v>621</c:v>
                      </c:pt>
                      <c:pt idx="603">
                        <c:v>617</c:v>
                      </c:pt>
                      <c:pt idx="604">
                        <c:v>607</c:v>
                      </c:pt>
                      <c:pt idx="605">
                        <c:v>607</c:v>
                      </c:pt>
                      <c:pt idx="606">
                        <c:v>619</c:v>
                      </c:pt>
                      <c:pt idx="607">
                        <c:v>631</c:v>
                      </c:pt>
                      <c:pt idx="608">
                        <c:v>632</c:v>
                      </c:pt>
                      <c:pt idx="609">
                        <c:v>615</c:v>
                      </c:pt>
                      <c:pt idx="610">
                        <c:v>607</c:v>
                      </c:pt>
                      <c:pt idx="611">
                        <c:v>604</c:v>
                      </c:pt>
                      <c:pt idx="612">
                        <c:v>605</c:v>
                      </c:pt>
                      <c:pt idx="613">
                        <c:v>607</c:v>
                      </c:pt>
                      <c:pt idx="614">
                        <c:v>609</c:v>
                      </c:pt>
                      <c:pt idx="615">
                        <c:v>616</c:v>
                      </c:pt>
                      <c:pt idx="616">
                        <c:v>616</c:v>
                      </c:pt>
                      <c:pt idx="617">
                        <c:v>618</c:v>
                      </c:pt>
                      <c:pt idx="618">
                        <c:v>616</c:v>
                      </c:pt>
                      <c:pt idx="619">
                        <c:v>617</c:v>
                      </c:pt>
                      <c:pt idx="620">
                        <c:v>616</c:v>
                      </c:pt>
                      <c:pt idx="621">
                        <c:v>615</c:v>
                      </c:pt>
                      <c:pt idx="622">
                        <c:v>607</c:v>
                      </c:pt>
                      <c:pt idx="623">
                        <c:v>603</c:v>
                      </c:pt>
                      <c:pt idx="624">
                        <c:v>608</c:v>
                      </c:pt>
                      <c:pt idx="625">
                        <c:v>613</c:v>
                      </c:pt>
                      <c:pt idx="626">
                        <c:v>617</c:v>
                      </c:pt>
                      <c:pt idx="627">
                        <c:v>612</c:v>
                      </c:pt>
                      <c:pt idx="628">
                        <c:v>615</c:v>
                      </c:pt>
                      <c:pt idx="629">
                        <c:v>612</c:v>
                      </c:pt>
                      <c:pt idx="630">
                        <c:v>610</c:v>
                      </c:pt>
                      <c:pt idx="631">
                        <c:v>605</c:v>
                      </c:pt>
                      <c:pt idx="632">
                        <c:v>605</c:v>
                      </c:pt>
                      <c:pt idx="633">
                        <c:v>614</c:v>
                      </c:pt>
                      <c:pt idx="634">
                        <c:v>614</c:v>
                      </c:pt>
                      <c:pt idx="635">
                        <c:v>617</c:v>
                      </c:pt>
                      <c:pt idx="636">
                        <c:v>620</c:v>
                      </c:pt>
                      <c:pt idx="637">
                        <c:v>615</c:v>
                      </c:pt>
                      <c:pt idx="638">
                        <c:v>616</c:v>
                      </c:pt>
                      <c:pt idx="639">
                        <c:v>610</c:v>
                      </c:pt>
                      <c:pt idx="640">
                        <c:v>603</c:v>
                      </c:pt>
                      <c:pt idx="641">
                        <c:v>602</c:v>
                      </c:pt>
                      <c:pt idx="642">
                        <c:v>606</c:v>
                      </c:pt>
                      <c:pt idx="643">
                        <c:v>610</c:v>
                      </c:pt>
                      <c:pt idx="644">
                        <c:v>609</c:v>
                      </c:pt>
                      <c:pt idx="645">
                        <c:v>600</c:v>
                      </c:pt>
                      <c:pt idx="646">
                        <c:v>611</c:v>
                      </c:pt>
                      <c:pt idx="647">
                        <c:v>613</c:v>
                      </c:pt>
                      <c:pt idx="648">
                        <c:v>615</c:v>
                      </c:pt>
                      <c:pt idx="649">
                        <c:v>608</c:v>
                      </c:pt>
                      <c:pt idx="650">
                        <c:v>606</c:v>
                      </c:pt>
                      <c:pt idx="651">
                        <c:v>614</c:v>
                      </c:pt>
                      <c:pt idx="652">
                        <c:v>620</c:v>
                      </c:pt>
                      <c:pt idx="653">
                        <c:v>619</c:v>
                      </c:pt>
                      <c:pt idx="654">
                        <c:v>615</c:v>
                      </c:pt>
                      <c:pt idx="655">
                        <c:v>619</c:v>
                      </c:pt>
                      <c:pt idx="656">
                        <c:v>619</c:v>
                      </c:pt>
                      <c:pt idx="657">
                        <c:v>608</c:v>
                      </c:pt>
                      <c:pt idx="658">
                        <c:v>607</c:v>
                      </c:pt>
                      <c:pt idx="659">
                        <c:v>607</c:v>
                      </c:pt>
                      <c:pt idx="660">
                        <c:v>613</c:v>
                      </c:pt>
                      <c:pt idx="661">
                        <c:v>601</c:v>
                      </c:pt>
                      <c:pt idx="662">
                        <c:v>598</c:v>
                      </c:pt>
                      <c:pt idx="663">
                        <c:v>600</c:v>
                      </c:pt>
                      <c:pt idx="664">
                        <c:v>599</c:v>
                      </c:pt>
                      <c:pt idx="665">
                        <c:v>603</c:v>
                      </c:pt>
                      <c:pt idx="666">
                        <c:v>613</c:v>
                      </c:pt>
                      <c:pt idx="667">
                        <c:v>616</c:v>
                      </c:pt>
                      <c:pt idx="668">
                        <c:v>615</c:v>
                      </c:pt>
                      <c:pt idx="669">
                        <c:v>617</c:v>
                      </c:pt>
                      <c:pt idx="670">
                        <c:v>610</c:v>
                      </c:pt>
                      <c:pt idx="671">
                        <c:v>614</c:v>
                      </c:pt>
                      <c:pt idx="672">
                        <c:v>610</c:v>
                      </c:pt>
                      <c:pt idx="673">
                        <c:v>620</c:v>
                      </c:pt>
                      <c:pt idx="674">
                        <c:v>625</c:v>
                      </c:pt>
                      <c:pt idx="675">
                        <c:v>620</c:v>
                      </c:pt>
                      <c:pt idx="676">
                        <c:v>616</c:v>
                      </c:pt>
                      <c:pt idx="677">
                        <c:v>608</c:v>
                      </c:pt>
                      <c:pt idx="678">
                        <c:v>609</c:v>
                      </c:pt>
                      <c:pt idx="679">
                        <c:v>609</c:v>
                      </c:pt>
                      <c:pt idx="680">
                        <c:v>609</c:v>
                      </c:pt>
                      <c:pt idx="681">
                        <c:v>608</c:v>
                      </c:pt>
                      <c:pt idx="682">
                        <c:v>609</c:v>
                      </c:pt>
                      <c:pt idx="683">
                        <c:v>601</c:v>
                      </c:pt>
                      <c:pt idx="684">
                        <c:v>602</c:v>
                      </c:pt>
                      <c:pt idx="685">
                        <c:v>611</c:v>
                      </c:pt>
                      <c:pt idx="686">
                        <c:v>624</c:v>
                      </c:pt>
                      <c:pt idx="687">
                        <c:v>618</c:v>
                      </c:pt>
                      <c:pt idx="688">
                        <c:v>608</c:v>
                      </c:pt>
                      <c:pt idx="689">
                        <c:v>603</c:v>
                      </c:pt>
                      <c:pt idx="690">
                        <c:v>603</c:v>
                      </c:pt>
                      <c:pt idx="691">
                        <c:v>610</c:v>
                      </c:pt>
                      <c:pt idx="692">
                        <c:v>612</c:v>
                      </c:pt>
                      <c:pt idx="693">
                        <c:v>612</c:v>
                      </c:pt>
                      <c:pt idx="694">
                        <c:v>603</c:v>
                      </c:pt>
                      <c:pt idx="695">
                        <c:v>607</c:v>
                      </c:pt>
                      <c:pt idx="696">
                        <c:v>609</c:v>
                      </c:pt>
                      <c:pt idx="697">
                        <c:v>609</c:v>
                      </c:pt>
                      <c:pt idx="698">
                        <c:v>612</c:v>
                      </c:pt>
                      <c:pt idx="699">
                        <c:v>619</c:v>
                      </c:pt>
                      <c:pt idx="700">
                        <c:v>619</c:v>
                      </c:pt>
                      <c:pt idx="701">
                        <c:v>621</c:v>
                      </c:pt>
                      <c:pt idx="702">
                        <c:v>615</c:v>
                      </c:pt>
                      <c:pt idx="703">
                        <c:v>628</c:v>
                      </c:pt>
                      <c:pt idx="704">
                        <c:v>631</c:v>
                      </c:pt>
                      <c:pt idx="705">
                        <c:v>621</c:v>
                      </c:pt>
                      <c:pt idx="706">
                        <c:v>621</c:v>
                      </c:pt>
                      <c:pt idx="707">
                        <c:v>625</c:v>
                      </c:pt>
                      <c:pt idx="708">
                        <c:v>618</c:v>
                      </c:pt>
                      <c:pt idx="709">
                        <c:v>624</c:v>
                      </c:pt>
                      <c:pt idx="710">
                        <c:v>621</c:v>
                      </c:pt>
                      <c:pt idx="711">
                        <c:v>630</c:v>
                      </c:pt>
                      <c:pt idx="712">
                        <c:v>627</c:v>
                      </c:pt>
                      <c:pt idx="713">
                        <c:v>613</c:v>
                      </c:pt>
                      <c:pt idx="714">
                        <c:v>612</c:v>
                      </c:pt>
                      <c:pt idx="715">
                        <c:v>617</c:v>
                      </c:pt>
                      <c:pt idx="716">
                        <c:v>621</c:v>
                      </c:pt>
                      <c:pt idx="717">
                        <c:v>619</c:v>
                      </c:pt>
                      <c:pt idx="718">
                        <c:v>617</c:v>
                      </c:pt>
                      <c:pt idx="719">
                        <c:v>618</c:v>
                      </c:pt>
                      <c:pt idx="720">
                        <c:v>622</c:v>
                      </c:pt>
                      <c:pt idx="721">
                        <c:v>621</c:v>
                      </c:pt>
                      <c:pt idx="722">
                        <c:v>612</c:v>
                      </c:pt>
                      <c:pt idx="723">
                        <c:v>613</c:v>
                      </c:pt>
                      <c:pt idx="724">
                        <c:v>614</c:v>
                      </c:pt>
                      <c:pt idx="725">
                        <c:v>616</c:v>
                      </c:pt>
                      <c:pt idx="726">
                        <c:v>616</c:v>
                      </c:pt>
                      <c:pt idx="727">
                        <c:v>620</c:v>
                      </c:pt>
                      <c:pt idx="728">
                        <c:v>619</c:v>
                      </c:pt>
                      <c:pt idx="729">
                        <c:v>621</c:v>
                      </c:pt>
                      <c:pt idx="730">
                        <c:v>613</c:v>
                      </c:pt>
                      <c:pt idx="731">
                        <c:v>617</c:v>
                      </c:pt>
                      <c:pt idx="732">
                        <c:v>622</c:v>
                      </c:pt>
                      <c:pt idx="733">
                        <c:v>621</c:v>
                      </c:pt>
                      <c:pt idx="734">
                        <c:v>617</c:v>
                      </c:pt>
                      <c:pt idx="735">
                        <c:v>608</c:v>
                      </c:pt>
                      <c:pt idx="736">
                        <c:v>606</c:v>
                      </c:pt>
                      <c:pt idx="737">
                        <c:v>612</c:v>
                      </c:pt>
                      <c:pt idx="738">
                        <c:v>620</c:v>
                      </c:pt>
                      <c:pt idx="739">
                        <c:v>620</c:v>
                      </c:pt>
                      <c:pt idx="740">
                        <c:v>620</c:v>
                      </c:pt>
                      <c:pt idx="741">
                        <c:v>620</c:v>
                      </c:pt>
                      <c:pt idx="742">
                        <c:v>617</c:v>
                      </c:pt>
                      <c:pt idx="743">
                        <c:v>617</c:v>
                      </c:pt>
                      <c:pt idx="744">
                        <c:v>612</c:v>
                      </c:pt>
                      <c:pt idx="745">
                        <c:v>614</c:v>
                      </c:pt>
                      <c:pt idx="746">
                        <c:v>617</c:v>
                      </c:pt>
                      <c:pt idx="747">
                        <c:v>614</c:v>
                      </c:pt>
                      <c:pt idx="748">
                        <c:v>617</c:v>
                      </c:pt>
                      <c:pt idx="749">
                        <c:v>617</c:v>
                      </c:pt>
                      <c:pt idx="750">
                        <c:v>617</c:v>
                      </c:pt>
                      <c:pt idx="751">
                        <c:v>617</c:v>
                      </c:pt>
                      <c:pt idx="752">
                        <c:v>613</c:v>
                      </c:pt>
                      <c:pt idx="753">
                        <c:v>618</c:v>
                      </c:pt>
                      <c:pt idx="754">
                        <c:v>621</c:v>
                      </c:pt>
                      <c:pt idx="755">
                        <c:v>625</c:v>
                      </c:pt>
                      <c:pt idx="756">
                        <c:v>625</c:v>
                      </c:pt>
                      <c:pt idx="757">
                        <c:v>623</c:v>
                      </c:pt>
                      <c:pt idx="758">
                        <c:v>622</c:v>
                      </c:pt>
                      <c:pt idx="759">
                        <c:v>614</c:v>
                      </c:pt>
                      <c:pt idx="760">
                        <c:v>620</c:v>
                      </c:pt>
                      <c:pt idx="761">
                        <c:v>619</c:v>
                      </c:pt>
                      <c:pt idx="762">
                        <c:v>620</c:v>
                      </c:pt>
                      <c:pt idx="763">
                        <c:v>617</c:v>
                      </c:pt>
                      <c:pt idx="764">
                        <c:v>618</c:v>
                      </c:pt>
                      <c:pt idx="765">
                        <c:v>618</c:v>
                      </c:pt>
                      <c:pt idx="766">
                        <c:v>615</c:v>
                      </c:pt>
                      <c:pt idx="767">
                        <c:v>617</c:v>
                      </c:pt>
                      <c:pt idx="768">
                        <c:v>622</c:v>
                      </c:pt>
                      <c:pt idx="769">
                        <c:v>619</c:v>
                      </c:pt>
                      <c:pt idx="770">
                        <c:v>621</c:v>
                      </c:pt>
                      <c:pt idx="771">
                        <c:v>613</c:v>
                      </c:pt>
                      <c:pt idx="772">
                        <c:v>608</c:v>
                      </c:pt>
                      <c:pt idx="773">
                        <c:v>604</c:v>
                      </c:pt>
                      <c:pt idx="774">
                        <c:v>603</c:v>
                      </c:pt>
                      <c:pt idx="775">
                        <c:v>598</c:v>
                      </c:pt>
                      <c:pt idx="776">
                        <c:v>601</c:v>
                      </c:pt>
                      <c:pt idx="777">
                        <c:v>611</c:v>
                      </c:pt>
                      <c:pt idx="778">
                        <c:v>618</c:v>
                      </c:pt>
                      <c:pt idx="779">
                        <c:v>616</c:v>
                      </c:pt>
                      <c:pt idx="780">
                        <c:v>606</c:v>
                      </c:pt>
                      <c:pt idx="781">
                        <c:v>607</c:v>
                      </c:pt>
                      <c:pt idx="782">
                        <c:v>608</c:v>
                      </c:pt>
                      <c:pt idx="783">
                        <c:v>607</c:v>
                      </c:pt>
                      <c:pt idx="784">
                        <c:v>607</c:v>
                      </c:pt>
                      <c:pt idx="785">
                        <c:v>611</c:v>
                      </c:pt>
                      <c:pt idx="786">
                        <c:v>613</c:v>
                      </c:pt>
                      <c:pt idx="787">
                        <c:v>624</c:v>
                      </c:pt>
                      <c:pt idx="788">
                        <c:v>626</c:v>
                      </c:pt>
                      <c:pt idx="789">
                        <c:v>624</c:v>
                      </c:pt>
                      <c:pt idx="790">
                        <c:v>625</c:v>
                      </c:pt>
                      <c:pt idx="791">
                        <c:v>624</c:v>
                      </c:pt>
                      <c:pt idx="792">
                        <c:v>616</c:v>
                      </c:pt>
                      <c:pt idx="793">
                        <c:v>610</c:v>
                      </c:pt>
                      <c:pt idx="794">
                        <c:v>611</c:v>
                      </c:pt>
                      <c:pt idx="795">
                        <c:v>614</c:v>
                      </c:pt>
                      <c:pt idx="796">
                        <c:v>608</c:v>
                      </c:pt>
                      <c:pt idx="797">
                        <c:v>612</c:v>
                      </c:pt>
                      <c:pt idx="798">
                        <c:v>616</c:v>
                      </c:pt>
                      <c:pt idx="799">
                        <c:v>618</c:v>
                      </c:pt>
                      <c:pt idx="800">
                        <c:v>623</c:v>
                      </c:pt>
                      <c:pt idx="801">
                        <c:v>621</c:v>
                      </c:pt>
                      <c:pt idx="802">
                        <c:v>616</c:v>
                      </c:pt>
                      <c:pt idx="803">
                        <c:v>621</c:v>
                      </c:pt>
                      <c:pt idx="804">
                        <c:v>620</c:v>
                      </c:pt>
                      <c:pt idx="805">
                        <c:v>617</c:v>
                      </c:pt>
                      <c:pt idx="806">
                        <c:v>605</c:v>
                      </c:pt>
                      <c:pt idx="807">
                        <c:v>612</c:v>
                      </c:pt>
                      <c:pt idx="808">
                        <c:v>615</c:v>
                      </c:pt>
                      <c:pt idx="809">
                        <c:v>625</c:v>
                      </c:pt>
                      <c:pt idx="810">
                        <c:v>623</c:v>
                      </c:pt>
                      <c:pt idx="811">
                        <c:v>620</c:v>
                      </c:pt>
                      <c:pt idx="812">
                        <c:v>611</c:v>
                      </c:pt>
                      <c:pt idx="813">
                        <c:v>607</c:v>
                      </c:pt>
                      <c:pt idx="814">
                        <c:v>604</c:v>
                      </c:pt>
                      <c:pt idx="815">
                        <c:v>607</c:v>
                      </c:pt>
                      <c:pt idx="816">
                        <c:v>608</c:v>
                      </c:pt>
                      <c:pt idx="817">
                        <c:v>613</c:v>
                      </c:pt>
                      <c:pt idx="818">
                        <c:v>614</c:v>
                      </c:pt>
                      <c:pt idx="819">
                        <c:v>609</c:v>
                      </c:pt>
                      <c:pt idx="820">
                        <c:v>608</c:v>
                      </c:pt>
                      <c:pt idx="821">
                        <c:v>616</c:v>
                      </c:pt>
                      <c:pt idx="822">
                        <c:v>620</c:v>
                      </c:pt>
                      <c:pt idx="823">
                        <c:v>618</c:v>
                      </c:pt>
                      <c:pt idx="824">
                        <c:v>612</c:v>
                      </c:pt>
                      <c:pt idx="825">
                        <c:v>604</c:v>
                      </c:pt>
                      <c:pt idx="826">
                        <c:v>599</c:v>
                      </c:pt>
                      <c:pt idx="827">
                        <c:v>604</c:v>
                      </c:pt>
                      <c:pt idx="828">
                        <c:v>605</c:v>
                      </c:pt>
                      <c:pt idx="829">
                        <c:v>612</c:v>
                      </c:pt>
                      <c:pt idx="830">
                        <c:v>612</c:v>
                      </c:pt>
                      <c:pt idx="831">
                        <c:v>613</c:v>
                      </c:pt>
                      <c:pt idx="832">
                        <c:v>617</c:v>
                      </c:pt>
                      <c:pt idx="833">
                        <c:v>613</c:v>
                      </c:pt>
                      <c:pt idx="834">
                        <c:v>617</c:v>
                      </c:pt>
                      <c:pt idx="835">
                        <c:v>622</c:v>
                      </c:pt>
                      <c:pt idx="836">
                        <c:v>624</c:v>
                      </c:pt>
                      <c:pt idx="837">
                        <c:v>621</c:v>
                      </c:pt>
                      <c:pt idx="838">
                        <c:v>609</c:v>
                      </c:pt>
                      <c:pt idx="839">
                        <c:v>612</c:v>
                      </c:pt>
                      <c:pt idx="840">
                        <c:v>617</c:v>
                      </c:pt>
                      <c:pt idx="841">
                        <c:v>621</c:v>
                      </c:pt>
                      <c:pt idx="842">
                        <c:v>620</c:v>
                      </c:pt>
                      <c:pt idx="843">
                        <c:v>616</c:v>
                      </c:pt>
                      <c:pt idx="844">
                        <c:v>617</c:v>
                      </c:pt>
                      <c:pt idx="845">
                        <c:v>616</c:v>
                      </c:pt>
                      <c:pt idx="846">
                        <c:v>616</c:v>
                      </c:pt>
                      <c:pt idx="847">
                        <c:v>619</c:v>
                      </c:pt>
                      <c:pt idx="848">
                        <c:v>616</c:v>
                      </c:pt>
                      <c:pt idx="849">
                        <c:v>615</c:v>
                      </c:pt>
                      <c:pt idx="850">
                        <c:v>623</c:v>
                      </c:pt>
                      <c:pt idx="851">
                        <c:v>631</c:v>
                      </c:pt>
                      <c:pt idx="852">
                        <c:v>628</c:v>
                      </c:pt>
                      <c:pt idx="853">
                        <c:v>620</c:v>
                      </c:pt>
                      <c:pt idx="854">
                        <c:v>608</c:v>
                      </c:pt>
                      <c:pt idx="855">
                        <c:v>608</c:v>
                      </c:pt>
                      <c:pt idx="856">
                        <c:v>610</c:v>
                      </c:pt>
                      <c:pt idx="857">
                        <c:v>621</c:v>
                      </c:pt>
                      <c:pt idx="858">
                        <c:v>627</c:v>
                      </c:pt>
                      <c:pt idx="859">
                        <c:v>620</c:v>
                      </c:pt>
                      <c:pt idx="860">
                        <c:v>609</c:v>
                      </c:pt>
                      <c:pt idx="861">
                        <c:v>603</c:v>
                      </c:pt>
                      <c:pt idx="862">
                        <c:v>611</c:v>
                      </c:pt>
                      <c:pt idx="863">
                        <c:v>618</c:v>
                      </c:pt>
                      <c:pt idx="864">
                        <c:v>620</c:v>
                      </c:pt>
                      <c:pt idx="865">
                        <c:v>618</c:v>
                      </c:pt>
                      <c:pt idx="866">
                        <c:v>611</c:v>
                      </c:pt>
                      <c:pt idx="867">
                        <c:v>616</c:v>
                      </c:pt>
                      <c:pt idx="868">
                        <c:v>614</c:v>
                      </c:pt>
                      <c:pt idx="869">
                        <c:v>613</c:v>
                      </c:pt>
                      <c:pt idx="870">
                        <c:v>608</c:v>
                      </c:pt>
                      <c:pt idx="871">
                        <c:v>610</c:v>
                      </c:pt>
                      <c:pt idx="872">
                        <c:v>611</c:v>
                      </c:pt>
                      <c:pt idx="873">
                        <c:v>619</c:v>
                      </c:pt>
                      <c:pt idx="874">
                        <c:v>633</c:v>
                      </c:pt>
                      <c:pt idx="875">
                        <c:v>642</c:v>
                      </c:pt>
                      <c:pt idx="876">
                        <c:v>633</c:v>
                      </c:pt>
                      <c:pt idx="877">
                        <c:v>624</c:v>
                      </c:pt>
                      <c:pt idx="878">
                        <c:v>620</c:v>
                      </c:pt>
                      <c:pt idx="879">
                        <c:v>609</c:v>
                      </c:pt>
                      <c:pt idx="880">
                        <c:v>594</c:v>
                      </c:pt>
                      <c:pt idx="881">
                        <c:v>598</c:v>
                      </c:pt>
                      <c:pt idx="882">
                        <c:v>605</c:v>
                      </c:pt>
                      <c:pt idx="883">
                        <c:v>613</c:v>
                      </c:pt>
                      <c:pt idx="884">
                        <c:v>613</c:v>
                      </c:pt>
                      <c:pt idx="885">
                        <c:v>607</c:v>
                      </c:pt>
                      <c:pt idx="886">
                        <c:v>597</c:v>
                      </c:pt>
                      <c:pt idx="887">
                        <c:v>603</c:v>
                      </c:pt>
                      <c:pt idx="888">
                        <c:v>596</c:v>
                      </c:pt>
                      <c:pt idx="889">
                        <c:v>611</c:v>
                      </c:pt>
                      <c:pt idx="890">
                        <c:v>620</c:v>
                      </c:pt>
                      <c:pt idx="891">
                        <c:v>619</c:v>
                      </c:pt>
                      <c:pt idx="892">
                        <c:v>621</c:v>
                      </c:pt>
                      <c:pt idx="893">
                        <c:v>622</c:v>
                      </c:pt>
                      <c:pt idx="894">
                        <c:v>615</c:v>
                      </c:pt>
                      <c:pt idx="895">
                        <c:v>619</c:v>
                      </c:pt>
                      <c:pt idx="896">
                        <c:v>610</c:v>
                      </c:pt>
                      <c:pt idx="897">
                        <c:v>614</c:v>
                      </c:pt>
                      <c:pt idx="898">
                        <c:v>615</c:v>
                      </c:pt>
                      <c:pt idx="899">
                        <c:v>617</c:v>
                      </c:pt>
                      <c:pt idx="900">
                        <c:v>611</c:v>
                      </c:pt>
                      <c:pt idx="901">
                        <c:v>603</c:v>
                      </c:pt>
                      <c:pt idx="902">
                        <c:v>609</c:v>
                      </c:pt>
                      <c:pt idx="903">
                        <c:v>614</c:v>
                      </c:pt>
                      <c:pt idx="904">
                        <c:v>612</c:v>
                      </c:pt>
                      <c:pt idx="905">
                        <c:v>612</c:v>
                      </c:pt>
                      <c:pt idx="906">
                        <c:v>602</c:v>
                      </c:pt>
                      <c:pt idx="907">
                        <c:v>605</c:v>
                      </c:pt>
                      <c:pt idx="908">
                        <c:v>614</c:v>
                      </c:pt>
                      <c:pt idx="909">
                        <c:v>625</c:v>
                      </c:pt>
                      <c:pt idx="910">
                        <c:v>625</c:v>
                      </c:pt>
                      <c:pt idx="911">
                        <c:v>625</c:v>
                      </c:pt>
                      <c:pt idx="912">
                        <c:v>621</c:v>
                      </c:pt>
                      <c:pt idx="913">
                        <c:v>619</c:v>
                      </c:pt>
                      <c:pt idx="914">
                        <c:v>620</c:v>
                      </c:pt>
                      <c:pt idx="915">
                        <c:v>615</c:v>
                      </c:pt>
                      <c:pt idx="916">
                        <c:v>618</c:v>
                      </c:pt>
                      <c:pt idx="917">
                        <c:v>617</c:v>
                      </c:pt>
                      <c:pt idx="918">
                        <c:v>619</c:v>
                      </c:pt>
                      <c:pt idx="919">
                        <c:v>613</c:v>
                      </c:pt>
                      <c:pt idx="920">
                        <c:v>612</c:v>
                      </c:pt>
                      <c:pt idx="921">
                        <c:v>619</c:v>
                      </c:pt>
                      <c:pt idx="922">
                        <c:v>612</c:v>
                      </c:pt>
                      <c:pt idx="923">
                        <c:v>620</c:v>
                      </c:pt>
                      <c:pt idx="924">
                        <c:v>621</c:v>
                      </c:pt>
                      <c:pt idx="925">
                        <c:v>627</c:v>
                      </c:pt>
                      <c:pt idx="926">
                        <c:v>620</c:v>
                      </c:pt>
                      <c:pt idx="927">
                        <c:v>607</c:v>
                      </c:pt>
                      <c:pt idx="928">
                        <c:v>605</c:v>
                      </c:pt>
                      <c:pt idx="929">
                        <c:v>606</c:v>
                      </c:pt>
                      <c:pt idx="930">
                        <c:v>613</c:v>
                      </c:pt>
                      <c:pt idx="931">
                        <c:v>616</c:v>
                      </c:pt>
                      <c:pt idx="932">
                        <c:v>623</c:v>
                      </c:pt>
                      <c:pt idx="933">
                        <c:v>626</c:v>
                      </c:pt>
                      <c:pt idx="934">
                        <c:v>619</c:v>
                      </c:pt>
                      <c:pt idx="935">
                        <c:v>617</c:v>
                      </c:pt>
                      <c:pt idx="936">
                        <c:v>620</c:v>
                      </c:pt>
                      <c:pt idx="937">
                        <c:v>617</c:v>
                      </c:pt>
                      <c:pt idx="938">
                        <c:v>611</c:v>
                      </c:pt>
                      <c:pt idx="939">
                        <c:v>606</c:v>
                      </c:pt>
                      <c:pt idx="940">
                        <c:v>610</c:v>
                      </c:pt>
                      <c:pt idx="941">
                        <c:v>635</c:v>
                      </c:pt>
                      <c:pt idx="942">
                        <c:v>637</c:v>
                      </c:pt>
                      <c:pt idx="943">
                        <c:v>639</c:v>
                      </c:pt>
                      <c:pt idx="944">
                        <c:v>630</c:v>
                      </c:pt>
                      <c:pt idx="945">
                        <c:v>633</c:v>
                      </c:pt>
                      <c:pt idx="946">
                        <c:v>640</c:v>
                      </c:pt>
                      <c:pt idx="947">
                        <c:v>633</c:v>
                      </c:pt>
                      <c:pt idx="948">
                        <c:v>634</c:v>
                      </c:pt>
                      <c:pt idx="949">
                        <c:v>635</c:v>
                      </c:pt>
                      <c:pt idx="950">
                        <c:v>634</c:v>
                      </c:pt>
                      <c:pt idx="951">
                        <c:v>633</c:v>
                      </c:pt>
                      <c:pt idx="952">
                        <c:v>630</c:v>
                      </c:pt>
                      <c:pt idx="953">
                        <c:v>628</c:v>
                      </c:pt>
                      <c:pt idx="954">
                        <c:v>625</c:v>
                      </c:pt>
                      <c:pt idx="955">
                        <c:v>608</c:v>
                      </c:pt>
                      <c:pt idx="956">
                        <c:v>607</c:v>
                      </c:pt>
                      <c:pt idx="957">
                        <c:v>601</c:v>
                      </c:pt>
                      <c:pt idx="958">
                        <c:v>611</c:v>
                      </c:pt>
                      <c:pt idx="959">
                        <c:v>619</c:v>
                      </c:pt>
                      <c:pt idx="960">
                        <c:v>606</c:v>
                      </c:pt>
                      <c:pt idx="961">
                        <c:v>602</c:v>
                      </c:pt>
                      <c:pt idx="962">
                        <c:v>609</c:v>
                      </c:pt>
                      <c:pt idx="963">
                        <c:v>602</c:v>
                      </c:pt>
                      <c:pt idx="964">
                        <c:v>615</c:v>
                      </c:pt>
                      <c:pt idx="965">
                        <c:v>609</c:v>
                      </c:pt>
                      <c:pt idx="966">
                        <c:v>619</c:v>
                      </c:pt>
                      <c:pt idx="967">
                        <c:v>614</c:v>
                      </c:pt>
                      <c:pt idx="968">
                        <c:v>620</c:v>
                      </c:pt>
                      <c:pt idx="969">
                        <c:v>614</c:v>
                      </c:pt>
                      <c:pt idx="970">
                        <c:v>626</c:v>
                      </c:pt>
                      <c:pt idx="971">
                        <c:v>625</c:v>
                      </c:pt>
                      <c:pt idx="972">
                        <c:v>626</c:v>
                      </c:pt>
                      <c:pt idx="973">
                        <c:v>618</c:v>
                      </c:pt>
                      <c:pt idx="974">
                        <c:v>617</c:v>
                      </c:pt>
                      <c:pt idx="975">
                        <c:v>619</c:v>
                      </c:pt>
                      <c:pt idx="976">
                        <c:v>625</c:v>
                      </c:pt>
                      <c:pt idx="977">
                        <c:v>636</c:v>
                      </c:pt>
                      <c:pt idx="978">
                        <c:v>630</c:v>
                      </c:pt>
                      <c:pt idx="979">
                        <c:v>632</c:v>
                      </c:pt>
                      <c:pt idx="980">
                        <c:v>626</c:v>
                      </c:pt>
                      <c:pt idx="981">
                        <c:v>617</c:v>
                      </c:pt>
                      <c:pt idx="982">
                        <c:v>618</c:v>
                      </c:pt>
                      <c:pt idx="983">
                        <c:v>614</c:v>
                      </c:pt>
                      <c:pt idx="984">
                        <c:v>618</c:v>
                      </c:pt>
                      <c:pt idx="985">
                        <c:v>623</c:v>
                      </c:pt>
                      <c:pt idx="986">
                        <c:v>632</c:v>
                      </c:pt>
                      <c:pt idx="987">
                        <c:v>635</c:v>
                      </c:pt>
                      <c:pt idx="988">
                        <c:v>636</c:v>
                      </c:pt>
                      <c:pt idx="989">
                        <c:v>637</c:v>
                      </c:pt>
                      <c:pt idx="990">
                        <c:v>625</c:v>
                      </c:pt>
                      <c:pt idx="991">
                        <c:v>624</c:v>
                      </c:pt>
                      <c:pt idx="992">
                        <c:v>617</c:v>
                      </c:pt>
                      <c:pt idx="993">
                        <c:v>620</c:v>
                      </c:pt>
                      <c:pt idx="994">
                        <c:v>622</c:v>
                      </c:pt>
                      <c:pt idx="995">
                        <c:v>627</c:v>
                      </c:pt>
                      <c:pt idx="996">
                        <c:v>624</c:v>
                      </c:pt>
                      <c:pt idx="997">
                        <c:v>627</c:v>
                      </c:pt>
                      <c:pt idx="998">
                        <c:v>628</c:v>
                      </c:pt>
                      <c:pt idx="999">
                        <c:v>623</c:v>
                      </c:pt>
                      <c:pt idx="1000">
                        <c:v>633</c:v>
                      </c:pt>
                      <c:pt idx="1001">
                        <c:v>630</c:v>
                      </c:pt>
                      <c:pt idx="1002">
                        <c:v>635</c:v>
                      </c:pt>
                      <c:pt idx="1003">
                        <c:v>642</c:v>
                      </c:pt>
                      <c:pt idx="1004">
                        <c:v>628</c:v>
                      </c:pt>
                      <c:pt idx="1005">
                        <c:v>630</c:v>
                      </c:pt>
                      <c:pt idx="1006">
                        <c:v>623</c:v>
                      </c:pt>
                      <c:pt idx="1007">
                        <c:v>619</c:v>
                      </c:pt>
                      <c:pt idx="1008">
                        <c:v>620</c:v>
                      </c:pt>
                      <c:pt idx="1009">
                        <c:v>622</c:v>
                      </c:pt>
                      <c:pt idx="1010">
                        <c:v>620</c:v>
                      </c:pt>
                      <c:pt idx="1011">
                        <c:v>623</c:v>
                      </c:pt>
                      <c:pt idx="1012">
                        <c:v>626</c:v>
                      </c:pt>
                      <c:pt idx="1013">
                        <c:v>619</c:v>
                      </c:pt>
                      <c:pt idx="1014">
                        <c:v>616</c:v>
                      </c:pt>
                      <c:pt idx="1015">
                        <c:v>608</c:v>
                      </c:pt>
                      <c:pt idx="1016">
                        <c:v>614</c:v>
                      </c:pt>
                      <c:pt idx="1017">
                        <c:v>622</c:v>
                      </c:pt>
                      <c:pt idx="1018">
                        <c:v>614</c:v>
                      </c:pt>
                      <c:pt idx="1019">
                        <c:v>620</c:v>
                      </c:pt>
                      <c:pt idx="1020">
                        <c:v>617</c:v>
                      </c:pt>
                      <c:pt idx="1021">
                        <c:v>624</c:v>
                      </c:pt>
                      <c:pt idx="1022">
                        <c:v>627</c:v>
                      </c:pt>
                      <c:pt idx="1023">
                        <c:v>624</c:v>
                      </c:pt>
                      <c:pt idx="1024">
                        <c:v>620</c:v>
                      </c:pt>
                      <c:pt idx="1025">
                        <c:v>623</c:v>
                      </c:pt>
                      <c:pt idx="1026">
                        <c:v>621</c:v>
                      </c:pt>
                      <c:pt idx="1027">
                        <c:v>617</c:v>
                      </c:pt>
                      <c:pt idx="1028">
                        <c:v>614</c:v>
                      </c:pt>
                      <c:pt idx="1029">
                        <c:v>611</c:v>
                      </c:pt>
                      <c:pt idx="1030">
                        <c:v>620</c:v>
                      </c:pt>
                      <c:pt idx="1031">
                        <c:v>626</c:v>
                      </c:pt>
                      <c:pt idx="1032">
                        <c:v>623</c:v>
                      </c:pt>
                      <c:pt idx="1033">
                        <c:v>618</c:v>
                      </c:pt>
                      <c:pt idx="1034">
                        <c:v>614</c:v>
                      </c:pt>
                      <c:pt idx="1035">
                        <c:v>612</c:v>
                      </c:pt>
                      <c:pt idx="1036">
                        <c:v>611</c:v>
                      </c:pt>
                      <c:pt idx="1037">
                        <c:v>615</c:v>
                      </c:pt>
                      <c:pt idx="1038">
                        <c:v>614</c:v>
                      </c:pt>
                      <c:pt idx="1039">
                        <c:v>623</c:v>
                      </c:pt>
                      <c:pt idx="1040">
                        <c:v>618</c:v>
                      </c:pt>
                      <c:pt idx="1041">
                        <c:v>611</c:v>
                      </c:pt>
                      <c:pt idx="1042">
                        <c:v>610</c:v>
                      </c:pt>
                      <c:pt idx="1043">
                        <c:v>623</c:v>
                      </c:pt>
                      <c:pt idx="1044">
                        <c:v>626</c:v>
                      </c:pt>
                      <c:pt idx="1045">
                        <c:v>635</c:v>
                      </c:pt>
                      <c:pt idx="1046">
                        <c:v>629</c:v>
                      </c:pt>
                      <c:pt idx="1047">
                        <c:v>623</c:v>
                      </c:pt>
                      <c:pt idx="1048">
                        <c:v>624</c:v>
                      </c:pt>
                      <c:pt idx="1049">
                        <c:v>621</c:v>
                      </c:pt>
                      <c:pt idx="1050">
                        <c:v>617</c:v>
                      </c:pt>
                      <c:pt idx="1051">
                        <c:v>607</c:v>
                      </c:pt>
                      <c:pt idx="1052">
                        <c:v>614</c:v>
                      </c:pt>
                      <c:pt idx="1053">
                        <c:v>622</c:v>
                      </c:pt>
                      <c:pt idx="1054">
                        <c:v>624</c:v>
                      </c:pt>
                      <c:pt idx="1055">
                        <c:v>632</c:v>
                      </c:pt>
                      <c:pt idx="1056">
                        <c:v>617</c:v>
                      </c:pt>
                      <c:pt idx="1057">
                        <c:v>625</c:v>
                      </c:pt>
                      <c:pt idx="1058">
                        <c:v>626</c:v>
                      </c:pt>
                      <c:pt idx="1059">
                        <c:v>633</c:v>
                      </c:pt>
                      <c:pt idx="1060">
                        <c:v>627</c:v>
                      </c:pt>
                      <c:pt idx="1061">
                        <c:v>612</c:v>
                      </c:pt>
                      <c:pt idx="1062">
                        <c:v>617</c:v>
                      </c:pt>
                      <c:pt idx="1063">
                        <c:v>616</c:v>
                      </c:pt>
                      <c:pt idx="1064">
                        <c:v>606</c:v>
                      </c:pt>
                      <c:pt idx="1065">
                        <c:v>604</c:v>
                      </c:pt>
                      <c:pt idx="1066">
                        <c:v>609</c:v>
                      </c:pt>
                      <c:pt idx="1067">
                        <c:v>619</c:v>
                      </c:pt>
                      <c:pt idx="1068">
                        <c:v>628</c:v>
                      </c:pt>
                      <c:pt idx="1069">
                        <c:v>622</c:v>
                      </c:pt>
                      <c:pt idx="1070">
                        <c:v>621</c:v>
                      </c:pt>
                      <c:pt idx="1071">
                        <c:v>620</c:v>
                      </c:pt>
                      <c:pt idx="1072">
                        <c:v>613</c:v>
                      </c:pt>
                      <c:pt idx="1073">
                        <c:v>614</c:v>
                      </c:pt>
                      <c:pt idx="1074">
                        <c:v>610</c:v>
                      </c:pt>
                      <c:pt idx="1075">
                        <c:v>607</c:v>
                      </c:pt>
                      <c:pt idx="1076">
                        <c:v>607</c:v>
                      </c:pt>
                      <c:pt idx="1077">
                        <c:v>609</c:v>
                      </c:pt>
                      <c:pt idx="1078">
                        <c:v>602</c:v>
                      </c:pt>
                      <c:pt idx="1079">
                        <c:v>604</c:v>
                      </c:pt>
                      <c:pt idx="1080">
                        <c:v>609</c:v>
                      </c:pt>
                      <c:pt idx="1081">
                        <c:v>615</c:v>
                      </c:pt>
                      <c:pt idx="1082">
                        <c:v>620</c:v>
                      </c:pt>
                      <c:pt idx="1083">
                        <c:v>620</c:v>
                      </c:pt>
                      <c:pt idx="1084">
                        <c:v>620</c:v>
                      </c:pt>
                      <c:pt idx="1085">
                        <c:v>610</c:v>
                      </c:pt>
                      <c:pt idx="1086">
                        <c:v>615</c:v>
                      </c:pt>
                      <c:pt idx="1087">
                        <c:v>618</c:v>
                      </c:pt>
                      <c:pt idx="1088">
                        <c:v>619</c:v>
                      </c:pt>
                      <c:pt idx="1089">
                        <c:v>624</c:v>
                      </c:pt>
                      <c:pt idx="1090">
                        <c:v>617</c:v>
                      </c:pt>
                      <c:pt idx="1091">
                        <c:v>621</c:v>
                      </c:pt>
                      <c:pt idx="1092">
                        <c:v>621</c:v>
                      </c:pt>
                      <c:pt idx="1093">
                        <c:v>629</c:v>
                      </c:pt>
                      <c:pt idx="1094">
                        <c:v>634</c:v>
                      </c:pt>
                      <c:pt idx="1095">
                        <c:v>631</c:v>
                      </c:pt>
                      <c:pt idx="1096">
                        <c:v>641</c:v>
                      </c:pt>
                      <c:pt idx="1097">
                        <c:v>640</c:v>
                      </c:pt>
                      <c:pt idx="1098">
                        <c:v>642</c:v>
                      </c:pt>
                      <c:pt idx="1099">
                        <c:v>638</c:v>
                      </c:pt>
                      <c:pt idx="1100">
                        <c:v>623</c:v>
                      </c:pt>
                      <c:pt idx="1101">
                        <c:v>624</c:v>
                      </c:pt>
                      <c:pt idx="1102">
                        <c:v>627</c:v>
                      </c:pt>
                      <c:pt idx="1103">
                        <c:v>632</c:v>
                      </c:pt>
                      <c:pt idx="1104">
                        <c:v>618</c:v>
                      </c:pt>
                      <c:pt idx="1105">
                        <c:v>617</c:v>
                      </c:pt>
                      <c:pt idx="1106">
                        <c:v>615</c:v>
                      </c:pt>
                      <c:pt idx="1107">
                        <c:v>619</c:v>
                      </c:pt>
                      <c:pt idx="1108">
                        <c:v>628</c:v>
                      </c:pt>
                      <c:pt idx="1109">
                        <c:v>629</c:v>
                      </c:pt>
                      <c:pt idx="1110">
                        <c:v>625</c:v>
                      </c:pt>
                      <c:pt idx="1111">
                        <c:v>625</c:v>
                      </c:pt>
                      <c:pt idx="1112">
                        <c:v>627</c:v>
                      </c:pt>
                      <c:pt idx="1113">
                        <c:v>623</c:v>
                      </c:pt>
                      <c:pt idx="1114">
                        <c:v>622</c:v>
                      </c:pt>
                      <c:pt idx="1115">
                        <c:v>617</c:v>
                      </c:pt>
                      <c:pt idx="1116">
                        <c:v>624</c:v>
                      </c:pt>
                      <c:pt idx="1117">
                        <c:v>625</c:v>
                      </c:pt>
                      <c:pt idx="1118">
                        <c:v>612</c:v>
                      </c:pt>
                      <c:pt idx="1119">
                        <c:v>615</c:v>
                      </c:pt>
                      <c:pt idx="1120">
                        <c:v>609</c:v>
                      </c:pt>
                      <c:pt idx="1121">
                        <c:v>617</c:v>
                      </c:pt>
                      <c:pt idx="1122">
                        <c:v>613</c:v>
                      </c:pt>
                      <c:pt idx="1123">
                        <c:v>609</c:v>
                      </c:pt>
                      <c:pt idx="1124">
                        <c:v>614</c:v>
                      </c:pt>
                      <c:pt idx="1125">
                        <c:v>604</c:v>
                      </c:pt>
                      <c:pt idx="1126">
                        <c:v>614</c:v>
                      </c:pt>
                      <c:pt idx="1127">
                        <c:v>619</c:v>
                      </c:pt>
                      <c:pt idx="1128">
                        <c:v>612</c:v>
                      </c:pt>
                      <c:pt idx="1129">
                        <c:v>609</c:v>
                      </c:pt>
                      <c:pt idx="1130">
                        <c:v>616</c:v>
                      </c:pt>
                      <c:pt idx="1131">
                        <c:v>610</c:v>
                      </c:pt>
                      <c:pt idx="1132">
                        <c:v>608</c:v>
                      </c:pt>
                      <c:pt idx="1133">
                        <c:v>609</c:v>
                      </c:pt>
                      <c:pt idx="1134">
                        <c:v>622</c:v>
                      </c:pt>
                      <c:pt idx="1135">
                        <c:v>620</c:v>
                      </c:pt>
                      <c:pt idx="1136">
                        <c:v>612</c:v>
                      </c:pt>
                      <c:pt idx="1137">
                        <c:v>599</c:v>
                      </c:pt>
                      <c:pt idx="1138">
                        <c:v>604</c:v>
                      </c:pt>
                      <c:pt idx="1139">
                        <c:v>613</c:v>
                      </c:pt>
                      <c:pt idx="1140">
                        <c:v>597</c:v>
                      </c:pt>
                      <c:pt idx="1141">
                        <c:v>595</c:v>
                      </c:pt>
                      <c:pt idx="1142">
                        <c:v>595</c:v>
                      </c:pt>
                      <c:pt idx="1143">
                        <c:v>612</c:v>
                      </c:pt>
                      <c:pt idx="1144">
                        <c:v>615</c:v>
                      </c:pt>
                      <c:pt idx="1145">
                        <c:v>606</c:v>
                      </c:pt>
                      <c:pt idx="1146">
                        <c:v>597</c:v>
                      </c:pt>
                      <c:pt idx="1147">
                        <c:v>594</c:v>
                      </c:pt>
                      <c:pt idx="1148">
                        <c:v>589</c:v>
                      </c:pt>
                      <c:pt idx="1149">
                        <c:v>604</c:v>
                      </c:pt>
                      <c:pt idx="1150">
                        <c:v>613</c:v>
                      </c:pt>
                      <c:pt idx="1151">
                        <c:v>611</c:v>
                      </c:pt>
                      <c:pt idx="1152">
                        <c:v>589</c:v>
                      </c:pt>
                      <c:pt idx="1153">
                        <c:v>587</c:v>
                      </c:pt>
                      <c:pt idx="1154">
                        <c:v>591</c:v>
                      </c:pt>
                      <c:pt idx="1155">
                        <c:v>612</c:v>
                      </c:pt>
                      <c:pt idx="1156">
                        <c:v>612</c:v>
                      </c:pt>
                      <c:pt idx="1157">
                        <c:v>591</c:v>
                      </c:pt>
                      <c:pt idx="1158">
                        <c:v>599</c:v>
                      </c:pt>
                      <c:pt idx="1159">
                        <c:v>596</c:v>
                      </c:pt>
                      <c:pt idx="1160">
                        <c:v>606</c:v>
                      </c:pt>
                      <c:pt idx="1161">
                        <c:v>617</c:v>
                      </c:pt>
                      <c:pt idx="1162">
                        <c:v>618</c:v>
                      </c:pt>
                      <c:pt idx="1163">
                        <c:v>623</c:v>
                      </c:pt>
                      <c:pt idx="1164">
                        <c:v>620</c:v>
                      </c:pt>
                      <c:pt idx="1165">
                        <c:v>622</c:v>
                      </c:pt>
                      <c:pt idx="1166">
                        <c:v>629</c:v>
                      </c:pt>
                      <c:pt idx="1167">
                        <c:v>623</c:v>
                      </c:pt>
                      <c:pt idx="1168">
                        <c:v>617</c:v>
                      </c:pt>
                      <c:pt idx="1169">
                        <c:v>612</c:v>
                      </c:pt>
                      <c:pt idx="1170">
                        <c:v>610</c:v>
                      </c:pt>
                      <c:pt idx="1171">
                        <c:v>618</c:v>
                      </c:pt>
                      <c:pt idx="1172">
                        <c:v>634</c:v>
                      </c:pt>
                      <c:pt idx="1173">
                        <c:v>641</c:v>
                      </c:pt>
                      <c:pt idx="1174">
                        <c:v>649</c:v>
                      </c:pt>
                      <c:pt idx="1175">
                        <c:v>638</c:v>
                      </c:pt>
                      <c:pt idx="1176">
                        <c:v>632</c:v>
                      </c:pt>
                      <c:pt idx="1177">
                        <c:v>631</c:v>
                      </c:pt>
                      <c:pt idx="1178">
                        <c:v>628</c:v>
                      </c:pt>
                      <c:pt idx="1179">
                        <c:v>629</c:v>
                      </c:pt>
                      <c:pt idx="1180">
                        <c:v>625</c:v>
                      </c:pt>
                      <c:pt idx="1181">
                        <c:v>636</c:v>
                      </c:pt>
                      <c:pt idx="1182">
                        <c:v>635</c:v>
                      </c:pt>
                      <c:pt idx="1183">
                        <c:v>637</c:v>
                      </c:pt>
                      <c:pt idx="1184">
                        <c:v>626</c:v>
                      </c:pt>
                      <c:pt idx="1185">
                        <c:v>622</c:v>
                      </c:pt>
                      <c:pt idx="1186">
                        <c:v>629</c:v>
                      </c:pt>
                      <c:pt idx="1187">
                        <c:v>629</c:v>
                      </c:pt>
                      <c:pt idx="1188">
                        <c:v>627</c:v>
                      </c:pt>
                      <c:pt idx="1189">
                        <c:v>630</c:v>
                      </c:pt>
                      <c:pt idx="1190">
                        <c:v>637</c:v>
                      </c:pt>
                      <c:pt idx="1191">
                        <c:v>622</c:v>
                      </c:pt>
                      <c:pt idx="1192">
                        <c:v>621</c:v>
                      </c:pt>
                      <c:pt idx="1193">
                        <c:v>629</c:v>
                      </c:pt>
                      <c:pt idx="1194">
                        <c:v>637</c:v>
                      </c:pt>
                      <c:pt idx="1195">
                        <c:v>657</c:v>
                      </c:pt>
                      <c:pt idx="1196">
                        <c:v>662</c:v>
                      </c:pt>
                      <c:pt idx="1197">
                        <c:v>694</c:v>
                      </c:pt>
                      <c:pt idx="1198">
                        <c:v>624</c:v>
                      </c:pt>
                      <c:pt idx="1199">
                        <c:v>619</c:v>
                      </c:pt>
                      <c:pt idx="1200">
                        <c:v>584</c:v>
                      </c:pt>
                      <c:pt idx="1201">
                        <c:v>569</c:v>
                      </c:pt>
                      <c:pt idx="1202">
                        <c:v>601</c:v>
                      </c:pt>
                      <c:pt idx="1203">
                        <c:v>589</c:v>
                      </c:pt>
                      <c:pt idx="1204">
                        <c:v>591</c:v>
                      </c:pt>
                      <c:pt idx="1205">
                        <c:v>588</c:v>
                      </c:pt>
                      <c:pt idx="1206">
                        <c:v>582</c:v>
                      </c:pt>
                      <c:pt idx="1207">
                        <c:v>575</c:v>
                      </c:pt>
                      <c:pt idx="1208">
                        <c:v>584</c:v>
                      </c:pt>
                      <c:pt idx="1209">
                        <c:v>593</c:v>
                      </c:pt>
                      <c:pt idx="1210">
                        <c:v>592</c:v>
                      </c:pt>
                      <c:pt idx="1211">
                        <c:v>590</c:v>
                      </c:pt>
                      <c:pt idx="1212">
                        <c:v>565</c:v>
                      </c:pt>
                      <c:pt idx="1213">
                        <c:v>604</c:v>
                      </c:pt>
                      <c:pt idx="1214">
                        <c:v>636</c:v>
                      </c:pt>
                      <c:pt idx="1215">
                        <c:v>658</c:v>
                      </c:pt>
                      <c:pt idx="1216">
                        <c:v>641</c:v>
                      </c:pt>
                      <c:pt idx="1217">
                        <c:v>614</c:v>
                      </c:pt>
                      <c:pt idx="1218">
                        <c:v>610</c:v>
                      </c:pt>
                      <c:pt idx="1219">
                        <c:v>602</c:v>
                      </c:pt>
                      <c:pt idx="1220">
                        <c:v>617</c:v>
                      </c:pt>
                      <c:pt idx="1221">
                        <c:v>616</c:v>
                      </c:pt>
                      <c:pt idx="1222">
                        <c:v>630</c:v>
                      </c:pt>
                      <c:pt idx="1223">
                        <c:v>638</c:v>
                      </c:pt>
                      <c:pt idx="1224">
                        <c:v>614</c:v>
                      </c:pt>
                      <c:pt idx="1225">
                        <c:v>601</c:v>
                      </c:pt>
                      <c:pt idx="1226">
                        <c:v>575</c:v>
                      </c:pt>
                      <c:pt idx="1227">
                        <c:v>592</c:v>
                      </c:pt>
                      <c:pt idx="1228">
                        <c:v>602</c:v>
                      </c:pt>
                      <c:pt idx="1229">
                        <c:v>621</c:v>
                      </c:pt>
                      <c:pt idx="1230">
                        <c:v>620</c:v>
                      </c:pt>
                      <c:pt idx="1231">
                        <c:v>623</c:v>
                      </c:pt>
                      <c:pt idx="1232">
                        <c:v>639</c:v>
                      </c:pt>
                      <c:pt idx="1233">
                        <c:v>631</c:v>
                      </c:pt>
                      <c:pt idx="1234">
                        <c:v>630</c:v>
                      </c:pt>
                      <c:pt idx="1235">
                        <c:v>583</c:v>
                      </c:pt>
                      <c:pt idx="1236">
                        <c:v>591</c:v>
                      </c:pt>
                      <c:pt idx="1237">
                        <c:v>589</c:v>
                      </c:pt>
                      <c:pt idx="1238">
                        <c:v>625</c:v>
                      </c:pt>
                      <c:pt idx="1239">
                        <c:v>616</c:v>
                      </c:pt>
                      <c:pt idx="1240">
                        <c:v>628</c:v>
                      </c:pt>
                      <c:pt idx="1241">
                        <c:v>622</c:v>
                      </c:pt>
                      <c:pt idx="1242">
                        <c:v>601</c:v>
                      </c:pt>
                      <c:pt idx="1243">
                        <c:v>558</c:v>
                      </c:pt>
                      <c:pt idx="1244">
                        <c:v>548</c:v>
                      </c:pt>
                      <c:pt idx="1245">
                        <c:v>547</c:v>
                      </c:pt>
                      <c:pt idx="1246">
                        <c:v>511</c:v>
                      </c:pt>
                      <c:pt idx="1247">
                        <c:v>543</c:v>
                      </c:pt>
                      <c:pt idx="1248">
                        <c:v>557</c:v>
                      </c:pt>
                      <c:pt idx="1249">
                        <c:v>556</c:v>
                      </c:pt>
                      <c:pt idx="1250">
                        <c:v>580</c:v>
                      </c:pt>
                      <c:pt idx="1251">
                        <c:v>563</c:v>
                      </c:pt>
                      <c:pt idx="1252">
                        <c:v>560</c:v>
                      </c:pt>
                      <c:pt idx="1253">
                        <c:v>577</c:v>
                      </c:pt>
                      <c:pt idx="1254">
                        <c:v>578</c:v>
                      </c:pt>
                      <c:pt idx="1255">
                        <c:v>593</c:v>
                      </c:pt>
                      <c:pt idx="1256">
                        <c:v>607</c:v>
                      </c:pt>
                      <c:pt idx="1257">
                        <c:v>621</c:v>
                      </c:pt>
                      <c:pt idx="1258">
                        <c:v>624</c:v>
                      </c:pt>
                      <c:pt idx="1259">
                        <c:v>618</c:v>
                      </c:pt>
                      <c:pt idx="1260">
                        <c:v>607</c:v>
                      </c:pt>
                      <c:pt idx="1261">
                        <c:v>625</c:v>
                      </c:pt>
                      <c:pt idx="1262">
                        <c:v>627</c:v>
                      </c:pt>
                      <c:pt idx="1263">
                        <c:v>666</c:v>
                      </c:pt>
                      <c:pt idx="1264">
                        <c:v>647</c:v>
                      </c:pt>
                      <c:pt idx="1265">
                        <c:v>619</c:v>
                      </c:pt>
                      <c:pt idx="1266">
                        <c:v>611</c:v>
                      </c:pt>
                      <c:pt idx="1267">
                        <c:v>594</c:v>
                      </c:pt>
                      <c:pt idx="1268">
                        <c:v>587</c:v>
                      </c:pt>
                      <c:pt idx="1269">
                        <c:v>583</c:v>
                      </c:pt>
                      <c:pt idx="1270">
                        <c:v>570</c:v>
                      </c:pt>
                      <c:pt idx="1271">
                        <c:v>573</c:v>
                      </c:pt>
                      <c:pt idx="1272">
                        <c:v>539</c:v>
                      </c:pt>
                      <c:pt idx="1273">
                        <c:v>515</c:v>
                      </c:pt>
                      <c:pt idx="1274">
                        <c:v>521</c:v>
                      </c:pt>
                      <c:pt idx="1275">
                        <c:v>542</c:v>
                      </c:pt>
                      <c:pt idx="1276">
                        <c:v>580</c:v>
                      </c:pt>
                      <c:pt idx="1277">
                        <c:v>566</c:v>
                      </c:pt>
                      <c:pt idx="1278">
                        <c:v>584</c:v>
                      </c:pt>
                      <c:pt idx="1279">
                        <c:v>574</c:v>
                      </c:pt>
                      <c:pt idx="1280">
                        <c:v>576</c:v>
                      </c:pt>
                      <c:pt idx="1281">
                        <c:v>595</c:v>
                      </c:pt>
                      <c:pt idx="1282">
                        <c:v>623</c:v>
                      </c:pt>
                      <c:pt idx="1283">
                        <c:v>638</c:v>
                      </c:pt>
                      <c:pt idx="1284">
                        <c:v>617</c:v>
                      </c:pt>
                      <c:pt idx="1285">
                        <c:v>624</c:v>
                      </c:pt>
                      <c:pt idx="1286">
                        <c:v>620</c:v>
                      </c:pt>
                      <c:pt idx="1287">
                        <c:v>610</c:v>
                      </c:pt>
                      <c:pt idx="1288">
                        <c:v>647</c:v>
                      </c:pt>
                      <c:pt idx="1289">
                        <c:v>645</c:v>
                      </c:pt>
                      <c:pt idx="1290">
                        <c:v>653</c:v>
                      </c:pt>
                      <c:pt idx="1291">
                        <c:v>650</c:v>
                      </c:pt>
                      <c:pt idx="1292">
                        <c:v>647</c:v>
                      </c:pt>
                      <c:pt idx="1293">
                        <c:v>650</c:v>
                      </c:pt>
                      <c:pt idx="1294">
                        <c:v>654</c:v>
                      </c:pt>
                      <c:pt idx="1295">
                        <c:v>659</c:v>
                      </c:pt>
                      <c:pt idx="1296">
                        <c:v>659</c:v>
                      </c:pt>
                      <c:pt idx="1297">
                        <c:v>655</c:v>
                      </c:pt>
                      <c:pt idx="1298">
                        <c:v>650</c:v>
                      </c:pt>
                      <c:pt idx="1299">
                        <c:v>650</c:v>
                      </c:pt>
                      <c:pt idx="1300">
                        <c:v>644</c:v>
                      </c:pt>
                      <c:pt idx="1301">
                        <c:v>655</c:v>
                      </c:pt>
                      <c:pt idx="1302">
                        <c:v>646</c:v>
                      </c:pt>
                      <c:pt idx="1303">
                        <c:v>650</c:v>
                      </c:pt>
                      <c:pt idx="1304">
                        <c:v>648</c:v>
                      </c:pt>
                      <c:pt idx="1305">
                        <c:v>647</c:v>
                      </c:pt>
                      <c:pt idx="1306">
                        <c:v>651</c:v>
                      </c:pt>
                      <c:pt idx="1307">
                        <c:v>650</c:v>
                      </c:pt>
                      <c:pt idx="1308">
                        <c:v>658</c:v>
                      </c:pt>
                      <c:pt idx="1309">
                        <c:v>659</c:v>
                      </c:pt>
                      <c:pt idx="1310">
                        <c:v>666</c:v>
                      </c:pt>
                      <c:pt idx="1311">
                        <c:v>662</c:v>
                      </c:pt>
                      <c:pt idx="1312">
                        <c:v>660</c:v>
                      </c:pt>
                      <c:pt idx="1313">
                        <c:v>661</c:v>
                      </c:pt>
                      <c:pt idx="1314">
                        <c:v>655</c:v>
                      </c:pt>
                      <c:pt idx="1315">
                        <c:v>649</c:v>
                      </c:pt>
                      <c:pt idx="1316">
                        <c:v>644</c:v>
                      </c:pt>
                      <c:pt idx="1317">
                        <c:v>649</c:v>
                      </c:pt>
                      <c:pt idx="1318">
                        <c:v>648</c:v>
                      </c:pt>
                      <c:pt idx="1319">
                        <c:v>652</c:v>
                      </c:pt>
                      <c:pt idx="1320">
                        <c:v>645</c:v>
                      </c:pt>
                      <c:pt idx="1321">
                        <c:v>650</c:v>
                      </c:pt>
                      <c:pt idx="1322">
                        <c:v>650</c:v>
                      </c:pt>
                      <c:pt idx="1323">
                        <c:v>657</c:v>
                      </c:pt>
                      <c:pt idx="1324">
                        <c:v>657</c:v>
                      </c:pt>
                      <c:pt idx="1325">
                        <c:v>662</c:v>
                      </c:pt>
                      <c:pt idx="1326">
                        <c:v>656</c:v>
                      </c:pt>
                      <c:pt idx="1327">
                        <c:v>656</c:v>
                      </c:pt>
                      <c:pt idx="1328">
                        <c:v>652</c:v>
                      </c:pt>
                      <c:pt idx="1329">
                        <c:v>641</c:v>
                      </c:pt>
                      <c:pt idx="1330">
                        <c:v>638</c:v>
                      </c:pt>
                      <c:pt idx="1331">
                        <c:v>634</c:v>
                      </c:pt>
                      <c:pt idx="1332">
                        <c:v>645</c:v>
                      </c:pt>
                      <c:pt idx="1333">
                        <c:v>638</c:v>
                      </c:pt>
                      <c:pt idx="1334">
                        <c:v>647</c:v>
                      </c:pt>
                      <c:pt idx="1335">
                        <c:v>645</c:v>
                      </c:pt>
                      <c:pt idx="1336">
                        <c:v>645</c:v>
                      </c:pt>
                      <c:pt idx="1337">
                        <c:v>638</c:v>
                      </c:pt>
                      <c:pt idx="1338">
                        <c:v>642</c:v>
                      </c:pt>
                      <c:pt idx="1339">
                        <c:v>652</c:v>
                      </c:pt>
                      <c:pt idx="1340">
                        <c:v>653</c:v>
                      </c:pt>
                      <c:pt idx="1341">
                        <c:v>652</c:v>
                      </c:pt>
                      <c:pt idx="1342">
                        <c:v>648</c:v>
                      </c:pt>
                      <c:pt idx="1343">
                        <c:v>641</c:v>
                      </c:pt>
                      <c:pt idx="1344">
                        <c:v>648</c:v>
                      </c:pt>
                      <c:pt idx="1345">
                        <c:v>643</c:v>
                      </c:pt>
                      <c:pt idx="1346">
                        <c:v>639</c:v>
                      </c:pt>
                      <c:pt idx="1347">
                        <c:v>638</c:v>
                      </c:pt>
                      <c:pt idx="1348">
                        <c:v>641</c:v>
                      </c:pt>
                      <c:pt idx="1349">
                        <c:v>649</c:v>
                      </c:pt>
                      <c:pt idx="1350">
                        <c:v>655</c:v>
                      </c:pt>
                      <c:pt idx="1351">
                        <c:v>646</c:v>
                      </c:pt>
                      <c:pt idx="1352">
                        <c:v>652</c:v>
                      </c:pt>
                      <c:pt idx="1353">
                        <c:v>658</c:v>
                      </c:pt>
                      <c:pt idx="1354">
                        <c:v>658</c:v>
                      </c:pt>
                      <c:pt idx="1355">
                        <c:v>654</c:v>
                      </c:pt>
                      <c:pt idx="1356">
                        <c:v>648</c:v>
                      </c:pt>
                      <c:pt idx="1357">
                        <c:v>653</c:v>
                      </c:pt>
                      <c:pt idx="1358">
                        <c:v>655</c:v>
                      </c:pt>
                      <c:pt idx="1359">
                        <c:v>658</c:v>
                      </c:pt>
                      <c:pt idx="1360">
                        <c:v>656</c:v>
                      </c:pt>
                      <c:pt idx="1361">
                        <c:v>651</c:v>
                      </c:pt>
                      <c:pt idx="1362">
                        <c:v>645</c:v>
                      </c:pt>
                      <c:pt idx="1363">
                        <c:v>646</c:v>
                      </c:pt>
                      <c:pt idx="1364">
                        <c:v>646</c:v>
                      </c:pt>
                      <c:pt idx="1365">
                        <c:v>649</c:v>
                      </c:pt>
                      <c:pt idx="1366">
                        <c:v>650</c:v>
                      </c:pt>
                      <c:pt idx="1367">
                        <c:v>651</c:v>
                      </c:pt>
                      <c:pt idx="1368">
                        <c:v>649</c:v>
                      </c:pt>
                      <c:pt idx="1369">
                        <c:v>647</c:v>
                      </c:pt>
                      <c:pt idx="1370">
                        <c:v>651</c:v>
                      </c:pt>
                      <c:pt idx="1371">
                        <c:v>646</c:v>
                      </c:pt>
                      <c:pt idx="1372">
                        <c:v>654</c:v>
                      </c:pt>
                      <c:pt idx="1373">
                        <c:v>647</c:v>
                      </c:pt>
                      <c:pt idx="1374">
                        <c:v>654</c:v>
                      </c:pt>
                      <c:pt idx="1375">
                        <c:v>651</c:v>
                      </c:pt>
                      <c:pt idx="1376">
                        <c:v>649</c:v>
                      </c:pt>
                      <c:pt idx="1377">
                        <c:v>651</c:v>
                      </c:pt>
                      <c:pt idx="1378">
                        <c:v>658</c:v>
                      </c:pt>
                      <c:pt idx="1379">
                        <c:v>662</c:v>
                      </c:pt>
                      <c:pt idx="1380">
                        <c:v>655</c:v>
                      </c:pt>
                      <c:pt idx="1381">
                        <c:v>658</c:v>
                      </c:pt>
                      <c:pt idx="1382">
                        <c:v>651</c:v>
                      </c:pt>
                      <c:pt idx="1383">
                        <c:v>653</c:v>
                      </c:pt>
                      <c:pt idx="1384">
                        <c:v>653</c:v>
                      </c:pt>
                      <c:pt idx="1385">
                        <c:v>652</c:v>
                      </c:pt>
                      <c:pt idx="1386">
                        <c:v>653</c:v>
                      </c:pt>
                      <c:pt idx="1387">
                        <c:v>647</c:v>
                      </c:pt>
                      <c:pt idx="1388">
                        <c:v>651</c:v>
                      </c:pt>
                      <c:pt idx="1389">
                        <c:v>652</c:v>
                      </c:pt>
                      <c:pt idx="1390">
                        <c:v>652</c:v>
                      </c:pt>
                      <c:pt idx="1391">
                        <c:v>645</c:v>
                      </c:pt>
                      <c:pt idx="1392">
                        <c:v>647</c:v>
                      </c:pt>
                      <c:pt idx="1393">
                        <c:v>656</c:v>
                      </c:pt>
                      <c:pt idx="1394">
                        <c:v>663</c:v>
                      </c:pt>
                      <c:pt idx="1395">
                        <c:v>665</c:v>
                      </c:pt>
                      <c:pt idx="1396">
                        <c:v>667</c:v>
                      </c:pt>
                      <c:pt idx="1397">
                        <c:v>664</c:v>
                      </c:pt>
                      <c:pt idx="1398">
                        <c:v>662</c:v>
                      </c:pt>
                      <c:pt idx="1399">
                        <c:v>657</c:v>
                      </c:pt>
                      <c:pt idx="1400">
                        <c:v>655</c:v>
                      </c:pt>
                      <c:pt idx="1401">
                        <c:v>653</c:v>
                      </c:pt>
                      <c:pt idx="1402">
                        <c:v>653</c:v>
                      </c:pt>
                      <c:pt idx="1403">
                        <c:v>648</c:v>
                      </c:pt>
                      <c:pt idx="1404">
                        <c:v>648</c:v>
                      </c:pt>
                      <c:pt idx="1405">
                        <c:v>644</c:v>
                      </c:pt>
                      <c:pt idx="1406">
                        <c:v>648</c:v>
                      </c:pt>
                      <c:pt idx="1407">
                        <c:v>651</c:v>
                      </c:pt>
                      <c:pt idx="1408">
                        <c:v>651</c:v>
                      </c:pt>
                      <c:pt idx="1409">
                        <c:v>656</c:v>
                      </c:pt>
                      <c:pt idx="1410">
                        <c:v>657</c:v>
                      </c:pt>
                      <c:pt idx="1411">
                        <c:v>662</c:v>
                      </c:pt>
                      <c:pt idx="1412">
                        <c:v>664</c:v>
                      </c:pt>
                      <c:pt idx="1413">
                        <c:v>661</c:v>
                      </c:pt>
                      <c:pt idx="1414">
                        <c:v>656</c:v>
                      </c:pt>
                      <c:pt idx="1415">
                        <c:v>660</c:v>
                      </c:pt>
                      <c:pt idx="1416">
                        <c:v>663</c:v>
                      </c:pt>
                      <c:pt idx="1417">
                        <c:v>664</c:v>
                      </c:pt>
                      <c:pt idx="1418">
                        <c:v>662</c:v>
                      </c:pt>
                      <c:pt idx="1419">
                        <c:v>659</c:v>
                      </c:pt>
                      <c:pt idx="1420">
                        <c:v>661</c:v>
                      </c:pt>
                      <c:pt idx="1421">
                        <c:v>660</c:v>
                      </c:pt>
                      <c:pt idx="1422">
                        <c:v>658</c:v>
                      </c:pt>
                      <c:pt idx="1423">
                        <c:v>654</c:v>
                      </c:pt>
                      <c:pt idx="1424">
                        <c:v>658</c:v>
                      </c:pt>
                      <c:pt idx="1425">
                        <c:v>653</c:v>
                      </c:pt>
                      <c:pt idx="1426">
                        <c:v>658</c:v>
                      </c:pt>
                      <c:pt idx="1427">
                        <c:v>655</c:v>
                      </c:pt>
                      <c:pt idx="1428">
                        <c:v>661</c:v>
                      </c:pt>
                      <c:pt idx="1429">
                        <c:v>665</c:v>
                      </c:pt>
                      <c:pt idx="1430">
                        <c:v>666</c:v>
                      </c:pt>
                      <c:pt idx="1431">
                        <c:v>661</c:v>
                      </c:pt>
                      <c:pt idx="1432">
                        <c:v>668</c:v>
                      </c:pt>
                      <c:pt idx="1433">
                        <c:v>652</c:v>
                      </c:pt>
                      <c:pt idx="1434">
                        <c:v>676</c:v>
                      </c:pt>
                      <c:pt idx="1435">
                        <c:v>675</c:v>
                      </c:pt>
                      <c:pt idx="1436">
                        <c:v>681</c:v>
                      </c:pt>
                      <c:pt idx="1437">
                        <c:v>669</c:v>
                      </c:pt>
                      <c:pt idx="1438">
                        <c:v>672</c:v>
                      </c:pt>
                      <c:pt idx="1439">
                        <c:v>674</c:v>
                      </c:pt>
                      <c:pt idx="1440">
                        <c:v>655</c:v>
                      </c:pt>
                      <c:pt idx="1441">
                        <c:v>662</c:v>
                      </c:pt>
                      <c:pt idx="1442">
                        <c:v>662</c:v>
                      </c:pt>
                      <c:pt idx="1443">
                        <c:v>663</c:v>
                      </c:pt>
                      <c:pt idx="1444">
                        <c:v>670</c:v>
                      </c:pt>
                      <c:pt idx="1445">
                        <c:v>668</c:v>
                      </c:pt>
                      <c:pt idx="1446">
                        <c:v>665</c:v>
                      </c:pt>
                      <c:pt idx="1447">
                        <c:v>664</c:v>
                      </c:pt>
                      <c:pt idx="1448">
                        <c:v>660</c:v>
                      </c:pt>
                      <c:pt idx="1449">
                        <c:v>664</c:v>
                      </c:pt>
                      <c:pt idx="1450">
                        <c:v>666</c:v>
                      </c:pt>
                      <c:pt idx="1451">
                        <c:v>665</c:v>
                      </c:pt>
                      <c:pt idx="1452">
                        <c:v>664</c:v>
                      </c:pt>
                      <c:pt idx="1453">
                        <c:v>662</c:v>
                      </c:pt>
                      <c:pt idx="1454">
                        <c:v>663</c:v>
                      </c:pt>
                      <c:pt idx="1455">
                        <c:v>661</c:v>
                      </c:pt>
                      <c:pt idx="1456">
                        <c:v>658</c:v>
                      </c:pt>
                      <c:pt idx="1457">
                        <c:v>657</c:v>
                      </c:pt>
                      <c:pt idx="1458">
                        <c:v>652</c:v>
                      </c:pt>
                      <c:pt idx="1459">
                        <c:v>657</c:v>
                      </c:pt>
                      <c:pt idx="1460">
                        <c:v>656</c:v>
                      </c:pt>
                      <c:pt idx="1461">
                        <c:v>656</c:v>
                      </c:pt>
                      <c:pt idx="1462">
                        <c:v>661</c:v>
                      </c:pt>
                      <c:pt idx="1463">
                        <c:v>659</c:v>
                      </c:pt>
                      <c:pt idx="1464">
                        <c:v>659</c:v>
                      </c:pt>
                      <c:pt idx="1465">
                        <c:v>661</c:v>
                      </c:pt>
                      <c:pt idx="1466">
                        <c:v>656</c:v>
                      </c:pt>
                      <c:pt idx="1467">
                        <c:v>658</c:v>
                      </c:pt>
                      <c:pt idx="1468">
                        <c:v>651</c:v>
                      </c:pt>
                      <c:pt idx="1469">
                        <c:v>651</c:v>
                      </c:pt>
                      <c:pt idx="1470">
                        <c:v>650</c:v>
                      </c:pt>
                      <c:pt idx="1471">
                        <c:v>651</c:v>
                      </c:pt>
                      <c:pt idx="1472">
                        <c:v>652</c:v>
                      </c:pt>
                      <c:pt idx="1473">
                        <c:v>651</c:v>
                      </c:pt>
                      <c:pt idx="1474">
                        <c:v>653</c:v>
                      </c:pt>
                      <c:pt idx="1475">
                        <c:v>665</c:v>
                      </c:pt>
                      <c:pt idx="1476">
                        <c:v>667</c:v>
                      </c:pt>
                      <c:pt idx="1477">
                        <c:v>668</c:v>
                      </c:pt>
                      <c:pt idx="1478">
                        <c:v>655</c:v>
                      </c:pt>
                      <c:pt idx="1479">
                        <c:v>659</c:v>
                      </c:pt>
                      <c:pt idx="1480">
                        <c:v>652</c:v>
                      </c:pt>
                      <c:pt idx="1481">
                        <c:v>655</c:v>
                      </c:pt>
                      <c:pt idx="1482">
                        <c:v>653</c:v>
                      </c:pt>
                      <c:pt idx="1483">
                        <c:v>649</c:v>
                      </c:pt>
                      <c:pt idx="1484">
                        <c:v>648</c:v>
                      </c:pt>
                      <c:pt idx="1485">
                        <c:v>649</c:v>
                      </c:pt>
                      <c:pt idx="1486">
                        <c:v>649</c:v>
                      </c:pt>
                      <c:pt idx="1487">
                        <c:v>651</c:v>
                      </c:pt>
                      <c:pt idx="1488">
                        <c:v>659</c:v>
                      </c:pt>
                      <c:pt idx="1489">
                        <c:v>656</c:v>
                      </c:pt>
                      <c:pt idx="1490">
                        <c:v>660</c:v>
                      </c:pt>
                      <c:pt idx="1491">
                        <c:v>658</c:v>
                      </c:pt>
                      <c:pt idx="1492">
                        <c:v>660</c:v>
                      </c:pt>
                      <c:pt idx="1493">
                        <c:v>654</c:v>
                      </c:pt>
                      <c:pt idx="1494">
                        <c:v>648</c:v>
                      </c:pt>
                      <c:pt idx="1495">
                        <c:v>646</c:v>
                      </c:pt>
                      <c:pt idx="1496">
                        <c:v>653</c:v>
                      </c:pt>
                      <c:pt idx="1497">
                        <c:v>658</c:v>
                      </c:pt>
                      <c:pt idx="1498">
                        <c:v>656</c:v>
                      </c:pt>
                      <c:pt idx="1499">
                        <c:v>657</c:v>
                      </c:pt>
                      <c:pt idx="1500">
                        <c:v>656</c:v>
                      </c:pt>
                      <c:pt idx="1501">
                        <c:v>656</c:v>
                      </c:pt>
                      <c:pt idx="1502">
                        <c:v>657</c:v>
                      </c:pt>
                      <c:pt idx="1503">
                        <c:v>658</c:v>
                      </c:pt>
                      <c:pt idx="1504">
                        <c:v>657</c:v>
                      </c:pt>
                      <c:pt idx="1505">
                        <c:v>652</c:v>
                      </c:pt>
                      <c:pt idx="1506">
                        <c:v>645</c:v>
                      </c:pt>
                      <c:pt idx="1507">
                        <c:v>646</c:v>
                      </c:pt>
                      <c:pt idx="1508">
                        <c:v>655</c:v>
                      </c:pt>
                      <c:pt idx="1509">
                        <c:v>661</c:v>
                      </c:pt>
                      <c:pt idx="1510">
                        <c:v>662</c:v>
                      </c:pt>
                      <c:pt idx="1511">
                        <c:v>664</c:v>
                      </c:pt>
                      <c:pt idx="1512">
                        <c:v>656</c:v>
                      </c:pt>
                      <c:pt idx="1513">
                        <c:v>657</c:v>
                      </c:pt>
                      <c:pt idx="1514">
                        <c:v>662</c:v>
                      </c:pt>
                      <c:pt idx="1515">
                        <c:v>661</c:v>
                      </c:pt>
                      <c:pt idx="1516">
                        <c:v>669</c:v>
                      </c:pt>
                      <c:pt idx="1517">
                        <c:v>670</c:v>
                      </c:pt>
                      <c:pt idx="1518">
                        <c:v>659</c:v>
                      </c:pt>
                      <c:pt idx="1519">
                        <c:v>656</c:v>
                      </c:pt>
                      <c:pt idx="1520">
                        <c:v>650</c:v>
                      </c:pt>
                      <c:pt idx="1521">
                        <c:v>652</c:v>
                      </c:pt>
                      <c:pt idx="1522">
                        <c:v>660</c:v>
                      </c:pt>
                      <c:pt idx="1523">
                        <c:v>654</c:v>
                      </c:pt>
                      <c:pt idx="1524">
                        <c:v>653</c:v>
                      </c:pt>
                      <c:pt idx="1525">
                        <c:v>648</c:v>
                      </c:pt>
                      <c:pt idx="1526">
                        <c:v>646</c:v>
                      </c:pt>
                      <c:pt idx="1527">
                        <c:v>653</c:v>
                      </c:pt>
                      <c:pt idx="1528">
                        <c:v>653</c:v>
                      </c:pt>
                      <c:pt idx="1529">
                        <c:v>658</c:v>
                      </c:pt>
                      <c:pt idx="1530">
                        <c:v>653</c:v>
                      </c:pt>
                      <c:pt idx="1531">
                        <c:v>648</c:v>
                      </c:pt>
                      <c:pt idx="1532">
                        <c:v>653</c:v>
                      </c:pt>
                      <c:pt idx="1533">
                        <c:v>648</c:v>
                      </c:pt>
                      <c:pt idx="1534">
                        <c:v>655</c:v>
                      </c:pt>
                      <c:pt idx="1535">
                        <c:v>656</c:v>
                      </c:pt>
                      <c:pt idx="1536">
                        <c:v>658</c:v>
                      </c:pt>
                      <c:pt idx="1537">
                        <c:v>651</c:v>
                      </c:pt>
                      <c:pt idx="1538">
                        <c:v>650</c:v>
                      </c:pt>
                      <c:pt idx="1539">
                        <c:v>650</c:v>
                      </c:pt>
                      <c:pt idx="1540">
                        <c:v>654</c:v>
                      </c:pt>
                      <c:pt idx="1541">
                        <c:v>660</c:v>
                      </c:pt>
                      <c:pt idx="1542">
                        <c:v>659</c:v>
                      </c:pt>
                      <c:pt idx="1543">
                        <c:v>661</c:v>
                      </c:pt>
                      <c:pt idx="1544">
                        <c:v>653</c:v>
                      </c:pt>
                      <c:pt idx="1545">
                        <c:v>654</c:v>
                      </c:pt>
                      <c:pt idx="1546">
                        <c:v>651</c:v>
                      </c:pt>
                      <c:pt idx="1547">
                        <c:v>648</c:v>
                      </c:pt>
                      <c:pt idx="1548">
                        <c:v>651</c:v>
                      </c:pt>
                      <c:pt idx="1549">
                        <c:v>656</c:v>
                      </c:pt>
                      <c:pt idx="1550">
                        <c:v>676</c:v>
                      </c:pt>
                      <c:pt idx="1551">
                        <c:v>668</c:v>
                      </c:pt>
                      <c:pt idx="1552">
                        <c:v>673</c:v>
                      </c:pt>
                      <c:pt idx="1553">
                        <c:v>667</c:v>
                      </c:pt>
                      <c:pt idx="1554">
                        <c:v>670</c:v>
                      </c:pt>
                      <c:pt idx="1555">
                        <c:v>668</c:v>
                      </c:pt>
                      <c:pt idx="1556">
                        <c:v>662</c:v>
                      </c:pt>
                      <c:pt idx="1557">
                        <c:v>662</c:v>
                      </c:pt>
                      <c:pt idx="1558">
                        <c:v>667</c:v>
                      </c:pt>
                      <c:pt idx="1559">
                        <c:v>667</c:v>
                      </c:pt>
                      <c:pt idx="1560">
                        <c:v>667</c:v>
                      </c:pt>
                      <c:pt idx="1561">
                        <c:v>657</c:v>
                      </c:pt>
                      <c:pt idx="1562">
                        <c:v>650</c:v>
                      </c:pt>
                      <c:pt idx="1563">
                        <c:v>645</c:v>
                      </c:pt>
                      <c:pt idx="1564">
                        <c:v>651</c:v>
                      </c:pt>
                      <c:pt idx="1565">
                        <c:v>654</c:v>
                      </c:pt>
                      <c:pt idx="1566">
                        <c:v>657</c:v>
                      </c:pt>
                      <c:pt idx="1567">
                        <c:v>656</c:v>
                      </c:pt>
                      <c:pt idx="1568">
                        <c:v>662</c:v>
                      </c:pt>
                      <c:pt idx="1569">
                        <c:v>657</c:v>
                      </c:pt>
                      <c:pt idx="1570">
                        <c:v>656</c:v>
                      </c:pt>
                      <c:pt idx="1571">
                        <c:v>658</c:v>
                      </c:pt>
                      <c:pt idx="1572">
                        <c:v>654</c:v>
                      </c:pt>
                      <c:pt idx="1573">
                        <c:v>657</c:v>
                      </c:pt>
                      <c:pt idx="1574">
                        <c:v>657</c:v>
                      </c:pt>
                      <c:pt idx="1575">
                        <c:v>659</c:v>
                      </c:pt>
                      <c:pt idx="1576">
                        <c:v>665</c:v>
                      </c:pt>
                      <c:pt idx="1577">
                        <c:v>663</c:v>
                      </c:pt>
                      <c:pt idx="1578">
                        <c:v>652</c:v>
                      </c:pt>
                      <c:pt idx="1579">
                        <c:v>637</c:v>
                      </c:pt>
                      <c:pt idx="1580">
                        <c:v>627</c:v>
                      </c:pt>
                      <c:pt idx="1581">
                        <c:v>634</c:v>
                      </c:pt>
                      <c:pt idx="1582">
                        <c:v>639</c:v>
                      </c:pt>
                      <c:pt idx="1583">
                        <c:v>653</c:v>
                      </c:pt>
                      <c:pt idx="1584">
                        <c:v>661</c:v>
                      </c:pt>
                      <c:pt idx="1585">
                        <c:v>658</c:v>
                      </c:pt>
                      <c:pt idx="1586">
                        <c:v>653</c:v>
                      </c:pt>
                      <c:pt idx="1587">
                        <c:v>651</c:v>
                      </c:pt>
                      <c:pt idx="1588">
                        <c:v>647</c:v>
                      </c:pt>
                      <c:pt idx="1589">
                        <c:v>650</c:v>
                      </c:pt>
                      <c:pt idx="1590">
                        <c:v>653</c:v>
                      </c:pt>
                      <c:pt idx="1591">
                        <c:v>653</c:v>
                      </c:pt>
                      <c:pt idx="1592">
                        <c:v>659</c:v>
                      </c:pt>
                      <c:pt idx="1593">
                        <c:v>661</c:v>
                      </c:pt>
                      <c:pt idx="1594">
                        <c:v>661</c:v>
                      </c:pt>
                      <c:pt idx="1595">
                        <c:v>663</c:v>
                      </c:pt>
                      <c:pt idx="1596">
                        <c:v>661</c:v>
                      </c:pt>
                      <c:pt idx="1597">
                        <c:v>656</c:v>
                      </c:pt>
                      <c:pt idx="1598">
                        <c:v>661</c:v>
                      </c:pt>
                      <c:pt idx="1599">
                        <c:v>658</c:v>
                      </c:pt>
                      <c:pt idx="1600">
                        <c:v>666</c:v>
                      </c:pt>
                      <c:pt idx="1601">
                        <c:v>665</c:v>
                      </c:pt>
                      <c:pt idx="1602">
                        <c:v>663</c:v>
                      </c:pt>
                      <c:pt idx="1603">
                        <c:v>657</c:v>
                      </c:pt>
                      <c:pt idx="1604">
                        <c:v>657</c:v>
                      </c:pt>
                      <c:pt idx="1605">
                        <c:v>650</c:v>
                      </c:pt>
                      <c:pt idx="1606">
                        <c:v>657</c:v>
                      </c:pt>
                      <c:pt idx="1607">
                        <c:v>654</c:v>
                      </c:pt>
                      <c:pt idx="1608">
                        <c:v>659</c:v>
                      </c:pt>
                      <c:pt idx="1609">
                        <c:v>657</c:v>
                      </c:pt>
                      <c:pt idx="1610">
                        <c:v>654</c:v>
                      </c:pt>
                      <c:pt idx="1611">
                        <c:v>650</c:v>
                      </c:pt>
                      <c:pt idx="1612">
                        <c:v>639</c:v>
                      </c:pt>
                      <c:pt idx="1613">
                        <c:v>644</c:v>
                      </c:pt>
                      <c:pt idx="1614">
                        <c:v>646</c:v>
                      </c:pt>
                      <c:pt idx="1615">
                        <c:v>650</c:v>
                      </c:pt>
                      <c:pt idx="1616">
                        <c:v>649</c:v>
                      </c:pt>
                      <c:pt idx="1617">
                        <c:v>651</c:v>
                      </c:pt>
                      <c:pt idx="1618">
                        <c:v>652</c:v>
                      </c:pt>
                      <c:pt idx="1619">
                        <c:v>652</c:v>
                      </c:pt>
                      <c:pt idx="1620">
                        <c:v>650</c:v>
                      </c:pt>
                      <c:pt idx="1621">
                        <c:v>657</c:v>
                      </c:pt>
                      <c:pt idx="1622">
                        <c:v>654</c:v>
                      </c:pt>
                      <c:pt idx="1623">
                        <c:v>658</c:v>
                      </c:pt>
                      <c:pt idx="1624">
                        <c:v>652</c:v>
                      </c:pt>
                      <c:pt idx="1625">
                        <c:v>654</c:v>
                      </c:pt>
                      <c:pt idx="1626">
                        <c:v>655</c:v>
                      </c:pt>
                      <c:pt idx="1627">
                        <c:v>666</c:v>
                      </c:pt>
                      <c:pt idx="1628">
                        <c:v>670</c:v>
                      </c:pt>
                      <c:pt idx="1629">
                        <c:v>666</c:v>
                      </c:pt>
                      <c:pt idx="1630">
                        <c:v>661</c:v>
                      </c:pt>
                      <c:pt idx="1631">
                        <c:v>646</c:v>
                      </c:pt>
                      <c:pt idx="1632">
                        <c:v>648</c:v>
                      </c:pt>
                      <c:pt idx="1633">
                        <c:v>649</c:v>
                      </c:pt>
                      <c:pt idx="1634">
                        <c:v>647</c:v>
                      </c:pt>
                      <c:pt idx="1635">
                        <c:v>651</c:v>
                      </c:pt>
                      <c:pt idx="1636">
                        <c:v>656</c:v>
                      </c:pt>
                      <c:pt idx="1637">
                        <c:v>661</c:v>
                      </c:pt>
                      <c:pt idx="1638">
                        <c:v>655</c:v>
                      </c:pt>
                      <c:pt idx="1639">
                        <c:v>655</c:v>
                      </c:pt>
                      <c:pt idx="1640">
                        <c:v>665</c:v>
                      </c:pt>
                      <c:pt idx="1641">
                        <c:v>661</c:v>
                      </c:pt>
                      <c:pt idx="1642">
                        <c:v>667</c:v>
                      </c:pt>
                      <c:pt idx="1643">
                        <c:v>665</c:v>
                      </c:pt>
                      <c:pt idx="1644">
                        <c:v>672</c:v>
                      </c:pt>
                      <c:pt idx="1645">
                        <c:v>667</c:v>
                      </c:pt>
                      <c:pt idx="1646">
                        <c:v>680</c:v>
                      </c:pt>
                      <c:pt idx="1647">
                        <c:v>676</c:v>
                      </c:pt>
                      <c:pt idx="1648">
                        <c:v>667</c:v>
                      </c:pt>
                      <c:pt idx="1649">
                        <c:v>659</c:v>
                      </c:pt>
                      <c:pt idx="1650">
                        <c:v>644</c:v>
                      </c:pt>
                      <c:pt idx="1651">
                        <c:v>642</c:v>
                      </c:pt>
                      <c:pt idx="1652">
                        <c:v>647</c:v>
                      </c:pt>
                      <c:pt idx="1653">
                        <c:v>655</c:v>
                      </c:pt>
                      <c:pt idx="1654">
                        <c:v>666</c:v>
                      </c:pt>
                      <c:pt idx="1655">
                        <c:v>670</c:v>
                      </c:pt>
                      <c:pt idx="1656">
                        <c:v>669</c:v>
                      </c:pt>
                      <c:pt idx="1657">
                        <c:v>668</c:v>
                      </c:pt>
                      <c:pt idx="1658">
                        <c:v>662</c:v>
                      </c:pt>
                      <c:pt idx="1659">
                        <c:v>658</c:v>
                      </c:pt>
                      <c:pt idx="1660">
                        <c:v>654</c:v>
                      </c:pt>
                      <c:pt idx="1661">
                        <c:v>652</c:v>
                      </c:pt>
                      <c:pt idx="1662">
                        <c:v>657</c:v>
                      </c:pt>
                      <c:pt idx="1663">
                        <c:v>659</c:v>
                      </c:pt>
                      <c:pt idx="1664">
                        <c:v>663</c:v>
                      </c:pt>
                      <c:pt idx="1665">
                        <c:v>663</c:v>
                      </c:pt>
                      <c:pt idx="1666">
                        <c:v>664</c:v>
                      </c:pt>
                      <c:pt idx="1667">
                        <c:v>664</c:v>
                      </c:pt>
                      <c:pt idx="1668">
                        <c:v>668</c:v>
                      </c:pt>
                      <c:pt idx="1669">
                        <c:v>665</c:v>
                      </c:pt>
                      <c:pt idx="1670">
                        <c:v>664</c:v>
                      </c:pt>
                      <c:pt idx="1671">
                        <c:v>659</c:v>
                      </c:pt>
                      <c:pt idx="1672">
                        <c:v>665</c:v>
                      </c:pt>
                      <c:pt idx="1673">
                        <c:v>670</c:v>
                      </c:pt>
                      <c:pt idx="1674">
                        <c:v>669</c:v>
                      </c:pt>
                      <c:pt idx="1675">
                        <c:v>666</c:v>
                      </c:pt>
                      <c:pt idx="1676">
                        <c:v>660</c:v>
                      </c:pt>
                      <c:pt idx="1677">
                        <c:v>656</c:v>
                      </c:pt>
                      <c:pt idx="1678">
                        <c:v>671</c:v>
                      </c:pt>
                      <c:pt idx="1679">
                        <c:v>677</c:v>
                      </c:pt>
                      <c:pt idx="1680">
                        <c:v>681</c:v>
                      </c:pt>
                      <c:pt idx="1681">
                        <c:v>676</c:v>
                      </c:pt>
                      <c:pt idx="1682">
                        <c:v>665</c:v>
                      </c:pt>
                      <c:pt idx="1683">
                        <c:v>652</c:v>
                      </c:pt>
                      <c:pt idx="1684">
                        <c:v>651</c:v>
                      </c:pt>
                      <c:pt idx="1685">
                        <c:v>655</c:v>
                      </c:pt>
                      <c:pt idx="1686">
                        <c:v>648</c:v>
                      </c:pt>
                      <c:pt idx="1687">
                        <c:v>636</c:v>
                      </c:pt>
                      <c:pt idx="1688">
                        <c:v>632</c:v>
                      </c:pt>
                      <c:pt idx="1689">
                        <c:v>631</c:v>
                      </c:pt>
                      <c:pt idx="1690">
                        <c:v>651</c:v>
                      </c:pt>
                      <c:pt idx="1691">
                        <c:v>649</c:v>
                      </c:pt>
                      <c:pt idx="1692">
                        <c:v>651</c:v>
                      </c:pt>
                      <c:pt idx="1693">
                        <c:v>644</c:v>
                      </c:pt>
                      <c:pt idx="1694">
                        <c:v>642</c:v>
                      </c:pt>
                      <c:pt idx="1695">
                        <c:v>642</c:v>
                      </c:pt>
                      <c:pt idx="1696">
                        <c:v>648</c:v>
                      </c:pt>
                      <c:pt idx="1697">
                        <c:v>648</c:v>
                      </c:pt>
                      <c:pt idx="1698">
                        <c:v>652</c:v>
                      </c:pt>
                      <c:pt idx="1699">
                        <c:v>638</c:v>
                      </c:pt>
                      <c:pt idx="1700">
                        <c:v>649</c:v>
                      </c:pt>
                      <c:pt idx="1701">
                        <c:v>641</c:v>
                      </c:pt>
                      <c:pt idx="1702">
                        <c:v>638</c:v>
                      </c:pt>
                      <c:pt idx="1703">
                        <c:v>638</c:v>
                      </c:pt>
                      <c:pt idx="1704">
                        <c:v>646</c:v>
                      </c:pt>
                      <c:pt idx="1705">
                        <c:v>654</c:v>
                      </c:pt>
                      <c:pt idx="1706">
                        <c:v>654</c:v>
                      </c:pt>
                      <c:pt idx="1707">
                        <c:v>653</c:v>
                      </c:pt>
                      <c:pt idx="1708">
                        <c:v>647</c:v>
                      </c:pt>
                      <c:pt idx="1709">
                        <c:v>646</c:v>
                      </c:pt>
                      <c:pt idx="1710">
                        <c:v>640</c:v>
                      </c:pt>
                      <c:pt idx="1711">
                        <c:v>628</c:v>
                      </c:pt>
                      <c:pt idx="1712">
                        <c:v>652</c:v>
                      </c:pt>
                      <c:pt idx="1713">
                        <c:v>648</c:v>
                      </c:pt>
                      <c:pt idx="1714">
                        <c:v>652</c:v>
                      </c:pt>
                      <c:pt idx="1715">
                        <c:v>649</c:v>
                      </c:pt>
                      <c:pt idx="1716">
                        <c:v>649</c:v>
                      </c:pt>
                      <c:pt idx="1717">
                        <c:v>648</c:v>
                      </c:pt>
                      <c:pt idx="1718">
                        <c:v>652</c:v>
                      </c:pt>
                      <c:pt idx="1719">
                        <c:v>656</c:v>
                      </c:pt>
                      <c:pt idx="1720">
                        <c:v>659</c:v>
                      </c:pt>
                      <c:pt idx="1721">
                        <c:v>663</c:v>
                      </c:pt>
                      <c:pt idx="1722">
                        <c:v>657</c:v>
                      </c:pt>
                      <c:pt idx="1723">
                        <c:v>659</c:v>
                      </c:pt>
                      <c:pt idx="1724">
                        <c:v>658</c:v>
                      </c:pt>
                      <c:pt idx="1725">
                        <c:v>662</c:v>
                      </c:pt>
                      <c:pt idx="1726">
                        <c:v>657</c:v>
                      </c:pt>
                      <c:pt idx="1727">
                        <c:v>655</c:v>
                      </c:pt>
                      <c:pt idx="1728">
                        <c:v>652</c:v>
                      </c:pt>
                      <c:pt idx="1729">
                        <c:v>654</c:v>
                      </c:pt>
                      <c:pt idx="1730">
                        <c:v>654</c:v>
                      </c:pt>
                      <c:pt idx="1731">
                        <c:v>655</c:v>
                      </c:pt>
                      <c:pt idx="1732">
                        <c:v>657</c:v>
                      </c:pt>
                      <c:pt idx="1733">
                        <c:v>653</c:v>
                      </c:pt>
                      <c:pt idx="1734">
                        <c:v>655</c:v>
                      </c:pt>
                      <c:pt idx="1735">
                        <c:v>654</c:v>
                      </c:pt>
                      <c:pt idx="1736">
                        <c:v>663</c:v>
                      </c:pt>
                      <c:pt idx="1737">
                        <c:v>663</c:v>
                      </c:pt>
                      <c:pt idx="1738">
                        <c:v>662</c:v>
                      </c:pt>
                      <c:pt idx="1739">
                        <c:v>656</c:v>
                      </c:pt>
                      <c:pt idx="1740">
                        <c:v>658</c:v>
                      </c:pt>
                      <c:pt idx="1741">
                        <c:v>657</c:v>
                      </c:pt>
                      <c:pt idx="1742">
                        <c:v>666</c:v>
                      </c:pt>
                      <c:pt idx="1743">
                        <c:v>669</c:v>
                      </c:pt>
                      <c:pt idx="1744">
                        <c:v>665</c:v>
                      </c:pt>
                      <c:pt idx="1745">
                        <c:v>662</c:v>
                      </c:pt>
                      <c:pt idx="1746">
                        <c:v>664</c:v>
                      </c:pt>
                      <c:pt idx="1747">
                        <c:v>659</c:v>
                      </c:pt>
                      <c:pt idx="1748">
                        <c:v>664</c:v>
                      </c:pt>
                      <c:pt idx="1749">
                        <c:v>662</c:v>
                      </c:pt>
                      <c:pt idx="1750">
                        <c:v>667</c:v>
                      </c:pt>
                      <c:pt idx="1751">
                        <c:v>656</c:v>
                      </c:pt>
                      <c:pt idx="1752">
                        <c:v>654</c:v>
                      </c:pt>
                      <c:pt idx="1753">
                        <c:v>652</c:v>
                      </c:pt>
                      <c:pt idx="1754">
                        <c:v>651</c:v>
                      </c:pt>
                      <c:pt idx="1755">
                        <c:v>652</c:v>
                      </c:pt>
                      <c:pt idx="1756">
                        <c:v>660</c:v>
                      </c:pt>
                      <c:pt idx="1757">
                        <c:v>658</c:v>
                      </c:pt>
                      <c:pt idx="1758">
                        <c:v>663</c:v>
                      </c:pt>
                      <c:pt idx="1759">
                        <c:v>659</c:v>
                      </c:pt>
                      <c:pt idx="1760">
                        <c:v>658</c:v>
                      </c:pt>
                      <c:pt idx="1761">
                        <c:v>658</c:v>
                      </c:pt>
                      <c:pt idx="1762">
                        <c:v>658</c:v>
                      </c:pt>
                      <c:pt idx="1763">
                        <c:v>651</c:v>
                      </c:pt>
                      <c:pt idx="1764">
                        <c:v>655</c:v>
                      </c:pt>
                      <c:pt idx="1765">
                        <c:v>660</c:v>
                      </c:pt>
                      <c:pt idx="1766">
                        <c:v>656</c:v>
                      </c:pt>
                      <c:pt idx="1767">
                        <c:v>652</c:v>
                      </c:pt>
                      <c:pt idx="1768">
                        <c:v>645</c:v>
                      </c:pt>
                      <c:pt idx="1769">
                        <c:v>656</c:v>
                      </c:pt>
                      <c:pt idx="1770">
                        <c:v>652</c:v>
                      </c:pt>
                      <c:pt idx="1771">
                        <c:v>659</c:v>
                      </c:pt>
                      <c:pt idx="1772">
                        <c:v>660</c:v>
                      </c:pt>
                      <c:pt idx="1773">
                        <c:v>649</c:v>
                      </c:pt>
                      <c:pt idx="1774">
                        <c:v>653</c:v>
                      </c:pt>
                      <c:pt idx="1775">
                        <c:v>647</c:v>
                      </c:pt>
                      <c:pt idx="1776">
                        <c:v>648</c:v>
                      </c:pt>
                      <c:pt idx="1777">
                        <c:v>657</c:v>
                      </c:pt>
                      <c:pt idx="1778">
                        <c:v>659</c:v>
                      </c:pt>
                      <c:pt idx="1779">
                        <c:v>665</c:v>
                      </c:pt>
                      <c:pt idx="1780">
                        <c:v>658</c:v>
                      </c:pt>
                      <c:pt idx="1781">
                        <c:v>659</c:v>
                      </c:pt>
                      <c:pt idx="1782">
                        <c:v>654</c:v>
                      </c:pt>
                      <c:pt idx="1783">
                        <c:v>659</c:v>
                      </c:pt>
                      <c:pt idx="1784">
                        <c:v>657</c:v>
                      </c:pt>
                      <c:pt idx="1785">
                        <c:v>668</c:v>
                      </c:pt>
                      <c:pt idx="1786">
                        <c:v>668</c:v>
                      </c:pt>
                      <c:pt idx="1787">
                        <c:v>665</c:v>
                      </c:pt>
                      <c:pt idx="1788">
                        <c:v>648</c:v>
                      </c:pt>
                      <c:pt idx="1789">
                        <c:v>646</c:v>
                      </c:pt>
                      <c:pt idx="1790">
                        <c:v>651</c:v>
                      </c:pt>
                      <c:pt idx="1791">
                        <c:v>652</c:v>
                      </c:pt>
                      <c:pt idx="1792">
                        <c:v>655</c:v>
                      </c:pt>
                      <c:pt idx="1793">
                        <c:v>665</c:v>
                      </c:pt>
                      <c:pt idx="1794">
                        <c:v>636</c:v>
                      </c:pt>
                      <c:pt idx="1795">
                        <c:v>648</c:v>
                      </c:pt>
                      <c:pt idx="1796">
                        <c:v>655</c:v>
                      </c:pt>
                      <c:pt idx="1797">
                        <c:v>648</c:v>
                      </c:pt>
                      <c:pt idx="1798">
                        <c:v>654</c:v>
                      </c:pt>
                      <c:pt idx="1799">
                        <c:v>644</c:v>
                      </c:pt>
                      <c:pt idx="1800">
                        <c:v>649</c:v>
                      </c:pt>
                      <c:pt idx="1801">
                        <c:v>655</c:v>
                      </c:pt>
                      <c:pt idx="1802">
                        <c:v>664</c:v>
                      </c:pt>
                      <c:pt idx="1803">
                        <c:v>669</c:v>
                      </c:pt>
                      <c:pt idx="1804">
                        <c:v>663</c:v>
                      </c:pt>
                      <c:pt idx="1805">
                        <c:v>656</c:v>
                      </c:pt>
                      <c:pt idx="1806">
                        <c:v>648</c:v>
                      </c:pt>
                      <c:pt idx="1807">
                        <c:v>641</c:v>
                      </c:pt>
                      <c:pt idx="1808">
                        <c:v>643</c:v>
                      </c:pt>
                      <c:pt idx="1809">
                        <c:v>646</c:v>
                      </c:pt>
                      <c:pt idx="1810">
                        <c:v>645</c:v>
                      </c:pt>
                      <c:pt idx="1811">
                        <c:v>650</c:v>
                      </c:pt>
                      <c:pt idx="1812">
                        <c:v>657</c:v>
                      </c:pt>
                      <c:pt idx="1813">
                        <c:v>653</c:v>
                      </c:pt>
                      <c:pt idx="1814">
                        <c:v>652</c:v>
                      </c:pt>
                      <c:pt idx="1815">
                        <c:v>660</c:v>
                      </c:pt>
                      <c:pt idx="1816">
                        <c:v>661</c:v>
                      </c:pt>
                      <c:pt idx="1817">
                        <c:v>663</c:v>
                      </c:pt>
                      <c:pt idx="1818">
                        <c:v>668</c:v>
                      </c:pt>
                      <c:pt idx="1819">
                        <c:v>665</c:v>
                      </c:pt>
                      <c:pt idx="1820">
                        <c:v>658</c:v>
                      </c:pt>
                      <c:pt idx="1821">
                        <c:v>655</c:v>
                      </c:pt>
                      <c:pt idx="1822">
                        <c:v>653</c:v>
                      </c:pt>
                      <c:pt idx="1823">
                        <c:v>654</c:v>
                      </c:pt>
                      <c:pt idx="1824">
                        <c:v>648</c:v>
                      </c:pt>
                      <c:pt idx="1825">
                        <c:v>653</c:v>
                      </c:pt>
                      <c:pt idx="1826">
                        <c:v>650</c:v>
                      </c:pt>
                      <c:pt idx="1827">
                        <c:v>648</c:v>
                      </c:pt>
                      <c:pt idx="1828">
                        <c:v>652</c:v>
                      </c:pt>
                      <c:pt idx="1829">
                        <c:v>653</c:v>
                      </c:pt>
                      <c:pt idx="1830">
                        <c:v>663</c:v>
                      </c:pt>
                      <c:pt idx="1831">
                        <c:v>657</c:v>
                      </c:pt>
                      <c:pt idx="1832">
                        <c:v>657</c:v>
                      </c:pt>
                      <c:pt idx="1833">
                        <c:v>656</c:v>
                      </c:pt>
                      <c:pt idx="1834">
                        <c:v>652</c:v>
                      </c:pt>
                      <c:pt idx="1835">
                        <c:v>655</c:v>
                      </c:pt>
                      <c:pt idx="1836">
                        <c:v>655</c:v>
                      </c:pt>
                      <c:pt idx="1837">
                        <c:v>660</c:v>
                      </c:pt>
                      <c:pt idx="1838">
                        <c:v>667</c:v>
                      </c:pt>
                      <c:pt idx="1839">
                        <c:v>655</c:v>
                      </c:pt>
                      <c:pt idx="1840">
                        <c:v>656</c:v>
                      </c:pt>
                      <c:pt idx="1841">
                        <c:v>656</c:v>
                      </c:pt>
                      <c:pt idx="1842">
                        <c:v>661</c:v>
                      </c:pt>
                      <c:pt idx="1843">
                        <c:v>655</c:v>
                      </c:pt>
                      <c:pt idx="1844">
                        <c:v>658</c:v>
                      </c:pt>
                      <c:pt idx="1845">
                        <c:v>649</c:v>
                      </c:pt>
                      <c:pt idx="1846">
                        <c:v>648</c:v>
                      </c:pt>
                      <c:pt idx="1847">
                        <c:v>656</c:v>
                      </c:pt>
                      <c:pt idx="1848">
                        <c:v>655</c:v>
                      </c:pt>
                      <c:pt idx="1849">
                        <c:v>661</c:v>
                      </c:pt>
                      <c:pt idx="1850">
                        <c:v>666</c:v>
                      </c:pt>
                      <c:pt idx="1851">
                        <c:v>670</c:v>
                      </c:pt>
                      <c:pt idx="1852">
                        <c:v>669</c:v>
                      </c:pt>
                      <c:pt idx="1853">
                        <c:v>664</c:v>
                      </c:pt>
                      <c:pt idx="1854">
                        <c:v>664</c:v>
                      </c:pt>
                      <c:pt idx="1855">
                        <c:v>666</c:v>
                      </c:pt>
                      <c:pt idx="1856">
                        <c:v>667</c:v>
                      </c:pt>
                      <c:pt idx="1857">
                        <c:v>663</c:v>
                      </c:pt>
                      <c:pt idx="1858">
                        <c:v>664</c:v>
                      </c:pt>
                      <c:pt idx="1859">
                        <c:v>661</c:v>
                      </c:pt>
                      <c:pt idx="1860">
                        <c:v>662</c:v>
                      </c:pt>
                      <c:pt idx="1861">
                        <c:v>661</c:v>
                      </c:pt>
                      <c:pt idx="1862">
                        <c:v>643</c:v>
                      </c:pt>
                      <c:pt idx="1863">
                        <c:v>644</c:v>
                      </c:pt>
                      <c:pt idx="1864">
                        <c:v>648</c:v>
                      </c:pt>
                      <c:pt idx="1865">
                        <c:v>646</c:v>
                      </c:pt>
                      <c:pt idx="1866">
                        <c:v>656</c:v>
                      </c:pt>
                      <c:pt idx="1867">
                        <c:v>652</c:v>
                      </c:pt>
                      <c:pt idx="1868">
                        <c:v>645</c:v>
                      </c:pt>
                      <c:pt idx="1869">
                        <c:v>648</c:v>
                      </c:pt>
                      <c:pt idx="1870">
                        <c:v>643</c:v>
                      </c:pt>
                      <c:pt idx="1871">
                        <c:v>649</c:v>
                      </c:pt>
                      <c:pt idx="1872">
                        <c:v>643</c:v>
                      </c:pt>
                      <c:pt idx="1873">
                        <c:v>654</c:v>
                      </c:pt>
                      <c:pt idx="1874">
                        <c:v>661</c:v>
                      </c:pt>
                      <c:pt idx="1875">
                        <c:v>663</c:v>
                      </c:pt>
                      <c:pt idx="1876">
                        <c:v>662</c:v>
                      </c:pt>
                      <c:pt idx="1877">
                        <c:v>661</c:v>
                      </c:pt>
                      <c:pt idx="1878">
                        <c:v>658</c:v>
                      </c:pt>
                      <c:pt idx="1879">
                        <c:v>656</c:v>
                      </c:pt>
                      <c:pt idx="1880">
                        <c:v>652</c:v>
                      </c:pt>
                      <c:pt idx="1881">
                        <c:v>654</c:v>
                      </c:pt>
                      <c:pt idx="1882">
                        <c:v>664</c:v>
                      </c:pt>
                      <c:pt idx="1883">
                        <c:v>652</c:v>
                      </c:pt>
                      <c:pt idx="1884">
                        <c:v>657</c:v>
                      </c:pt>
                      <c:pt idx="1885">
                        <c:v>650</c:v>
                      </c:pt>
                      <c:pt idx="1886">
                        <c:v>657</c:v>
                      </c:pt>
                      <c:pt idx="1887">
                        <c:v>647</c:v>
                      </c:pt>
                      <c:pt idx="1888">
                        <c:v>654</c:v>
                      </c:pt>
                      <c:pt idx="1889">
                        <c:v>654</c:v>
                      </c:pt>
                      <c:pt idx="1890">
                        <c:v>662</c:v>
                      </c:pt>
                      <c:pt idx="1891">
                        <c:v>655</c:v>
                      </c:pt>
                      <c:pt idx="1892">
                        <c:v>654</c:v>
                      </c:pt>
                      <c:pt idx="1893">
                        <c:v>654</c:v>
                      </c:pt>
                      <c:pt idx="1894">
                        <c:v>659</c:v>
                      </c:pt>
                      <c:pt idx="1895">
                        <c:v>663</c:v>
                      </c:pt>
                      <c:pt idx="1896">
                        <c:v>659</c:v>
                      </c:pt>
                      <c:pt idx="1897">
                        <c:v>654</c:v>
                      </c:pt>
                      <c:pt idx="1898">
                        <c:v>656</c:v>
                      </c:pt>
                      <c:pt idx="1899">
                        <c:v>658</c:v>
                      </c:pt>
                      <c:pt idx="1900">
                        <c:v>660</c:v>
                      </c:pt>
                      <c:pt idx="1901">
                        <c:v>659</c:v>
                      </c:pt>
                      <c:pt idx="1902">
                        <c:v>659</c:v>
                      </c:pt>
                      <c:pt idx="1903">
                        <c:v>657</c:v>
                      </c:pt>
                      <c:pt idx="1904">
                        <c:v>659</c:v>
                      </c:pt>
                      <c:pt idx="1905">
                        <c:v>661</c:v>
                      </c:pt>
                      <c:pt idx="1906">
                        <c:v>650</c:v>
                      </c:pt>
                      <c:pt idx="1907">
                        <c:v>651</c:v>
                      </c:pt>
                      <c:pt idx="1908">
                        <c:v>657</c:v>
                      </c:pt>
                      <c:pt idx="1909">
                        <c:v>657</c:v>
                      </c:pt>
                      <c:pt idx="1910">
                        <c:v>654</c:v>
                      </c:pt>
                      <c:pt idx="1911">
                        <c:v>642</c:v>
                      </c:pt>
                      <c:pt idx="1912">
                        <c:v>649</c:v>
                      </c:pt>
                      <c:pt idx="1913">
                        <c:v>647</c:v>
                      </c:pt>
                      <c:pt idx="1914">
                        <c:v>655</c:v>
                      </c:pt>
                      <c:pt idx="1915">
                        <c:v>660</c:v>
                      </c:pt>
                      <c:pt idx="1916">
                        <c:v>654</c:v>
                      </c:pt>
                      <c:pt idx="1917">
                        <c:v>645</c:v>
                      </c:pt>
                      <c:pt idx="1918">
                        <c:v>642</c:v>
                      </c:pt>
                      <c:pt idx="1919">
                        <c:v>652</c:v>
                      </c:pt>
                      <c:pt idx="1920">
                        <c:v>656</c:v>
                      </c:pt>
                      <c:pt idx="1921">
                        <c:v>654</c:v>
                      </c:pt>
                      <c:pt idx="1922">
                        <c:v>653</c:v>
                      </c:pt>
                      <c:pt idx="1923">
                        <c:v>653</c:v>
                      </c:pt>
                      <c:pt idx="1924">
                        <c:v>654</c:v>
                      </c:pt>
                      <c:pt idx="1925">
                        <c:v>661</c:v>
                      </c:pt>
                      <c:pt idx="1926">
                        <c:v>658</c:v>
                      </c:pt>
                      <c:pt idx="1927">
                        <c:v>656</c:v>
                      </c:pt>
                      <c:pt idx="1928">
                        <c:v>650</c:v>
                      </c:pt>
                      <c:pt idx="1929">
                        <c:v>653</c:v>
                      </c:pt>
                      <c:pt idx="1930">
                        <c:v>660</c:v>
                      </c:pt>
                      <c:pt idx="1931">
                        <c:v>663</c:v>
                      </c:pt>
                      <c:pt idx="1932">
                        <c:v>655</c:v>
                      </c:pt>
                      <c:pt idx="1933">
                        <c:v>648</c:v>
                      </c:pt>
                      <c:pt idx="1934">
                        <c:v>644</c:v>
                      </c:pt>
                      <c:pt idx="1935">
                        <c:v>648</c:v>
                      </c:pt>
                      <c:pt idx="1936">
                        <c:v>649</c:v>
                      </c:pt>
                      <c:pt idx="1937">
                        <c:v>650</c:v>
                      </c:pt>
                      <c:pt idx="1938">
                        <c:v>662</c:v>
                      </c:pt>
                      <c:pt idx="1939">
                        <c:v>653</c:v>
                      </c:pt>
                      <c:pt idx="1940">
                        <c:v>662</c:v>
                      </c:pt>
                      <c:pt idx="1941">
                        <c:v>659</c:v>
                      </c:pt>
                      <c:pt idx="1942">
                        <c:v>660</c:v>
                      </c:pt>
                      <c:pt idx="1943">
                        <c:v>670</c:v>
                      </c:pt>
                      <c:pt idx="1944">
                        <c:v>681</c:v>
                      </c:pt>
                      <c:pt idx="1945">
                        <c:v>678</c:v>
                      </c:pt>
                      <c:pt idx="1946">
                        <c:v>673</c:v>
                      </c:pt>
                      <c:pt idx="1947">
                        <c:v>667</c:v>
                      </c:pt>
                      <c:pt idx="1948">
                        <c:v>661</c:v>
                      </c:pt>
                      <c:pt idx="1949">
                        <c:v>661</c:v>
                      </c:pt>
                      <c:pt idx="1950">
                        <c:v>656</c:v>
                      </c:pt>
                      <c:pt idx="1951">
                        <c:v>656</c:v>
                      </c:pt>
                      <c:pt idx="1952">
                        <c:v>648</c:v>
                      </c:pt>
                      <c:pt idx="1953">
                        <c:v>647</c:v>
                      </c:pt>
                      <c:pt idx="1954">
                        <c:v>644</c:v>
                      </c:pt>
                      <c:pt idx="1955">
                        <c:v>636</c:v>
                      </c:pt>
                      <c:pt idx="1956">
                        <c:v>644</c:v>
                      </c:pt>
                      <c:pt idx="1957">
                        <c:v>644</c:v>
                      </c:pt>
                      <c:pt idx="1958">
                        <c:v>650</c:v>
                      </c:pt>
                      <c:pt idx="1959">
                        <c:v>654</c:v>
                      </c:pt>
                      <c:pt idx="1960">
                        <c:v>657</c:v>
                      </c:pt>
                      <c:pt idx="1961">
                        <c:v>663</c:v>
                      </c:pt>
                      <c:pt idx="1962">
                        <c:v>658</c:v>
                      </c:pt>
                      <c:pt idx="1963">
                        <c:v>653</c:v>
                      </c:pt>
                      <c:pt idx="1964">
                        <c:v>647</c:v>
                      </c:pt>
                      <c:pt idx="1965">
                        <c:v>650</c:v>
                      </c:pt>
                      <c:pt idx="1966">
                        <c:v>656</c:v>
                      </c:pt>
                      <c:pt idx="1967">
                        <c:v>662</c:v>
                      </c:pt>
                      <c:pt idx="1968">
                        <c:v>653</c:v>
                      </c:pt>
                      <c:pt idx="1969">
                        <c:v>656</c:v>
                      </c:pt>
                      <c:pt idx="1970">
                        <c:v>653</c:v>
                      </c:pt>
                      <c:pt idx="1971">
                        <c:v>655</c:v>
                      </c:pt>
                      <c:pt idx="1972">
                        <c:v>664</c:v>
                      </c:pt>
                      <c:pt idx="1973">
                        <c:v>662</c:v>
                      </c:pt>
                      <c:pt idx="1974">
                        <c:v>664</c:v>
                      </c:pt>
                      <c:pt idx="1975">
                        <c:v>669</c:v>
                      </c:pt>
                      <c:pt idx="1976">
                        <c:v>667</c:v>
                      </c:pt>
                      <c:pt idx="1977">
                        <c:v>670</c:v>
                      </c:pt>
                      <c:pt idx="1978">
                        <c:v>668</c:v>
                      </c:pt>
                      <c:pt idx="1979">
                        <c:v>656</c:v>
                      </c:pt>
                      <c:pt idx="1980">
                        <c:v>653</c:v>
                      </c:pt>
                      <c:pt idx="1981">
                        <c:v>658</c:v>
                      </c:pt>
                      <c:pt idx="1982">
                        <c:v>655</c:v>
                      </c:pt>
                      <c:pt idx="1983">
                        <c:v>657</c:v>
                      </c:pt>
                      <c:pt idx="1984">
                        <c:v>662</c:v>
                      </c:pt>
                      <c:pt idx="1985">
                        <c:v>655</c:v>
                      </c:pt>
                      <c:pt idx="1986">
                        <c:v>662</c:v>
                      </c:pt>
                      <c:pt idx="1987">
                        <c:v>653</c:v>
                      </c:pt>
                      <c:pt idx="1988">
                        <c:v>660</c:v>
                      </c:pt>
                      <c:pt idx="1989">
                        <c:v>653</c:v>
                      </c:pt>
                      <c:pt idx="1990">
                        <c:v>657</c:v>
                      </c:pt>
                      <c:pt idx="1991">
                        <c:v>646</c:v>
                      </c:pt>
                      <c:pt idx="1992">
                        <c:v>656</c:v>
                      </c:pt>
                      <c:pt idx="1993">
                        <c:v>665</c:v>
                      </c:pt>
                      <c:pt idx="1994">
                        <c:v>664</c:v>
                      </c:pt>
                      <c:pt idx="1995">
                        <c:v>668</c:v>
                      </c:pt>
                      <c:pt idx="1996">
                        <c:v>655</c:v>
                      </c:pt>
                      <c:pt idx="1997">
                        <c:v>661</c:v>
                      </c:pt>
                      <c:pt idx="1998">
                        <c:v>651</c:v>
                      </c:pt>
                      <c:pt idx="1999">
                        <c:v>655</c:v>
                      </c:pt>
                      <c:pt idx="2000">
                        <c:v>650</c:v>
                      </c:pt>
                      <c:pt idx="2001">
                        <c:v>652</c:v>
                      </c:pt>
                      <c:pt idx="2002">
                        <c:v>655</c:v>
                      </c:pt>
                      <c:pt idx="2003">
                        <c:v>650</c:v>
                      </c:pt>
                      <c:pt idx="2004">
                        <c:v>652</c:v>
                      </c:pt>
                      <c:pt idx="2005">
                        <c:v>659</c:v>
                      </c:pt>
                      <c:pt idx="2006">
                        <c:v>663</c:v>
                      </c:pt>
                      <c:pt idx="2007">
                        <c:v>671</c:v>
                      </c:pt>
                      <c:pt idx="2008">
                        <c:v>655</c:v>
                      </c:pt>
                      <c:pt idx="2009">
                        <c:v>655</c:v>
                      </c:pt>
                      <c:pt idx="2010">
                        <c:v>662</c:v>
                      </c:pt>
                      <c:pt idx="2011">
                        <c:v>659</c:v>
                      </c:pt>
                      <c:pt idx="2012">
                        <c:v>666</c:v>
                      </c:pt>
                      <c:pt idx="2013">
                        <c:v>659</c:v>
                      </c:pt>
                      <c:pt idx="2014">
                        <c:v>654</c:v>
                      </c:pt>
                      <c:pt idx="2015">
                        <c:v>655</c:v>
                      </c:pt>
                      <c:pt idx="2016">
                        <c:v>651</c:v>
                      </c:pt>
                      <c:pt idx="2017">
                        <c:v>652</c:v>
                      </c:pt>
                      <c:pt idx="2018">
                        <c:v>652</c:v>
                      </c:pt>
                      <c:pt idx="2019">
                        <c:v>649</c:v>
                      </c:pt>
                      <c:pt idx="2020">
                        <c:v>647</c:v>
                      </c:pt>
                      <c:pt idx="2021">
                        <c:v>654</c:v>
                      </c:pt>
                      <c:pt idx="2022">
                        <c:v>665</c:v>
                      </c:pt>
                      <c:pt idx="2023">
                        <c:v>671</c:v>
                      </c:pt>
                      <c:pt idx="2024">
                        <c:v>670</c:v>
                      </c:pt>
                      <c:pt idx="2025">
                        <c:v>658</c:v>
                      </c:pt>
                      <c:pt idx="2026">
                        <c:v>652</c:v>
                      </c:pt>
                      <c:pt idx="2027">
                        <c:v>653</c:v>
                      </c:pt>
                      <c:pt idx="2028">
                        <c:v>661</c:v>
                      </c:pt>
                      <c:pt idx="2029">
                        <c:v>656</c:v>
                      </c:pt>
                      <c:pt idx="2030">
                        <c:v>653</c:v>
                      </c:pt>
                      <c:pt idx="2031">
                        <c:v>654</c:v>
                      </c:pt>
                      <c:pt idx="2032">
                        <c:v>666</c:v>
                      </c:pt>
                      <c:pt idx="2033">
                        <c:v>661</c:v>
                      </c:pt>
                      <c:pt idx="2034">
                        <c:v>663</c:v>
                      </c:pt>
                      <c:pt idx="2035">
                        <c:v>659</c:v>
                      </c:pt>
                      <c:pt idx="2036">
                        <c:v>653</c:v>
                      </c:pt>
                      <c:pt idx="2037">
                        <c:v>649</c:v>
                      </c:pt>
                      <c:pt idx="2038">
                        <c:v>639</c:v>
                      </c:pt>
                      <c:pt idx="2039">
                        <c:v>636</c:v>
                      </c:pt>
                      <c:pt idx="2040">
                        <c:v>643</c:v>
                      </c:pt>
                      <c:pt idx="2041">
                        <c:v>650</c:v>
                      </c:pt>
                      <c:pt idx="2042">
                        <c:v>658</c:v>
                      </c:pt>
                      <c:pt idx="2043">
                        <c:v>663</c:v>
                      </c:pt>
                      <c:pt idx="2044">
                        <c:v>661</c:v>
                      </c:pt>
                      <c:pt idx="2045">
                        <c:v>663</c:v>
                      </c:pt>
                      <c:pt idx="2046">
                        <c:v>658</c:v>
                      </c:pt>
                      <c:pt idx="2047">
                        <c:v>649</c:v>
                      </c:pt>
                      <c:pt idx="2048">
                        <c:v>663</c:v>
                      </c:pt>
                      <c:pt idx="2049">
                        <c:v>665</c:v>
                      </c:pt>
                      <c:pt idx="2050">
                        <c:v>669</c:v>
                      </c:pt>
                      <c:pt idx="2051">
                        <c:v>666</c:v>
                      </c:pt>
                      <c:pt idx="2052">
                        <c:v>661</c:v>
                      </c:pt>
                      <c:pt idx="2053">
                        <c:v>665</c:v>
                      </c:pt>
                      <c:pt idx="2054">
                        <c:v>664</c:v>
                      </c:pt>
                      <c:pt idx="2055">
                        <c:v>660</c:v>
                      </c:pt>
                      <c:pt idx="2056">
                        <c:v>661</c:v>
                      </c:pt>
                      <c:pt idx="2057">
                        <c:v>652</c:v>
                      </c:pt>
                      <c:pt idx="2058">
                        <c:v>649</c:v>
                      </c:pt>
                      <c:pt idx="2059">
                        <c:v>647</c:v>
                      </c:pt>
                      <c:pt idx="2060">
                        <c:v>651</c:v>
                      </c:pt>
                      <c:pt idx="2061">
                        <c:v>649</c:v>
                      </c:pt>
                      <c:pt idx="2062">
                        <c:v>660</c:v>
                      </c:pt>
                      <c:pt idx="2063">
                        <c:v>661</c:v>
                      </c:pt>
                      <c:pt idx="2064">
                        <c:v>659</c:v>
                      </c:pt>
                      <c:pt idx="2065">
                        <c:v>661</c:v>
                      </c:pt>
                      <c:pt idx="2066">
                        <c:v>656</c:v>
                      </c:pt>
                      <c:pt idx="2067">
                        <c:v>654</c:v>
                      </c:pt>
                      <c:pt idx="2068">
                        <c:v>651</c:v>
                      </c:pt>
                      <c:pt idx="2069">
                        <c:v>652</c:v>
                      </c:pt>
                      <c:pt idx="2070">
                        <c:v>659</c:v>
                      </c:pt>
                      <c:pt idx="2071">
                        <c:v>661</c:v>
                      </c:pt>
                      <c:pt idx="2072">
                        <c:v>658</c:v>
                      </c:pt>
                      <c:pt idx="2073">
                        <c:v>664</c:v>
                      </c:pt>
                      <c:pt idx="2074">
                        <c:v>662</c:v>
                      </c:pt>
                      <c:pt idx="2075">
                        <c:v>660</c:v>
                      </c:pt>
                      <c:pt idx="2076">
                        <c:v>657</c:v>
                      </c:pt>
                      <c:pt idx="2077">
                        <c:v>649</c:v>
                      </c:pt>
                      <c:pt idx="2078">
                        <c:v>647</c:v>
                      </c:pt>
                      <c:pt idx="2079">
                        <c:v>655</c:v>
                      </c:pt>
                      <c:pt idx="2080">
                        <c:v>655</c:v>
                      </c:pt>
                      <c:pt idx="2081">
                        <c:v>659</c:v>
                      </c:pt>
                      <c:pt idx="2082">
                        <c:v>662</c:v>
                      </c:pt>
                      <c:pt idx="2083">
                        <c:v>662</c:v>
                      </c:pt>
                      <c:pt idx="2084">
                        <c:v>668</c:v>
                      </c:pt>
                      <c:pt idx="2085">
                        <c:v>657</c:v>
                      </c:pt>
                      <c:pt idx="2086">
                        <c:v>650</c:v>
                      </c:pt>
                      <c:pt idx="2087">
                        <c:v>650</c:v>
                      </c:pt>
                      <c:pt idx="2088">
                        <c:v>651</c:v>
                      </c:pt>
                      <c:pt idx="2089">
                        <c:v>656</c:v>
                      </c:pt>
                      <c:pt idx="2090">
                        <c:v>658</c:v>
                      </c:pt>
                      <c:pt idx="2091">
                        <c:v>646</c:v>
                      </c:pt>
                      <c:pt idx="2092">
                        <c:v>654</c:v>
                      </c:pt>
                      <c:pt idx="2093">
                        <c:v>657</c:v>
                      </c:pt>
                      <c:pt idx="2094">
                        <c:v>652</c:v>
                      </c:pt>
                      <c:pt idx="2095">
                        <c:v>649</c:v>
                      </c:pt>
                      <c:pt idx="2096">
                        <c:v>650</c:v>
                      </c:pt>
                      <c:pt idx="2097">
                        <c:v>656</c:v>
                      </c:pt>
                      <c:pt idx="2098">
                        <c:v>670</c:v>
                      </c:pt>
                      <c:pt idx="2099">
                        <c:v>682</c:v>
                      </c:pt>
                      <c:pt idx="2100">
                        <c:v>674</c:v>
                      </c:pt>
                      <c:pt idx="2101">
                        <c:v>674</c:v>
                      </c:pt>
                      <c:pt idx="2102">
                        <c:v>671</c:v>
                      </c:pt>
                      <c:pt idx="2103">
                        <c:v>668</c:v>
                      </c:pt>
                      <c:pt idx="2104">
                        <c:v>671</c:v>
                      </c:pt>
                      <c:pt idx="2105">
                        <c:v>669</c:v>
                      </c:pt>
                      <c:pt idx="2106">
                        <c:v>675</c:v>
                      </c:pt>
                      <c:pt idx="2107">
                        <c:v>677</c:v>
                      </c:pt>
                      <c:pt idx="2108">
                        <c:v>672</c:v>
                      </c:pt>
                      <c:pt idx="2109">
                        <c:v>666</c:v>
                      </c:pt>
                      <c:pt idx="2110">
                        <c:v>668</c:v>
                      </c:pt>
                      <c:pt idx="2111">
                        <c:v>674</c:v>
                      </c:pt>
                      <c:pt idx="2112">
                        <c:v>673</c:v>
                      </c:pt>
                      <c:pt idx="2113">
                        <c:v>666</c:v>
                      </c:pt>
                      <c:pt idx="2114">
                        <c:v>659</c:v>
                      </c:pt>
                      <c:pt idx="2115">
                        <c:v>658</c:v>
                      </c:pt>
                      <c:pt idx="2116">
                        <c:v>641</c:v>
                      </c:pt>
                      <c:pt idx="2117">
                        <c:v>649</c:v>
                      </c:pt>
                      <c:pt idx="2118">
                        <c:v>647</c:v>
                      </c:pt>
                      <c:pt idx="2119">
                        <c:v>654</c:v>
                      </c:pt>
                      <c:pt idx="2120">
                        <c:v>657</c:v>
                      </c:pt>
                      <c:pt idx="2121">
                        <c:v>653</c:v>
                      </c:pt>
                      <c:pt idx="2122">
                        <c:v>649</c:v>
                      </c:pt>
                      <c:pt idx="2123">
                        <c:v>643</c:v>
                      </c:pt>
                      <c:pt idx="2124">
                        <c:v>643</c:v>
                      </c:pt>
                      <c:pt idx="2125">
                        <c:v>649</c:v>
                      </c:pt>
                      <c:pt idx="2126">
                        <c:v>649</c:v>
                      </c:pt>
                      <c:pt idx="2127">
                        <c:v>647</c:v>
                      </c:pt>
                      <c:pt idx="2128">
                        <c:v>645</c:v>
                      </c:pt>
                      <c:pt idx="2129">
                        <c:v>650</c:v>
                      </c:pt>
                      <c:pt idx="2130">
                        <c:v>651</c:v>
                      </c:pt>
                      <c:pt idx="2131">
                        <c:v>655</c:v>
                      </c:pt>
                      <c:pt idx="2132">
                        <c:v>661</c:v>
                      </c:pt>
                      <c:pt idx="2133">
                        <c:v>664</c:v>
                      </c:pt>
                      <c:pt idx="2134">
                        <c:v>658</c:v>
                      </c:pt>
                      <c:pt idx="2135">
                        <c:v>658</c:v>
                      </c:pt>
                      <c:pt idx="2136">
                        <c:v>653</c:v>
                      </c:pt>
                      <c:pt idx="2137">
                        <c:v>658</c:v>
                      </c:pt>
                      <c:pt idx="2138">
                        <c:v>662</c:v>
                      </c:pt>
                      <c:pt idx="2139">
                        <c:v>643</c:v>
                      </c:pt>
                      <c:pt idx="2140">
                        <c:v>638</c:v>
                      </c:pt>
                      <c:pt idx="2141">
                        <c:v>641</c:v>
                      </c:pt>
                      <c:pt idx="2142">
                        <c:v>635</c:v>
                      </c:pt>
                      <c:pt idx="2143">
                        <c:v>638</c:v>
                      </c:pt>
                      <c:pt idx="2144">
                        <c:v>640</c:v>
                      </c:pt>
                      <c:pt idx="2145">
                        <c:v>629</c:v>
                      </c:pt>
                      <c:pt idx="2146">
                        <c:v>654</c:v>
                      </c:pt>
                      <c:pt idx="2147">
                        <c:v>656</c:v>
                      </c:pt>
                      <c:pt idx="2148">
                        <c:v>664</c:v>
                      </c:pt>
                      <c:pt idx="2149">
                        <c:v>659</c:v>
                      </c:pt>
                      <c:pt idx="2150">
                        <c:v>655</c:v>
                      </c:pt>
                      <c:pt idx="2151">
                        <c:v>660</c:v>
                      </c:pt>
                      <c:pt idx="2152">
                        <c:v>652</c:v>
                      </c:pt>
                      <c:pt idx="2153">
                        <c:v>649</c:v>
                      </c:pt>
                      <c:pt idx="2154">
                        <c:v>651</c:v>
                      </c:pt>
                      <c:pt idx="2155">
                        <c:v>653</c:v>
                      </c:pt>
                      <c:pt idx="2156">
                        <c:v>655</c:v>
                      </c:pt>
                      <c:pt idx="2157">
                        <c:v>652</c:v>
                      </c:pt>
                      <c:pt idx="2158">
                        <c:v>652</c:v>
                      </c:pt>
                      <c:pt idx="2159">
                        <c:v>656</c:v>
                      </c:pt>
                      <c:pt idx="2160">
                        <c:v>669</c:v>
                      </c:pt>
                      <c:pt idx="2161">
                        <c:v>672</c:v>
                      </c:pt>
                      <c:pt idx="2162">
                        <c:v>675</c:v>
                      </c:pt>
                      <c:pt idx="2163">
                        <c:v>666</c:v>
                      </c:pt>
                      <c:pt idx="2164">
                        <c:v>660</c:v>
                      </c:pt>
                      <c:pt idx="2165">
                        <c:v>651</c:v>
                      </c:pt>
                      <c:pt idx="2166">
                        <c:v>655</c:v>
                      </c:pt>
                      <c:pt idx="2167">
                        <c:v>651</c:v>
                      </c:pt>
                      <c:pt idx="2168">
                        <c:v>652</c:v>
                      </c:pt>
                      <c:pt idx="2169">
                        <c:v>657</c:v>
                      </c:pt>
                      <c:pt idx="2170">
                        <c:v>655</c:v>
                      </c:pt>
                      <c:pt idx="2171">
                        <c:v>660</c:v>
                      </c:pt>
                      <c:pt idx="2172">
                        <c:v>657</c:v>
                      </c:pt>
                      <c:pt idx="2173">
                        <c:v>654</c:v>
                      </c:pt>
                      <c:pt idx="2174">
                        <c:v>655</c:v>
                      </c:pt>
                      <c:pt idx="2175">
                        <c:v>646</c:v>
                      </c:pt>
                      <c:pt idx="2176">
                        <c:v>647</c:v>
                      </c:pt>
                      <c:pt idx="2177">
                        <c:v>644</c:v>
                      </c:pt>
                      <c:pt idx="2178">
                        <c:v>645</c:v>
                      </c:pt>
                      <c:pt idx="2179">
                        <c:v>658</c:v>
                      </c:pt>
                      <c:pt idx="2180">
                        <c:v>668</c:v>
                      </c:pt>
                      <c:pt idx="2181">
                        <c:v>666</c:v>
                      </c:pt>
                      <c:pt idx="2182">
                        <c:v>664</c:v>
                      </c:pt>
                      <c:pt idx="2183">
                        <c:v>659</c:v>
                      </c:pt>
                      <c:pt idx="2184">
                        <c:v>654</c:v>
                      </c:pt>
                      <c:pt idx="2185">
                        <c:v>649</c:v>
                      </c:pt>
                      <c:pt idx="2186">
                        <c:v>651</c:v>
                      </c:pt>
                      <c:pt idx="2187">
                        <c:v>655</c:v>
                      </c:pt>
                      <c:pt idx="2188">
                        <c:v>658</c:v>
                      </c:pt>
                      <c:pt idx="2189">
                        <c:v>667</c:v>
                      </c:pt>
                      <c:pt idx="2190">
                        <c:v>672</c:v>
                      </c:pt>
                      <c:pt idx="2191">
                        <c:v>677</c:v>
                      </c:pt>
                      <c:pt idx="2192">
                        <c:v>665</c:v>
                      </c:pt>
                      <c:pt idx="2193">
                        <c:v>665</c:v>
                      </c:pt>
                      <c:pt idx="2194">
                        <c:v>662</c:v>
                      </c:pt>
                      <c:pt idx="2195">
                        <c:v>667</c:v>
                      </c:pt>
                      <c:pt idx="2196">
                        <c:v>650</c:v>
                      </c:pt>
                      <c:pt idx="2197">
                        <c:v>646</c:v>
                      </c:pt>
                      <c:pt idx="2198">
                        <c:v>634</c:v>
                      </c:pt>
                      <c:pt idx="2199">
                        <c:v>656</c:v>
                      </c:pt>
                      <c:pt idx="2200">
                        <c:v>663</c:v>
                      </c:pt>
                      <c:pt idx="2201">
                        <c:v>652</c:v>
                      </c:pt>
                      <c:pt idx="2202">
                        <c:v>650</c:v>
                      </c:pt>
                      <c:pt idx="2203">
                        <c:v>651</c:v>
                      </c:pt>
                      <c:pt idx="2204">
                        <c:v>660</c:v>
                      </c:pt>
                      <c:pt idx="2205">
                        <c:v>667</c:v>
                      </c:pt>
                      <c:pt idx="2206">
                        <c:v>670</c:v>
                      </c:pt>
                      <c:pt idx="2207">
                        <c:v>675</c:v>
                      </c:pt>
                      <c:pt idx="2208">
                        <c:v>667</c:v>
                      </c:pt>
                      <c:pt idx="2209">
                        <c:v>659</c:v>
                      </c:pt>
                      <c:pt idx="2210">
                        <c:v>654</c:v>
                      </c:pt>
                      <c:pt idx="2211">
                        <c:v>668</c:v>
                      </c:pt>
                      <c:pt idx="2212">
                        <c:v>666</c:v>
                      </c:pt>
                      <c:pt idx="2213">
                        <c:v>668</c:v>
                      </c:pt>
                      <c:pt idx="2214">
                        <c:v>660</c:v>
                      </c:pt>
                      <c:pt idx="2215">
                        <c:v>667</c:v>
                      </c:pt>
                      <c:pt idx="2216">
                        <c:v>654</c:v>
                      </c:pt>
                      <c:pt idx="2217">
                        <c:v>659</c:v>
                      </c:pt>
                      <c:pt idx="2218">
                        <c:v>655</c:v>
                      </c:pt>
                      <c:pt idx="2219">
                        <c:v>654</c:v>
                      </c:pt>
                      <c:pt idx="2220">
                        <c:v>658</c:v>
                      </c:pt>
                      <c:pt idx="2221">
                        <c:v>644</c:v>
                      </c:pt>
                      <c:pt idx="2222">
                        <c:v>650</c:v>
                      </c:pt>
                      <c:pt idx="2223">
                        <c:v>650</c:v>
                      </c:pt>
                      <c:pt idx="2224">
                        <c:v>640</c:v>
                      </c:pt>
                      <c:pt idx="2225">
                        <c:v>659</c:v>
                      </c:pt>
                      <c:pt idx="2226">
                        <c:v>655</c:v>
                      </c:pt>
                      <c:pt idx="2227">
                        <c:v>651</c:v>
                      </c:pt>
                      <c:pt idx="2228">
                        <c:v>654</c:v>
                      </c:pt>
                      <c:pt idx="2229">
                        <c:v>658</c:v>
                      </c:pt>
                      <c:pt idx="2230">
                        <c:v>667</c:v>
                      </c:pt>
                      <c:pt idx="2231">
                        <c:v>668</c:v>
                      </c:pt>
                      <c:pt idx="2232">
                        <c:v>663</c:v>
                      </c:pt>
                      <c:pt idx="2233">
                        <c:v>662</c:v>
                      </c:pt>
                      <c:pt idx="2234">
                        <c:v>659</c:v>
                      </c:pt>
                      <c:pt idx="2235">
                        <c:v>650</c:v>
                      </c:pt>
                      <c:pt idx="2236">
                        <c:v>649</c:v>
                      </c:pt>
                      <c:pt idx="2237">
                        <c:v>652</c:v>
                      </c:pt>
                      <c:pt idx="2238">
                        <c:v>655</c:v>
                      </c:pt>
                      <c:pt idx="2239">
                        <c:v>661</c:v>
                      </c:pt>
                      <c:pt idx="2240">
                        <c:v>663</c:v>
                      </c:pt>
                      <c:pt idx="2241">
                        <c:v>675</c:v>
                      </c:pt>
                      <c:pt idx="2242">
                        <c:v>671</c:v>
                      </c:pt>
                      <c:pt idx="2243">
                        <c:v>663</c:v>
                      </c:pt>
                      <c:pt idx="2244">
                        <c:v>661</c:v>
                      </c:pt>
                      <c:pt idx="2245">
                        <c:v>655</c:v>
                      </c:pt>
                      <c:pt idx="2246">
                        <c:v>642</c:v>
                      </c:pt>
                      <c:pt idx="2247">
                        <c:v>632</c:v>
                      </c:pt>
                      <c:pt idx="2248">
                        <c:v>635</c:v>
                      </c:pt>
                      <c:pt idx="2249">
                        <c:v>642</c:v>
                      </c:pt>
                      <c:pt idx="2250">
                        <c:v>672</c:v>
                      </c:pt>
                      <c:pt idx="2251">
                        <c:v>672</c:v>
                      </c:pt>
                      <c:pt idx="2252">
                        <c:v>673</c:v>
                      </c:pt>
                      <c:pt idx="2253">
                        <c:v>666</c:v>
                      </c:pt>
                      <c:pt idx="2254">
                        <c:v>668</c:v>
                      </c:pt>
                      <c:pt idx="2255">
                        <c:v>660</c:v>
                      </c:pt>
                      <c:pt idx="2256">
                        <c:v>655</c:v>
                      </c:pt>
                      <c:pt idx="2257">
                        <c:v>645</c:v>
                      </c:pt>
                      <c:pt idx="2258">
                        <c:v>665</c:v>
                      </c:pt>
                      <c:pt idx="2259">
                        <c:v>665</c:v>
                      </c:pt>
                      <c:pt idx="2260">
                        <c:v>667</c:v>
                      </c:pt>
                      <c:pt idx="2261">
                        <c:v>662</c:v>
                      </c:pt>
                      <c:pt idx="2262">
                        <c:v>669</c:v>
                      </c:pt>
                      <c:pt idx="2263">
                        <c:v>663</c:v>
                      </c:pt>
                      <c:pt idx="2264">
                        <c:v>668</c:v>
                      </c:pt>
                      <c:pt idx="2265">
                        <c:v>671</c:v>
                      </c:pt>
                      <c:pt idx="2266">
                        <c:v>669</c:v>
                      </c:pt>
                      <c:pt idx="2267">
                        <c:v>667</c:v>
                      </c:pt>
                      <c:pt idx="2268">
                        <c:v>672</c:v>
                      </c:pt>
                      <c:pt idx="2269">
                        <c:v>674</c:v>
                      </c:pt>
                      <c:pt idx="2270">
                        <c:v>667</c:v>
                      </c:pt>
                      <c:pt idx="2271">
                        <c:v>667</c:v>
                      </c:pt>
                      <c:pt idx="2272">
                        <c:v>667</c:v>
                      </c:pt>
                      <c:pt idx="2273">
                        <c:v>666</c:v>
                      </c:pt>
                      <c:pt idx="2274">
                        <c:v>664</c:v>
                      </c:pt>
                      <c:pt idx="2275">
                        <c:v>649</c:v>
                      </c:pt>
                      <c:pt idx="2276">
                        <c:v>641</c:v>
                      </c:pt>
                      <c:pt idx="2277">
                        <c:v>646</c:v>
                      </c:pt>
                      <c:pt idx="2278">
                        <c:v>660</c:v>
                      </c:pt>
                      <c:pt idx="2279">
                        <c:v>677</c:v>
                      </c:pt>
                      <c:pt idx="2280">
                        <c:v>667</c:v>
                      </c:pt>
                      <c:pt idx="2281">
                        <c:v>667</c:v>
                      </c:pt>
                      <c:pt idx="2282">
                        <c:v>658</c:v>
                      </c:pt>
                      <c:pt idx="2283">
                        <c:v>672</c:v>
                      </c:pt>
                      <c:pt idx="2284">
                        <c:v>666</c:v>
                      </c:pt>
                      <c:pt idx="2285">
                        <c:v>659</c:v>
                      </c:pt>
                      <c:pt idx="2286">
                        <c:v>650</c:v>
                      </c:pt>
                      <c:pt idx="2287">
                        <c:v>647</c:v>
                      </c:pt>
                      <c:pt idx="2288">
                        <c:v>651</c:v>
                      </c:pt>
                      <c:pt idx="2289">
                        <c:v>658</c:v>
                      </c:pt>
                      <c:pt idx="2290">
                        <c:v>661</c:v>
                      </c:pt>
                      <c:pt idx="2291">
                        <c:v>661</c:v>
                      </c:pt>
                      <c:pt idx="2292">
                        <c:v>659</c:v>
                      </c:pt>
                      <c:pt idx="2293">
                        <c:v>661</c:v>
                      </c:pt>
                      <c:pt idx="2294">
                        <c:v>669</c:v>
                      </c:pt>
                      <c:pt idx="2295">
                        <c:v>665</c:v>
                      </c:pt>
                      <c:pt idx="2296">
                        <c:v>674</c:v>
                      </c:pt>
                      <c:pt idx="2297">
                        <c:v>664</c:v>
                      </c:pt>
                      <c:pt idx="2298">
                        <c:v>656</c:v>
                      </c:pt>
                      <c:pt idx="2299">
                        <c:v>656</c:v>
                      </c:pt>
                      <c:pt idx="2300">
                        <c:v>636</c:v>
                      </c:pt>
                      <c:pt idx="2301">
                        <c:v>617</c:v>
                      </c:pt>
                      <c:pt idx="2302">
                        <c:v>618</c:v>
                      </c:pt>
                      <c:pt idx="2303">
                        <c:v>623</c:v>
                      </c:pt>
                      <c:pt idx="2304">
                        <c:v>654</c:v>
                      </c:pt>
                      <c:pt idx="2305">
                        <c:v>646</c:v>
                      </c:pt>
                      <c:pt idx="2306">
                        <c:v>630</c:v>
                      </c:pt>
                      <c:pt idx="2307">
                        <c:v>624</c:v>
                      </c:pt>
                      <c:pt idx="2308">
                        <c:v>637</c:v>
                      </c:pt>
                      <c:pt idx="2309">
                        <c:v>651</c:v>
                      </c:pt>
                      <c:pt idx="2310">
                        <c:v>651</c:v>
                      </c:pt>
                      <c:pt idx="2311">
                        <c:v>653</c:v>
                      </c:pt>
                      <c:pt idx="2312">
                        <c:v>640</c:v>
                      </c:pt>
                      <c:pt idx="2313">
                        <c:v>646</c:v>
                      </c:pt>
                      <c:pt idx="2314">
                        <c:v>641</c:v>
                      </c:pt>
                      <c:pt idx="2315">
                        <c:v>655</c:v>
                      </c:pt>
                      <c:pt idx="2316">
                        <c:v>663</c:v>
                      </c:pt>
                      <c:pt idx="2317">
                        <c:v>672</c:v>
                      </c:pt>
                      <c:pt idx="2318">
                        <c:v>665</c:v>
                      </c:pt>
                      <c:pt idx="2319">
                        <c:v>661</c:v>
                      </c:pt>
                      <c:pt idx="2320">
                        <c:v>651</c:v>
                      </c:pt>
                      <c:pt idx="2321">
                        <c:v>646</c:v>
                      </c:pt>
                      <c:pt idx="2322">
                        <c:v>643</c:v>
                      </c:pt>
                      <c:pt idx="2323">
                        <c:v>653</c:v>
                      </c:pt>
                      <c:pt idx="2324">
                        <c:v>649</c:v>
                      </c:pt>
                      <c:pt idx="2325">
                        <c:v>659</c:v>
                      </c:pt>
                      <c:pt idx="2326">
                        <c:v>651</c:v>
                      </c:pt>
                      <c:pt idx="2327">
                        <c:v>648</c:v>
                      </c:pt>
                      <c:pt idx="2328">
                        <c:v>656</c:v>
                      </c:pt>
                      <c:pt idx="2329">
                        <c:v>659</c:v>
                      </c:pt>
                      <c:pt idx="2330">
                        <c:v>669</c:v>
                      </c:pt>
                      <c:pt idx="2331">
                        <c:v>657</c:v>
                      </c:pt>
                      <c:pt idx="2332">
                        <c:v>663</c:v>
                      </c:pt>
                      <c:pt idx="2333">
                        <c:v>671</c:v>
                      </c:pt>
                      <c:pt idx="2334">
                        <c:v>674</c:v>
                      </c:pt>
                      <c:pt idx="2335">
                        <c:v>671</c:v>
                      </c:pt>
                      <c:pt idx="2336">
                        <c:v>661</c:v>
                      </c:pt>
                      <c:pt idx="2337">
                        <c:v>656</c:v>
                      </c:pt>
                      <c:pt idx="2338">
                        <c:v>656</c:v>
                      </c:pt>
                      <c:pt idx="2339">
                        <c:v>651</c:v>
                      </c:pt>
                      <c:pt idx="2340">
                        <c:v>649</c:v>
                      </c:pt>
                      <c:pt idx="2341">
                        <c:v>662</c:v>
                      </c:pt>
                      <c:pt idx="2342">
                        <c:v>666</c:v>
                      </c:pt>
                      <c:pt idx="2343">
                        <c:v>663</c:v>
                      </c:pt>
                      <c:pt idx="2344">
                        <c:v>650</c:v>
                      </c:pt>
                      <c:pt idx="2345">
                        <c:v>653</c:v>
                      </c:pt>
                      <c:pt idx="2346">
                        <c:v>658</c:v>
                      </c:pt>
                      <c:pt idx="2347">
                        <c:v>667</c:v>
                      </c:pt>
                      <c:pt idx="2348">
                        <c:v>671</c:v>
                      </c:pt>
                      <c:pt idx="2349">
                        <c:v>667</c:v>
                      </c:pt>
                      <c:pt idx="2350">
                        <c:v>665</c:v>
                      </c:pt>
                      <c:pt idx="2351">
                        <c:v>666</c:v>
                      </c:pt>
                      <c:pt idx="2352">
                        <c:v>666</c:v>
                      </c:pt>
                      <c:pt idx="2353">
                        <c:v>670</c:v>
                      </c:pt>
                      <c:pt idx="2354">
                        <c:v>668</c:v>
                      </c:pt>
                      <c:pt idx="2355">
                        <c:v>676</c:v>
                      </c:pt>
                      <c:pt idx="2356">
                        <c:v>674</c:v>
                      </c:pt>
                      <c:pt idx="2357">
                        <c:v>673</c:v>
                      </c:pt>
                      <c:pt idx="2358">
                        <c:v>674</c:v>
                      </c:pt>
                      <c:pt idx="2359">
                        <c:v>675</c:v>
                      </c:pt>
                      <c:pt idx="2360">
                        <c:v>669</c:v>
                      </c:pt>
                      <c:pt idx="2361">
                        <c:v>667</c:v>
                      </c:pt>
                      <c:pt idx="2362">
                        <c:v>660</c:v>
                      </c:pt>
                      <c:pt idx="2363">
                        <c:v>663</c:v>
                      </c:pt>
                      <c:pt idx="2364">
                        <c:v>661</c:v>
                      </c:pt>
                      <c:pt idx="2365">
                        <c:v>662</c:v>
                      </c:pt>
                      <c:pt idx="2366">
                        <c:v>655</c:v>
                      </c:pt>
                      <c:pt idx="2367">
                        <c:v>665</c:v>
                      </c:pt>
                      <c:pt idx="2368">
                        <c:v>667</c:v>
                      </c:pt>
                      <c:pt idx="2369">
                        <c:v>669</c:v>
                      </c:pt>
                      <c:pt idx="2370">
                        <c:v>664</c:v>
                      </c:pt>
                      <c:pt idx="2371">
                        <c:v>664</c:v>
                      </c:pt>
                      <c:pt idx="2372">
                        <c:v>658</c:v>
                      </c:pt>
                      <c:pt idx="2373">
                        <c:v>655</c:v>
                      </c:pt>
                      <c:pt idx="2374">
                        <c:v>661</c:v>
                      </c:pt>
                      <c:pt idx="2375">
                        <c:v>653</c:v>
                      </c:pt>
                      <c:pt idx="2376">
                        <c:v>661</c:v>
                      </c:pt>
                      <c:pt idx="2377">
                        <c:v>652</c:v>
                      </c:pt>
                      <c:pt idx="2378">
                        <c:v>657</c:v>
                      </c:pt>
                      <c:pt idx="2379">
                        <c:v>664</c:v>
                      </c:pt>
                      <c:pt idx="2380">
                        <c:v>663</c:v>
                      </c:pt>
                      <c:pt idx="2381">
                        <c:v>667</c:v>
                      </c:pt>
                      <c:pt idx="2382">
                        <c:v>663</c:v>
                      </c:pt>
                      <c:pt idx="2383">
                        <c:v>659</c:v>
                      </c:pt>
                      <c:pt idx="2384">
                        <c:v>664</c:v>
                      </c:pt>
                      <c:pt idx="2385">
                        <c:v>659</c:v>
                      </c:pt>
                      <c:pt idx="2386">
                        <c:v>659</c:v>
                      </c:pt>
                      <c:pt idx="2387">
                        <c:v>658</c:v>
                      </c:pt>
                      <c:pt idx="2388">
                        <c:v>655</c:v>
                      </c:pt>
                      <c:pt idx="2389">
                        <c:v>658</c:v>
                      </c:pt>
                      <c:pt idx="2390">
                        <c:v>665</c:v>
                      </c:pt>
                      <c:pt idx="2391">
                        <c:v>662</c:v>
                      </c:pt>
                      <c:pt idx="2392">
                        <c:v>663</c:v>
                      </c:pt>
                      <c:pt idx="2393">
                        <c:v>656</c:v>
                      </c:pt>
                      <c:pt idx="2394">
                        <c:v>661</c:v>
                      </c:pt>
                      <c:pt idx="2395">
                        <c:v>661</c:v>
                      </c:pt>
                      <c:pt idx="2396">
                        <c:v>667</c:v>
                      </c:pt>
                      <c:pt idx="2397">
                        <c:v>655</c:v>
                      </c:pt>
                      <c:pt idx="2398">
                        <c:v>659</c:v>
                      </c:pt>
                      <c:pt idx="2399">
                        <c:v>654</c:v>
                      </c:pt>
                      <c:pt idx="2400">
                        <c:v>657</c:v>
                      </c:pt>
                      <c:pt idx="2401">
                        <c:v>662</c:v>
                      </c:pt>
                      <c:pt idx="2402">
                        <c:v>666</c:v>
                      </c:pt>
                      <c:pt idx="2403">
                        <c:v>667</c:v>
                      </c:pt>
                      <c:pt idx="2404">
                        <c:v>664</c:v>
                      </c:pt>
                      <c:pt idx="2405">
                        <c:v>659</c:v>
                      </c:pt>
                      <c:pt idx="2406">
                        <c:v>656</c:v>
                      </c:pt>
                      <c:pt idx="2407">
                        <c:v>657</c:v>
                      </c:pt>
                      <c:pt idx="2408">
                        <c:v>657</c:v>
                      </c:pt>
                      <c:pt idx="2409">
                        <c:v>663</c:v>
                      </c:pt>
                      <c:pt idx="2410">
                        <c:v>664</c:v>
                      </c:pt>
                      <c:pt idx="2411">
                        <c:v>667</c:v>
                      </c:pt>
                      <c:pt idx="2412">
                        <c:v>669</c:v>
                      </c:pt>
                      <c:pt idx="2413">
                        <c:v>662</c:v>
                      </c:pt>
                      <c:pt idx="2414">
                        <c:v>659</c:v>
                      </c:pt>
                      <c:pt idx="2415">
                        <c:v>652</c:v>
                      </c:pt>
                      <c:pt idx="2416">
                        <c:v>649</c:v>
                      </c:pt>
                      <c:pt idx="2417">
                        <c:v>661</c:v>
                      </c:pt>
                      <c:pt idx="2418">
                        <c:v>661</c:v>
                      </c:pt>
                      <c:pt idx="2419">
                        <c:v>672</c:v>
                      </c:pt>
                      <c:pt idx="2420">
                        <c:v>668</c:v>
                      </c:pt>
                      <c:pt idx="2421">
                        <c:v>664</c:v>
                      </c:pt>
                      <c:pt idx="2422">
                        <c:v>655</c:v>
                      </c:pt>
                      <c:pt idx="2423">
                        <c:v>645</c:v>
                      </c:pt>
                      <c:pt idx="2424">
                        <c:v>657</c:v>
                      </c:pt>
                      <c:pt idx="2425">
                        <c:v>657</c:v>
                      </c:pt>
                      <c:pt idx="2426">
                        <c:v>660</c:v>
                      </c:pt>
                      <c:pt idx="2427">
                        <c:v>657</c:v>
                      </c:pt>
                      <c:pt idx="2428">
                        <c:v>665</c:v>
                      </c:pt>
                      <c:pt idx="2429">
                        <c:v>664</c:v>
                      </c:pt>
                      <c:pt idx="2430">
                        <c:v>666</c:v>
                      </c:pt>
                      <c:pt idx="2431">
                        <c:v>664</c:v>
                      </c:pt>
                      <c:pt idx="2432">
                        <c:v>659</c:v>
                      </c:pt>
                      <c:pt idx="2433">
                        <c:v>658</c:v>
                      </c:pt>
                      <c:pt idx="2434">
                        <c:v>655</c:v>
                      </c:pt>
                      <c:pt idx="2435">
                        <c:v>654</c:v>
                      </c:pt>
                      <c:pt idx="2436">
                        <c:v>658</c:v>
                      </c:pt>
                      <c:pt idx="2437">
                        <c:v>659</c:v>
                      </c:pt>
                      <c:pt idx="2438">
                        <c:v>666</c:v>
                      </c:pt>
                      <c:pt idx="2439">
                        <c:v>667</c:v>
                      </c:pt>
                      <c:pt idx="2440">
                        <c:v>667</c:v>
                      </c:pt>
                      <c:pt idx="2441">
                        <c:v>661</c:v>
                      </c:pt>
                      <c:pt idx="2442">
                        <c:v>671</c:v>
                      </c:pt>
                      <c:pt idx="2443">
                        <c:v>659</c:v>
                      </c:pt>
                      <c:pt idx="2444">
                        <c:v>662</c:v>
                      </c:pt>
                      <c:pt idx="2445">
                        <c:v>658</c:v>
                      </c:pt>
                      <c:pt idx="2446">
                        <c:v>664</c:v>
                      </c:pt>
                      <c:pt idx="2447">
                        <c:v>660</c:v>
                      </c:pt>
                      <c:pt idx="2448">
                        <c:v>652</c:v>
                      </c:pt>
                      <c:pt idx="2449">
                        <c:v>648</c:v>
                      </c:pt>
                      <c:pt idx="2450">
                        <c:v>654</c:v>
                      </c:pt>
                      <c:pt idx="2451">
                        <c:v>655</c:v>
                      </c:pt>
                      <c:pt idx="2452">
                        <c:v>660</c:v>
                      </c:pt>
                      <c:pt idx="2453">
                        <c:v>661</c:v>
                      </c:pt>
                      <c:pt idx="2454">
                        <c:v>662</c:v>
                      </c:pt>
                      <c:pt idx="2455">
                        <c:v>666</c:v>
                      </c:pt>
                      <c:pt idx="2456">
                        <c:v>667</c:v>
                      </c:pt>
                      <c:pt idx="2457">
                        <c:v>663</c:v>
                      </c:pt>
                      <c:pt idx="2458">
                        <c:v>662</c:v>
                      </c:pt>
                      <c:pt idx="2459">
                        <c:v>646</c:v>
                      </c:pt>
                      <c:pt idx="2460">
                        <c:v>653</c:v>
                      </c:pt>
                      <c:pt idx="2461">
                        <c:v>654</c:v>
                      </c:pt>
                      <c:pt idx="2462">
                        <c:v>658</c:v>
                      </c:pt>
                      <c:pt idx="2463">
                        <c:v>665</c:v>
                      </c:pt>
                      <c:pt idx="2464">
                        <c:v>659</c:v>
                      </c:pt>
                      <c:pt idx="2465">
                        <c:v>659</c:v>
                      </c:pt>
                      <c:pt idx="2466">
                        <c:v>662</c:v>
                      </c:pt>
                      <c:pt idx="2467">
                        <c:v>663</c:v>
                      </c:pt>
                      <c:pt idx="2468">
                        <c:v>667</c:v>
                      </c:pt>
                      <c:pt idx="2469">
                        <c:v>664</c:v>
                      </c:pt>
                      <c:pt idx="2470">
                        <c:v>660</c:v>
                      </c:pt>
                      <c:pt idx="2471">
                        <c:v>658</c:v>
                      </c:pt>
                      <c:pt idx="2472">
                        <c:v>659</c:v>
                      </c:pt>
                      <c:pt idx="2473">
                        <c:v>659</c:v>
                      </c:pt>
                      <c:pt idx="2474">
                        <c:v>662</c:v>
                      </c:pt>
                      <c:pt idx="2475">
                        <c:v>661</c:v>
                      </c:pt>
                      <c:pt idx="2476">
                        <c:v>654</c:v>
                      </c:pt>
                      <c:pt idx="2477">
                        <c:v>654</c:v>
                      </c:pt>
                      <c:pt idx="2478">
                        <c:v>660</c:v>
                      </c:pt>
                      <c:pt idx="2479">
                        <c:v>663</c:v>
                      </c:pt>
                      <c:pt idx="2480">
                        <c:v>663</c:v>
                      </c:pt>
                      <c:pt idx="2481">
                        <c:v>659</c:v>
                      </c:pt>
                      <c:pt idx="2482">
                        <c:v>660</c:v>
                      </c:pt>
                      <c:pt idx="2483">
                        <c:v>656</c:v>
                      </c:pt>
                      <c:pt idx="2484">
                        <c:v>652</c:v>
                      </c:pt>
                      <c:pt idx="2485">
                        <c:v>655</c:v>
                      </c:pt>
                      <c:pt idx="2486">
                        <c:v>654</c:v>
                      </c:pt>
                      <c:pt idx="2487">
                        <c:v>657</c:v>
                      </c:pt>
                      <c:pt idx="2488">
                        <c:v>655</c:v>
                      </c:pt>
                      <c:pt idx="2489">
                        <c:v>660</c:v>
                      </c:pt>
                      <c:pt idx="2490">
                        <c:v>655</c:v>
                      </c:pt>
                      <c:pt idx="2491">
                        <c:v>655</c:v>
                      </c:pt>
                      <c:pt idx="2492">
                        <c:v>651</c:v>
                      </c:pt>
                      <c:pt idx="2493">
                        <c:v>656</c:v>
                      </c:pt>
                      <c:pt idx="2494">
                        <c:v>663</c:v>
                      </c:pt>
                      <c:pt idx="2495">
                        <c:v>658</c:v>
                      </c:pt>
                      <c:pt idx="2496">
                        <c:v>660</c:v>
                      </c:pt>
                      <c:pt idx="2497">
                        <c:v>658</c:v>
                      </c:pt>
                      <c:pt idx="2498">
                        <c:v>657</c:v>
                      </c:pt>
                      <c:pt idx="2499">
                        <c:v>655</c:v>
                      </c:pt>
                      <c:pt idx="2500">
                        <c:v>652</c:v>
                      </c:pt>
                      <c:pt idx="2501">
                        <c:v>654</c:v>
                      </c:pt>
                      <c:pt idx="2502">
                        <c:v>655</c:v>
                      </c:pt>
                      <c:pt idx="2503">
                        <c:v>669</c:v>
                      </c:pt>
                      <c:pt idx="2504">
                        <c:v>670</c:v>
                      </c:pt>
                      <c:pt idx="2505">
                        <c:v>655</c:v>
                      </c:pt>
                      <c:pt idx="2506">
                        <c:v>651</c:v>
                      </c:pt>
                      <c:pt idx="2507">
                        <c:v>647</c:v>
                      </c:pt>
                      <c:pt idx="2508">
                        <c:v>656</c:v>
                      </c:pt>
                      <c:pt idx="2509">
                        <c:v>653</c:v>
                      </c:pt>
                      <c:pt idx="2510">
                        <c:v>645</c:v>
                      </c:pt>
                      <c:pt idx="2511">
                        <c:v>645</c:v>
                      </c:pt>
                      <c:pt idx="2512">
                        <c:v>647</c:v>
                      </c:pt>
                      <c:pt idx="2513">
                        <c:v>656</c:v>
                      </c:pt>
                      <c:pt idx="2514">
                        <c:v>656</c:v>
                      </c:pt>
                      <c:pt idx="2515">
                        <c:v>650</c:v>
                      </c:pt>
                      <c:pt idx="2516">
                        <c:v>651</c:v>
                      </c:pt>
                      <c:pt idx="2517">
                        <c:v>652</c:v>
                      </c:pt>
                      <c:pt idx="2518">
                        <c:v>659</c:v>
                      </c:pt>
                      <c:pt idx="2519">
                        <c:v>660</c:v>
                      </c:pt>
                      <c:pt idx="2520">
                        <c:v>665</c:v>
                      </c:pt>
                      <c:pt idx="2521">
                        <c:v>655</c:v>
                      </c:pt>
                      <c:pt idx="2522">
                        <c:v>654</c:v>
                      </c:pt>
                      <c:pt idx="2523">
                        <c:v>661</c:v>
                      </c:pt>
                      <c:pt idx="2524">
                        <c:v>657</c:v>
                      </c:pt>
                      <c:pt idx="2525">
                        <c:v>656</c:v>
                      </c:pt>
                      <c:pt idx="2526">
                        <c:v>654</c:v>
                      </c:pt>
                      <c:pt idx="2527">
                        <c:v>654</c:v>
                      </c:pt>
                      <c:pt idx="2528">
                        <c:v>666</c:v>
                      </c:pt>
                      <c:pt idx="2529">
                        <c:v>663</c:v>
                      </c:pt>
                      <c:pt idx="2530">
                        <c:v>666</c:v>
                      </c:pt>
                      <c:pt idx="2531">
                        <c:v>656</c:v>
                      </c:pt>
                      <c:pt idx="2532">
                        <c:v>662</c:v>
                      </c:pt>
                      <c:pt idx="2533">
                        <c:v>658</c:v>
                      </c:pt>
                      <c:pt idx="2534">
                        <c:v>652</c:v>
                      </c:pt>
                      <c:pt idx="2535">
                        <c:v>656</c:v>
                      </c:pt>
                      <c:pt idx="2536">
                        <c:v>662</c:v>
                      </c:pt>
                      <c:pt idx="2537">
                        <c:v>677</c:v>
                      </c:pt>
                      <c:pt idx="2538">
                        <c:v>672</c:v>
                      </c:pt>
                      <c:pt idx="2539">
                        <c:v>675</c:v>
                      </c:pt>
                      <c:pt idx="2540">
                        <c:v>657</c:v>
                      </c:pt>
                      <c:pt idx="2541">
                        <c:v>653</c:v>
                      </c:pt>
                      <c:pt idx="2542">
                        <c:v>639</c:v>
                      </c:pt>
                      <c:pt idx="2543">
                        <c:v>638</c:v>
                      </c:pt>
                      <c:pt idx="2544">
                        <c:v>654</c:v>
                      </c:pt>
                      <c:pt idx="2545">
                        <c:v>651</c:v>
                      </c:pt>
                      <c:pt idx="2546">
                        <c:v>650</c:v>
                      </c:pt>
                      <c:pt idx="2547">
                        <c:v>641</c:v>
                      </c:pt>
                      <c:pt idx="2548">
                        <c:v>652</c:v>
                      </c:pt>
                      <c:pt idx="2549">
                        <c:v>648</c:v>
                      </c:pt>
                      <c:pt idx="2550">
                        <c:v>653</c:v>
                      </c:pt>
                      <c:pt idx="2551">
                        <c:v>655</c:v>
                      </c:pt>
                      <c:pt idx="2552">
                        <c:v>664</c:v>
                      </c:pt>
                      <c:pt idx="2553">
                        <c:v>667</c:v>
                      </c:pt>
                      <c:pt idx="2554">
                        <c:v>680</c:v>
                      </c:pt>
                      <c:pt idx="2555">
                        <c:v>676</c:v>
                      </c:pt>
                      <c:pt idx="2556">
                        <c:v>658</c:v>
                      </c:pt>
                      <c:pt idx="2557">
                        <c:v>645</c:v>
                      </c:pt>
                      <c:pt idx="2558">
                        <c:v>649</c:v>
                      </c:pt>
                      <c:pt idx="2559">
                        <c:v>655</c:v>
                      </c:pt>
                      <c:pt idx="2560">
                        <c:v>657</c:v>
                      </c:pt>
                      <c:pt idx="2561">
                        <c:v>666</c:v>
                      </c:pt>
                      <c:pt idx="2562">
                        <c:v>670</c:v>
                      </c:pt>
                      <c:pt idx="2563">
                        <c:v>666</c:v>
                      </c:pt>
                      <c:pt idx="2564">
                        <c:v>660</c:v>
                      </c:pt>
                      <c:pt idx="2565">
                        <c:v>648</c:v>
                      </c:pt>
                      <c:pt idx="2566">
                        <c:v>652</c:v>
                      </c:pt>
                      <c:pt idx="2567">
                        <c:v>659</c:v>
                      </c:pt>
                      <c:pt idx="2568">
                        <c:v>662</c:v>
                      </c:pt>
                      <c:pt idx="2569">
                        <c:v>661</c:v>
                      </c:pt>
                      <c:pt idx="2570">
                        <c:v>664</c:v>
                      </c:pt>
                      <c:pt idx="2571">
                        <c:v>673</c:v>
                      </c:pt>
                      <c:pt idx="2572">
                        <c:v>662</c:v>
                      </c:pt>
                      <c:pt idx="2573">
                        <c:v>653</c:v>
                      </c:pt>
                      <c:pt idx="2574">
                        <c:v>646</c:v>
                      </c:pt>
                      <c:pt idx="2575">
                        <c:v>653</c:v>
                      </c:pt>
                      <c:pt idx="2576">
                        <c:v>654</c:v>
                      </c:pt>
                      <c:pt idx="2577">
                        <c:v>663</c:v>
                      </c:pt>
                      <c:pt idx="2578">
                        <c:v>664</c:v>
                      </c:pt>
                      <c:pt idx="2579">
                        <c:v>659</c:v>
                      </c:pt>
                      <c:pt idx="2580">
                        <c:v>651</c:v>
                      </c:pt>
                      <c:pt idx="2581">
                        <c:v>657</c:v>
                      </c:pt>
                      <c:pt idx="2582">
                        <c:v>657</c:v>
                      </c:pt>
                      <c:pt idx="2583">
                        <c:v>657</c:v>
                      </c:pt>
                      <c:pt idx="2584">
                        <c:v>654</c:v>
                      </c:pt>
                      <c:pt idx="2585">
                        <c:v>654</c:v>
                      </c:pt>
                      <c:pt idx="2586">
                        <c:v>649</c:v>
                      </c:pt>
                      <c:pt idx="2587">
                        <c:v>657</c:v>
                      </c:pt>
                      <c:pt idx="2588">
                        <c:v>658</c:v>
                      </c:pt>
                      <c:pt idx="2589">
                        <c:v>660</c:v>
                      </c:pt>
                      <c:pt idx="2590">
                        <c:v>646</c:v>
                      </c:pt>
                      <c:pt idx="2591">
                        <c:v>650</c:v>
                      </c:pt>
                      <c:pt idx="2592">
                        <c:v>652</c:v>
                      </c:pt>
                      <c:pt idx="2593">
                        <c:v>653</c:v>
                      </c:pt>
                      <c:pt idx="2594">
                        <c:v>652</c:v>
                      </c:pt>
                      <c:pt idx="2595">
                        <c:v>648</c:v>
                      </c:pt>
                      <c:pt idx="2596">
                        <c:v>653</c:v>
                      </c:pt>
                      <c:pt idx="2597">
                        <c:v>651</c:v>
                      </c:pt>
                      <c:pt idx="2598">
                        <c:v>654</c:v>
                      </c:pt>
                      <c:pt idx="2599">
                        <c:v>661</c:v>
                      </c:pt>
                      <c:pt idx="2600">
                        <c:v>657</c:v>
                      </c:pt>
                      <c:pt idx="2601">
                        <c:v>667</c:v>
                      </c:pt>
                      <c:pt idx="2602">
                        <c:v>669</c:v>
                      </c:pt>
                      <c:pt idx="2603">
                        <c:v>672</c:v>
                      </c:pt>
                      <c:pt idx="2604">
                        <c:v>660</c:v>
                      </c:pt>
                      <c:pt idx="2605">
                        <c:v>655</c:v>
                      </c:pt>
                      <c:pt idx="2606">
                        <c:v>659</c:v>
                      </c:pt>
                      <c:pt idx="2607">
                        <c:v>654</c:v>
                      </c:pt>
                      <c:pt idx="2608">
                        <c:v>648</c:v>
                      </c:pt>
                      <c:pt idx="2609">
                        <c:v>647</c:v>
                      </c:pt>
                      <c:pt idx="2610">
                        <c:v>653</c:v>
                      </c:pt>
                      <c:pt idx="2611">
                        <c:v>659</c:v>
                      </c:pt>
                      <c:pt idx="2612">
                        <c:v>661</c:v>
                      </c:pt>
                      <c:pt idx="2613">
                        <c:v>661</c:v>
                      </c:pt>
                      <c:pt idx="2614">
                        <c:v>661</c:v>
                      </c:pt>
                      <c:pt idx="2615">
                        <c:v>656</c:v>
                      </c:pt>
                      <c:pt idx="2616">
                        <c:v>657</c:v>
                      </c:pt>
                      <c:pt idx="2617">
                        <c:v>658</c:v>
                      </c:pt>
                      <c:pt idx="2618">
                        <c:v>661</c:v>
                      </c:pt>
                      <c:pt idx="2619">
                        <c:v>659</c:v>
                      </c:pt>
                      <c:pt idx="2620">
                        <c:v>661</c:v>
                      </c:pt>
                      <c:pt idx="2621">
                        <c:v>656</c:v>
                      </c:pt>
                      <c:pt idx="2622">
                        <c:v>656</c:v>
                      </c:pt>
                      <c:pt idx="2623">
                        <c:v>658</c:v>
                      </c:pt>
                      <c:pt idx="2624">
                        <c:v>660</c:v>
                      </c:pt>
                      <c:pt idx="2625">
                        <c:v>659</c:v>
                      </c:pt>
                      <c:pt idx="2626">
                        <c:v>652</c:v>
                      </c:pt>
                      <c:pt idx="2627">
                        <c:v>657</c:v>
                      </c:pt>
                      <c:pt idx="2628">
                        <c:v>658</c:v>
                      </c:pt>
                      <c:pt idx="2629">
                        <c:v>660</c:v>
                      </c:pt>
                      <c:pt idx="2630">
                        <c:v>646</c:v>
                      </c:pt>
                      <c:pt idx="2631">
                        <c:v>643</c:v>
                      </c:pt>
                      <c:pt idx="2632">
                        <c:v>644</c:v>
                      </c:pt>
                      <c:pt idx="2633">
                        <c:v>650</c:v>
                      </c:pt>
                      <c:pt idx="2634">
                        <c:v>665</c:v>
                      </c:pt>
                      <c:pt idx="2635">
                        <c:v>670</c:v>
                      </c:pt>
                      <c:pt idx="2636">
                        <c:v>667</c:v>
                      </c:pt>
                      <c:pt idx="2637">
                        <c:v>657</c:v>
                      </c:pt>
                      <c:pt idx="2638">
                        <c:v>663</c:v>
                      </c:pt>
                      <c:pt idx="2639">
                        <c:v>660</c:v>
                      </c:pt>
                      <c:pt idx="2640">
                        <c:v>667</c:v>
                      </c:pt>
                      <c:pt idx="2641">
                        <c:v>666</c:v>
                      </c:pt>
                      <c:pt idx="2642">
                        <c:v>670</c:v>
                      </c:pt>
                      <c:pt idx="2643">
                        <c:v>659</c:v>
                      </c:pt>
                      <c:pt idx="2644">
                        <c:v>655</c:v>
                      </c:pt>
                      <c:pt idx="2645">
                        <c:v>652</c:v>
                      </c:pt>
                      <c:pt idx="2646">
                        <c:v>655</c:v>
                      </c:pt>
                      <c:pt idx="2647">
                        <c:v>653</c:v>
                      </c:pt>
                      <c:pt idx="2648">
                        <c:v>651</c:v>
                      </c:pt>
                      <c:pt idx="2649">
                        <c:v>654</c:v>
                      </c:pt>
                      <c:pt idx="2650">
                        <c:v>652</c:v>
                      </c:pt>
                      <c:pt idx="2651">
                        <c:v>658</c:v>
                      </c:pt>
                      <c:pt idx="2652">
                        <c:v>653</c:v>
                      </c:pt>
                      <c:pt idx="2653">
                        <c:v>652</c:v>
                      </c:pt>
                      <c:pt idx="2654">
                        <c:v>658</c:v>
                      </c:pt>
                      <c:pt idx="2655">
                        <c:v>658</c:v>
                      </c:pt>
                      <c:pt idx="2656">
                        <c:v>661</c:v>
                      </c:pt>
                      <c:pt idx="2657">
                        <c:v>658</c:v>
                      </c:pt>
                      <c:pt idx="2658">
                        <c:v>656</c:v>
                      </c:pt>
                      <c:pt idx="2659">
                        <c:v>663</c:v>
                      </c:pt>
                      <c:pt idx="2660">
                        <c:v>659</c:v>
                      </c:pt>
                      <c:pt idx="2661">
                        <c:v>656</c:v>
                      </c:pt>
                      <c:pt idx="2662">
                        <c:v>654</c:v>
                      </c:pt>
                      <c:pt idx="2663">
                        <c:v>656</c:v>
                      </c:pt>
                      <c:pt idx="2664">
                        <c:v>663</c:v>
                      </c:pt>
                      <c:pt idx="2665">
                        <c:v>661</c:v>
                      </c:pt>
                      <c:pt idx="2666">
                        <c:v>655</c:v>
                      </c:pt>
                      <c:pt idx="2667">
                        <c:v>654</c:v>
                      </c:pt>
                      <c:pt idx="2668">
                        <c:v>653</c:v>
                      </c:pt>
                      <c:pt idx="2669">
                        <c:v>656</c:v>
                      </c:pt>
                      <c:pt idx="2670">
                        <c:v>655</c:v>
                      </c:pt>
                      <c:pt idx="2671">
                        <c:v>654</c:v>
                      </c:pt>
                      <c:pt idx="2672">
                        <c:v>657</c:v>
                      </c:pt>
                      <c:pt idx="2673">
                        <c:v>654</c:v>
                      </c:pt>
                      <c:pt idx="2674">
                        <c:v>646</c:v>
                      </c:pt>
                      <c:pt idx="2675">
                        <c:v>651</c:v>
                      </c:pt>
                      <c:pt idx="2676">
                        <c:v>651</c:v>
                      </c:pt>
                      <c:pt idx="2677">
                        <c:v>648</c:v>
                      </c:pt>
                      <c:pt idx="2678">
                        <c:v>651</c:v>
                      </c:pt>
                      <c:pt idx="2679">
                        <c:v>652</c:v>
                      </c:pt>
                      <c:pt idx="2680">
                        <c:v>657</c:v>
                      </c:pt>
                      <c:pt idx="2681">
                        <c:v>653</c:v>
                      </c:pt>
                      <c:pt idx="2682">
                        <c:v>653</c:v>
                      </c:pt>
                      <c:pt idx="2683">
                        <c:v>656</c:v>
                      </c:pt>
                      <c:pt idx="2684">
                        <c:v>654</c:v>
                      </c:pt>
                      <c:pt idx="2685">
                        <c:v>649</c:v>
                      </c:pt>
                      <c:pt idx="2686">
                        <c:v>654</c:v>
                      </c:pt>
                      <c:pt idx="2687">
                        <c:v>654</c:v>
                      </c:pt>
                      <c:pt idx="2688">
                        <c:v>653</c:v>
                      </c:pt>
                      <c:pt idx="2689">
                        <c:v>648</c:v>
                      </c:pt>
                      <c:pt idx="2690">
                        <c:v>651</c:v>
                      </c:pt>
                      <c:pt idx="2691">
                        <c:v>646</c:v>
                      </c:pt>
                      <c:pt idx="2692">
                        <c:v>652</c:v>
                      </c:pt>
                      <c:pt idx="2693">
                        <c:v>643</c:v>
                      </c:pt>
                      <c:pt idx="2694">
                        <c:v>652</c:v>
                      </c:pt>
                      <c:pt idx="2695">
                        <c:v>656</c:v>
                      </c:pt>
                      <c:pt idx="2696">
                        <c:v>657</c:v>
                      </c:pt>
                      <c:pt idx="2697">
                        <c:v>672</c:v>
                      </c:pt>
                      <c:pt idx="2698">
                        <c:v>658</c:v>
                      </c:pt>
                      <c:pt idx="2699">
                        <c:v>655</c:v>
                      </c:pt>
                      <c:pt idx="2700">
                        <c:v>652</c:v>
                      </c:pt>
                      <c:pt idx="2701">
                        <c:v>650</c:v>
                      </c:pt>
                      <c:pt idx="2702">
                        <c:v>654</c:v>
                      </c:pt>
                      <c:pt idx="2703">
                        <c:v>652</c:v>
                      </c:pt>
                      <c:pt idx="2704">
                        <c:v>653</c:v>
                      </c:pt>
                      <c:pt idx="2705">
                        <c:v>654</c:v>
                      </c:pt>
                      <c:pt idx="2706">
                        <c:v>666</c:v>
                      </c:pt>
                      <c:pt idx="2707">
                        <c:v>665</c:v>
                      </c:pt>
                      <c:pt idx="2708">
                        <c:v>663</c:v>
                      </c:pt>
                      <c:pt idx="2709">
                        <c:v>652</c:v>
                      </c:pt>
                      <c:pt idx="2710">
                        <c:v>655</c:v>
                      </c:pt>
                      <c:pt idx="2711">
                        <c:v>660</c:v>
                      </c:pt>
                      <c:pt idx="2712">
                        <c:v>659</c:v>
                      </c:pt>
                      <c:pt idx="2713">
                        <c:v>663</c:v>
                      </c:pt>
                      <c:pt idx="2714">
                        <c:v>657</c:v>
                      </c:pt>
                      <c:pt idx="2715">
                        <c:v>654</c:v>
                      </c:pt>
                      <c:pt idx="2716">
                        <c:v>647</c:v>
                      </c:pt>
                      <c:pt idx="2717">
                        <c:v>650</c:v>
                      </c:pt>
                      <c:pt idx="2718">
                        <c:v>655</c:v>
                      </c:pt>
                      <c:pt idx="2719">
                        <c:v>653</c:v>
                      </c:pt>
                      <c:pt idx="2720">
                        <c:v>656</c:v>
                      </c:pt>
                      <c:pt idx="2721">
                        <c:v>654</c:v>
                      </c:pt>
                      <c:pt idx="2722">
                        <c:v>656</c:v>
                      </c:pt>
                      <c:pt idx="2723">
                        <c:v>653</c:v>
                      </c:pt>
                      <c:pt idx="2724">
                        <c:v>654</c:v>
                      </c:pt>
                      <c:pt idx="2725">
                        <c:v>650</c:v>
                      </c:pt>
                      <c:pt idx="2726">
                        <c:v>655</c:v>
                      </c:pt>
                      <c:pt idx="2727">
                        <c:v>659</c:v>
                      </c:pt>
                      <c:pt idx="2728">
                        <c:v>660</c:v>
                      </c:pt>
                      <c:pt idx="2729">
                        <c:v>660</c:v>
                      </c:pt>
                      <c:pt idx="2730">
                        <c:v>650</c:v>
                      </c:pt>
                      <c:pt idx="2731">
                        <c:v>646</c:v>
                      </c:pt>
                      <c:pt idx="2732">
                        <c:v>644</c:v>
                      </c:pt>
                      <c:pt idx="2733">
                        <c:v>644</c:v>
                      </c:pt>
                      <c:pt idx="2734">
                        <c:v>641</c:v>
                      </c:pt>
                      <c:pt idx="2735">
                        <c:v>641</c:v>
                      </c:pt>
                      <c:pt idx="2736">
                        <c:v>640</c:v>
                      </c:pt>
                      <c:pt idx="2737">
                        <c:v>648</c:v>
                      </c:pt>
                      <c:pt idx="2738">
                        <c:v>656</c:v>
                      </c:pt>
                      <c:pt idx="2739">
                        <c:v>650</c:v>
                      </c:pt>
                      <c:pt idx="2740">
                        <c:v>660</c:v>
                      </c:pt>
                      <c:pt idx="2741">
                        <c:v>661</c:v>
                      </c:pt>
                      <c:pt idx="2742">
                        <c:v>666</c:v>
                      </c:pt>
                      <c:pt idx="2743">
                        <c:v>665</c:v>
                      </c:pt>
                      <c:pt idx="2744">
                        <c:v>659</c:v>
                      </c:pt>
                      <c:pt idx="2745">
                        <c:v>663</c:v>
                      </c:pt>
                      <c:pt idx="2746">
                        <c:v>652</c:v>
                      </c:pt>
                      <c:pt idx="2747">
                        <c:v>647</c:v>
                      </c:pt>
                      <c:pt idx="2748">
                        <c:v>642</c:v>
                      </c:pt>
                      <c:pt idx="2749">
                        <c:v>648</c:v>
                      </c:pt>
                      <c:pt idx="2750">
                        <c:v>655</c:v>
                      </c:pt>
                      <c:pt idx="2751">
                        <c:v>657</c:v>
                      </c:pt>
                      <c:pt idx="2752">
                        <c:v>653</c:v>
                      </c:pt>
                      <c:pt idx="2753">
                        <c:v>655</c:v>
                      </c:pt>
                      <c:pt idx="2754">
                        <c:v>662</c:v>
                      </c:pt>
                      <c:pt idx="2755">
                        <c:v>651</c:v>
                      </c:pt>
                      <c:pt idx="2756">
                        <c:v>657</c:v>
                      </c:pt>
                      <c:pt idx="2757">
                        <c:v>655</c:v>
                      </c:pt>
                      <c:pt idx="2758">
                        <c:v>659</c:v>
                      </c:pt>
                      <c:pt idx="2759">
                        <c:v>670</c:v>
                      </c:pt>
                      <c:pt idx="2760">
                        <c:v>660</c:v>
                      </c:pt>
                      <c:pt idx="2761">
                        <c:v>658</c:v>
                      </c:pt>
                      <c:pt idx="2762">
                        <c:v>653</c:v>
                      </c:pt>
                      <c:pt idx="2763">
                        <c:v>647</c:v>
                      </c:pt>
                      <c:pt idx="2764">
                        <c:v>654</c:v>
                      </c:pt>
                      <c:pt idx="2765">
                        <c:v>649</c:v>
                      </c:pt>
                      <c:pt idx="2766">
                        <c:v>651</c:v>
                      </c:pt>
                      <c:pt idx="2767">
                        <c:v>651</c:v>
                      </c:pt>
                      <c:pt idx="2768">
                        <c:v>649</c:v>
                      </c:pt>
                      <c:pt idx="2769">
                        <c:v>658</c:v>
                      </c:pt>
                      <c:pt idx="2770">
                        <c:v>654</c:v>
                      </c:pt>
                      <c:pt idx="2771">
                        <c:v>659</c:v>
                      </c:pt>
                      <c:pt idx="2772">
                        <c:v>661</c:v>
                      </c:pt>
                      <c:pt idx="2773">
                        <c:v>659</c:v>
                      </c:pt>
                      <c:pt idx="2774">
                        <c:v>656</c:v>
                      </c:pt>
                      <c:pt idx="2775">
                        <c:v>653</c:v>
                      </c:pt>
                      <c:pt idx="2776">
                        <c:v>650</c:v>
                      </c:pt>
                      <c:pt idx="2777">
                        <c:v>648</c:v>
                      </c:pt>
                      <c:pt idx="2778">
                        <c:v>649</c:v>
                      </c:pt>
                      <c:pt idx="2779">
                        <c:v>652</c:v>
                      </c:pt>
                      <c:pt idx="2780">
                        <c:v>648</c:v>
                      </c:pt>
                      <c:pt idx="2781">
                        <c:v>647</c:v>
                      </c:pt>
                      <c:pt idx="2782">
                        <c:v>645</c:v>
                      </c:pt>
                      <c:pt idx="2783">
                        <c:v>653</c:v>
                      </c:pt>
                      <c:pt idx="2784">
                        <c:v>653</c:v>
                      </c:pt>
                      <c:pt idx="2785">
                        <c:v>651</c:v>
                      </c:pt>
                      <c:pt idx="2786">
                        <c:v>648</c:v>
                      </c:pt>
                      <c:pt idx="2787">
                        <c:v>647</c:v>
                      </c:pt>
                      <c:pt idx="2788">
                        <c:v>658</c:v>
                      </c:pt>
                      <c:pt idx="2789">
                        <c:v>652</c:v>
                      </c:pt>
                      <c:pt idx="2790">
                        <c:v>644</c:v>
                      </c:pt>
                      <c:pt idx="2791">
                        <c:v>643</c:v>
                      </c:pt>
                      <c:pt idx="2792">
                        <c:v>644</c:v>
                      </c:pt>
                      <c:pt idx="2793">
                        <c:v>650</c:v>
                      </c:pt>
                      <c:pt idx="2794">
                        <c:v>651</c:v>
                      </c:pt>
                      <c:pt idx="2795">
                        <c:v>647</c:v>
                      </c:pt>
                      <c:pt idx="2796">
                        <c:v>648</c:v>
                      </c:pt>
                      <c:pt idx="2797">
                        <c:v>644</c:v>
                      </c:pt>
                      <c:pt idx="2798">
                        <c:v>642</c:v>
                      </c:pt>
                      <c:pt idx="2799">
                        <c:v>650</c:v>
                      </c:pt>
                      <c:pt idx="2800">
                        <c:v>648</c:v>
                      </c:pt>
                      <c:pt idx="2801">
                        <c:v>647</c:v>
                      </c:pt>
                      <c:pt idx="2802">
                        <c:v>642</c:v>
                      </c:pt>
                      <c:pt idx="2803">
                        <c:v>639</c:v>
                      </c:pt>
                      <c:pt idx="2804">
                        <c:v>645</c:v>
                      </c:pt>
                      <c:pt idx="2805">
                        <c:v>644</c:v>
                      </c:pt>
                      <c:pt idx="2806">
                        <c:v>647</c:v>
                      </c:pt>
                      <c:pt idx="2807">
                        <c:v>645</c:v>
                      </c:pt>
                      <c:pt idx="2808">
                        <c:v>649</c:v>
                      </c:pt>
                      <c:pt idx="2809">
                        <c:v>654</c:v>
                      </c:pt>
                      <c:pt idx="2810">
                        <c:v>653</c:v>
                      </c:pt>
                      <c:pt idx="2811">
                        <c:v>653</c:v>
                      </c:pt>
                      <c:pt idx="2812">
                        <c:v>651</c:v>
                      </c:pt>
                      <c:pt idx="2813">
                        <c:v>654</c:v>
                      </c:pt>
                      <c:pt idx="2814">
                        <c:v>650</c:v>
                      </c:pt>
                      <c:pt idx="2815">
                        <c:v>650</c:v>
                      </c:pt>
                      <c:pt idx="2816">
                        <c:v>652</c:v>
                      </c:pt>
                      <c:pt idx="2817">
                        <c:v>656</c:v>
                      </c:pt>
                      <c:pt idx="2818">
                        <c:v>661</c:v>
                      </c:pt>
                      <c:pt idx="2819">
                        <c:v>659</c:v>
                      </c:pt>
                      <c:pt idx="2820">
                        <c:v>658</c:v>
                      </c:pt>
                      <c:pt idx="2821">
                        <c:v>650</c:v>
                      </c:pt>
                      <c:pt idx="2822">
                        <c:v>650</c:v>
                      </c:pt>
                      <c:pt idx="2823">
                        <c:v>651</c:v>
                      </c:pt>
                      <c:pt idx="2824">
                        <c:v>652</c:v>
                      </c:pt>
                      <c:pt idx="2825">
                        <c:v>664</c:v>
                      </c:pt>
                      <c:pt idx="2826">
                        <c:v>660</c:v>
                      </c:pt>
                      <c:pt idx="2827">
                        <c:v>659</c:v>
                      </c:pt>
                      <c:pt idx="2828">
                        <c:v>657</c:v>
                      </c:pt>
                      <c:pt idx="2829">
                        <c:v>653</c:v>
                      </c:pt>
                      <c:pt idx="2830">
                        <c:v>660</c:v>
                      </c:pt>
                      <c:pt idx="2831">
                        <c:v>656</c:v>
                      </c:pt>
                      <c:pt idx="2832">
                        <c:v>660</c:v>
                      </c:pt>
                      <c:pt idx="2833">
                        <c:v>661</c:v>
                      </c:pt>
                      <c:pt idx="2834">
                        <c:v>668</c:v>
                      </c:pt>
                      <c:pt idx="2835">
                        <c:v>663</c:v>
                      </c:pt>
                      <c:pt idx="2836">
                        <c:v>660</c:v>
                      </c:pt>
                      <c:pt idx="2837">
                        <c:v>658</c:v>
                      </c:pt>
                      <c:pt idx="2838">
                        <c:v>651</c:v>
                      </c:pt>
                      <c:pt idx="2839">
                        <c:v>653</c:v>
                      </c:pt>
                      <c:pt idx="2840">
                        <c:v>650</c:v>
                      </c:pt>
                      <c:pt idx="2841">
                        <c:v>649</c:v>
                      </c:pt>
                      <c:pt idx="2842">
                        <c:v>649</c:v>
                      </c:pt>
                      <c:pt idx="2843">
                        <c:v>648</c:v>
                      </c:pt>
                      <c:pt idx="2844">
                        <c:v>659</c:v>
                      </c:pt>
                      <c:pt idx="2845">
                        <c:v>658</c:v>
                      </c:pt>
                      <c:pt idx="2846">
                        <c:v>657</c:v>
                      </c:pt>
                      <c:pt idx="2847">
                        <c:v>661</c:v>
                      </c:pt>
                      <c:pt idx="2848">
                        <c:v>658</c:v>
                      </c:pt>
                      <c:pt idx="2849">
                        <c:v>655</c:v>
                      </c:pt>
                      <c:pt idx="2850">
                        <c:v>650</c:v>
                      </c:pt>
                      <c:pt idx="2851">
                        <c:v>646</c:v>
                      </c:pt>
                      <c:pt idx="2852">
                        <c:v>651</c:v>
                      </c:pt>
                      <c:pt idx="2853">
                        <c:v>655</c:v>
                      </c:pt>
                      <c:pt idx="2854">
                        <c:v>654</c:v>
                      </c:pt>
                      <c:pt idx="2855">
                        <c:v>658</c:v>
                      </c:pt>
                      <c:pt idx="2856">
                        <c:v>656</c:v>
                      </c:pt>
                      <c:pt idx="2857">
                        <c:v>657</c:v>
                      </c:pt>
                      <c:pt idx="2858">
                        <c:v>659</c:v>
                      </c:pt>
                      <c:pt idx="2859">
                        <c:v>653</c:v>
                      </c:pt>
                      <c:pt idx="2860">
                        <c:v>655</c:v>
                      </c:pt>
                      <c:pt idx="2861">
                        <c:v>652</c:v>
                      </c:pt>
                      <c:pt idx="2862">
                        <c:v>655</c:v>
                      </c:pt>
                      <c:pt idx="2863">
                        <c:v>658</c:v>
                      </c:pt>
                      <c:pt idx="2864">
                        <c:v>664</c:v>
                      </c:pt>
                      <c:pt idx="2865">
                        <c:v>657</c:v>
                      </c:pt>
                      <c:pt idx="2866">
                        <c:v>653</c:v>
                      </c:pt>
                      <c:pt idx="2867">
                        <c:v>649</c:v>
                      </c:pt>
                      <c:pt idx="2868">
                        <c:v>646</c:v>
                      </c:pt>
                      <c:pt idx="2869">
                        <c:v>649</c:v>
                      </c:pt>
                      <c:pt idx="2870">
                        <c:v>650</c:v>
                      </c:pt>
                      <c:pt idx="2871">
                        <c:v>652</c:v>
                      </c:pt>
                      <c:pt idx="2872">
                        <c:v>647</c:v>
                      </c:pt>
                      <c:pt idx="2873">
                        <c:v>651</c:v>
                      </c:pt>
                      <c:pt idx="2874">
                        <c:v>652</c:v>
                      </c:pt>
                      <c:pt idx="2875">
                        <c:v>653</c:v>
                      </c:pt>
                      <c:pt idx="2876">
                        <c:v>650</c:v>
                      </c:pt>
                      <c:pt idx="2877">
                        <c:v>646</c:v>
                      </c:pt>
                      <c:pt idx="2878">
                        <c:v>642</c:v>
                      </c:pt>
                      <c:pt idx="2879">
                        <c:v>632</c:v>
                      </c:pt>
                      <c:pt idx="2880">
                        <c:v>632</c:v>
                      </c:pt>
                      <c:pt idx="2881">
                        <c:v>634</c:v>
                      </c:pt>
                      <c:pt idx="2882">
                        <c:v>641</c:v>
                      </c:pt>
                      <c:pt idx="2883">
                        <c:v>657</c:v>
                      </c:pt>
                      <c:pt idx="2884">
                        <c:v>666</c:v>
                      </c:pt>
                      <c:pt idx="2885">
                        <c:v>658</c:v>
                      </c:pt>
                      <c:pt idx="2886">
                        <c:v>654</c:v>
                      </c:pt>
                      <c:pt idx="2887">
                        <c:v>649</c:v>
                      </c:pt>
                      <c:pt idx="2888">
                        <c:v>652</c:v>
                      </c:pt>
                      <c:pt idx="2889">
                        <c:v>649</c:v>
                      </c:pt>
                      <c:pt idx="2890">
                        <c:v>640</c:v>
                      </c:pt>
                      <c:pt idx="2891">
                        <c:v>642</c:v>
                      </c:pt>
                      <c:pt idx="2892">
                        <c:v>641</c:v>
                      </c:pt>
                      <c:pt idx="2893">
                        <c:v>654</c:v>
                      </c:pt>
                      <c:pt idx="2894">
                        <c:v>657</c:v>
                      </c:pt>
                      <c:pt idx="2895">
                        <c:v>656</c:v>
                      </c:pt>
                      <c:pt idx="2896">
                        <c:v>653</c:v>
                      </c:pt>
                      <c:pt idx="2897">
                        <c:v>642</c:v>
                      </c:pt>
                      <c:pt idx="2898">
                        <c:v>640</c:v>
                      </c:pt>
                      <c:pt idx="2899">
                        <c:v>637</c:v>
                      </c:pt>
                      <c:pt idx="2900">
                        <c:v>645</c:v>
                      </c:pt>
                      <c:pt idx="2901">
                        <c:v>639</c:v>
                      </c:pt>
                      <c:pt idx="2902">
                        <c:v>649</c:v>
                      </c:pt>
                      <c:pt idx="2903">
                        <c:v>655</c:v>
                      </c:pt>
                      <c:pt idx="2904">
                        <c:v>662</c:v>
                      </c:pt>
                      <c:pt idx="2905">
                        <c:v>665</c:v>
                      </c:pt>
                      <c:pt idx="2906">
                        <c:v>656</c:v>
                      </c:pt>
                      <c:pt idx="2907">
                        <c:v>650</c:v>
                      </c:pt>
                      <c:pt idx="2908">
                        <c:v>639</c:v>
                      </c:pt>
                      <c:pt idx="2909">
                        <c:v>632</c:v>
                      </c:pt>
                      <c:pt idx="2910">
                        <c:v>630</c:v>
                      </c:pt>
                      <c:pt idx="2911">
                        <c:v>636</c:v>
                      </c:pt>
                      <c:pt idx="2912">
                        <c:v>643</c:v>
                      </c:pt>
                      <c:pt idx="2913">
                        <c:v>648</c:v>
                      </c:pt>
                      <c:pt idx="2914">
                        <c:v>651</c:v>
                      </c:pt>
                      <c:pt idx="2915">
                        <c:v>648</c:v>
                      </c:pt>
                      <c:pt idx="2916">
                        <c:v>642</c:v>
                      </c:pt>
                      <c:pt idx="2917">
                        <c:v>642</c:v>
                      </c:pt>
                      <c:pt idx="2918">
                        <c:v>651</c:v>
                      </c:pt>
                      <c:pt idx="2919">
                        <c:v>648</c:v>
                      </c:pt>
                      <c:pt idx="2920">
                        <c:v>653</c:v>
                      </c:pt>
                      <c:pt idx="2921">
                        <c:v>656</c:v>
                      </c:pt>
                      <c:pt idx="2922">
                        <c:v>654</c:v>
                      </c:pt>
                      <c:pt idx="2923">
                        <c:v>656</c:v>
                      </c:pt>
                      <c:pt idx="2924">
                        <c:v>649</c:v>
                      </c:pt>
                      <c:pt idx="2925">
                        <c:v>645</c:v>
                      </c:pt>
                      <c:pt idx="2926">
                        <c:v>649</c:v>
                      </c:pt>
                      <c:pt idx="2927">
                        <c:v>647</c:v>
                      </c:pt>
                      <c:pt idx="2928">
                        <c:v>653</c:v>
                      </c:pt>
                      <c:pt idx="2929">
                        <c:v>653</c:v>
                      </c:pt>
                      <c:pt idx="2930">
                        <c:v>649</c:v>
                      </c:pt>
                      <c:pt idx="2931">
                        <c:v>637</c:v>
                      </c:pt>
                      <c:pt idx="2932">
                        <c:v>639</c:v>
                      </c:pt>
                      <c:pt idx="2933">
                        <c:v>650</c:v>
                      </c:pt>
                      <c:pt idx="2934">
                        <c:v>651</c:v>
                      </c:pt>
                      <c:pt idx="2935">
                        <c:v>649</c:v>
                      </c:pt>
                      <c:pt idx="2936">
                        <c:v>644</c:v>
                      </c:pt>
                      <c:pt idx="2937">
                        <c:v>648</c:v>
                      </c:pt>
                      <c:pt idx="2938">
                        <c:v>657</c:v>
                      </c:pt>
                      <c:pt idx="2939">
                        <c:v>657</c:v>
                      </c:pt>
                      <c:pt idx="2940">
                        <c:v>654</c:v>
                      </c:pt>
                      <c:pt idx="2941">
                        <c:v>653</c:v>
                      </c:pt>
                      <c:pt idx="2942">
                        <c:v>654</c:v>
                      </c:pt>
                      <c:pt idx="2943">
                        <c:v>654</c:v>
                      </c:pt>
                      <c:pt idx="2944">
                        <c:v>646</c:v>
                      </c:pt>
                      <c:pt idx="2945">
                        <c:v>652</c:v>
                      </c:pt>
                      <c:pt idx="2946">
                        <c:v>648</c:v>
                      </c:pt>
                      <c:pt idx="2947">
                        <c:v>653</c:v>
                      </c:pt>
                      <c:pt idx="2948">
                        <c:v>647</c:v>
                      </c:pt>
                      <c:pt idx="2949">
                        <c:v>650</c:v>
                      </c:pt>
                      <c:pt idx="2950">
                        <c:v>640</c:v>
                      </c:pt>
                      <c:pt idx="2951">
                        <c:v>645</c:v>
                      </c:pt>
                      <c:pt idx="2952">
                        <c:v>649</c:v>
                      </c:pt>
                      <c:pt idx="2953">
                        <c:v>659</c:v>
                      </c:pt>
                      <c:pt idx="2954">
                        <c:v>656</c:v>
                      </c:pt>
                      <c:pt idx="2955">
                        <c:v>659</c:v>
                      </c:pt>
                      <c:pt idx="2956">
                        <c:v>652</c:v>
                      </c:pt>
                      <c:pt idx="2957">
                        <c:v>654</c:v>
                      </c:pt>
                      <c:pt idx="2958">
                        <c:v>638</c:v>
                      </c:pt>
                      <c:pt idx="2959">
                        <c:v>635</c:v>
                      </c:pt>
                      <c:pt idx="2960">
                        <c:v>620</c:v>
                      </c:pt>
                      <c:pt idx="2961">
                        <c:v>617</c:v>
                      </c:pt>
                      <c:pt idx="2962">
                        <c:v>647</c:v>
                      </c:pt>
                      <c:pt idx="2963">
                        <c:v>654</c:v>
                      </c:pt>
                      <c:pt idx="2964">
                        <c:v>657</c:v>
                      </c:pt>
                      <c:pt idx="2965">
                        <c:v>651</c:v>
                      </c:pt>
                      <c:pt idx="2966">
                        <c:v>649</c:v>
                      </c:pt>
                      <c:pt idx="2967">
                        <c:v>647</c:v>
                      </c:pt>
                      <c:pt idx="2968">
                        <c:v>640</c:v>
                      </c:pt>
                      <c:pt idx="2969">
                        <c:v>638</c:v>
                      </c:pt>
                      <c:pt idx="2970">
                        <c:v>638</c:v>
                      </c:pt>
                      <c:pt idx="2971">
                        <c:v>642</c:v>
                      </c:pt>
                      <c:pt idx="2972">
                        <c:v>635</c:v>
                      </c:pt>
                      <c:pt idx="2973">
                        <c:v>636</c:v>
                      </c:pt>
                      <c:pt idx="2974">
                        <c:v>634</c:v>
                      </c:pt>
                      <c:pt idx="2975">
                        <c:v>640</c:v>
                      </c:pt>
                      <c:pt idx="2976">
                        <c:v>642</c:v>
                      </c:pt>
                      <c:pt idx="2977">
                        <c:v>644</c:v>
                      </c:pt>
                      <c:pt idx="2978">
                        <c:v>657</c:v>
                      </c:pt>
                      <c:pt idx="2979">
                        <c:v>667</c:v>
                      </c:pt>
                      <c:pt idx="2980">
                        <c:v>645</c:v>
                      </c:pt>
                      <c:pt idx="2981">
                        <c:v>629</c:v>
                      </c:pt>
                      <c:pt idx="2982">
                        <c:v>620</c:v>
                      </c:pt>
                      <c:pt idx="2983">
                        <c:v>633</c:v>
                      </c:pt>
                      <c:pt idx="2984">
                        <c:v>643</c:v>
                      </c:pt>
                      <c:pt idx="2985">
                        <c:v>641</c:v>
                      </c:pt>
                      <c:pt idx="2986">
                        <c:v>640</c:v>
                      </c:pt>
                      <c:pt idx="2987">
                        <c:v>639</c:v>
                      </c:pt>
                      <c:pt idx="2988">
                        <c:v>639</c:v>
                      </c:pt>
                      <c:pt idx="2989">
                        <c:v>635</c:v>
                      </c:pt>
                      <c:pt idx="2990">
                        <c:v>636</c:v>
                      </c:pt>
                      <c:pt idx="2991">
                        <c:v>635</c:v>
                      </c:pt>
                      <c:pt idx="2992">
                        <c:v>632</c:v>
                      </c:pt>
                      <c:pt idx="2993">
                        <c:v>615</c:v>
                      </c:pt>
                      <c:pt idx="2994">
                        <c:v>612</c:v>
                      </c:pt>
                      <c:pt idx="2995">
                        <c:v>609</c:v>
                      </c:pt>
                      <c:pt idx="2996">
                        <c:v>643</c:v>
                      </c:pt>
                      <c:pt idx="2997">
                        <c:v>662</c:v>
                      </c:pt>
                      <c:pt idx="2998">
                        <c:v>670</c:v>
                      </c:pt>
                      <c:pt idx="2999">
                        <c:v>675</c:v>
                      </c:pt>
                      <c:pt idx="3000">
                        <c:v>665</c:v>
                      </c:pt>
                      <c:pt idx="3001">
                        <c:v>661</c:v>
                      </c:pt>
                      <c:pt idx="3002">
                        <c:v>645</c:v>
                      </c:pt>
                      <c:pt idx="3003">
                        <c:v>648</c:v>
                      </c:pt>
                      <c:pt idx="3004">
                        <c:v>660</c:v>
                      </c:pt>
                      <c:pt idx="3005">
                        <c:v>659</c:v>
                      </c:pt>
                      <c:pt idx="3006">
                        <c:v>658</c:v>
                      </c:pt>
                      <c:pt idx="3007">
                        <c:v>650</c:v>
                      </c:pt>
                      <c:pt idx="3008">
                        <c:v>649</c:v>
                      </c:pt>
                      <c:pt idx="3009">
                        <c:v>658</c:v>
                      </c:pt>
                      <c:pt idx="3010">
                        <c:v>652</c:v>
                      </c:pt>
                      <c:pt idx="3011">
                        <c:v>653</c:v>
                      </c:pt>
                      <c:pt idx="3012">
                        <c:v>644</c:v>
                      </c:pt>
                      <c:pt idx="3013">
                        <c:v>650</c:v>
                      </c:pt>
                      <c:pt idx="3014">
                        <c:v>653</c:v>
                      </c:pt>
                      <c:pt idx="3015">
                        <c:v>649</c:v>
                      </c:pt>
                      <c:pt idx="3016">
                        <c:v>645</c:v>
                      </c:pt>
                      <c:pt idx="3017">
                        <c:v>636</c:v>
                      </c:pt>
                      <c:pt idx="3018">
                        <c:v>637</c:v>
                      </c:pt>
                      <c:pt idx="3019">
                        <c:v>640</c:v>
                      </c:pt>
                      <c:pt idx="3020">
                        <c:v>649</c:v>
                      </c:pt>
                      <c:pt idx="3021">
                        <c:v>656</c:v>
                      </c:pt>
                      <c:pt idx="3022">
                        <c:v>648</c:v>
                      </c:pt>
                      <c:pt idx="3023">
                        <c:v>648</c:v>
                      </c:pt>
                      <c:pt idx="3024">
                        <c:v>642</c:v>
                      </c:pt>
                      <c:pt idx="3025">
                        <c:v>639</c:v>
                      </c:pt>
                      <c:pt idx="3026">
                        <c:v>636</c:v>
                      </c:pt>
                      <c:pt idx="3027">
                        <c:v>630</c:v>
                      </c:pt>
                      <c:pt idx="3028">
                        <c:v>642</c:v>
                      </c:pt>
                      <c:pt idx="3029">
                        <c:v>640</c:v>
                      </c:pt>
                      <c:pt idx="3030">
                        <c:v>638</c:v>
                      </c:pt>
                      <c:pt idx="3031">
                        <c:v>638</c:v>
                      </c:pt>
                      <c:pt idx="3032">
                        <c:v>640</c:v>
                      </c:pt>
                      <c:pt idx="3033">
                        <c:v>642</c:v>
                      </c:pt>
                      <c:pt idx="3034">
                        <c:v>644</c:v>
                      </c:pt>
                      <c:pt idx="3035">
                        <c:v>637</c:v>
                      </c:pt>
                      <c:pt idx="3036">
                        <c:v>640</c:v>
                      </c:pt>
                      <c:pt idx="3037">
                        <c:v>640</c:v>
                      </c:pt>
                      <c:pt idx="3038">
                        <c:v>645</c:v>
                      </c:pt>
                      <c:pt idx="3039">
                        <c:v>648</c:v>
                      </c:pt>
                      <c:pt idx="3040">
                        <c:v>650</c:v>
                      </c:pt>
                      <c:pt idx="3041">
                        <c:v>659</c:v>
                      </c:pt>
                      <c:pt idx="3042">
                        <c:v>646</c:v>
                      </c:pt>
                      <c:pt idx="3043">
                        <c:v>639</c:v>
                      </c:pt>
                      <c:pt idx="3044">
                        <c:v>640</c:v>
                      </c:pt>
                      <c:pt idx="3045">
                        <c:v>653</c:v>
                      </c:pt>
                      <c:pt idx="3046">
                        <c:v>657</c:v>
                      </c:pt>
                      <c:pt idx="3047">
                        <c:v>659</c:v>
                      </c:pt>
                      <c:pt idx="3048">
                        <c:v>643</c:v>
                      </c:pt>
                      <c:pt idx="3049">
                        <c:v>649</c:v>
                      </c:pt>
                      <c:pt idx="3050">
                        <c:v>657</c:v>
                      </c:pt>
                      <c:pt idx="3051">
                        <c:v>651</c:v>
                      </c:pt>
                      <c:pt idx="3052">
                        <c:v>647</c:v>
                      </c:pt>
                      <c:pt idx="3053">
                        <c:v>635</c:v>
                      </c:pt>
                      <c:pt idx="3054">
                        <c:v>638</c:v>
                      </c:pt>
                      <c:pt idx="3055">
                        <c:v>644</c:v>
                      </c:pt>
                      <c:pt idx="3056">
                        <c:v>645</c:v>
                      </c:pt>
                      <c:pt idx="3057">
                        <c:v>642</c:v>
                      </c:pt>
                      <c:pt idx="3058">
                        <c:v>643</c:v>
                      </c:pt>
                      <c:pt idx="3059">
                        <c:v>640</c:v>
                      </c:pt>
                      <c:pt idx="3060">
                        <c:v>634</c:v>
                      </c:pt>
                      <c:pt idx="3061">
                        <c:v>632</c:v>
                      </c:pt>
                      <c:pt idx="3062">
                        <c:v>626</c:v>
                      </c:pt>
                      <c:pt idx="3063">
                        <c:v>636</c:v>
                      </c:pt>
                      <c:pt idx="3064">
                        <c:v>640</c:v>
                      </c:pt>
                      <c:pt idx="3065">
                        <c:v>654</c:v>
                      </c:pt>
                      <c:pt idx="3066">
                        <c:v>655</c:v>
                      </c:pt>
                      <c:pt idx="3067">
                        <c:v>643</c:v>
                      </c:pt>
                      <c:pt idx="3068">
                        <c:v>648</c:v>
                      </c:pt>
                      <c:pt idx="3069">
                        <c:v>640</c:v>
                      </c:pt>
                      <c:pt idx="3070">
                        <c:v>635</c:v>
                      </c:pt>
                      <c:pt idx="3071">
                        <c:v>643</c:v>
                      </c:pt>
                      <c:pt idx="3072">
                        <c:v>647</c:v>
                      </c:pt>
                      <c:pt idx="3073">
                        <c:v>655</c:v>
                      </c:pt>
                      <c:pt idx="3074">
                        <c:v>658</c:v>
                      </c:pt>
                      <c:pt idx="3075">
                        <c:v>649</c:v>
                      </c:pt>
                      <c:pt idx="3076">
                        <c:v>650</c:v>
                      </c:pt>
                      <c:pt idx="3077">
                        <c:v>643</c:v>
                      </c:pt>
                      <c:pt idx="3078">
                        <c:v>647</c:v>
                      </c:pt>
                      <c:pt idx="3079">
                        <c:v>650</c:v>
                      </c:pt>
                      <c:pt idx="3080">
                        <c:v>648</c:v>
                      </c:pt>
                      <c:pt idx="3081">
                        <c:v>655</c:v>
                      </c:pt>
                      <c:pt idx="3082">
                        <c:v>648</c:v>
                      </c:pt>
                      <c:pt idx="3083">
                        <c:v>650</c:v>
                      </c:pt>
                      <c:pt idx="3084">
                        <c:v>647</c:v>
                      </c:pt>
                      <c:pt idx="3085">
                        <c:v>647</c:v>
                      </c:pt>
                      <c:pt idx="3086">
                        <c:v>636</c:v>
                      </c:pt>
                      <c:pt idx="3087">
                        <c:v>629</c:v>
                      </c:pt>
                      <c:pt idx="3088">
                        <c:v>636</c:v>
                      </c:pt>
                      <c:pt idx="3089">
                        <c:v>642</c:v>
                      </c:pt>
                      <c:pt idx="3090">
                        <c:v>643</c:v>
                      </c:pt>
                      <c:pt idx="3091">
                        <c:v>646</c:v>
                      </c:pt>
                      <c:pt idx="3092">
                        <c:v>646</c:v>
                      </c:pt>
                      <c:pt idx="3093">
                        <c:v>654</c:v>
                      </c:pt>
                      <c:pt idx="3094">
                        <c:v>655</c:v>
                      </c:pt>
                      <c:pt idx="3095">
                        <c:v>650</c:v>
                      </c:pt>
                      <c:pt idx="3096">
                        <c:v>649</c:v>
                      </c:pt>
                      <c:pt idx="3097">
                        <c:v>644</c:v>
                      </c:pt>
                      <c:pt idx="3098">
                        <c:v>637</c:v>
                      </c:pt>
                      <c:pt idx="3099">
                        <c:v>638</c:v>
                      </c:pt>
                      <c:pt idx="3100">
                        <c:v>635</c:v>
                      </c:pt>
                      <c:pt idx="3101">
                        <c:v>638</c:v>
                      </c:pt>
                      <c:pt idx="3102">
                        <c:v>643</c:v>
                      </c:pt>
                      <c:pt idx="3103">
                        <c:v>649</c:v>
                      </c:pt>
                      <c:pt idx="3104">
                        <c:v>642</c:v>
                      </c:pt>
                      <c:pt idx="3105">
                        <c:v>641</c:v>
                      </c:pt>
                      <c:pt idx="3106">
                        <c:v>635</c:v>
                      </c:pt>
                      <c:pt idx="3107">
                        <c:v>651</c:v>
                      </c:pt>
                      <c:pt idx="3108">
                        <c:v>650</c:v>
                      </c:pt>
                      <c:pt idx="3109">
                        <c:v>643</c:v>
                      </c:pt>
                      <c:pt idx="3110">
                        <c:v>632</c:v>
                      </c:pt>
                      <c:pt idx="3111">
                        <c:v>639</c:v>
                      </c:pt>
                      <c:pt idx="3112">
                        <c:v>645</c:v>
                      </c:pt>
                      <c:pt idx="3113">
                        <c:v>650</c:v>
                      </c:pt>
                      <c:pt idx="3114">
                        <c:v>652</c:v>
                      </c:pt>
                      <c:pt idx="3115">
                        <c:v>645</c:v>
                      </c:pt>
                      <c:pt idx="3116">
                        <c:v>649</c:v>
                      </c:pt>
                      <c:pt idx="3117">
                        <c:v>642</c:v>
                      </c:pt>
                      <c:pt idx="3118">
                        <c:v>636</c:v>
                      </c:pt>
                      <c:pt idx="3119">
                        <c:v>641</c:v>
                      </c:pt>
                      <c:pt idx="3120">
                        <c:v>643</c:v>
                      </c:pt>
                      <c:pt idx="3121">
                        <c:v>652</c:v>
                      </c:pt>
                      <c:pt idx="3122">
                        <c:v>640</c:v>
                      </c:pt>
                      <c:pt idx="3123">
                        <c:v>647</c:v>
                      </c:pt>
                      <c:pt idx="3124">
                        <c:v>657</c:v>
                      </c:pt>
                      <c:pt idx="3125">
                        <c:v>665</c:v>
                      </c:pt>
                      <c:pt idx="3126">
                        <c:v>663</c:v>
                      </c:pt>
                      <c:pt idx="3127">
                        <c:v>650</c:v>
                      </c:pt>
                      <c:pt idx="3128">
                        <c:v>645</c:v>
                      </c:pt>
                      <c:pt idx="3129">
                        <c:v>642</c:v>
                      </c:pt>
                      <c:pt idx="3130">
                        <c:v>638</c:v>
                      </c:pt>
                      <c:pt idx="3131">
                        <c:v>632</c:v>
                      </c:pt>
                      <c:pt idx="3132">
                        <c:v>630</c:v>
                      </c:pt>
                      <c:pt idx="3133">
                        <c:v>636</c:v>
                      </c:pt>
                      <c:pt idx="3134">
                        <c:v>645</c:v>
                      </c:pt>
                      <c:pt idx="3135">
                        <c:v>653</c:v>
                      </c:pt>
                      <c:pt idx="3136">
                        <c:v>653</c:v>
                      </c:pt>
                      <c:pt idx="3137">
                        <c:v>660</c:v>
                      </c:pt>
                      <c:pt idx="3138">
                        <c:v>648</c:v>
                      </c:pt>
                      <c:pt idx="3139">
                        <c:v>647</c:v>
                      </c:pt>
                      <c:pt idx="3140">
                        <c:v>640</c:v>
                      </c:pt>
                      <c:pt idx="3141">
                        <c:v>646</c:v>
                      </c:pt>
                      <c:pt idx="3142">
                        <c:v>649</c:v>
                      </c:pt>
                      <c:pt idx="3143">
                        <c:v>650</c:v>
                      </c:pt>
                      <c:pt idx="3144">
                        <c:v>642</c:v>
                      </c:pt>
                      <c:pt idx="3145">
                        <c:v>641</c:v>
                      </c:pt>
                      <c:pt idx="3146">
                        <c:v>646</c:v>
                      </c:pt>
                      <c:pt idx="3147">
                        <c:v>649</c:v>
                      </c:pt>
                      <c:pt idx="3148">
                        <c:v>654</c:v>
                      </c:pt>
                      <c:pt idx="3149">
                        <c:v>647</c:v>
                      </c:pt>
                      <c:pt idx="3150">
                        <c:v>641</c:v>
                      </c:pt>
                      <c:pt idx="3151">
                        <c:v>638</c:v>
                      </c:pt>
                      <c:pt idx="3152">
                        <c:v>649</c:v>
                      </c:pt>
                      <c:pt idx="3153">
                        <c:v>657</c:v>
                      </c:pt>
                      <c:pt idx="3154">
                        <c:v>650</c:v>
                      </c:pt>
                      <c:pt idx="3155">
                        <c:v>653</c:v>
                      </c:pt>
                      <c:pt idx="3156">
                        <c:v>651</c:v>
                      </c:pt>
                      <c:pt idx="3157">
                        <c:v>653</c:v>
                      </c:pt>
                      <c:pt idx="3158">
                        <c:v>646</c:v>
                      </c:pt>
                      <c:pt idx="3159">
                        <c:v>641</c:v>
                      </c:pt>
                      <c:pt idx="3160">
                        <c:v>642</c:v>
                      </c:pt>
                      <c:pt idx="3161">
                        <c:v>644</c:v>
                      </c:pt>
                      <c:pt idx="3162">
                        <c:v>650</c:v>
                      </c:pt>
                      <c:pt idx="3163">
                        <c:v>650</c:v>
                      </c:pt>
                      <c:pt idx="3164">
                        <c:v>645</c:v>
                      </c:pt>
                      <c:pt idx="3165">
                        <c:v>649</c:v>
                      </c:pt>
                      <c:pt idx="3166">
                        <c:v>649</c:v>
                      </c:pt>
                      <c:pt idx="3167">
                        <c:v>647</c:v>
                      </c:pt>
                      <c:pt idx="3168">
                        <c:v>653</c:v>
                      </c:pt>
                      <c:pt idx="3169">
                        <c:v>656</c:v>
                      </c:pt>
                      <c:pt idx="3170">
                        <c:v>645</c:v>
                      </c:pt>
                      <c:pt idx="3171">
                        <c:v>648</c:v>
                      </c:pt>
                      <c:pt idx="3172">
                        <c:v>650</c:v>
                      </c:pt>
                      <c:pt idx="3173">
                        <c:v>650</c:v>
                      </c:pt>
                      <c:pt idx="3174">
                        <c:v>650</c:v>
                      </c:pt>
                      <c:pt idx="3175">
                        <c:v>641</c:v>
                      </c:pt>
                      <c:pt idx="3176">
                        <c:v>642</c:v>
                      </c:pt>
                      <c:pt idx="3177">
                        <c:v>643</c:v>
                      </c:pt>
                      <c:pt idx="3178">
                        <c:v>645</c:v>
                      </c:pt>
                      <c:pt idx="3179">
                        <c:v>651</c:v>
                      </c:pt>
                      <c:pt idx="3180">
                        <c:v>663</c:v>
                      </c:pt>
                      <c:pt idx="3181">
                        <c:v>661</c:v>
                      </c:pt>
                      <c:pt idx="3182">
                        <c:v>648</c:v>
                      </c:pt>
                      <c:pt idx="3183">
                        <c:v>646</c:v>
                      </c:pt>
                      <c:pt idx="3184">
                        <c:v>649</c:v>
                      </c:pt>
                      <c:pt idx="3185">
                        <c:v>663</c:v>
                      </c:pt>
                      <c:pt idx="3186">
                        <c:v>663</c:v>
                      </c:pt>
                      <c:pt idx="3187">
                        <c:v>658</c:v>
                      </c:pt>
                      <c:pt idx="3188">
                        <c:v>660</c:v>
                      </c:pt>
                      <c:pt idx="3189">
                        <c:v>668</c:v>
                      </c:pt>
                      <c:pt idx="3190">
                        <c:v>679</c:v>
                      </c:pt>
                      <c:pt idx="3191">
                        <c:v>680</c:v>
                      </c:pt>
                      <c:pt idx="3192">
                        <c:v>665</c:v>
                      </c:pt>
                      <c:pt idx="3193">
                        <c:v>658</c:v>
                      </c:pt>
                      <c:pt idx="3194">
                        <c:v>664</c:v>
                      </c:pt>
                      <c:pt idx="3195">
                        <c:v>666</c:v>
                      </c:pt>
                      <c:pt idx="3196">
                        <c:v>667</c:v>
                      </c:pt>
                      <c:pt idx="3197">
                        <c:v>662</c:v>
                      </c:pt>
                      <c:pt idx="3198">
                        <c:v>653</c:v>
                      </c:pt>
                      <c:pt idx="3199">
                        <c:v>644</c:v>
                      </c:pt>
                      <c:pt idx="3200">
                        <c:v>642</c:v>
                      </c:pt>
                      <c:pt idx="3201">
                        <c:v>647</c:v>
                      </c:pt>
                      <c:pt idx="3202">
                        <c:v>659</c:v>
                      </c:pt>
                      <c:pt idx="3203">
                        <c:v>658</c:v>
                      </c:pt>
                      <c:pt idx="3204">
                        <c:v>653</c:v>
                      </c:pt>
                      <c:pt idx="3205">
                        <c:v>647</c:v>
                      </c:pt>
                      <c:pt idx="3206">
                        <c:v>648</c:v>
                      </c:pt>
                      <c:pt idx="3207">
                        <c:v>646</c:v>
                      </c:pt>
                      <c:pt idx="3208">
                        <c:v>647</c:v>
                      </c:pt>
                      <c:pt idx="3209">
                        <c:v>643</c:v>
                      </c:pt>
                      <c:pt idx="3210">
                        <c:v>646</c:v>
                      </c:pt>
                      <c:pt idx="3211">
                        <c:v>650</c:v>
                      </c:pt>
                      <c:pt idx="3212">
                        <c:v>647</c:v>
                      </c:pt>
                      <c:pt idx="3213">
                        <c:v>642</c:v>
                      </c:pt>
                      <c:pt idx="3214">
                        <c:v>643</c:v>
                      </c:pt>
                      <c:pt idx="3215">
                        <c:v>644</c:v>
                      </c:pt>
                      <c:pt idx="3216">
                        <c:v>643</c:v>
                      </c:pt>
                      <c:pt idx="3217">
                        <c:v>636</c:v>
                      </c:pt>
                      <c:pt idx="3218">
                        <c:v>639</c:v>
                      </c:pt>
                      <c:pt idx="3219">
                        <c:v>648</c:v>
                      </c:pt>
                      <c:pt idx="3220">
                        <c:v>650</c:v>
                      </c:pt>
                      <c:pt idx="3221">
                        <c:v>641</c:v>
                      </c:pt>
                      <c:pt idx="3222">
                        <c:v>642</c:v>
                      </c:pt>
                      <c:pt idx="3223">
                        <c:v>644</c:v>
                      </c:pt>
                      <c:pt idx="3224">
                        <c:v>640</c:v>
                      </c:pt>
                      <c:pt idx="3225">
                        <c:v>639</c:v>
                      </c:pt>
                      <c:pt idx="3226">
                        <c:v>645</c:v>
                      </c:pt>
                      <c:pt idx="3227">
                        <c:v>641</c:v>
                      </c:pt>
                      <c:pt idx="3228">
                        <c:v>654</c:v>
                      </c:pt>
                      <c:pt idx="3229">
                        <c:v>656</c:v>
                      </c:pt>
                      <c:pt idx="3230">
                        <c:v>652</c:v>
                      </c:pt>
                      <c:pt idx="3231">
                        <c:v>652</c:v>
                      </c:pt>
                      <c:pt idx="3232">
                        <c:v>666</c:v>
                      </c:pt>
                      <c:pt idx="3233">
                        <c:v>691</c:v>
                      </c:pt>
                      <c:pt idx="3234">
                        <c:v>688</c:v>
                      </c:pt>
                      <c:pt idx="3235">
                        <c:v>666</c:v>
                      </c:pt>
                      <c:pt idx="3236">
                        <c:v>666</c:v>
                      </c:pt>
                      <c:pt idx="3237">
                        <c:v>659</c:v>
                      </c:pt>
                      <c:pt idx="3238">
                        <c:v>658</c:v>
                      </c:pt>
                      <c:pt idx="3239">
                        <c:v>648</c:v>
                      </c:pt>
                      <c:pt idx="3240">
                        <c:v>632</c:v>
                      </c:pt>
                      <c:pt idx="3241">
                        <c:v>642</c:v>
                      </c:pt>
                      <c:pt idx="3242">
                        <c:v>642</c:v>
                      </c:pt>
                      <c:pt idx="3243">
                        <c:v>653</c:v>
                      </c:pt>
                      <c:pt idx="3244">
                        <c:v>650</c:v>
                      </c:pt>
                      <c:pt idx="3245">
                        <c:v>654</c:v>
                      </c:pt>
                      <c:pt idx="3246">
                        <c:v>657</c:v>
                      </c:pt>
                      <c:pt idx="3247">
                        <c:v>649</c:v>
                      </c:pt>
                      <c:pt idx="3248">
                        <c:v>642</c:v>
                      </c:pt>
                      <c:pt idx="3249">
                        <c:v>638</c:v>
                      </c:pt>
                      <c:pt idx="3250">
                        <c:v>649</c:v>
                      </c:pt>
                      <c:pt idx="3251">
                        <c:v>655</c:v>
                      </c:pt>
                      <c:pt idx="3252">
                        <c:v>656</c:v>
                      </c:pt>
                      <c:pt idx="3253">
                        <c:v>650</c:v>
                      </c:pt>
                      <c:pt idx="3254">
                        <c:v>649</c:v>
                      </c:pt>
                      <c:pt idx="3255">
                        <c:v>649</c:v>
                      </c:pt>
                      <c:pt idx="3256">
                        <c:v>650</c:v>
                      </c:pt>
                      <c:pt idx="3257">
                        <c:v>647</c:v>
                      </c:pt>
                      <c:pt idx="3258">
                        <c:v>633</c:v>
                      </c:pt>
                      <c:pt idx="3259">
                        <c:v>644</c:v>
                      </c:pt>
                      <c:pt idx="3260">
                        <c:v>643</c:v>
                      </c:pt>
                      <c:pt idx="3261">
                        <c:v>643</c:v>
                      </c:pt>
                      <c:pt idx="3262">
                        <c:v>658</c:v>
                      </c:pt>
                      <c:pt idx="3263">
                        <c:v>666</c:v>
                      </c:pt>
                      <c:pt idx="3264">
                        <c:v>662</c:v>
                      </c:pt>
                      <c:pt idx="3265">
                        <c:v>657</c:v>
                      </c:pt>
                      <c:pt idx="3266">
                        <c:v>658</c:v>
                      </c:pt>
                      <c:pt idx="3267">
                        <c:v>667</c:v>
                      </c:pt>
                      <c:pt idx="3268">
                        <c:v>670</c:v>
                      </c:pt>
                      <c:pt idx="3269">
                        <c:v>673</c:v>
                      </c:pt>
                      <c:pt idx="3270">
                        <c:v>676</c:v>
                      </c:pt>
                      <c:pt idx="3271">
                        <c:v>674</c:v>
                      </c:pt>
                      <c:pt idx="3272">
                        <c:v>673</c:v>
                      </c:pt>
                      <c:pt idx="3273">
                        <c:v>643</c:v>
                      </c:pt>
                      <c:pt idx="3274">
                        <c:v>653</c:v>
                      </c:pt>
                      <c:pt idx="3275">
                        <c:v>646</c:v>
                      </c:pt>
                      <c:pt idx="3276">
                        <c:v>643</c:v>
                      </c:pt>
                      <c:pt idx="3277">
                        <c:v>645</c:v>
                      </c:pt>
                      <c:pt idx="3278">
                        <c:v>648</c:v>
                      </c:pt>
                      <c:pt idx="3279">
                        <c:v>650</c:v>
                      </c:pt>
                      <c:pt idx="3280">
                        <c:v>646</c:v>
                      </c:pt>
                      <c:pt idx="3281">
                        <c:v>646</c:v>
                      </c:pt>
                      <c:pt idx="3282">
                        <c:v>640</c:v>
                      </c:pt>
                      <c:pt idx="3283">
                        <c:v>642</c:v>
                      </c:pt>
                      <c:pt idx="3284">
                        <c:v>642</c:v>
                      </c:pt>
                      <c:pt idx="3285">
                        <c:v>652</c:v>
                      </c:pt>
                      <c:pt idx="3286">
                        <c:v>672</c:v>
                      </c:pt>
                      <c:pt idx="3287">
                        <c:v>664</c:v>
                      </c:pt>
                      <c:pt idx="3288">
                        <c:v>659</c:v>
                      </c:pt>
                      <c:pt idx="3289">
                        <c:v>646</c:v>
                      </c:pt>
                      <c:pt idx="3290">
                        <c:v>652</c:v>
                      </c:pt>
                      <c:pt idx="3291">
                        <c:v>656</c:v>
                      </c:pt>
                      <c:pt idx="3292">
                        <c:v>638</c:v>
                      </c:pt>
                      <c:pt idx="3293">
                        <c:v>633</c:v>
                      </c:pt>
                      <c:pt idx="3294">
                        <c:v>632</c:v>
                      </c:pt>
                      <c:pt idx="3295">
                        <c:v>648</c:v>
                      </c:pt>
                      <c:pt idx="3296">
                        <c:v>653</c:v>
                      </c:pt>
                      <c:pt idx="3297">
                        <c:v>653</c:v>
                      </c:pt>
                      <c:pt idx="3298">
                        <c:v>644</c:v>
                      </c:pt>
                      <c:pt idx="3299">
                        <c:v>649</c:v>
                      </c:pt>
                      <c:pt idx="3300">
                        <c:v>643</c:v>
                      </c:pt>
                      <c:pt idx="3301">
                        <c:v>643</c:v>
                      </c:pt>
                      <c:pt idx="3302">
                        <c:v>659</c:v>
                      </c:pt>
                      <c:pt idx="3303">
                        <c:v>673</c:v>
                      </c:pt>
                      <c:pt idx="3304">
                        <c:v>677</c:v>
                      </c:pt>
                      <c:pt idx="3305">
                        <c:v>655</c:v>
                      </c:pt>
                      <c:pt idx="3306">
                        <c:v>633</c:v>
                      </c:pt>
                      <c:pt idx="3307">
                        <c:v>633</c:v>
                      </c:pt>
                      <c:pt idx="3308">
                        <c:v>626</c:v>
                      </c:pt>
                      <c:pt idx="3309">
                        <c:v>624</c:v>
                      </c:pt>
                      <c:pt idx="3310">
                        <c:v>629</c:v>
                      </c:pt>
                      <c:pt idx="3311">
                        <c:v>633</c:v>
                      </c:pt>
                      <c:pt idx="3312">
                        <c:v>633</c:v>
                      </c:pt>
                      <c:pt idx="3313">
                        <c:v>631</c:v>
                      </c:pt>
                      <c:pt idx="3314">
                        <c:v>636</c:v>
                      </c:pt>
                      <c:pt idx="3315">
                        <c:v>632</c:v>
                      </c:pt>
                      <c:pt idx="3316">
                        <c:v>659</c:v>
                      </c:pt>
                      <c:pt idx="3317">
                        <c:v>650</c:v>
                      </c:pt>
                      <c:pt idx="3318">
                        <c:v>662</c:v>
                      </c:pt>
                      <c:pt idx="3319">
                        <c:v>648</c:v>
                      </c:pt>
                      <c:pt idx="3320">
                        <c:v>665</c:v>
                      </c:pt>
                      <c:pt idx="3321">
                        <c:v>665</c:v>
                      </c:pt>
                      <c:pt idx="3322">
                        <c:v>662</c:v>
                      </c:pt>
                      <c:pt idx="3323">
                        <c:v>647</c:v>
                      </c:pt>
                      <c:pt idx="3324">
                        <c:v>653</c:v>
                      </c:pt>
                      <c:pt idx="3325">
                        <c:v>650</c:v>
                      </c:pt>
                      <c:pt idx="3326">
                        <c:v>649</c:v>
                      </c:pt>
                      <c:pt idx="3327">
                        <c:v>659</c:v>
                      </c:pt>
                      <c:pt idx="3328">
                        <c:v>667</c:v>
                      </c:pt>
                      <c:pt idx="3329">
                        <c:v>660</c:v>
                      </c:pt>
                      <c:pt idx="3330">
                        <c:v>651</c:v>
                      </c:pt>
                      <c:pt idx="3331">
                        <c:v>655</c:v>
                      </c:pt>
                      <c:pt idx="3332">
                        <c:v>654</c:v>
                      </c:pt>
                      <c:pt idx="3333">
                        <c:v>641</c:v>
                      </c:pt>
                      <c:pt idx="3334">
                        <c:v>651</c:v>
                      </c:pt>
                      <c:pt idx="3335">
                        <c:v>644</c:v>
                      </c:pt>
                      <c:pt idx="3336">
                        <c:v>644</c:v>
                      </c:pt>
                      <c:pt idx="3337">
                        <c:v>633</c:v>
                      </c:pt>
                      <c:pt idx="3338">
                        <c:v>653</c:v>
                      </c:pt>
                      <c:pt idx="3339">
                        <c:v>665</c:v>
                      </c:pt>
                      <c:pt idx="3340">
                        <c:v>672</c:v>
                      </c:pt>
                      <c:pt idx="3341">
                        <c:v>660</c:v>
                      </c:pt>
                      <c:pt idx="3342">
                        <c:v>656</c:v>
                      </c:pt>
                      <c:pt idx="3343">
                        <c:v>668</c:v>
                      </c:pt>
                      <c:pt idx="3344">
                        <c:v>672</c:v>
                      </c:pt>
                      <c:pt idx="3345">
                        <c:v>658</c:v>
                      </c:pt>
                      <c:pt idx="3346">
                        <c:v>648</c:v>
                      </c:pt>
                      <c:pt idx="3347">
                        <c:v>639</c:v>
                      </c:pt>
                      <c:pt idx="3348">
                        <c:v>644</c:v>
                      </c:pt>
                      <c:pt idx="3349">
                        <c:v>651</c:v>
                      </c:pt>
                      <c:pt idx="3350">
                        <c:v>647</c:v>
                      </c:pt>
                      <c:pt idx="3351">
                        <c:v>647</c:v>
                      </c:pt>
                      <c:pt idx="3352">
                        <c:v>642</c:v>
                      </c:pt>
                      <c:pt idx="3353">
                        <c:v>650</c:v>
                      </c:pt>
                      <c:pt idx="3354">
                        <c:v>648</c:v>
                      </c:pt>
                      <c:pt idx="3355">
                        <c:v>657</c:v>
                      </c:pt>
                      <c:pt idx="3356">
                        <c:v>659</c:v>
                      </c:pt>
                      <c:pt idx="3357">
                        <c:v>664</c:v>
                      </c:pt>
                      <c:pt idx="3358">
                        <c:v>659</c:v>
                      </c:pt>
                      <c:pt idx="3359">
                        <c:v>668</c:v>
                      </c:pt>
                      <c:pt idx="3360">
                        <c:v>660</c:v>
                      </c:pt>
                      <c:pt idx="3361">
                        <c:v>663</c:v>
                      </c:pt>
                      <c:pt idx="3362">
                        <c:v>667</c:v>
                      </c:pt>
                      <c:pt idx="3363">
                        <c:v>659</c:v>
                      </c:pt>
                      <c:pt idx="3364">
                        <c:v>673</c:v>
                      </c:pt>
                      <c:pt idx="3365">
                        <c:v>664</c:v>
                      </c:pt>
                      <c:pt idx="3366">
                        <c:v>665</c:v>
                      </c:pt>
                      <c:pt idx="3367">
                        <c:v>653</c:v>
                      </c:pt>
                      <c:pt idx="3368">
                        <c:v>653</c:v>
                      </c:pt>
                      <c:pt idx="3369">
                        <c:v>653</c:v>
                      </c:pt>
                      <c:pt idx="3370">
                        <c:v>650</c:v>
                      </c:pt>
                      <c:pt idx="3371">
                        <c:v>655</c:v>
                      </c:pt>
                      <c:pt idx="3372">
                        <c:v>651</c:v>
                      </c:pt>
                      <c:pt idx="3373">
                        <c:v>651</c:v>
                      </c:pt>
                      <c:pt idx="3374">
                        <c:v>651</c:v>
                      </c:pt>
                      <c:pt idx="3375">
                        <c:v>646</c:v>
                      </c:pt>
                      <c:pt idx="3376">
                        <c:v>641</c:v>
                      </c:pt>
                      <c:pt idx="3377">
                        <c:v>644</c:v>
                      </c:pt>
                      <c:pt idx="3378">
                        <c:v>655</c:v>
                      </c:pt>
                      <c:pt idx="3379">
                        <c:v>657</c:v>
                      </c:pt>
                      <c:pt idx="3380">
                        <c:v>657</c:v>
                      </c:pt>
                      <c:pt idx="3381">
                        <c:v>651</c:v>
                      </c:pt>
                      <c:pt idx="3382">
                        <c:v>637</c:v>
                      </c:pt>
                      <c:pt idx="3383">
                        <c:v>650</c:v>
                      </c:pt>
                      <c:pt idx="3384">
                        <c:v>654</c:v>
                      </c:pt>
                      <c:pt idx="3385">
                        <c:v>669</c:v>
                      </c:pt>
                      <c:pt idx="3386">
                        <c:v>672</c:v>
                      </c:pt>
                      <c:pt idx="3387">
                        <c:v>661</c:v>
                      </c:pt>
                      <c:pt idx="3388">
                        <c:v>653</c:v>
                      </c:pt>
                      <c:pt idx="3389">
                        <c:v>641</c:v>
                      </c:pt>
                      <c:pt idx="3390">
                        <c:v>637</c:v>
                      </c:pt>
                      <c:pt idx="3391">
                        <c:v>637</c:v>
                      </c:pt>
                      <c:pt idx="3392">
                        <c:v>627</c:v>
                      </c:pt>
                      <c:pt idx="3393">
                        <c:v>648</c:v>
                      </c:pt>
                      <c:pt idx="3394">
                        <c:v>657</c:v>
                      </c:pt>
                      <c:pt idx="3395">
                        <c:v>654</c:v>
                      </c:pt>
                      <c:pt idx="3396">
                        <c:v>654</c:v>
                      </c:pt>
                      <c:pt idx="3397">
                        <c:v>653</c:v>
                      </c:pt>
                      <c:pt idx="3398">
                        <c:v>658</c:v>
                      </c:pt>
                      <c:pt idx="3399">
                        <c:v>661</c:v>
                      </c:pt>
                      <c:pt idx="3400">
                        <c:v>650</c:v>
                      </c:pt>
                      <c:pt idx="3401">
                        <c:v>647</c:v>
                      </c:pt>
                      <c:pt idx="3402">
                        <c:v>642</c:v>
                      </c:pt>
                      <c:pt idx="3403">
                        <c:v>643</c:v>
                      </c:pt>
                      <c:pt idx="3404">
                        <c:v>642</c:v>
                      </c:pt>
                      <c:pt idx="3405">
                        <c:v>645</c:v>
                      </c:pt>
                      <c:pt idx="3406">
                        <c:v>645</c:v>
                      </c:pt>
                      <c:pt idx="3407">
                        <c:v>646</c:v>
                      </c:pt>
                      <c:pt idx="3408">
                        <c:v>641</c:v>
                      </c:pt>
                      <c:pt idx="3409">
                        <c:v>646</c:v>
                      </c:pt>
                      <c:pt idx="3410">
                        <c:v>652</c:v>
                      </c:pt>
                      <c:pt idx="3411">
                        <c:v>659</c:v>
                      </c:pt>
                      <c:pt idx="3412">
                        <c:v>666</c:v>
                      </c:pt>
                      <c:pt idx="3413">
                        <c:v>664</c:v>
                      </c:pt>
                      <c:pt idx="3414">
                        <c:v>663</c:v>
                      </c:pt>
                      <c:pt idx="3415">
                        <c:v>662</c:v>
                      </c:pt>
                      <c:pt idx="3416">
                        <c:v>660</c:v>
                      </c:pt>
                      <c:pt idx="3417">
                        <c:v>652</c:v>
                      </c:pt>
                      <c:pt idx="3418">
                        <c:v>653</c:v>
                      </c:pt>
                      <c:pt idx="3419">
                        <c:v>646</c:v>
                      </c:pt>
                      <c:pt idx="3420">
                        <c:v>656</c:v>
                      </c:pt>
                      <c:pt idx="3421">
                        <c:v>660</c:v>
                      </c:pt>
                      <c:pt idx="3422">
                        <c:v>663</c:v>
                      </c:pt>
                      <c:pt idx="3423">
                        <c:v>659</c:v>
                      </c:pt>
                      <c:pt idx="3424">
                        <c:v>665</c:v>
                      </c:pt>
                      <c:pt idx="3425">
                        <c:v>663</c:v>
                      </c:pt>
                      <c:pt idx="3426">
                        <c:v>659</c:v>
                      </c:pt>
                      <c:pt idx="3427">
                        <c:v>654</c:v>
                      </c:pt>
                      <c:pt idx="3428">
                        <c:v>651</c:v>
                      </c:pt>
                      <c:pt idx="3429">
                        <c:v>655</c:v>
                      </c:pt>
                      <c:pt idx="3430">
                        <c:v>659</c:v>
                      </c:pt>
                      <c:pt idx="3431">
                        <c:v>656</c:v>
                      </c:pt>
                      <c:pt idx="3432">
                        <c:v>664</c:v>
                      </c:pt>
                      <c:pt idx="3433">
                        <c:v>654</c:v>
                      </c:pt>
                      <c:pt idx="3434">
                        <c:v>658</c:v>
                      </c:pt>
                      <c:pt idx="3435">
                        <c:v>659</c:v>
                      </c:pt>
                      <c:pt idx="3436">
                        <c:v>657</c:v>
                      </c:pt>
                      <c:pt idx="3437">
                        <c:v>660</c:v>
                      </c:pt>
                      <c:pt idx="3438">
                        <c:v>655</c:v>
                      </c:pt>
                      <c:pt idx="3439">
                        <c:v>652</c:v>
                      </c:pt>
                      <c:pt idx="3440">
                        <c:v>647</c:v>
                      </c:pt>
                      <c:pt idx="3441">
                        <c:v>657</c:v>
                      </c:pt>
                      <c:pt idx="3442">
                        <c:v>653</c:v>
                      </c:pt>
                      <c:pt idx="3443">
                        <c:v>650</c:v>
                      </c:pt>
                      <c:pt idx="3444">
                        <c:v>643</c:v>
                      </c:pt>
                      <c:pt idx="3445">
                        <c:v>644</c:v>
                      </c:pt>
                      <c:pt idx="3446">
                        <c:v>649</c:v>
                      </c:pt>
                      <c:pt idx="3447">
                        <c:v>645</c:v>
                      </c:pt>
                      <c:pt idx="3448">
                        <c:v>647</c:v>
                      </c:pt>
                      <c:pt idx="3449">
                        <c:v>647</c:v>
                      </c:pt>
                      <c:pt idx="3450">
                        <c:v>652</c:v>
                      </c:pt>
                      <c:pt idx="3451">
                        <c:v>651</c:v>
                      </c:pt>
                      <c:pt idx="3452">
                        <c:v>648</c:v>
                      </c:pt>
                      <c:pt idx="3453">
                        <c:v>643</c:v>
                      </c:pt>
                      <c:pt idx="3454">
                        <c:v>645</c:v>
                      </c:pt>
                      <c:pt idx="3455">
                        <c:v>649</c:v>
                      </c:pt>
                      <c:pt idx="3456">
                        <c:v>649</c:v>
                      </c:pt>
                      <c:pt idx="3457">
                        <c:v>647</c:v>
                      </c:pt>
                      <c:pt idx="3458">
                        <c:v>644</c:v>
                      </c:pt>
                      <c:pt idx="3459">
                        <c:v>641</c:v>
                      </c:pt>
                      <c:pt idx="3460">
                        <c:v>643</c:v>
                      </c:pt>
                      <c:pt idx="3461">
                        <c:v>643</c:v>
                      </c:pt>
                      <c:pt idx="3462">
                        <c:v>648</c:v>
                      </c:pt>
                      <c:pt idx="3463">
                        <c:v>653</c:v>
                      </c:pt>
                      <c:pt idx="3464">
                        <c:v>654</c:v>
                      </c:pt>
                      <c:pt idx="3465">
                        <c:v>657</c:v>
                      </c:pt>
                      <c:pt idx="3466">
                        <c:v>648</c:v>
                      </c:pt>
                      <c:pt idx="3467">
                        <c:v>649</c:v>
                      </c:pt>
                      <c:pt idx="3468">
                        <c:v>648</c:v>
                      </c:pt>
                      <c:pt idx="3469">
                        <c:v>644</c:v>
                      </c:pt>
                      <c:pt idx="3470">
                        <c:v>642</c:v>
                      </c:pt>
                      <c:pt idx="3471">
                        <c:v>641</c:v>
                      </c:pt>
                      <c:pt idx="3472">
                        <c:v>638</c:v>
                      </c:pt>
                      <c:pt idx="3473">
                        <c:v>650</c:v>
                      </c:pt>
                      <c:pt idx="3474">
                        <c:v>651</c:v>
                      </c:pt>
                      <c:pt idx="3475">
                        <c:v>657</c:v>
                      </c:pt>
                      <c:pt idx="3476">
                        <c:v>660</c:v>
                      </c:pt>
                      <c:pt idx="3477">
                        <c:v>647</c:v>
                      </c:pt>
                      <c:pt idx="3478">
                        <c:v>649</c:v>
                      </c:pt>
                      <c:pt idx="3479">
                        <c:v>647</c:v>
                      </c:pt>
                      <c:pt idx="3480">
                        <c:v>646</c:v>
                      </c:pt>
                      <c:pt idx="3481">
                        <c:v>649</c:v>
                      </c:pt>
                      <c:pt idx="3482">
                        <c:v>641</c:v>
                      </c:pt>
                      <c:pt idx="3483">
                        <c:v>644</c:v>
                      </c:pt>
                      <c:pt idx="3484">
                        <c:v>645</c:v>
                      </c:pt>
                      <c:pt idx="3485">
                        <c:v>648</c:v>
                      </c:pt>
                      <c:pt idx="3486">
                        <c:v>648</c:v>
                      </c:pt>
                      <c:pt idx="3487">
                        <c:v>652</c:v>
                      </c:pt>
                      <c:pt idx="3488">
                        <c:v>655</c:v>
                      </c:pt>
                      <c:pt idx="3489">
                        <c:v>655</c:v>
                      </c:pt>
                      <c:pt idx="3490">
                        <c:v>643</c:v>
                      </c:pt>
                      <c:pt idx="3491">
                        <c:v>648</c:v>
                      </c:pt>
                      <c:pt idx="3492">
                        <c:v>646</c:v>
                      </c:pt>
                      <c:pt idx="3493">
                        <c:v>646</c:v>
                      </c:pt>
                      <c:pt idx="3494">
                        <c:v>645</c:v>
                      </c:pt>
                      <c:pt idx="3495">
                        <c:v>645</c:v>
                      </c:pt>
                      <c:pt idx="3496">
                        <c:v>649</c:v>
                      </c:pt>
                      <c:pt idx="3497">
                        <c:v>650</c:v>
                      </c:pt>
                      <c:pt idx="3498">
                        <c:v>655</c:v>
                      </c:pt>
                      <c:pt idx="3499">
                        <c:v>652</c:v>
                      </c:pt>
                      <c:pt idx="3500">
                        <c:v>653</c:v>
                      </c:pt>
                      <c:pt idx="3501">
                        <c:v>648</c:v>
                      </c:pt>
                      <c:pt idx="3502">
                        <c:v>653</c:v>
                      </c:pt>
                      <c:pt idx="3503">
                        <c:v>654</c:v>
                      </c:pt>
                      <c:pt idx="3504">
                        <c:v>658</c:v>
                      </c:pt>
                      <c:pt idx="3505">
                        <c:v>650</c:v>
                      </c:pt>
                      <c:pt idx="3506">
                        <c:v>649</c:v>
                      </c:pt>
                      <c:pt idx="3507">
                        <c:v>647</c:v>
                      </c:pt>
                      <c:pt idx="3508">
                        <c:v>650</c:v>
                      </c:pt>
                      <c:pt idx="3509">
                        <c:v>649</c:v>
                      </c:pt>
                      <c:pt idx="3510">
                        <c:v>649</c:v>
                      </c:pt>
                      <c:pt idx="3511">
                        <c:v>647</c:v>
                      </c:pt>
                      <c:pt idx="3512">
                        <c:v>643</c:v>
                      </c:pt>
                      <c:pt idx="3513">
                        <c:v>644</c:v>
                      </c:pt>
                      <c:pt idx="3514">
                        <c:v>650</c:v>
                      </c:pt>
                      <c:pt idx="3515">
                        <c:v>655</c:v>
                      </c:pt>
                      <c:pt idx="3516">
                        <c:v>650</c:v>
                      </c:pt>
                      <c:pt idx="3517">
                        <c:v>649</c:v>
                      </c:pt>
                      <c:pt idx="3518">
                        <c:v>645</c:v>
                      </c:pt>
                      <c:pt idx="3519">
                        <c:v>643</c:v>
                      </c:pt>
                      <c:pt idx="3520">
                        <c:v>637</c:v>
                      </c:pt>
                      <c:pt idx="3521">
                        <c:v>639</c:v>
                      </c:pt>
                      <c:pt idx="3522">
                        <c:v>647</c:v>
                      </c:pt>
                      <c:pt idx="3523">
                        <c:v>653</c:v>
                      </c:pt>
                      <c:pt idx="3524">
                        <c:v>658</c:v>
                      </c:pt>
                      <c:pt idx="3525">
                        <c:v>648</c:v>
                      </c:pt>
                      <c:pt idx="3526">
                        <c:v>640</c:v>
                      </c:pt>
                      <c:pt idx="3527">
                        <c:v>643</c:v>
                      </c:pt>
                      <c:pt idx="3528">
                        <c:v>649</c:v>
                      </c:pt>
                      <c:pt idx="3529">
                        <c:v>652</c:v>
                      </c:pt>
                      <c:pt idx="3530">
                        <c:v>652</c:v>
                      </c:pt>
                      <c:pt idx="3531">
                        <c:v>651</c:v>
                      </c:pt>
                      <c:pt idx="3532">
                        <c:v>653</c:v>
                      </c:pt>
                      <c:pt idx="3533">
                        <c:v>651</c:v>
                      </c:pt>
                      <c:pt idx="3534">
                        <c:v>651</c:v>
                      </c:pt>
                      <c:pt idx="3535">
                        <c:v>652</c:v>
                      </c:pt>
                      <c:pt idx="3536">
                        <c:v>656</c:v>
                      </c:pt>
                      <c:pt idx="3537">
                        <c:v>652</c:v>
                      </c:pt>
                      <c:pt idx="3538">
                        <c:v>655</c:v>
                      </c:pt>
                      <c:pt idx="3539">
                        <c:v>657</c:v>
                      </c:pt>
                      <c:pt idx="3540">
                        <c:v>651</c:v>
                      </c:pt>
                      <c:pt idx="3541">
                        <c:v>652</c:v>
                      </c:pt>
                      <c:pt idx="3542">
                        <c:v>654</c:v>
                      </c:pt>
                      <c:pt idx="3543">
                        <c:v>657</c:v>
                      </c:pt>
                      <c:pt idx="3544">
                        <c:v>667</c:v>
                      </c:pt>
                      <c:pt idx="3545">
                        <c:v>661</c:v>
                      </c:pt>
                      <c:pt idx="3546">
                        <c:v>657</c:v>
                      </c:pt>
                      <c:pt idx="3547">
                        <c:v>659</c:v>
                      </c:pt>
                      <c:pt idx="3548">
                        <c:v>667</c:v>
                      </c:pt>
                      <c:pt idx="3549">
                        <c:v>666</c:v>
                      </c:pt>
                      <c:pt idx="3550">
                        <c:v>666</c:v>
                      </c:pt>
                      <c:pt idx="3551">
                        <c:v>667</c:v>
                      </c:pt>
                      <c:pt idx="3552">
                        <c:v>664</c:v>
                      </c:pt>
                      <c:pt idx="3553">
                        <c:v>661</c:v>
                      </c:pt>
                      <c:pt idx="3554">
                        <c:v>655</c:v>
                      </c:pt>
                      <c:pt idx="3555">
                        <c:v>660</c:v>
                      </c:pt>
                      <c:pt idx="3556">
                        <c:v>665</c:v>
                      </c:pt>
                      <c:pt idx="3557">
                        <c:v>662</c:v>
                      </c:pt>
                      <c:pt idx="3558">
                        <c:v>658</c:v>
                      </c:pt>
                      <c:pt idx="3559">
                        <c:v>658</c:v>
                      </c:pt>
                      <c:pt idx="3560">
                        <c:v>653</c:v>
                      </c:pt>
                      <c:pt idx="3561">
                        <c:v>662</c:v>
                      </c:pt>
                      <c:pt idx="3562">
                        <c:v>657</c:v>
                      </c:pt>
                      <c:pt idx="3563">
                        <c:v>651</c:v>
                      </c:pt>
                      <c:pt idx="3564">
                        <c:v>647</c:v>
                      </c:pt>
                      <c:pt idx="3565">
                        <c:v>647</c:v>
                      </c:pt>
                      <c:pt idx="3566">
                        <c:v>646</c:v>
                      </c:pt>
                      <c:pt idx="3567">
                        <c:v>644</c:v>
                      </c:pt>
                      <c:pt idx="3568">
                        <c:v>653</c:v>
                      </c:pt>
                      <c:pt idx="3569">
                        <c:v>653</c:v>
                      </c:pt>
                      <c:pt idx="3570">
                        <c:v>647</c:v>
                      </c:pt>
                      <c:pt idx="3571">
                        <c:v>651</c:v>
                      </c:pt>
                      <c:pt idx="3572">
                        <c:v>649</c:v>
                      </c:pt>
                      <c:pt idx="3573">
                        <c:v>651</c:v>
                      </c:pt>
                      <c:pt idx="3574">
                        <c:v>644</c:v>
                      </c:pt>
                      <c:pt idx="3575">
                        <c:v>647</c:v>
                      </c:pt>
                      <c:pt idx="3576">
                        <c:v>648</c:v>
                      </c:pt>
                      <c:pt idx="3577">
                        <c:v>654</c:v>
                      </c:pt>
                      <c:pt idx="3578">
                        <c:v>653</c:v>
                      </c:pt>
                      <c:pt idx="3579">
                        <c:v>652</c:v>
                      </c:pt>
                      <c:pt idx="3580">
                        <c:v>650</c:v>
                      </c:pt>
                      <c:pt idx="3581">
                        <c:v>649</c:v>
                      </c:pt>
                      <c:pt idx="3582">
                        <c:v>648</c:v>
                      </c:pt>
                      <c:pt idx="3583">
                        <c:v>651</c:v>
                      </c:pt>
                      <c:pt idx="3584">
                        <c:v>654</c:v>
                      </c:pt>
                      <c:pt idx="3585">
                        <c:v>660</c:v>
                      </c:pt>
                      <c:pt idx="3586">
                        <c:v>659</c:v>
                      </c:pt>
                      <c:pt idx="3587">
                        <c:v>656</c:v>
                      </c:pt>
                      <c:pt idx="3588">
                        <c:v>651</c:v>
                      </c:pt>
                      <c:pt idx="3589">
                        <c:v>646</c:v>
                      </c:pt>
                      <c:pt idx="3590">
                        <c:v>637</c:v>
                      </c:pt>
                      <c:pt idx="3591">
                        <c:v>640</c:v>
                      </c:pt>
                      <c:pt idx="3592">
                        <c:v>652</c:v>
                      </c:pt>
                      <c:pt idx="3593">
                        <c:v>659</c:v>
                      </c:pt>
                      <c:pt idx="3594">
                        <c:v>657</c:v>
                      </c:pt>
                      <c:pt idx="3595">
                        <c:v>659</c:v>
                      </c:pt>
                      <c:pt idx="3596">
                        <c:v>650</c:v>
                      </c:pt>
                      <c:pt idx="3597">
                        <c:v>655</c:v>
                      </c:pt>
                      <c:pt idx="3598">
                        <c:v>656</c:v>
                      </c:pt>
                      <c:pt idx="3599">
                        <c:v>654</c:v>
                      </c:pt>
                      <c:pt idx="3600">
                        <c:v>649</c:v>
                      </c:pt>
                      <c:pt idx="3601">
                        <c:v>645</c:v>
                      </c:pt>
                      <c:pt idx="3602">
                        <c:v>643</c:v>
                      </c:pt>
                      <c:pt idx="3603">
                        <c:v>646</c:v>
                      </c:pt>
                      <c:pt idx="3604">
                        <c:v>651</c:v>
                      </c:pt>
                      <c:pt idx="3605">
                        <c:v>656</c:v>
                      </c:pt>
                      <c:pt idx="3606">
                        <c:v>663</c:v>
                      </c:pt>
                      <c:pt idx="3607">
                        <c:v>665</c:v>
                      </c:pt>
                      <c:pt idx="3608">
                        <c:v>663</c:v>
                      </c:pt>
                      <c:pt idx="3609">
                        <c:v>661</c:v>
                      </c:pt>
                      <c:pt idx="3610">
                        <c:v>658</c:v>
                      </c:pt>
                      <c:pt idx="3611">
                        <c:v>657</c:v>
                      </c:pt>
                      <c:pt idx="3612">
                        <c:v>652</c:v>
                      </c:pt>
                      <c:pt idx="3613">
                        <c:v>646</c:v>
                      </c:pt>
                      <c:pt idx="3614">
                        <c:v>640</c:v>
                      </c:pt>
                      <c:pt idx="3615">
                        <c:v>646</c:v>
                      </c:pt>
                      <c:pt idx="3616">
                        <c:v>647</c:v>
                      </c:pt>
                      <c:pt idx="3617">
                        <c:v>646</c:v>
                      </c:pt>
                      <c:pt idx="3618">
                        <c:v>646</c:v>
                      </c:pt>
                      <c:pt idx="3619">
                        <c:v>644</c:v>
                      </c:pt>
                      <c:pt idx="3620">
                        <c:v>647</c:v>
                      </c:pt>
                      <c:pt idx="3621">
                        <c:v>643</c:v>
                      </c:pt>
                      <c:pt idx="3622">
                        <c:v>646</c:v>
                      </c:pt>
                      <c:pt idx="3623">
                        <c:v>645</c:v>
                      </c:pt>
                      <c:pt idx="3624">
                        <c:v>641</c:v>
                      </c:pt>
                      <c:pt idx="3625">
                        <c:v>641</c:v>
                      </c:pt>
                      <c:pt idx="3626">
                        <c:v>640</c:v>
                      </c:pt>
                      <c:pt idx="3627">
                        <c:v>638</c:v>
                      </c:pt>
                      <c:pt idx="3628">
                        <c:v>635</c:v>
                      </c:pt>
                      <c:pt idx="3629">
                        <c:v>638</c:v>
                      </c:pt>
                      <c:pt idx="3630">
                        <c:v>636</c:v>
                      </c:pt>
                      <c:pt idx="3631">
                        <c:v>638</c:v>
                      </c:pt>
                      <c:pt idx="3632">
                        <c:v>636</c:v>
                      </c:pt>
                      <c:pt idx="3633">
                        <c:v>644</c:v>
                      </c:pt>
                      <c:pt idx="3634">
                        <c:v>654</c:v>
                      </c:pt>
                      <c:pt idx="3635">
                        <c:v>660</c:v>
                      </c:pt>
                      <c:pt idx="3636">
                        <c:v>660</c:v>
                      </c:pt>
                      <c:pt idx="3637">
                        <c:v>658</c:v>
                      </c:pt>
                      <c:pt idx="3638">
                        <c:v>655</c:v>
                      </c:pt>
                      <c:pt idx="3639">
                        <c:v>656</c:v>
                      </c:pt>
                      <c:pt idx="3640">
                        <c:v>654</c:v>
                      </c:pt>
                      <c:pt idx="3641">
                        <c:v>650</c:v>
                      </c:pt>
                      <c:pt idx="3642">
                        <c:v>650</c:v>
                      </c:pt>
                      <c:pt idx="3643">
                        <c:v>653</c:v>
                      </c:pt>
                      <c:pt idx="3644">
                        <c:v>654</c:v>
                      </c:pt>
                      <c:pt idx="3645">
                        <c:v>652</c:v>
                      </c:pt>
                      <c:pt idx="3646">
                        <c:v>655</c:v>
                      </c:pt>
                      <c:pt idx="3647">
                        <c:v>642</c:v>
                      </c:pt>
                      <c:pt idx="3648">
                        <c:v>637</c:v>
                      </c:pt>
                      <c:pt idx="3649">
                        <c:v>634</c:v>
                      </c:pt>
                      <c:pt idx="3650">
                        <c:v>643</c:v>
                      </c:pt>
                      <c:pt idx="3651">
                        <c:v>656</c:v>
                      </c:pt>
                      <c:pt idx="3652">
                        <c:v>657</c:v>
                      </c:pt>
                      <c:pt idx="3653">
                        <c:v>658</c:v>
                      </c:pt>
                      <c:pt idx="3654">
                        <c:v>656</c:v>
                      </c:pt>
                      <c:pt idx="3655">
                        <c:v>661</c:v>
                      </c:pt>
                      <c:pt idx="3656">
                        <c:v>662</c:v>
                      </c:pt>
                      <c:pt idx="3657">
                        <c:v>668</c:v>
                      </c:pt>
                      <c:pt idx="3658">
                        <c:v>672</c:v>
                      </c:pt>
                      <c:pt idx="3659">
                        <c:v>671</c:v>
                      </c:pt>
                      <c:pt idx="3660">
                        <c:v>666</c:v>
                      </c:pt>
                      <c:pt idx="3661">
                        <c:v>655</c:v>
                      </c:pt>
                      <c:pt idx="3662">
                        <c:v>651</c:v>
                      </c:pt>
                      <c:pt idx="3663">
                        <c:v>649</c:v>
                      </c:pt>
                      <c:pt idx="3664">
                        <c:v>651</c:v>
                      </c:pt>
                      <c:pt idx="3665">
                        <c:v>652</c:v>
                      </c:pt>
                      <c:pt idx="3666">
                        <c:v>651</c:v>
                      </c:pt>
                      <c:pt idx="3667">
                        <c:v>652</c:v>
                      </c:pt>
                      <c:pt idx="3668">
                        <c:v>647</c:v>
                      </c:pt>
                      <c:pt idx="3669">
                        <c:v>648</c:v>
                      </c:pt>
                      <c:pt idx="3670">
                        <c:v>652</c:v>
                      </c:pt>
                      <c:pt idx="3671">
                        <c:v>651</c:v>
                      </c:pt>
                      <c:pt idx="3672">
                        <c:v>648</c:v>
                      </c:pt>
                      <c:pt idx="3673">
                        <c:v>651</c:v>
                      </c:pt>
                      <c:pt idx="3674">
                        <c:v>660</c:v>
                      </c:pt>
                      <c:pt idx="3675">
                        <c:v>669</c:v>
                      </c:pt>
                      <c:pt idx="3676">
                        <c:v>668</c:v>
                      </c:pt>
                      <c:pt idx="3677">
                        <c:v>666</c:v>
                      </c:pt>
                      <c:pt idx="3678">
                        <c:v>657</c:v>
                      </c:pt>
                      <c:pt idx="3679">
                        <c:v>658</c:v>
                      </c:pt>
                      <c:pt idx="3680">
                        <c:v>659</c:v>
                      </c:pt>
                      <c:pt idx="3681">
                        <c:v>666</c:v>
                      </c:pt>
                      <c:pt idx="3682">
                        <c:v>664</c:v>
                      </c:pt>
                      <c:pt idx="3683">
                        <c:v>667</c:v>
                      </c:pt>
                      <c:pt idx="3684">
                        <c:v>661</c:v>
                      </c:pt>
                      <c:pt idx="3685">
                        <c:v>657</c:v>
                      </c:pt>
                      <c:pt idx="3686">
                        <c:v>665</c:v>
                      </c:pt>
                      <c:pt idx="3687">
                        <c:v>661</c:v>
                      </c:pt>
                      <c:pt idx="3688">
                        <c:v>661</c:v>
                      </c:pt>
                      <c:pt idx="3689">
                        <c:v>655</c:v>
                      </c:pt>
                      <c:pt idx="3690">
                        <c:v>648</c:v>
                      </c:pt>
                      <c:pt idx="3691">
                        <c:v>642</c:v>
                      </c:pt>
                      <c:pt idx="3692">
                        <c:v>649</c:v>
                      </c:pt>
                      <c:pt idx="3693">
                        <c:v>659</c:v>
                      </c:pt>
                      <c:pt idx="3694">
                        <c:v>663</c:v>
                      </c:pt>
                      <c:pt idx="3695">
                        <c:v>668</c:v>
                      </c:pt>
                      <c:pt idx="3696">
                        <c:v>663</c:v>
                      </c:pt>
                      <c:pt idx="3697">
                        <c:v>668</c:v>
                      </c:pt>
                      <c:pt idx="3698">
                        <c:v>668</c:v>
                      </c:pt>
                      <c:pt idx="3699">
                        <c:v>666</c:v>
                      </c:pt>
                      <c:pt idx="3700">
                        <c:v>666</c:v>
                      </c:pt>
                      <c:pt idx="3701">
                        <c:v>666</c:v>
                      </c:pt>
                      <c:pt idx="3702">
                        <c:v>659</c:v>
                      </c:pt>
                      <c:pt idx="3703">
                        <c:v>661</c:v>
                      </c:pt>
                      <c:pt idx="3704">
                        <c:v>656</c:v>
                      </c:pt>
                      <c:pt idx="3705">
                        <c:v>657</c:v>
                      </c:pt>
                      <c:pt idx="3706">
                        <c:v>661</c:v>
                      </c:pt>
                      <c:pt idx="3707">
                        <c:v>661</c:v>
                      </c:pt>
                      <c:pt idx="3708">
                        <c:v>663</c:v>
                      </c:pt>
                      <c:pt idx="3709">
                        <c:v>665</c:v>
                      </c:pt>
                      <c:pt idx="3710">
                        <c:v>664</c:v>
                      </c:pt>
                      <c:pt idx="3711">
                        <c:v>664</c:v>
                      </c:pt>
                      <c:pt idx="3712">
                        <c:v>662</c:v>
                      </c:pt>
                      <c:pt idx="3713">
                        <c:v>663</c:v>
                      </c:pt>
                      <c:pt idx="3714">
                        <c:v>666</c:v>
                      </c:pt>
                      <c:pt idx="3715">
                        <c:v>665</c:v>
                      </c:pt>
                      <c:pt idx="3716">
                        <c:v>664</c:v>
                      </c:pt>
                      <c:pt idx="3717">
                        <c:v>660</c:v>
                      </c:pt>
                      <c:pt idx="3718">
                        <c:v>659</c:v>
                      </c:pt>
                      <c:pt idx="3719">
                        <c:v>657</c:v>
                      </c:pt>
                      <c:pt idx="3720">
                        <c:v>656</c:v>
                      </c:pt>
                      <c:pt idx="3721">
                        <c:v>654</c:v>
                      </c:pt>
                      <c:pt idx="3722">
                        <c:v>657</c:v>
                      </c:pt>
                      <c:pt idx="3723">
                        <c:v>656</c:v>
                      </c:pt>
                      <c:pt idx="3724">
                        <c:v>655</c:v>
                      </c:pt>
                      <c:pt idx="3725">
                        <c:v>650</c:v>
                      </c:pt>
                      <c:pt idx="3726">
                        <c:v>650</c:v>
                      </c:pt>
                      <c:pt idx="3727">
                        <c:v>651</c:v>
                      </c:pt>
                      <c:pt idx="3728">
                        <c:v>655</c:v>
                      </c:pt>
                      <c:pt idx="3729">
                        <c:v>656</c:v>
                      </c:pt>
                      <c:pt idx="3730">
                        <c:v>653</c:v>
                      </c:pt>
                      <c:pt idx="3731">
                        <c:v>652</c:v>
                      </c:pt>
                      <c:pt idx="3732">
                        <c:v>653</c:v>
                      </c:pt>
                      <c:pt idx="3733">
                        <c:v>651</c:v>
                      </c:pt>
                      <c:pt idx="3734">
                        <c:v>651</c:v>
                      </c:pt>
                      <c:pt idx="3735">
                        <c:v>649</c:v>
                      </c:pt>
                      <c:pt idx="3736">
                        <c:v>649</c:v>
                      </c:pt>
                      <c:pt idx="3737">
                        <c:v>651</c:v>
                      </c:pt>
                      <c:pt idx="3738">
                        <c:v>651</c:v>
                      </c:pt>
                      <c:pt idx="3739">
                        <c:v>651</c:v>
                      </c:pt>
                      <c:pt idx="3740">
                        <c:v>649</c:v>
                      </c:pt>
                      <c:pt idx="3741">
                        <c:v>650</c:v>
                      </c:pt>
                      <c:pt idx="3742">
                        <c:v>653</c:v>
                      </c:pt>
                      <c:pt idx="3743">
                        <c:v>655</c:v>
                      </c:pt>
                      <c:pt idx="3744">
                        <c:v>657</c:v>
                      </c:pt>
                      <c:pt idx="3745">
                        <c:v>656</c:v>
                      </c:pt>
                      <c:pt idx="3746">
                        <c:v>656</c:v>
                      </c:pt>
                      <c:pt idx="3747">
                        <c:v>656</c:v>
                      </c:pt>
                      <c:pt idx="3748">
                        <c:v>658</c:v>
                      </c:pt>
                      <c:pt idx="3749">
                        <c:v>661</c:v>
                      </c:pt>
                      <c:pt idx="3750">
                        <c:v>660</c:v>
                      </c:pt>
                      <c:pt idx="3751">
                        <c:v>652</c:v>
                      </c:pt>
                      <c:pt idx="3752">
                        <c:v>653</c:v>
                      </c:pt>
                      <c:pt idx="3753">
                        <c:v>654</c:v>
                      </c:pt>
                      <c:pt idx="3754">
                        <c:v>659</c:v>
                      </c:pt>
                      <c:pt idx="3755">
                        <c:v>656</c:v>
                      </c:pt>
                      <c:pt idx="3756">
                        <c:v>652</c:v>
                      </c:pt>
                      <c:pt idx="3757">
                        <c:v>649</c:v>
                      </c:pt>
                      <c:pt idx="3758">
                        <c:v>663</c:v>
                      </c:pt>
                      <c:pt idx="3759">
                        <c:v>659</c:v>
                      </c:pt>
                      <c:pt idx="3760">
                        <c:v>656</c:v>
                      </c:pt>
                      <c:pt idx="3761">
                        <c:v>645</c:v>
                      </c:pt>
                      <c:pt idx="3762">
                        <c:v>647</c:v>
                      </c:pt>
                      <c:pt idx="3763">
                        <c:v>651</c:v>
                      </c:pt>
                      <c:pt idx="3764">
                        <c:v>651</c:v>
                      </c:pt>
                      <c:pt idx="3765">
                        <c:v>649</c:v>
                      </c:pt>
                      <c:pt idx="3766">
                        <c:v>648</c:v>
                      </c:pt>
                      <c:pt idx="3767">
                        <c:v>647</c:v>
                      </c:pt>
                      <c:pt idx="3768">
                        <c:v>648</c:v>
                      </c:pt>
                      <c:pt idx="3769">
                        <c:v>649</c:v>
                      </c:pt>
                      <c:pt idx="3770">
                        <c:v>651</c:v>
                      </c:pt>
                      <c:pt idx="3771">
                        <c:v>656</c:v>
                      </c:pt>
                      <c:pt idx="3772">
                        <c:v>666</c:v>
                      </c:pt>
                      <c:pt idx="3773">
                        <c:v>661</c:v>
                      </c:pt>
                      <c:pt idx="3774">
                        <c:v>660</c:v>
                      </c:pt>
                      <c:pt idx="3775">
                        <c:v>651</c:v>
                      </c:pt>
                      <c:pt idx="3776">
                        <c:v>652</c:v>
                      </c:pt>
                      <c:pt idx="3777">
                        <c:v>650</c:v>
                      </c:pt>
                      <c:pt idx="3778">
                        <c:v>645</c:v>
                      </c:pt>
                      <c:pt idx="3779">
                        <c:v>644</c:v>
                      </c:pt>
                      <c:pt idx="3780">
                        <c:v>646</c:v>
                      </c:pt>
                      <c:pt idx="3781">
                        <c:v>647</c:v>
                      </c:pt>
                      <c:pt idx="3782">
                        <c:v>649</c:v>
                      </c:pt>
                      <c:pt idx="3783">
                        <c:v>653</c:v>
                      </c:pt>
                      <c:pt idx="3784">
                        <c:v>657</c:v>
                      </c:pt>
                      <c:pt idx="3785">
                        <c:v>661</c:v>
                      </c:pt>
                      <c:pt idx="3786">
                        <c:v>663</c:v>
                      </c:pt>
                      <c:pt idx="3787">
                        <c:v>662</c:v>
                      </c:pt>
                      <c:pt idx="3788">
                        <c:v>661</c:v>
                      </c:pt>
                      <c:pt idx="3789">
                        <c:v>658</c:v>
                      </c:pt>
                      <c:pt idx="3790">
                        <c:v>654</c:v>
                      </c:pt>
                      <c:pt idx="3791">
                        <c:v>651</c:v>
                      </c:pt>
                      <c:pt idx="3792">
                        <c:v>649</c:v>
                      </c:pt>
                      <c:pt idx="3793">
                        <c:v>650</c:v>
                      </c:pt>
                      <c:pt idx="3794">
                        <c:v>648</c:v>
                      </c:pt>
                      <c:pt idx="3795">
                        <c:v>648</c:v>
                      </c:pt>
                      <c:pt idx="3796">
                        <c:v>647</c:v>
                      </c:pt>
                      <c:pt idx="3797">
                        <c:v>651</c:v>
                      </c:pt>
                      <c:pt idx="3798">
                        <c:v>652</c:v>
                      </c:pt>
                      <c:pt idx="3799">
                        <c:v>656</c:v>
                      </c:pt>
                      <c:pt idx="3800">
                        <c:v>661</c:v>
                      </c:pt>
                      <c:pt idx="3801">
                        <c:v>663</c:v>
                      </c:pt>
                      <c:pt idx="3802">
                        <c:v>664</c:v>
                      </c:pt>
                      <c:pt idx="3803">
                        <c:v>657</c:v>
                      </c:pt>
                      <c:pt idx="3804">
                        <c:v>653</c:v>
                      </c:pt>
                      <c:pt idx="3805">
                        <c:v>649</c:v>
                      </c:pt>
                      <c:pt idx="3806">
                        <c:v>648</c:v>
                      </c:pt>
                      <c:pt idx="3807">
                        <c:v>647</c:v>
                      </c:pt>
                      <c:pt idx="3808">
                        <c:v>645</c:v>
                      </c:pt>
                      <c:pt idx="3809">
                        <c:v>646</c:v>
                      </c:pt>
                      <c:pt idx="3810">
                        <c:v>644</c:v>
                      </c:pt>
                      <c:pt idx="3811">
                        <c:v>646</c:v>
                      </c:pt>
                      <c:pt idx="3812">
                        <c:v>649</c:v>
                      </c:pt>
                      <c:pt idx="3813">
                        <c:v>652</c:v>
                      </c:pt>
                      <c:pt idx="3814">
                        <c:v>656</c:v>
                      </c:pt>
                      <c:pt idx="3815">
                        <c:v>659</c:v>
                      </c:pt>
                      <c:pt idx="3816">
                        <c:v>660</c:v>
                      </c:pt>
                      <c:pt idx="3817">
                        <c:v>657</c:v>
                      </c:pt>
                      <c:pt idx="3818">
                        <c:v>654</c:v>
                      </c:pt>
                      <c:pt idx="3819">
                        <c:v>650</c:v>
                      </c:pt>
                      <c:pt idx="3820">
                        <c:v>648</c:v>
                      </c:pt>
                      <c:pt idx="3821">
                        <c:v>646</c:v>
                      </c:pt>
                      <c:pt idx="3822">
                        <c:v>646</c:v>
                      </c:pt>
                      <c:pt idx="3823">
                        <c:v>646</c:v>
                      </c:pt>
                      <c:pt idx="3824">
                        <c:v>646</c:v>
                      </c:pt>
                      <c:pt idx="3825">
                        <c:v>649</c:v>
                      </c:pt>
                      <c:pt idx="3826">
                        <c:v>657</c:v>
                      </c:pt>
                      <c:pt idx="3827">
                        <c:v>662</c:v>
                      </c:pt>
                      <c:pt idx="3828">
                        <c:v>662</c:v>
                      </c:pt>
                      <c:pt idx="3829">
                        <c:v>659</c:v>
                      </c:pt>
                      <c:pt idx="3830">
                        <c:v>656</c:v>
                      </c:pt>
                      <c:pt idx="3831">
                        <c:v>654</c:v>
                      </c:pt>
                      <c:pt idx="3832">
                        <c:v>651</c:v>
                      </c:pt>
                      <c:pt idx="3833">
                        <c:v>648</c:v>
                      </c:pt>
                      <c:pt idx="3834">
                        <c:v>647</c:v>
                      </c:pt>
                      <c:pt idx="3835">
                        <c:v>647</c:v>
                      </c:pt>
                      <c:pt idx="3836">
                        <c:v>652</c:v>
                      </c:pt>
                      <c:pt idx="3837">
                        <c:v>656</c:v>
                      </c:pt>
                      <c:pt idx="3838">
                        <c:v>659</c:v>
                      </c:pt>
                      <c:pt idx="3839">
                        <c:v>660</c:v>
                      </c:pt>
                      <c:pt idx="3840">
                        <c:v>658</c:v>
                      </c:pt>
                      <c:pt idx="3841">
                        <c:v>653</c:v>
                      </c:pt>
                      <c:pt idx="3842">
                        <c:v>648</c:v>
                      </c:pt>
                      <c:pt idx="3843">
                        <c:v>643</c:v>
                      </c:pt>
                      <c:pt idx="3844">
                        <c:v>645</c:v>
                      </c:pt>
                      <c:pt idx="3845">
                        <c:v>646</c:v>
                      </c:pt>
                      <c:pt idx="3846">
                        <c:v>647</c:v>
                      </c:pt>
                      <c:pt idx="3847">
                        <c:v>647</c:v>
                      </c:pt>
                      <c:pt idx="3848">
                        <c:v>651</c:v>
                      </c:pt>
                      <c:pt idx="3849">
                        <c:v>654</c:v>
                      </c:pt>
                      <c:pt idx="3850">
                        <c:v>659</c:v>
                      </c:pt>
                      <c:pt idx="3851">
                        <c:v>659</c:v>
                      </c:pt>
                      <c:pt idx="3852">
                        <c:v>657</c:v>
                      </c:pt>
                      <c:pt idx="3853">
                        <c:v>654</c:v>
                      </c:pt>
                      <c:pt idx="3854">
                        <c:v>650</c:v>
                      </c:pt>
                      <c:pt idx="3855">
                        <c:v>647</c:v>
                      </c:pt>
                      <c:pt idx="3856">
                        <c:v>646</c:v>
                      </c:pt>
                      <c:pt idx="3857">
                        <c:v>645</c:v>
                      </c:pt>
                      <c:pt idx="3858">
                        <c:v>647</c:v>
                      </c:pt>
                      <c:pt idx="3859">
                        <c:v>649</c:v>
                      </c:pt>
                      <c:pt idx="3860">
                        <c:v>651</c:v>
                      </c:pt>
                      <c:pt idx="3861">
                        <c:v>655</c:v>
                      </c:pt>
                      <c:pt idx="3862">
                        <c:v>658</c:v>
                      </c:pt>
                      <c:pt idx="3863">
                        <c:v>662</c:v>
                      </c:pt>
                      <c:pt idx="3864">
                        <c:v>661</c:v>
                      </c:pt>
                      <c:pt idx="3865">
                        <c:v>659</c:v>
                      </c:pt>
                      <c:pt idx="3866">
                        <c:v>655</c:v>
                      </c:pt>
                      <c:pt idx="3867">
                        <c:v>652</c:v>
                      </c:pt>
                      <c:pt idx="3868">
                        <c:v>650</c:v>
                      </c:pt>
                      <c:pt idx="3869">
                        <c:v>647</c:v>
                      </c:pt>
                      <c:pt idx="3870">
                        <c:v>646</c:v>
                      </c:pt>
                      <c:pt idx="3871">
                        <c:v>645</c:v>
                      </c:pt>
                      <c:pt idx="3872">
                        <c:v>644</c:v>
                      </c:pt>
                      <c:pt idx="3873">
                        <c:v>648</c:v>
                      </c:pt>
                      <c:pt idx="3874">
                        <c:v>650</c:v>
                      </c:pt>
                      <c:pt idx="3875">
                        <c:v>654</c:v>
                      </c:pt>
                      <c:pt idx="3876">
                        <c:v>657</c:v>
                      </c:pt>
                      <c:pt idx="3877">
                        <c:v>659</c:v>
                      </c:pt>
                      <c:pt idx="3878">
                        <c:v>661</c:v>
                      </c:pt>
                      <c:pt idx="3879">
                        <c:v>660</c:v>
                      </c:pt>
                      <c:pt idx="3880">
                        <c:v>658</c:v>
                      </c:pt>
                      <c:pt idx="3881">
                        <c:v>652</c:v>
                      </c:pt>
                      <c:pt idx="3882">
                        <c:v>649</c:v>
                      </c:pt>
                      <c:pt idx="3883">
                        <c:v>648</c:v>
                      </c:pt>
                      <c:pt idx="3884">
                        <c:v>645</c:v>
                      </c:pt>
                      <c:pt idx="3885">
                        <c:v>643</c:v>
                      </c:pt>
                      <c:pt idx="3886">
                        <c:v>642</c:v>
                      </c:pt>
                      <c:pt idx="3887">
                        <c:v>642</c:v>
                      </c:pt>
                      <c:pt idx="3888">
                        <c:v>644</c:v>
                      </c:pt>
                      <c:pt idx="3889">
                        <c:v>646</c:v>
                      </c:pt>
                      <c:pt idx="3890">
                        <c:v>653</c:v>
                      </c:pt>
                      <c:pt idx="3891">
                        <c:v>659</c:v>
                      </c:pt>
                      <c:pt idx="3892">
                        <c:v>658</c:v>
                      </c:pt>
                      <c:pt idx="3893">
                        <c:v>658</c:v>
                      </c:pt>
                      <c:pt idx="3894">
                        <c:v>656</c:v>
                      </c:pt>
                      <c:pt idx="3895">
                        <c:v>657</c:v>
                      </c:pt>
                      <c:pt idx="3896">
                        <c:v>656</c:v>
                      </c:pt>
                      <c:pt idx="3897">
                        <c:v>651</c:v>
                      </c:pt>
                      <c:pt idx="3898">
                        <c:v>648</c:v>
                      </c:pt>
                      <c:pt idx="3899">
                        <c:v>646</c:v>
                      </c:pt>
                      <c:pt idx="3900">
                        <c:v>652</c:v>
                      </c:pt>
                      <c:pt idx="3901">
                        <c:v>656</c:v>
                      </c:pt>
                      <c:pt idx="3902">
                        <c:v>659</c:v>
                      </c:pt>
                      <c:pt idx="3903">
                        <c:v>660</c:v>
                      </c:pt>
                      <c:pt idx="3904">
                        <c:v>662</c:v>
                      </c:pt>
                      <c:pt idx="3905">
                        <c:v>661</c:v>
                      </c:pt>
                      <c:pt idx="3906">
                        <c:v>659</c:v>
                      </c:pt>
                      <c:pt idx="3907">
                        <c:v>656</c:v>
                      </c:pt>
                      <c:pt idx="3908">
                        <c:v>653</c:v>
                      </c:pt>
                      <c:pt idx="3909">
                        <c:v>652</c:v>
                      </c:pt>
                      <c:pt idx="3910">
                        <c:v>648</c:v>
                      </c:pt>
                      <c:pt idx="3911">
                        <c:v>647</c:v>
                      </c:pt>
                      <c:pt idx="3912">
                        <c:v>648</c:v>
                      </c:pt>
                      <c:pt idx="3913">
                        <c:v>655</c:v>
                      </c:pt>
                      <c:pt idx="3914">
                        <c:v>660</c:v>
                      </c:pt>
                      <c:pt idx="3915">
                        <c:v>662</c:v>
                      </c:pt>
                      <c:pt idx="3916">
                        <c:v>657</c:v>
                      </c:pt>
                      <c:pt idx="3917">
                        <c:v>651</c:v>
                      </c:pt>
                      <c:pt idx="3918">
                        <c:v>649</c:v>
                      </c:pt>
                      <c:pt idx="3919">
                        <c:v>647</c:v>
                      </c:pt>
                      <c:pt idx="3920">
                        <c:v>644</c:v>
                      </c:pt>
                      <c:pt idx="3921">
                        <c:v>635</c:v>
                      </c:pt>
                      <c:pt idx="3922">
                        <c:v>623</c:v>
                      </c:pt>
                      <c:pt idx="3923">
                        <c:v>617</c:v>
                      </c:pt>
                      <c:pt idx="3924">
                        <c:v>613</c:v>
                      </c:pt>
                      <c:pt idx="3925">
                        <c:v>615</c:v>
                      </c:pt>
                      <c:pt idx="3926">
                        <c:v>621</c:v>
                      </c:pt>
                      <c:pt idx="3927">
                        <c:v>624</c:v>
                      </c:pt>
                      <c:pt idx="3928">
                        <c:v>626</c:v>
                      </c:pt>
                      <c:pt idx="3929">
                        <c:v>625</c:v>
                      </c:pt>
                      <c:pt idx="3930">
                        <c:v>623</c:v>
                      </c:pt>
                      <c:pt idx="3931">
                        <c:v>619</c:v>
                      </c:pt>
                      <c:pt idx="3932">
                        <c:v>616</c:v>
                      </c:pt>
                      <c:pt idx="3933">
                        <c:v>614</c:v>
                      </c:pt>
                      <c:pt idx="3934">
                        <c:v>612</c:v>
                      </c:pt>
                      <c:pt idx="3935">
                        <c:v>610</c:v>
                      </c:pt>
                      <c:pt idx="3936">
                        <c:v>609</c:v>
                      </c:pt>
                      <c:pt idx="3937">
                        <c:v>610</c:v>
                      </c:pt>
                      <c:pt idx="3938">
                        <c:v>613</c:v>
                      </c:pt>
                      <c:pt idx="3939">
                        <c:v>615</c:v>
                      </c:pt>
                      <c:pt idx="3940">
                        <c:v>618</c:v>
                      </c:pt>
                      <c:pt idx="3941">
                        <c:v>624</c:v>
                      </c:pt>
                      <c:pt idx="3942">
                        <c:v>624</c:v>
                      </c:pt>
                      <c:pt idx="3943">
                        <c:v>621</c:v>
                      </c:pt>
                      <c:pt idx="3944">
                        <c:v>616</c:v>
                      </c:pt>
                      <c:pt idx="3945">
                        <c:v>613</c:v>
                      </c:pt>
                      <c:pt idx="3946">
                        <c:v>613</c:v>
                      </c:pt>
                      <c:pt idx="3947">
                        <c:v>611</c:v>
                      </c:pt>
                      <c:pt idx="3948">
                        <c:v>611</c:v>
                      </c:pt>
                      <c:pt idx="3949">
                        <c:v>611</c:v>
                      </c:pt>
                      <c:pt idx="3950">
                        <c:v>613</c:v>
                      </c:pt>
                      <c:pt idx="3951">
                        <c:v>612</c:v>
                      </c:pt>
                      <c:pt idx="3952">
                        <c:v>613</c:v>
                      </c:pt>
                      <c:pt idx="3953">
                        <c:v>615</c:v>
                      </c:pt>
                      <c:pt idx="3954">
                        <c:v>620</c:v>
                      </c:pt>
                      <c:pt idx="3955">
                        <c:v>625</c:v>
                      </c:pt>
                      <c:pt idx="3956">
                        <c:v>625</c:v>
                      </c:pt>
                      <c:pt idx="3957">
                        <c:v>624</c:v>
                      </c:pt>
                      <c:pt idx="3958">
                        <c:v>621</c:v>
                      </c:pt>
                      <c:pt idx="3959">
                        <c:v>618</c:v>
                      </c:pt>
                      <c:pt idx="3960">
                        <c:v>613</c:v>
                      </c:pt>
                      <c:pt idx="3961">
                        <c:v>611</c:v>
                      </c:pt>
                      <c:pt idx="3962">
                        <c:v>609</c:v>
                      </c:pt>
                      <c:pt idx="3963">
                        <c:v>608</c:v>
                      </c:pt>
                      <c:pt idx="3964">
                        <c:v>610</c:v>
                      </c:pt>
                      <c:pt idx="3965">
                        <c:v>612</c:v>
                      </c:pt>
                      <c:pt idx="3966">
                        <c:v>618</c:v>
                      </c:pt>
                      <c:pt idx="3967">
                        <c:v>625</c:v>
                      </c:pt>
                      <c:pt idx="3968">
                        <c:v>626</c:v>
                      </c:pt>
                      <c:pt idx="3969">
                        <c:v>625</c:v>
                      </c:pt>
                      <c:pt idx="3970">
                        <c:v>620</c:v>
                      </c:pt>
                      <c:pt idx="3971">
                        <c:v>617</c:v>
                      </c:pt>
                      <c:pt idx="3972">
                        <c:v>617</c:v>
                      </c:pt>
                      <c:pt idx="3973">
                        <c:v>615</c:v>
                      </c:pt>
                      <c:pt idx="3974">
                        <c:v>616</c:v>
                      </c:pt>
                      <c:pt idx="3975">
                        <c:v>614</c:v>
                      </c:pt>
                      <c:pt idx="3976">
                        <c:v>611</c:v>
                      </c:pt>
                      <c:pt idx="3977">
                        <c:v>608</c:v>
                      </c:pt>
                      <c:pt idx="3978">
                        <c:v>607</c:v>
                      </c:pt>
                      <c:pt idx="3979">
                        <c:v>612</c:v>
                      </c:pt>
                      <c:pt idx="3980">
                        <c:v>618</c:v>
                      </c:pt>
                      <c:pt idx="3981">
                        <c:v>625</c:v>
                      </c:pt>
                      <c:pt idx="3982">
                        <c:v>627</c:v>
                      </c:pt>
                      <c:pt idx="3983">
                        <c:v>626</c:v>
                      </c:pt>
                      <c:pt idx="3984">
                        <c:v>626</c:v>
                      </c:pt>
                      <c:pt idx="3985">
                        <c:v>624</c:v>
                      </c:pt>
                      <c:pt idx="3986">
                        <c:v>621</c:v>
                      </c:pt>
                      <c:pt idx="3987">
                        <c:v>617</c:v>
                      </c:pt>
                      <c:pt idx="3988">
                        <c:v>613</c:v>
                      </c:pt>
                      <c:pt idx="3989">
                        <c:v>611</c:v>
                      </c:pt>
                      <c:pt idx="3990">
                        <c:v>613</c:v>
                      </c:pt>
                      <c:pt idx="3991">
                        <c:v>618</c:v>
                      </c:pt>
                      <c:pt idx="3992">
                        <c:v>622</c:v>
                      </c:pt>
                      <c:pt idx="3993">
                        <c:v>624</c:v>
                      </c:pt>
                      <c:pt idx="3994">
                        <c:v>621</c:v>
                      </c:pt>
                      <c:pt idx="3995">
                        <c:v>616</c:v>
                      </c:pt>
                      <c:pt idx="3996">
                        <c:v>612</c:v>
                      </c:pt>
                      <c:pt idx="3997">
                        <c:v>608</c:v>
                      </c:pt>
                      <c:pt idx="3998">
                        <c:v>607</c:v>
                      </c:pt>
                      <c:pt idx="3999">
                        <c:v>606</c:v>
                      </c:pt>
                      <c:pt idx="4000">
                        <c:v>606</c:v>
                      </c:pt>
                      <c:pt idx="4001">
                        <c:v>609</c:v>
                      </c:pt>
                      <c:pt idx="4002">
                        <c:v>613</c:v>
                      </c:pt>
                      <c:pt idx="4003">
                        <c:v>622</c:v>
                      </c:pt>
                      <c:pt idx="4004">
                        <c:v>625</c:v>
                      </c:pt>
                      <c:pt idx="4005">
                        <c:v>626</c:v>
                      </c:pt>
                      <c:pt idx="4006">
                        <c:v>624</c:v>
                      </c:pt>
                      <c:pt idx="4007">
                        <c:v>622</c:v>
                      </c:pt>
                      <c:pt idx="4008">
                        <c:v>621</c:v>
                      </c:pt>
                      <c:pt idx="4009">
                        <c:v>621</c:v>
                      </c:pt>
                      <c:pt idx="4010">
                        <c:v>619</c:v>
                      </c:pt>
                      <c:pt idx="4011">
                        <c:v>620</c:v>
                      </c:pt>
                      <c:pt idx="4012">
                        <c:v>618</c:v>
                      </c:pt>
                      <c:pt idx="4013">
                        <c:v>615</c:v>
                      </c:pt>
                      <c:pt idx="4014">
                        <c:v>611</c:v>
                      </c:pt>
                      <c:pt idx="4015">
                        <c:v>612</c:v>
                      </c:pt>
                      <c:pt idx="4016">
                        <c:v>613</c:v>
                      </c:pt>
                      <c:pt idx="4017">
                        <c:v>622</c:v>
                      </c:pt>
                      <c:pt idx="4018">
                        <c:v>625</c:v>
                      </c:pt>
                      <c:pt idx="4019">
                        <c:v>626</c:v>
                      </c:pt>
                      <c:pt idx="4020">
                        <c:v>623</c:v>
                      </c:pt>
                      <c:pt idx="4021">
                        <c:v>618</c:v>
                      </c:pt>
                      <c:pt idx="4022">
                        <c:v>615</c:v>
                      </c:pt>
                      <c:pt idx="4023">
                        <c:v>612</c:v>
                      </c:pt>
                      <c:pt idx="4024">
                        <c:v>614</c:v>
                      </c:pt>
                      <c:pt idx="4025">
                        <c:v>617</c:v>
                      </c:pt>
                      <c:pt idx="4026">
                        <c:v>618</c:v>
                      </c:pt>
                      <c:pt idx="4027">
                        <c:v>620</c:v>
                      </c:pt>
                      <c:pt idx="4028">
                        <c:v>621</c:v>
                      </c:pt>
                      <c:pt idx="4029">
                        <c:v>622</c:v>
                      </c:pt>
                      <c:pt idx="4030">
                        <c:v>624</c:v>
                      </c:pt>
                      <c:pt idx="4031">
                        <c:v>626</c:v>
                      </c:pt>
                      <c:pt idx="4032">
                        <c:v>628</c:v>
                      </c:pt>
                      <c:pt idx="4033">
                        <c:v>626</c:v>
                      </c:pt>
                      <c:pt idx="4034">
                        <c:v>626</c:v>
                      </c:pt>
                      <c:pt idx="4035">
                        <c:v>624</c:v>
                      </c:pt>
                      <c:pt idx="4036">
                        <c:v>622</c:v>
                      </c:pt>
                      <c:pt idx="4037">
                        <c:v>621</c:v>
                      </c:pt>
                      <c:pt idx="4038">
                        <c:v>621</c:v>
                      </c:pt>
                      <c:pt idx="4039">
                        <c:v>618</c:v>
                      </c:pt>
                      <c:pt idx="4040">
                        <c:v>616</c:v>
                      </c:pt>
                      <c:pt idx="4041">
                        <c:v>612</c:v>
                      </c:pt>
                      <c:pt idx="4042">
                        <c:v>612</c:v>
                      </c:pt>
                      <c:pt idx="4043">
                        <c:v>610</c:v>
                      </c:pt>
                      <c:pt idx="4044">
                        <c:v>613</c:v>
                      </c:pt>
                      <c:pt idx="4045">
                        <c:v>614</c:v>
                      </c:pt>
                      <c:pt idx="4046">
                        <c:v>619</c:v>
                      </c:pt>
                      <c:pt idx="4047">
                        <c:v>623</c:v>
                      </c:pt>
                      <c:pt idx="4048">
                        <c:v>625</c:v>
                      </c:pt>
                      <c:pt idx="4049">
                        <c:v>624</c:v>
                      </c:pt>
                      <c:pt idx="4050">
                        <c:v>621</c:v>
                      </c:pt>
                      <c:pt idx="4051">
                        <c:v>621</c:v>
                      </c:pt>
                      <c:pt idx="4052">
                        <c:v>620</c:v>
                      </c:pt>
                      <c:pt idx="4053">
                        <c:v>620</c:v>
                      </c:pt>
                      <c:pt idx="4054">
                        <c:v>618</c:v>
                      </c:pt>
                      <c:pt idx="4055">
                        <c:v>613</c:v>
                      </c:pt>
                      <c:pt idx="4056">
                        <c:v>614</c:v>
                      </c:pt>
                      <c:pt idx="4057">
                        <c:v>615</c:v>
                      </c:pt>
                      <c:pt idx="4058">
                        <c:v>617</c:v>
                      </c:pt>
                      <c:pt idx="4059">
                        <c:v>620</c:v>
                      </c:pt>
                      <c:pt idx="4060">
                        <c:v>623</c:v>
                      </c:pt>
                      <c:pt idx="4061">
                        <c:v>624</c:v>
                      </c:pt>
                      <c:pt idx="4062">
                        <c:v>626</c:v>
                      </c:pt>
                      <c:pt idx="4063">
                        <c:v>623</c:v>
                      </c:pt>
                      <c:pt idx="4064">
                        <c:v>618</c:v>
                      </c:pt>
                      <c:pt idx="4065">
                        <c:v>613</c:v>
                      </c:pt>
                      <c:pt idx="4066">
                        <c:v>611</c:v>
                      </c:pt>
                      <c:pt idx="4067">
                        <c:v>612</c:v>
                      </c:pt>
                      <c:pt idx="4068">
                        <c:v>617</c:v>
                      </c:pt>
                      <c:pt idx="4069">
                        <c:v>620</c:v>
                      </c:pt>
                      <c:pt idx="4070">
                        <c:v>625</c:v>
                      </c:pt>
                      <c:pt idx="4071">
                        <c:v>624</c:v>
                      </c:pt>
                      <c:pt idx="4072">
                        <c:v>621</c:v>
                      </c:pt>
                      <c:pt idx="4073">
                        <c:v>620</c:v>
                      </c:pt>
                      <c:pt idx="4074">
                        <c:v>618</c:v>
                      </c:pt>
                      <c:pt idx="4075">
                        <c:v>614</c:v>
                      </c:pt>
                      <c:pt idx="4076">
                        <c:v>612</c:v>
                      </c:pt>
                      <c:pt idx="4077">
                        <c:v>611</c:v>
                      </c:pt>
                      <c:pt idx="4078">
                        <c:v>611</c:v>
                      </c:pt>
                      <c:pt idx="4079">
                        <c:v>613</c:v>
                      </c:pt>
                      <c:pt idx="4080">
                        <c:v>613</c:v>
                      </c:pt>
                      <c:pt idx="4081">
                        <c:v>613</c:v>
                      </c:pt>
                      <c:pt idx="4082">
                        <c:v>613</c:v>
                      </c:pt>
                      <c:pt idx="4083">
                        <c:v>616</c:v>
                      </c:pt>
                      <c:pt idx="4084">
                        <c:v>621</c:v>
                      </c:pt>
                      <c:pt idx="4085">
                        <c:v>623</c:v>
                      </c:pt>
                      <c:pt idx="4086">
                        <c:v>623</c:v>
                      </c:pt>
                      <c:pt idx="4087">
                        <c:v>620</c:v>
                      </c:pt>
                      <c:pt idx="4088">
                        <c:v>615</c:v>
                      </c:pt>
                      <c:pt idx="4089">
                        <c:v>610</c:v>
                      </c:pt>
                      <c:pt idx="4090">
                        <c:v>610</c:v>
                      </c:pt>
                      <c:pt idx="4091">
                        <c:v>610</c:v>
                      </c:pt>
                      <c:pt idx="4092">
                        <c:v>613</c:v>
                      </c:pt>
                      <c:pt idx="4093">
                        <c:v>613</c:v>
                      </c:pt>
                      <c:pt idx="4094">
                        <c:v>616</c:v>
                      </c:pt>
                      <c:pt idx="4095">
                        <c:v>616</c:v>
                      </c:pt>
                      <c:pt idx="4096">
                        <c:v>619</c:v>
                      </c:pt>
                      <c:pt idx="4097">
                        <c:v>622</c:v>
                      </c:pt>
                      <c:pt idx="4098">
                        <c:v>624</c:v>
                      </c:pt>
                      <c:pt idx="4099">
                        <c:v>625</c:v>
                      </c:pt>
                      <c:pt idx="4100">
                        <c:v>625</c:v>
                      </c:pt>
                      <c:pt idx="4101">
                        <c:v>624</c:v>
                      </c:pt>
                      <c:pt idx="4102">
                        <c:v>623</c:v>
                      </c:pt>
                      <c:pt idx="4103">
                        <c:v>618</c:v>
                      </c:pt>
                      <c:pt idx="4104">
                        <c:v>614</c:v>
                      </c:pt>
                      <c:pt idx="4105">
                        <c:v>612</c:v>
                      </c:pt>
                      <c:pt idx="4106">
                        <c:v>614</c:v>
                      </c:pt>
                      <c:pt idx="4107">
                        <c:v>617</c:v>
                      </c:pt>
                      <c:pt idx="4108">
                        <c:v>618</c:v>
                      </c:pt>
                      <c:pt idx="4109">
                        <c:v>619</c:v>
                      </c:pt>
                      <c:pt idx="4110">
                        <c:v>617</c:v>
                      </c:pt>
                      <c:pt idx="4111">
                        <c:v>621</c:v>
                      </c:pt>
                      <c:pt idx="4112">
                        <c:v>625</c:v>
                      </c:pt>
                      <c:pt idx="4113">
                        <c:v>626</c:v>
                      </c:pt>
                      <c:pt idx="4114">
                        <c:v>625</c:v>
                      </c:pt>
                      <c:pt idx="4115">
                        <c:v>621</c:v>
                      </c:pt>
                      <c:pt idx="4116">
                        <c:v>620</c:v>
                      </c:pt>
                      <c:pt idx="4117">
                        <c:v>615</c:v>
                      </c:pt>
                      <c:pt idx="4118">
                        <c:v>611</c:v>
                      </c:pt>
                      <c:pt idx="4119">
                        <c:v>611</c:v>
                      </c:pt>
                      <c:pt idx="4120">
                        <c:v>612</c:v>
                      </c:pt>
                      <c:pt idx="4121">
                        <c:v>616</c:v>
                      </c:pt>
                      <c:pt idx="4122">
                        <c:v>615</c:v>
                      </c:pt>
                      <c:pt idx="4123">
                        <c:v>614</c:v>
                      </c:pt>
                      <c:pt idx="4124">
                        <c:v>617</c:v>
                      </c:pt>
                      <c:pt idx="4125">
                        <c:v>623</c:v>
                      </c:pt>
                      <c:pt idx="4126">
                        <c:v>625</c:v>
                      </c:pt>
                      <c:pt idx="4127">
                        <c:v>624</c:v>
                      </c:pt>
                      <c:pt idx="4128">
                        <c:v>621</c:v>
                      </c:pt>
                      <c:pt idx="4129">
                        <c:v>622</c:v>
                      </c:pt>
                      <c:pt idx="4130">
                        <c:v>619</c:v>
                      </c:pt>
                      <c:pt idx="4131">
                        <c:v>613</c:v>
                      </c:pt>
                      <c:pt idx="4132">
                        <c:v>610</c:v>
                      </c:pt>
                      <c:pt idx="4133">
                        <c:v>609</c:v>
                      </c:pt>
                      <c:pt idx="4134">
                        <c:v>611</c:v>
                      </c:pt>
                      <c:pt idx="4135">
                        <c:v>615</c:v>
                      </c:pt>
                      <c:pt idx="4136">
                        <c:v>615</c:v>
                      </c:pt>
                      <c:pt idx="4137">
                        <c:v>620</c:v>
                      </c:pt>
                      <c:pt idx="4138">
                        <c:v>622</c:v>
                      </c:pt>
                      <c:pt idx="4139">
                        <c:v>627</c:v>
                      </c:pt>
                      <c:pt idx="4140">
                        <c:v>626</c:v>
                      </c:pt>
                      <c:pt idx="4141">
                        <c:v>625</c:v>
                      </c:pt>
                      <c:pt idx="4142">
                        <c:v>623</c:v>
                      </c:pt>
                      <c:pt idx="4143">
                        <c:v>622</c:v>
                      </c:pt>
                      <c:pt idx="4144">
                        <c:v>620</c:v>
                      </c:pt>
                      <c:pt idx="4145">
                        <c:v>616</c:v>
                      </c:pt>
                      <c:pt idx="4146">
                        <c:v>616</c:v>
                      </c:pt>
                      <c:pt idx="4147">
                        <c:v>621</c:v>
                      </c:pt>
                      <c:pt idx="4148">
                        <c:v>625</c:v>
                      </c:pt>
                      <c:pt idx="4149">
                        <c:v>628</c:v>
                      </c:pt>
                      <c:pt idx="4150">
                        <c:v>628</c:v>
                      </c:pt>
                      <c:pt idx="4151">
                        <c:v>626</c:v>
                      </c:pt>
                      <c:pt idx="4152">
                        <c:v>622</c:v>
                      </c:pt>
                      <c:pt idx="4153">
                        <c:v>621</c:v>
                      </c:pt>
                      <c:pt idx="4154">
                        <c:v>619</c:v>
                      </c:pt>
                      <c:pt idx="4155">
                        <c:v>616</c:v>
                      </c:pt>
                      <c:pt idx="4156">
                        <c:v>614</c:v>
                      </c:pt>
                      <c:pt idx="4157">
                        <c:v>611</c:v>
                      </c:pt>
                      <c:pt idx="4158">
                        <c:v>612</c:v>
                      </c:pt>
                      <c:pt idx="4159">
                        <c:v>614</c:v>
                      </c:pt>
                      <c:pt idx="4160">
                        <c:v>614</c:v>
                      </c:pt>
                      <c:pt idx="4161">
                        <c:v>613</c:v>
                      </c:pt>
                      <c:pt idx="4162">
                        <c:v>616</c:v>
                      </c:pt>
                      <c:pt idx="4163">
                        <c:v>619</c:v>
                      </c:pt>
                      <c:pt idx="4164">
                        <c:v>622</c:v>
                      </c:pt>
                      <c:pt idx="4165">
                        <c:v>618</c:v>
                      </c:pt>
                      <c:pt idx="4166">
                        <c:v>613</c:v>
                      </c:pt>
                      <c:pt idx="4167">
                        <c:v>609</c:v>
                      </c:pt>
                      <c:pt idx="4168">
                        <c:v>608</c:v>
                      </c:pt>
                      <c:pt idx="4169">
                        <c:v>609</c:v>
                      </c:pt>
                      <c:pt idx="4170">
                        <c:v>614</c:v>
                      </c:pt>
                      <c:pt idx="4171">
                        <c:v>615</c:v>
                      </c:pt>
                      <c:pt idx="4172">
                        <c:v>615</c:v>
                      </c:pt>
                      <c:pt idx="4173">
                        <c:v>614</c:v>
                      </c:pt>
                      <c:pt idx="4174">
                        <c:v>613</c:v>
                      </c:pt>
                      <c:pt idx="4175">
                        <c:v>615</c:v>
                      </c:pt>
                      <c:pt idx="4176">
                        <c:v>619</c:v>
                      </c:pt>
                      <c:pt idx="4177">
                        <c:v>620</c:v>
                      </c:pt>
                      <c:pt idx="4178">
                        <c:v>621</c:v>
                      </c:pt>
                      <c:pt idx="4179">
                        <c:v>623</c:v>
                      </c:pt>
                      <c:pt idx="4180">
                        <c:v>624</c:v>
                      </c:pt>
                      <c:pt idx="4181">
                        <c:v>624</c:v>
                      </c:pt>
                      <c:pt idx="4182">
                        <c:v>624</c:v>
                      </c:pt>
                      <c:pt idx="4183">
                        <c:v>622</c:v>
                      </c:pt>
                      <c:pt idx="4184">
                        <c:v>619</c:v>
                      </c:pt>
                      <c:pt idx="4185">
                        <c:v>618</c:v>
                      </c:pt>
                      <c:pt idx="4186">
                        <c:v>622</c:v>
                      </c:pt>
                      <c:pt idx="4187">
                        <c:v>625</c:v>
                      </c:pt>
                      <c:pt idx="4188">
                        <c:v>629</c:v>
                      </c:pt>
                      <c:pt idx="4189">
                        <c:v>628</c:v>
                      </c:pt>
                      <c:pt idx="4190">
                        <c:v>625</c:v>
                      </c:pt>
                      <c:pt idx="4191">
                        <c:v>621</c:v>
                      </c:pt>
                      <c:pt idx="4192">
                        <c:v>620</c:v>
                      </c:pt>
                      <c:pt idx="4193">
                        <c:v>618</c:v>
                      </c:pt>
                      <c:pt idx="4194">
                        <c:v>613</c:v>
                      </c:pt>
                      <c:pt idx="4195">
                        <c:v>610</c:v>
                      </c:pt>
                      <c:pt idx="4196">
                        <c:v>611</c:v>
                      </c:pt>
                      <c:pt idx="4197">
                        <c:v>614</c:v>
                      </c:pt>
                      <c:pt idx="4198">
                        <c:v>616</c:v>
                      </c:pt>
                      <c:pt idx="4199">
                        <c:v>614</c:v>
                      </c:pt>
                      <c:pt idx="4200">
                        <c:v>613</c:v>
                      </c:pt>
                      <c:pt idx="4201">
                        <c:v>616</c:v>
                      </c:pt>
                      <c:pt idx="4202">
                        <c:v>618</c:v>
                      </c:pt>
                      <c:pt idx="4203">
                        <c:v>620</c:v>
                      </c:pt>
                      <c:pt idx="4204">
                        <c:v>616</c:v>
                      </c:pt>
                      <c:pt idx="4205">
                        <c:v>614</c:v>
                      </c:pt>
                      <c:pt idx="4206">
                        <c:v>612</c:v>
                      </c:pt>
                      <c:pt idx="4207">
                        <c:v>612</c:v>
                      </c:pt>
                      <c:pt idx="4208">
                        <c:v>610</c:v>
                      </c:pt>
                      <c:pt idx="4209">
                        <c:v>612</c:v>
                      </c:pt>
                      <c:pt idx="4210">
                        <c:v>615</c:v>
                      </c:pt>
                      <c:pt idx="4211">
                        <c:v>617</c:v>
                      </c:pt>
                      <c:pt idx="4212">
                        <c:v>616</c:v>
                      </c:pt>
                      <c:pt idx="4213">
                        <c:v>615</c:v>
                      </c:pt>
                      <c:pt idx="4214">
                        <c:v>618</c:v>
                      </c:pt>
                      <c:pt idx="4215">
                        <c:v>621</c:v>
                      </c:pt>
                      <c:pt idx="4216">
                        <c:v>625</c:v>
                      </c:pt>
                      <c:pt idx="4217">
                        <c:v>624</c:v>
                      </c:pt>
                      <c:pt idx="4218">
                        <c:v>621</c:v>
                      </c:pt>
                      <c:pt idx="4219">
                        <c:v>616</c:v>
                      </c:pt>
                      <c:pt idx="4220">
                        <c:v>613</c:v>
                      </c:pt>
                      <c:pt idx="4221">
                        <c:v>613</c:v>
                      </c:pt>
                      <c:pt idx="4222">
                        <c:v>615</c:v>
                      </c:pt>
                      <c:pt idx="4223">
                        <c:v>617</c:v>
                      </c:pt>
                      <c:pt idx="4224">
                        <c:v>618</c:v>
                      </c:pt>
                      <c:pt idx="4225">
                        <c:v>617</c:v>
                      </c:pt>
                      <c:pt idx="4226">
                        <c:v>619</c:v>
                      </c:pt>
                      <c:pt idx="4227">
                        <c:v>623</c:v>
                      </c:pt>
                      <c:pt idx="4228">
                        <c:v>629</c:v>
                      </c:pt>
                      <c:pt idx="4229">
                        <c:v>628</c:v>
                      </c:pt>
                      <c:pt idx="4230">
                        <c:v>626</c:v>
                      </c:pt>
                      <c:pt idx="4231">
                        <c:v>621</c:v>
                      </c:pt>
                      <c:pt idx="4232">
                        <c:v>620</c:v>
                      </c:pt>
                      <c:pt idx="4233">
                        <c:v>619</c:v>
                      </c:pt>
                      <c:pt idx="4234">
                        <c:v>615</c:v>
                      </c:pt>
                      <c:pt idx="4235">
                        <c:v>613</c:v>
                      </c:pt>
                      <c:pt idx="4236">
                        <c:v>613</c:v>
                      </c:pt>
                      <c:pt idx="4237">
                        <c:v>613</c:v>
                      </c:pt>
                      <c:pt idx="4238">
                        <c:v>614</c:v>
                      </c:pt>
                      <c:pt idx="4239">
                        <c:v>613</c:v>
                      </c:pt>
                      <c:pt idx="4240">
                        <c:v>615</c:v>
                      </c:pt>
                      <c:pt idx="4241">
                        <c:v>619</c:v>
                      </c:pt>
                      <c:pt idx="4242">
                        <c:v>619</c:v>
                      </c:pt>
                      <c:pt idx="4243">
                        <c:v>618</c:v>
                      </c:pt>
                      <c:pt idx="4244">
                        <c:v>618</c:v>
                      </c:pt>
                      <c:pt idx="4245">
                        <c:v>614</c:v>
                      </c:pt>
                      <c:pt idx="4246">
                        <c:v>612</c:v>
                      </c:pt>
                      <c:pt idx="4247">
                        <c:v>610</c:v>
                      </c:pt>
                      <c:pt idx="4248">
                        <c:v>612</c:v>
                      </c:pt>
                      <c:pt idx="4249">
                        <c:v>614</c:v>
                      </c:pt>
                      <c:pt idx="4250">
                        <c:v>615</c:v>
                      </c:pt>
                      <c:pt idx="4251">
                        <c:v>613</c:v>
                      </c:pt>
                      <c:pt idx="4252">
                        <c:v>617</c:v>
                      </c:pt>
                      <c:pt idx="4253">
                        <c:v>618</c:v>
                      </c:pt>
                      <c:pt idx="4254">
                        <c:v>620</c:v>
                      </c:pt>
                      <c:pt idx="4255">
                        <c:v>620</c:v>
                      </c:pt>
                      <c:pt idx="4256">
                        <c:v>619</c:v>
                      </c:pt>
                      <c:pt idx="4257">
                        <c:v>616</c:v>
                      </c:pt>
                      <c:pt idx="4258">
                        <c:v>612</c:v>
                      </c:pt>
                      <c:pt idx="4259">
                        <c:v>611</c:v>
                      </c:pt>
                      <c:pt idx="4260">
                        <c:v>616</c:v>
                      </c:pt>
                      <c:pt idx="4261">
                        <c:v>622</c:v>
                      </c:pt>
                      <c:pt idx="4262">
                        <c:v>626</c:v>
                      </c:pt>
                      <c:pt idx="4263">
                        <c:v>625</c:v>
                      </c:pt>
                      <c:pt idx="4264">
                        <c:v>623</c:v>
                      </c:pt>
                      <c:pt idx="4265">
                        <c:v>620</c:v>
                      </c:pt>
                      <c:pt idx="4266">
                        <c:v>615</c:v>
                      </c:pt>
                      <c:pt idx="4267">
                        <c:v>613</c:v>
                      </c:pt>
                      <c:pt idx="4268">
                        <c:v>613</c:v>
                      </c:pt>
                      <c:pt idx="4269">
                        <c:v>615</c:v>
                      </c:pt>
                      <c:pt idx="4270">
                        <c:v>616</c:v>
                      </c:pt>
                      <c:pt idx="4271">
                        <c:v>616</c:v>
                      </c:pt>
                      <c:pt idx="4272">
                        <c:v>616</c:v>
                      </c:pt>
                      <c:pt idx="4273">
                        <c:v>615</c:v>
                      </c:pt>
                      <c:pt idx="4274">
                        <c:v>614</c:v>
                      </c:pt>
                      <c:pt idx="4275">
                        <c:v>614</c:v>
                      </c:pt>
                      <c:pt idx="4276">
                        <c:v>618</c:v>
                      </c:pt>
                      <c:pt idx="4277">
                        <c:v>624</c:v>
                      </c:pt>
                      <c:pt idx="4278">
                        <c:v>626</c:v>
                      </c:pt>
                      <c:pt idx="4279">
                        <c:v>625</c:v>
                      </c:pt>
                      <c:pt idx="4280">
                        <c:v>621</c:v>
                      </c:pt>
                      <c:pt idx="4281">
                        <c:v>617</c:v>
                      </c:pt>
                      <c:pt idx="4282">
                        <c:v>614</c:v>
                      </c:pt>
                      <c:pt idx="4283">
                        <c:v>615</c:v>
                      </c:pt>
                      <c:pt idx="4284">
                        <c:v>618</c:v>
                      </c:pt>
                      <c:pt idx="4285">
                        <c:v>620</c:v>
                      </c:pt>
                      <c:pt idx="4286">
                        <c:v>620</c:v>
                      </c:pt>
                      <c:pt idx="4287">
                        <c:v>621</c:v>
                      </c:pt>
                      <c:pt idx="4288">
                        <c:v>625</c:v>
                      </c:pt>
                      <c:pt idx="4289">
                        <c:v>626</c:v>
                      </c:pt>
                      <c:pt idx="4290">
                        <c:v>628</c:v>
                      </c:pt>
                      <c:pt idx="4291">
                        <c:v>625</c:v>
                      </c:pt>
                      <c:pt idx="4292">
                        <c:v>622</c:v>
                      </c:pt>
                      <c:pt idx="4293">
                        <c:v>622</c:v>
                      </c:pt>
                      <c:pt idx="4294">
                        <c:v>621</c:v>
                      </c:pt>
                      <c:pt idx="4295">
                        <c:v>619</c:v>
                      </c:pt>
                      <c:pt idx="4296">
                        <c:v>617</c:v>
                      </c:pt>
                      <c:pt idx="4297">
                        <c:v>614</c:v>
                      </c:pt>
                      <c:pt idx="4298">
                        <c:v>615</c:v>
                      </c:pt>
                      <c:pt idx="4299">
                        <c:v>620</c:v>
                      </c:pt>
                      <c:pt idx="4300">
                        <c:v>625</c:v>
                      </c:pt>
                      <c:pt idx="4301">
                        <c:v>626</c:v>
                      </c:pt>
                      <c:pt idx="4302">
                        <c:v>626</c:v>
                      </c:pt>
                      <c:pt idx="4303">
                        <c:v>623</c:v>
                      </c:pt>
                      <c:pt idx="4304">
                        <c:v>622</c:v>
                      </c:pt>
                      <c:pt idx="4305">
                        <c:v>621</c:v>
                      </c:pt>
                      <c:pt idx="4306">
                        <c:v>619</c:v>
                      </c:pt>
                      <c:pt idx="4307">
                        <c:v>615</c:v>
                      </c:pt>
                      <c:pt idx="4308">
                        <c:v>614</c:v>
                      </c:pt>
                      <c:pt idx="4309">
                        <c:v>615</c:v>
                      </c:pt>
                      <c:pt idx="4310">
                        <c:v>617</c:v>
                      </c:pt>
                      <c:pt idx="4311">
                        <c:v>618</c:v>
                      </c:pt>
                      <c:pt idx="4312">
                        <c:v>616</c:v>
                      </c:pt>
                      <c:pt idx="4313">
                        <c:v>615</c:v>
                      </c:pt>
                      <c:pt idx="4314">
                        <c:v>615</c:v>
                      </c:pt>
                      <c:pt idx="4315">
                        <c:v>618</c:v>
                      </c:pt>
                      <c:pt idx="4316">
                        <c:v>623</c:v>
                      </c:pt>
                      <c:pt idx="4317">
                        <c:v>627</c:v>
                      </c:pt>
                      <c:pt idx="4318">
                        <c:v>628</c:v>
                      </c:pt>
                      <c:pt idx="4319">
                        <c:v>625</c:v>
                      </c:pt>
                      <c:pt idx="4320">
                        <c:v>622</c:v>
                      </c:pt>
                      <c:pt idx="4321">
                        <c:v>617</c:v>
                      </c:pt>
                      <c:pt idx="4322">
                        <c:v>614</c:v>
                      </c:pt>
                      <c:pt idx="4323">
                        <c:v>613</c:v>
                      </c:pt>
                      <c:pt idx="4324">
                        <c:v>616</c:v>
                      </c:pt>
                      <c:pt idx="4325">
                        <c:v>618</c:v>
                      </c:pt>
                      <c:pt idx="4326">
                        <c:v>618</c:v>
                      </c:pt>
                      <c:pt idx="4327">
                        <c:v>620</c:v>
                      </c:pt>
                      <c:pt idx="4328">
                        <c:v>622</c:v>
                      </c:pt>
                      <c:pt idx="4329">
                        <c:v>627</c:v>
                      </c:pt>
                      <c:pt idx="4330">
                        <c:v>627</c:v>
                      </c:pt>
                      <c:pt idx="4331">
                        <c:v>626</c:v>
                      </c:pt>
                      <c:pt idx="4332">
                        <c:v>622</c:v>
                      </c:pt>
                      <c:pt idx="4333">
                        <c:v>617</c:v>
                      </c:pt>
                      <c:pt idx="4334">
                        <c:v>613</c:v>
                      </c:pt>
                      <c:pt idx="4335">
                        <c:v>611</c:v>
                      </c:pt>
                      <c:pt idx="4336">
                        <c:v>614</c:v>
                      </c:pt>
                      <c:pt idx="4337">
                        <c:v>620</c:v>
                      </c:pt>
                      <c:pt idx="4338">
                        <c:v>623</c:v>
                      </c:pt>
                      <c:pt idx="4339">
                        <c:v>624</c:v>
                      </c:pt>
                      <c:pt idx="4340">
                        <c:v>623</c:v>
                      </c:pt>
                      <c:pt idx="4341">
                        <c:v>620</c:v>
                      </c:pt>
                      <c:pt idx="4342">
                        <c:v>618</c:v>
                      </c:pt>
                      <c:pt idx="4343">
                        <c:v>616</c:v>
                      </c:pt>
                      <c:pt idx="4344">
                        <c:v>614</c:v>
                      </c:pt>
                      <c:pt idx="4345">
                        <c:v>613</c:v>
                      </c:pt>
                      <c:pt idx="4346">
                        <c:v>613</c:v>
                      </c:pt>
                      <c:pt idx="4347">
                        <c:v>615</c:v>
                      </c:pt>
                      <c:pt idx="4348">
                        <c:v>614</c:v>
                      </c:pt>
                      <c:pt idx="4349">
                        <c:v>615</c:v>
                      </c:pt>
                      <c:pt idx="4350">
                        <c:v>618</c:v>
                      </c:pt>
                      <c:pt idx="4351">
                        <c:v>623</c:v>
                      </c:pt>
                      <c:pt idx="4352">
                        <c:v>627</c:v>
                      </c:pt>
                      <c:pt idx="4353">
                        <c:v>628</c:v>
                      </c:pt>
                      <c:pt idx="4354">
                        <c:v>624</c:v>
                      </c:pt>
                      <c:pt idx="4355">
                        <c:v>619</c:v>
                      </c:pt>
                      <c:pt idx="4356">
                        <c:v>617</c:v>
                      </c:pt>
                      <c:pt idx="4357">
                        <c:v>613</c:v>
                      </c:pt>
                      <c:pt idx="4358">
                        <c:v>610</c:v>
                      </c:pt>
                      <c:pt idx="4359">
                        <c:v>609</c:v>
                      </c:pt>
                      <c:pt idx="4360">
                        <c:v>608</c:v>
                      </c:pt>
                      <c:pt idx="4361">
                        <c:v>613</c:v>
                      </c:pt>
                      <c:pt idx="4362">
                        <c:v>620</c:v>
                      </c:pt>
                      <c:pt idx="4363">
                        <c:v>625</c:v>
                      </c:pt>
                      <c:pt idx="4364">
                        <c:v>626</c:v>
                      </c:pt>
                      <c:pt idx="4365">
                        <c:v>624</c:v>
                      </c:pt>
                      <c:pt idx="4366">
                        <c:v>622</c:v>
                      </c:pt>
                      <c:pt idx="4367">
                        <c:v>621</c:v>
                      </c:pt>
                      <c:pt idx="4368">
                        <c:v>619</c:v>
                      </c:pt>
                      <c:pt idx="4369">
                        <c:v>615</c:v>
                      </c:pt>
                      <c:pt idx="4370">
                        <c:v>613</c:v>
                      </c:pt>
                      <c:pt idx="4371">
                        <c:v>615</c:v>
                      </c:pt>
                      <c:pt idx="4372">
                        <c:v>619</c:v>
                      </c:pt>
                      <c:pt idx="4373">
                        <c:v>620</c:v>
                      </c:pt>
                      <c:pt idx="4374">
                        <c:v>619</c:v>
                      </c:pt>
                      <c:pt idx="4375">
                        <c:v>622</c:v>
                      </c:pt>
                      <c:pt idx="4376">
                        <c:v>626</c:v>
                      </c:pt>
                      <c:pt idx="4377">
                        <c:v>626</c:v>
                      </c:pt>
                      <c:pt idx="4378">
                        <c:v>623</c:v>
                      </c:pt>
                      <c:pt idx="4379">
                        <c:v>618</c:v>
                      </c:pt>
                      <c:pt idx="4380">
                        <c:v>613</c:v>
                      </c:pt>
                      <c:pt idx="4381">
                        <c:v>609</c:v>
                      </c:pt>
                      <c:pt idx="4382">
                        <c:v>610</c:v>
                      </c:pt>
                      <c:pt idx="4383">
                        <c:v>613</c:v>
                      </c:pt>
                      <c:pt idx="4384">
                        <c:v>616</c:v>
                      </c:pt>
                      <c:pt idx="4385">
                        <c:v>615</c:v>
                      </c:pt>
                      <c:pt idx="4386">
                        <c:v>614</c:v>
                      </c:pt>
                      <c:pt idx="4387">
                        <c:v>613</c:v>
                      </c:pt>
                      <c:pt idx="4388">
                        <c:v>613</c:v>
                      </c:pt>
                      <c:pt idx="4389">
                        <c:v>616</c:v>
                      </c:pt>
                      <c:pt idx="4390">
                        <c:v>621</c:v>
                      </c:pt>
                      <c:pt idx="4391">
                        <c:v>624</c:v>
                      </c:pt>
                      <c:pt idx="4392">
                        <c:v>625</c:v>
                      </c:pt>
                      <c:pt idx="4393">
                        <c:v>623</c:v>
                      </c:pt>
                      <c:pt idx="4394">
                        <c:v>621</c:v>
                      </c:pt>
                      <c:pt idx="4395">
                        <c:v>619</c:v>
                      </c:pt>
                      <c:pt idx="4396">
                        <c:v>616</c:v>
                      </c:pt>
                      <c:pt idx="4397">
                        <c:v>613</c:v>
                      </c:pt>
                      <c:pt idx="4398">
                        <c:v>614</c:v>
                      </c:pt>
                      <c:pt idx="4399">
                        <c:v>616</c:v>
                      </c:pt>
                      <c:pt idx="4400">
                        <c:v>619</c:v>
                      </c:pt>
                      <c:pt idx="4401">
                        <c:v>618</c:v>
                      </c:pt>
                      <c:pt idx="4402">
                        <c:v>618</c:v>
                      </c:pt>
                      <c:pt idx="4403">
                        <c:v>619</c:v>
                      </c:pt>
                      <c:pt idx="4404">
                        <c:v>623</c:v>
                      </c:pt>
                      <c:pt idx="4405">
                        <c:v>627</c:v>
                      </c:pt>
                      <c:pt idx="4406">
                        <c:v>629</c:v>
                      </c:pt>
                      <c:pt idx="4407">
                        <c:v>628</c:v>
                      </c:pt>
                      <c:pt idx="4408">
                        <c:v>626</c:v>
                      </c:pt>
                      <c:pt idx="4409">
                        <c:v>624</c:v>
                      </c:pt>
                      <c:pt idx="4410">
                        <c:v>620</c:v>
                      </c:pt>
                      <c:pt idx="4411">
                        <c:v>616</c:v>
                      </c:pt>
                      <c:pt idx="4412">
                        <c:v>615</c:v>
                      </c:pt>
                      <c:pt idx="4413">
                        <c:v>616</c:v>
                      </c:pt>
                      <c:pt idx="4414">
                        <c:v>619</c:v>
                      </c:pt>
                      <c:pt idx="4415">
                        <c:v>618</c:v>
                      </c:pt>
                      <c:pt idx="4416">
                        <c:v>618</c:v>
                      </c:pt>
                      <c:pt idx="4417">
                        <c:v>615</c:v>
                      </c:pt>
                      <c:pt idx="4418">
                        <c:v>614</c:v>
                      </c:pt>
                      <c:pt idx="4419">
                        <c:v>612</c:v>
                      </c:pt>
                      <c:pt idx="4420">
                        <c:v>614</c:v>
                      </c:pt>
                      <c:pt idx="4421">
                        <c:v>614</c:v>
                      </c:pt>
                      <c:pt idx="4422">
                        <c:v>614</c:v>
                      </c:pt>
                      <c:pt idx="4423">
                        <c:v>616</c:v>
                      </c:pt>
                      <c:pt idx="4424">
                        <c:v>620</c:v>
                      </c:pt>
                      <c:pt idx="4425">
                        <c:v>625</c:v>
                      </c:pt>
                      <c:pt idx="4426">
                        <c:v>627</c:v>
                      </c:pt>
                      <c:pt idx="4427">
                        <c:v>627</c:v>
                      </c:pt>
                      <c:pt idx="4428">
                        <c:v>625</c:v>
                      </c:pt>
                      <c:pt idx="4429">
                        <c:v>621</c:v>
                      </c:pt>
                      <c:pt idx="4430">
                        <c:v>618</c:v>
                      </c:pt>
                      <c:pt idx="4431">
                        <c:v>615</c:v>
                      </c:pt>
                      <c:pt idx="4432">
                        <c:v>612</c:v>
                      </c:pt>
                      <c:pt idx="4433">
                        <c:v>611</c:v>
                      </c:pt>
                      <c:pt idx="4434">
                        <c:v>613</c:v>
                      </c:pt>
                      <c:pt idx="4435">
                        <c:v>616</c:v>
                      </c:pt>
                      <c:pt idx="4436">
                        <c:v>617</c:v>
                      </c:pt>
                      <c:pt idx="4437">
                        <c:v>616</c:v>
                      </c:pt>
                      <c:pt idx="4438">
                        <c:v>615</c:v>
                      </c:pt>
                      <c:pt idx="4439">
                        <c:v>615</c:v>
                      </c:pt>
                      <c:pt idx="4440">
                        <c:v>619</c:v>
                      </c:pt>
                      <c:pt idx="4441">
                        <c:v>623</c:v>
                      </c:pt>
                      <c:pt idx="4442">
                        <c:v>624</c:v>
                      </c:pt>
                      <c:pt idx="4443">
                        <c:v>621</c:v>
                      </c:pt>
                      <c:pt idx="4444">
                        <c:v>616</c:v>
                      </c:pt>
                      <c:pt idx="4445">
                        <c:v>614</c:v>
                      </c:pt>
                      <c:pt idx="4446">
                        <c:v>615</c:v>
                      </c:pt>
                      <c:pt idx="4447">
                        <c:v>620</c:v>
                      </c:pt>
                      <c:pt idx="4448">
                        <c:v>618</c:v>
                      </c:pt>
                      <c:pt idx="4449">
                        <c:v>618</c:v>
                      </c:pt>
                      <c:pt idx="4450">
                        <c:v>619</c:v>
                      </c:pt>
                      <c:pt idx="4451">
                        <c:v>621</c:v>
                      </c:pt>
                      <c:pt idx="4452">
                        <c:v>624</c:v>
                      </c:pt>
                      <c:pt idx="4453">
                        <c:v>625</c:v>
                      </c:pt>
                      <c:pt idx="4454">
                        <c:v>623</c:v>
                      </c:pt>
                      <c:pt idx="4455">
                        <c:v>620</c:v>
                      </c:pt>
                      <c:pt idx="4456">
                        <c:v>618</c:v>
                      </c:pt>
                      <c:pt idx="4457">
                        <c:v>616</c:v>
                      </c:pt>
                      <c:pt idx="4458">
                        <c:v>615</c:v>
                      </c:pt>
                      <c:pt idx="4459">
                        <c:v>611</c:v>
                      </c:pt>
                      <c:pt idx="4460">
                        <c:v>612</c:v>
                      </c:pt>
                      <c:pt idx="4461">
                        <c:v>613</c:v>
                      </c:pt>
                      <c:pt idx="4462">
                        <c:v>612</c:v>
                      </c:pt>
                      <c:pt idx="4463">
                        <c:v>613</c:v>
                      </c:pt>
                      <c:pt idx="4464">
                        <c:v>610</c:v>
                      </c:pt>
                      <c:pt idx="4465">
                        <c:v>610</c:v>
                      </c:pt>
                      <c:pt idx="4466">
                        <c:v>615</c:v>
                      </c:pt>
                      <c:pt idx="4467">
                        <c:v>620</c:v>
                      </c:pt>
                      <c:pt idx="4468">
                        <c:v>624</c:v>
                      </c:pt>
                      <c:pt idx="4469">
                        <c:v>623</c:v>
                      </c:pt>
                      <c:pt idx="4470">
                        <c:v>623</c:v>
                      </c:pt>
                      <c:pt idx="4471">
                        <c:v>620</c:v>
                      </c:pt>
                      <c:pt idx="4472">
                        <c:v>617</c:v>
                      </c:pt>
                      <c:pt idx="4473">
                        <c:v>614</c:v>
                      </c:pt>
                      <c:pt idx="4474">
                        <c:v>613</c:v>
                      </c:pt>
                      <c:pt idx="4475">
                        <c:v>613</c:v>
                      </c:pt>
                      <c:pt idx="4476">
                        <c:v>617</c:v>
                      </c:pt>
                      <c:pt idx="4477">
                        <c:v>617</c:v>
                      </c:pt>
                      <c:pt idx="4478">
                        <c:v>617</c:v>
                      </c:pt>
                      <c:pt idx="4479">
                        <c:v>617</c:v>
                      </c:pt>
                      <c:pt idx="4480">
                        <c:v>618</c:v>
                      </c:pt>
                      <c:pt idx="4481">
                        <c:v>622</c:v>
                      </c:pt>
                      <c:pt idx="4482">
                        <c:v>623</c:v>
                      </c:pt>
                      <c:pt idx="4483">
                        <c:v>625</c:v>
                      </c:pt>
                      <c:pt idx="4484">
                        <c:v>622</c:v>
                      </c:pt>
                      <c:pt idx="4485">
                        <c:v>617</c:v>
                      </c:pt>
                      <c:pt idx="4486">
                        <c:v>615</c:v>
                      </c:pt>
                      <c:pt idx="4487">
                        <c:v>612</c:v>
                      </c:pt>
                      <c:pt idx="4488">
                        <c:v>614</c:v>
                      </c:pt>
                      <c:pt idx="4489">
                        <c:v>618</c:v>
                      </c:pt>
                      <c:pt idx="4490">
                        <c:v>620</c:v>
                      </c:pt>
                      <c:pt idx="4491">
                        <c:v>621</c:v>
                      </c:pt>
                      <c:pt idx="4492">
                        <c:v>618</c:v>
                      </c:pt>
                      <c:pt idx="4493">
                        <c:v>615</c:v>
                      </c:pt>
                      <c:pt idx="4494">
                        <c:v>612</c:v>
                      </c:pt>
                      <c:pt idx="4495">
                        <c:v>611</c:v>
                      </c:pt>
                      <c:pt idx="4496">
                        <c:v>614</c:v>
                      </c:pt>
                      <c:pt idx="4497">
                        <c:v>616</c:v>
                      </c:pt>
                      <c:pt idx="4498">
                        <c:v>618</c:v>
                      </c:pt>
                      <c:pt idx="4499">
                        <c:v>617</c:v>
                      </c:pt>
                      <c:pt idx="4500">
                        <c:v>617</c:v>
                      </c:pt>
                      <c:pt idx="4501">
                        <c:v>621</c:v>
                      </c:pt>
                      <c:pt idx="4502">
                        <c:v>624</c:v>
                      </c:pt>
                      <c:pt idx="4503">
                        <c:v>626</c:v>
                      </c:pt>
                      <c:pt idx="4504">
                        <c:v>624</c:v>
                      </c:pt>
                      <c:pt idx="4505">
                        <c:v>623</c:v>
                      </c:pt>
                      <c:pt idx="4506">
                        <c:v>618</c:v>
                      </c:pt>
                      <c:pt idx="4507">
                        <c:v>613</c:v>
                      </c:pt>
                      <c:pt idx="4508">
                        <c:v>611</c:v>
                      </c:pt>
                      <c:pt idx="4509">
                        <c:v>611</c:v>
                      </c:pt>
                      <c:pt idx="4510">
                        <c:v>611</c:v>
                      </c:pt>
                      <c:pt idx="4511">
                        <c:v>616</c:v>
                      </c:pt>
                      <c:pt idx="4512">
                        <c:v>616</c:v>
                      </c:pt>
                      <c:pt idx="4513">
                        <c:v>618</c:v>
                      </c:pt>
                      <c:pt idx="4514">
                        <c:v>617</c:v>
                      </c:pt>
                      <c:pt idx="4515">
                        <c:v>617</c:v>
                      </c:pt>
                      <c:pt idx="4516">
                        <c:v>622</c:v>
                      </c:pt>
                      <c:pt idx="4517">
                        <c:v>624</c:v>
                      </c:pt>
                      <c:pt idx="4518">
                        <c:v>627</c:v>
                      </c:pt>
                      <c:pt idx="4519">
                        <c:v>626</c:v>
                      </c:pt>
                      <c:pt idx="4520">
                        <c:v>625</c:v>
                      </c:pt>
                      <c:pt idx="4521">
                        <c:v>621</c:v>
                      </c:pt>
                      <c:pt idx="4522">
                        <c:v>618</c:v>
                      </c:pt>
                      <c:pt idx="4523">
                        <c:v>616</c:v>
                      </c:pt>
                      <c:pt idx="4524">
                        <c:v>614</c:v>
                      </c:pt>
                      <c:pt idx="4525">
                        <c:v>617</c:v>
                      </c:pt>
                      <c:pt idx="4526">
                        <c:v>617</c:v>
                      </c:pt>
                      <c:pt idx="4527">
                        <c:v>619</c:v>
                      </c:pt>
                      <c:pt idx="4528">
                        <c:v>618</c:v>
                      </c:pt>
                      <c:pt idx="4529">
                        <c:v>619</c:v>
                      </c:pt>
                      <c:pt idx="4530">
                        <c:v>622</c:v>
                      </c:pt>
                      <c:pt idx="4531">
                        <c:v>622</c:v>
                      </c:pt>
                      <c:pt idx="4532">
                        <c:v>622</c:v>
                      </c:pt>
                      <c:pt idx="4533">
                        <c:v>619</c:v>
                      </c:pt>
                      <c:pt idx="4534">
                        <c:v>620</c:v>
                      </c:pt>
                      <c:pt idx="4535">
                        <c:v>616</c:v>
                      </c:pt>
                      <c:pt idx="4536">
                        <c:v>613</c:v>
                      </c:pt>
                      <c:pt idx="4537">
                        <c:v>611</c:v>
                      </c:pt>
                      <c:pt idx="4538">
                        <c:v>612</c:v>
                      </c:pt>
                      <c:pt idx="4539">
                        <c:v>614</c:v>
                      </c:pt>
                      <c:pt idx="4540">
                        <c:v>616</c:v>
                      </c:pt>
                      <c:pt idx="4541">
                        <c:v>617</c:v>
                      </c:pt>
                      <c:pt idx="4542">
                        <c:v>613</c:v>
                      </c:pt>
                      <c:pt idx="4543">
                        <c:v>614</c:v>
                      </c:pt>
                      <c:pt idx="4544">
                        <c:v>617</c:v>
                      </c:pt>
                      <c:pt idx="4545">
                        <c:v>622</c:v>
                      </c:pt>
                      <c:pt idx="4546">
                        <c:v>626</c:v>
                      </c:pt>
                      <c:pt idx="4547">
                        <c:v>628</c:v>
                      </c:pt>
                      <c:pt idx="4548">
                        <c:v>625</c:v>
                      </c:pt>
                      <c:pt idx="4549">
                        <c:v>621</c:v>
                      </c:pt>
                      <c:pt idx="4550">
                        <c:v>617</c:v>
                      </c:pt>
                      <c:pt idx="4551">
                        <c:v>613</c:v>
                      </c:pt>
                      <c:pt idx="4552">
                        <c:v>612</c:v>
                      </c:pt>
                      <c:pt idx="4553">
                        <c:v>610</c:v>
                      </c:pt>
                      <c:pt idx="4554">
                        <c:v>610</c:v>
                      </c:pt>
                      <c:pt idx="4555">
                        <c:v>612</c:v>
                      </c:pt>
                      <c:pt idx="4556">
                        <c:v>614</c:v>
                      </c:pt>
                      <c:pt idx="4557">
                        <c:v>614</c:v>
                      </c:pt>
                      <c:pt idx="4558">
                        <c:v>615</c:v>
                      </c:pt>
                      <c:pt idx="4559">
                        <c:v>621</c:v>
                      </c:pt>
                      <c:pt idx="4560">
                        <c:v>625</c:v>
                      </c:pt>
                      <c:pt idx="4561">
                        <c:v>625</c:v>
                      </c:pt>
                      <c:pt idx="4562">
                        <c:v>623</c:v>
                      </c:pt>
                      <c:pt idx="4563">
                        <c:v>618</c:v>
                      </c:pt>
                      <c:pt idx="4564">
                        <c:v>615</c:v>
                      </c:pt>
                      <c:pt idx="4565">
                        <c:v>614</c:v>
                      </c:pt>
                      <c:pt idx="4566">
                        <c:v>614</c:v>
                      </c:pt>
                      <c:pt idx="4567">
                        <c:v>615</c:v>
                      </c:pt>
                      <c:pt idx="4568">
                        <c:v>615</c:v>
                      </c:pt>
                      <c:pt idx="4569">
                        <c:v>615</c:v>
                      </c:pt>
                      <c:pt idx="4570">
                        <c:v>613</c:v>
                      </c:pt>
                      <c:pt idx="4571">
                        <c:v>610</c:v>
                      </c:pt>
                      <c:pt idx="4572">
                        <c:v>610</c:v>
                      </c:pt>
                      <c:pt idx="4573">
                        <c:v>612</c:v>
                      </c:pt>
                      <c:pt idx="4574">
                        <c:v>615</c:v>
                      </c:pt>
                      <c:pt idx="4575">
                        <c:v>615</c:v>
                      </c:pt>
                      <c:pt idx="4576">
                        <c:v>614</c:v>
                      </c:pt>
                      <c:pt idx="4577">
                        <c:v>613</c:v>
                      </c:pt>
                      <c:pt idx="4578">
                        <c:v>617</c:v>
                      </c:pt>
                      <c:pt idx="4579">
                        <c:v>624</c:v>
                      </c:pt>
                      <c:pt idx="4580">
                        <c:v>624</c:v>
                      </c:pt>
                      <c:pt idx="4581">
                        <c:v>623</c:v>
                      </c:pt>
                      <c:pt idx="4582">
                        <c:v>619</c:v>
                      </c:pt>
                      <c:pt idx="4583">
                        <c:v>615</c:v>
                      </c:pt>
                      <c:pt idx="4584">
                        <c:v>615</c:v>
                      </c:pt>
                      <c:pt idx="4585">
                        <c:v>612</c:v>
                      </c:pt>
                      <c:pt idx="4586">
                        <c:v>612</c:v>
                      </c:pt>
                      <c:pt idx="4587">
                        <c:v>613</c:v>
                      </c:pt>
                      <c:pt idx="4588">
                        <c:v>615</c:v>
                      </c:pt>
                      <c:pt idx="4589">
                        <c:v>616</c:v>
                      </c:pt>
                      <c:pt idx="4590">
                        <c:v>615</c:v>
                      </c:pt>
                      <c:pt idx="4591">
                        <c:v>617</c:v>
                      </c:pt>
                      <c:pt idx="4592">
                        <c:v>618</c:v>
                      </c:pt>
                      <c:pt idx="4593">
                        <c:v>619</c:v>
                      </c:pt>
                      <c:pt idx="4594">
                        <c:v>621</c:v>
                      </c:pt>
                      <c:pt idx="4595">
                        <c:v>624</c:v>
                      </c:pt>
                      <c:pt idx="4596">
                        <c:v>628</c:v>
                      </c:pt>
                      <c:pt idx="4597">
                        <c:v>627</c:v>
                      </c:pt>
                      <c:pt idx="4598">
                        <c:v>627</c:v>
                      </c:pt>
                      <c:pt idx="4599">
                        <c:v>621</c:v>
                      </c:pt>
                      <c:pt idx="4600">
                        <c:v>616</c:v>
                      </c:pt>
                      <c:pt idx="4601">
                        <c:v>612</c:v>
                      </c:pt>
                      <c:pt idx="4602">
                        <c:v>613</c:v>
                      </c:pt>
                      <c:pt idx="4603">
                        <c:v>616</c:v>
                      </c:pt>
                      <c:pt idx="4604">
                        <c:v>619</c:v>
                      </c:pt>
                      <c:pt idx="4605">
                        <c:v>618</c:v>
                      </c:pt>
                      <c:pt idx="4606">
                        <c:v>621</c:v>
                      </c:pt>
                      <c:pt idx="4607">
                        <c:v>623</c:v>
                      </c:pt>
                      <c:pt idx="4608">
                        <c:v>626</c:v>
                      </c:pt>
                      <c:pt idx="4609">
                        <c:v>625</c:v>
                      </c:pt>
                      <c:pt idx="4610">
                        <c:v>622</c:v>
                      </c:pt>
                      <c:pt idx="4611">
                        <c:v>617</c:v>
                      </c:pt>
                      <c:pt idx="4612">
                        <c:v>614</c:v>
                      </c:pt>
                      <c:pt idx="4613">
                        <c:v>612</c:v>
                      </c:pt>
                      <c:pt idx="4614">
                        <c:v>613</c:v>
                      </c:pt>
                      <c:pt idx="4615">
                        <c:v>614</c:v>
                      </c:pt>
                      <c:pt idx="4616">
                        <c:v>616</c:v>
                      </c:pt>
                      <c:pt idx="4617">
                        <c:v>615</c:v>
                      </c:pt>
                      <c:pt idx="4618">
                        <c:v>615</c:v>
                      </c:pt>
                      <c:pt idx="4619">
                        <c:v>616</c:v>
                      </c:pt>
                      <c:pt idx="4620">
                        <c:v>617</c:v>
                      </c:pt>
                      <c:pt idx="4621">
                        <c:v>620</c:v>
                      </c:pt>
                      <c:pt idx="4622">
                        <c:v>625</c:v>
                      </c:pt>
                      <c:pt idx="4623">
                        <c:v>628</c:v>
                      </c:pt>
                      <c:pt idx="4624">
                        <c:v>625</c:v>
                      </c:pt>
                      <c:pt idx="4625">
                        <c:v>620</c:v>
                      </c:pt>
                      <c:pt idx="4626">
                        <c:v>617</c:v>
                      </c:pt>
                      <c:pt idx="4627">
                        <c:v>614</c:v>
                      </c:pt>
                      <c:pt idx="4628">
                        <c:v>614</c:v>
                      </c:pt>
                      <c:pt idx="4629">
                        <c:v>612</c:v>
                      </c:pt>
                      <c:pt idx="4630">
                        <c:v>610</c:v>
                      </c:pt>
                      <c:pt idx="4631">
                        <c:v>610</c:v>
                      </c:pt>
                      <c:pt idx="4632">
                        <c:v>613</c:v>
                      </c:pt>
                      <c:pt idx="4633">
                        <c:v>617</c:v>
                      </c:pt>
                      <c:pt idx="4634">
                        <c:v>618</c:v>
                      </c:pt>
                      <c:pt idx="4635">
                        <c:v>618</c:v>
                      </c:pt>
                      <c:pt idx="4636">
                        <c:v>617</c:v>
                      </c:pt>
                      <c:pt idx="4637">
                        <c:v>620</c:v>
                      </c:pt>
                      <c:pt idx="4638">
                        <c:v>625</c:v>
                      </c:pt>
                      <c:pt idx="4639">
                        <c:v>627</c:v>
                      </c:pt>
                      <c:pt idx="4640">
                        <c:v>626</c:v>
                      </c:pt>
                      <c:pt idx="4641">
                        <c:v>621</c:v>
                      </c:pt>
                      <c:pt idx="4642">
                        <c:v>619</c:v>
                      </c:pt>
                      <c:pt idx="4643">
                        <c:v>618</c:v>
                      </c:pt>
                      <c:pt idx="4644">
                        <c:v>618</c:v>
                      </c:pt>
                      <c:pt idx="4645">
                        <c:v>622</c:v>
                      </c:pt>
                      <c:pt idx="4646">
                        <c:v>623</c:v>
                      </c:pt>
                      <c:pt idx="4647">
                        <c:v>622</c:v>
                      </c:pt>
                      <c:pt idx="4648">
                        <c:v>616</c:v>
                      </c:pt>
                      <c:pt idx="4649">
                        <c:v>612</c:v>
                      </c:pt>
                      <c:pt idx="4650">
                        <c:v>612</c:v>
                      </c:pt>
                      <c:pt idx="4651">
                        <c:v>615</c:v>
                      </c:pt>
                      <c:pt idx="4652">
                        <c:v>616</c:v>
                      </c:pt>
                      <c:pt idx="4653">
                        <c:v>615</c:v>
                      </c:pt>
                      <c:pt idx="4654">
                        <c:v>614</c:v>
                      </c:pt>
                      <c:pt idx="4655">
                        <c:v>614</c:v>
                      </c:pt>
                      <c:pt idx="4656">
                        <c:v>616</c:v>
                      </c:pt>
                      <c:pt idx="4657">
                        <c:v>619</c:v>
                      </c:pt>
                      <c:pt idx="4658">
                        <c:v>622</c:v>
                      </c:pt>
                      <c:pt idx="4659">
                        <c:v>626</c:v>
                      </c:pt>
                      <c:pt idx="4660">
                        <c:v>625</c:v>
                      </c:pt>
                      <c:pt idx="4661">
                        <c:v>624</c:v>
                      </c:pt>
                      <c:pt idx="4662">
                        <c:v>622</c:v>
                      </c:pt>
                      <c:pt idx="4663">
                        <c:v>620</c:v>
                      </c:pt>
                      <c:pt idx="4664">
                        <c:v>617</c:v>
                      </c:pt>
                      <c:pt idx="4665">
                        <c:v>614</c:v>
                      </c:pt>
                      <c:pt idx="4666">
                        <c:v>613</c:v>
                      </c:pt>
                      <c:pt idx="4667">
                        <c:v>614</c:v>
                      </c:pt>
                      <c:pt idx="4668">
                        <c:v>613</c:v>
                      </c:pt>
                      <c:pt idx="4669">
                        <c:v>616</c:v>
                      </c:pt>
                      <c:pt idx="4670">
                        <c:v>615</c:v>
                      </c:pt>
                      <c:pt idx="4671">
                        <c:v>617</c:v>
                      </c:pt>
                      <c:pt idx="4672">
                        <c:v>617</c:v>
                      </c:pt>
                      <c:pt idx="4673">
                        <c:v>619</c:v>
                      </c:pt>
                      <c:pt idx="4674">
                        <c:v>622</c:v>
                      </c:pt>
                      <c:pt idx="4675">
                        <c:v>626</c:v>
                      </c:pt>
                      <c:pt idx="4676">
                        <c:v>629</c:v>
                      </c:pt>
                      <c:pt idx="4677">
                        <c:v>629</c:v>
                      </c:pt>
                      <c:pt idx="4678">
                        <c:v>625</c:v>
                      </c:pt>
                      <c:pt idx="4679">
                        <c:v>622</c:v>
                      </c:pt>
                      <c:pt idx="4680">
                        <c:v>617</c:v>
                      </c:pt>
                      <c:pt idx="4681">
                        <c:v>615</c:v>
                      </c:pt>
                      <c:pt idx="4682">
                        <c:v>616</c:v>
                      </c:pt>
                      <c:pt idx="4683">
                        <c:v>617</c:v>
                      </c:pt>
                      <c:pt idx="4684">
                        <c:v>621</c:v>
                      </c:pt>
                      <c:pt idx="4685">
                        <c:v>622</c:v>
                      </c:pt>
                      <c:pt idx="4686">
                        <c:v>625</c:v>
                      </c:pt>
                      <c:pt idx="4687">
                        <c:v>629</c:v>
                      </c:pt>
                      <c:pt idx="4688">
                        <c:v>627</c:v>
                      </c:pt>
                      <c:pt idx="4689">
                        <c:v>623</c:v>
                      </c:pt>
                      <c:pt idx="4690">
                        <c:v>618</c:v>
                      </c:pt>
                      <c:pt idx="4691">
                        <c:v>615</c:v>
                      </c:pt>
                      <c:pt idx="4692">
                        <c:v>611</c:v>
                      </c:pt>
                      <c:pt idx="4693">
                        <c:v>610</c:v>
                      </c:pt>
                      <c:pt idx="4694">
                        <c:v>609</c:v>
                      </c:pt>
                      <c:pt idx="4695">
                        <c:v>611</c:v>
                      </c:pt>
                      <c:pt idx="4696">
                        <c:v>612</c:v>
                      </c:pt>
                      <c:pt idx="4697">
                        <c:v>616</c:v>
                      </c:pt>
                      <c:pt idx="4698">
                        <c:v>616</c:v>
                      </c:pt>
                      <c:pt idx="4699">
                        <c:v>619</c:v>
                      </c:pt>
                      <c:pt idx="4700">
                        <c:v>625</c:v>
                      </c:pt>
                      <c:pt idx="4701">
                        <c:v>626</c:v>
                      </c:pt>
                      <c:pt idx="4702">
                        <c:v>625</c:v>
                      </c:pt>
                      <c:pt idx="4703">
                        <c:v>621</c:v>
                      </c:pt>
                      <c:pt idx="4704">
                        <c:v>620</c:v>
                      </c:pt>
                      <c:pt idx="4705">
                        <c:v>618</c:v>
                      </c:pt>
                      <c:pt idx="4706">
                        <c:v>617</c:v>
                      </c:pt>
                      <c:pt idx="4707">
                        <c:v>614</c:v>
                      </c:pt>
                      <c:pt idx="4708">
                        <c:v>612</c:v>
                      </c:pt>
                      <c:pt idx="4709">
                        <c:v>612</c:v>
                      </c:pt>
                      <c:pt idx="4710">
                        <c:v>615</c:v>
                      </c:pt>
                      <c:pt idx="4711">
                        <c:v>617</c:v>
                      </c:pt>
                      <c:pt idx="4712">
                        <c:v>617</c:v>
                      </c:pt>
                      <c:pt idx="4713">
                        <c:v>616</c:v>
                      </c:pt>
                      <c:pt idx="4714">
                        <c:v>617</c:v>
                      </c:pt>
                      <c:pt idx="4715">
                        <c:v>620</c:v>
                      </c:pt>
                      <c:pt idx="4716">
                        <c:v>624</c:v>
                      </c:pt>
                      <c:pt idx="4717">
                        <c:v>627</c:v>
                      </c:pt>
                      <c:pt idx="4718">
                        <c:v>626</c:v>
                      </c:pt>
                      <c:pt idx="4719">
                        <c:v>623</c:v>
                      </c:pt>
                      <c:pt idx="4720">
                        <c:v>621</c:v>
                      </c:pt>
                      <c:pt idx="4721">
                        <c:v>617</c:v>
                      </c:pt>
                      <c:pt idx="4722">
                        <c:v>617</c:v>
                      </c:pt>
                      <c:pt idx="4723">
                        <c:v>616</c:v>
                      </c:pt>
                      <c:pt idx="4724">
                        <c:v>618</c:v>
                      </c:pt>
                      <c:pt idx="4725">
                        <c:v>618</c:v>
                      </c:pt>
                      <c:pt idx="4726">
                        <c:v>618</c:v>
                      </c:pt>
                      <c:pt idx="4727">
                        <c:v>619</c:v>
                      </c:pt>
                      <c:pt idx="4728">
                        <c:v>621</c:v>
                      </c:pt>
                      <c:pt idx="4729">
                        <c:v>623</c:v>
                      </c:pt>
                      <c:pt idx="4730">
                        <c:v>625</c:v>
                      </c:pt>
                      <c:pt idx="4731">
                        <c:v>625</c:v>
                      </c:pt>
                      <c:pt idx="4732">
                        <c:v>624</c:v>
                      </c:pt>
                      <c:pt idx="4733">
                        <c:v>621</c:v>
                      </c:pt>
                      <c:pt idx="4734">
                        <c:v>618</c:v>
                      </c:pt>
                      <c:pt idx="4735">
                        <c:v>618</c:v>
                      </c:pt>
                      <c:pt idx="4736">
                        <c:v>617</c:v>
                      </c:pt>
                      <c:pt idx="4737">
                        <c:v>614</c:v>
                      </c:pt>
                      <c:pt idx="4738">
                        <c:v>612</c:v>
                      </c:pt>
                      <c:pt idx="4739">
                        <c:v>611</c:v>
                      </c:pt>
                      <c:pt idx="4740">
                        <c:v>613</c:v>
                      </c:pt>
                      <c:pt idx="4741">
                        <c:v>616</c:v>
                      </c:pt>
                      <c:pt idx="4742">
                        <c:v>617</c:v>
                      </c:pt>
                      <c:pt idx="4743">
                        <c:v>617</c:v>
                      </c:pt>
                      <c:pt idx="4744">
                        <c:v>618</c:v>
                      </c:pt>
                      <c:pt idx="4745">
                        <c:v>618</c:v>
                      </c:pt>
                      <c:pt idx="4746">
                        <c:v>622</c:v>
                      </c:pt>
                      <c:pt idx="4747">
                        <c:v>625</c:v>
                      </c:pt>
                      <c:pt idx="4748">
                        <c:v>628</c:v>
                      </c:pt>
                      <c:pt idx="4749">
                        <c:v>628</c:v>
                      </c:pt>
                      <c:pt idx="4750">
                        <c:v>622</c:v>
                      </c:pt>
                      <c:pt idx="4751">
                        <c:v>617</c:v>
                      </c:pt>
                      <c:pt idx="4752">
                        <c:v>613</c:v>
                      </c:pt>
                      <c:pt idx="4753">
                        <c:v>611</c:v>
                      </c:pt>
                      <c:pt idx="4754">
                        <c:v>611</c:v>
                      </c:pt>
                      <c:pt idx="4755">
                        <c:v>613</c:v>
                      </c:pt>
                      <c:pt idx="4756">
                        <c:v>614</c:v>
                      </c:pt>
                      <c:pt idx="4757">
                        <c:v>618</c:v>
                      </c:pt>
                      <c:pt idx="4758">
                        <c:v>616</c:v>
                      </c:pt>
                      <c:pt idx="4759">
                        <c:v>616</c:v>
                      </c:pt>
                      <c:pt idx="4760">
                        <c:v>614</c:v>
                      </c:pt>
                      <c:pt idx="4761">
                        <c:v>614</c:v>
                      </c:pt>
                      <c:pt idx="4762">
                        <c:v>615</c:v>
                      </c:pt>
                      <c:pt idx="4763">
                        <c:v>616</c:v>
                      </c:pt>
                      <c:pt idx="4764">
                        <c:v>617</c:v>
                      </c:pt>
                      <c:pt idx="4765">
                        <c:v>619</c:v>
                      </c:pt>
                      <c:pt idx="4766">
                        <c:v>621</c:v>
                      </c:pt>
                      <c:pt idx="4767">
                        <c:v>624</c:v>
                      </c:pt>
                      <c:pt idx="4768">
                        <c:v>625</c:v>
                      </c:pt>
                      <c:pt idx="4769">
                        <c:v>628</c:v>
                      </c:pt>
                      <c:pt idx="4770">
                        <c:v>625</c:v>
                      </c:pt>
                      <c:pt idx="4771">
                        <c:v>623</c:v>
                      </c:pt>
                      <c:pt idx="4772">
                        <c:v>619</c:v>
                      </c:pt>
                      <c:pt idx="4773">
                        <c:v>615</c:v>
                      </c:pt>
                      <c:pt idx="4774">
                        <c:v>611</c:v>
                      </c:pt>
                      <c:pt idx="4775">
                        <c:v>611</c:v>
                      </c:pt>
                      <c:pt idx="4776">
                        <c:v>613</c:v>
                      </c:pt>
                      <c:pt idx="4777">
                        <c:v>615</c:v>
                      </c:pt>
                      <c:pt idx="4778">
                        <c:v>616</c:v>
                      </c:pt>
                      <c:pt idx="4779">
                        <c:v>616</c:v>
                      </c:pt>
                      <c:pt idx="4780">
                        <c:v>615</c:v>
                      </c:pt>
                      <c:pt idx="4781">
                        <c:v>615</c:v>
                      </c:pt>
                      <c:pt idx="4782">
                        <c:v>616</c:v>
                      </c:pt>
                      <c:pt idx="4783">
                        <c:v>621</c:v>
                      </c:pt>
                      <c:pt idx="4784">
                        <c:v>624</c:v>
                      </c:pt>
                      <c:pt idx="4785">
                        <c:v>625</c:v>
                      </c:pt>
                      <c:pt idx="4786">
                        <c:v>622</c:v>
                      </c:pt>
                      <c:pt idx="4787">
                        <c:v>620</c:v>
                      </c:pt>
                      <c:pt idx="4788">
                        <c:v>618</c:v>
                      </c:pt>
                      <c:pt idx="4789">
                        <c:v>618</c:v>
                      </c:pt>
                      <c:pt idx="4790">
                        <c:v>615</c:v>
                      </c:pt>
                      <c:pt idx="4791">
                        <c:v>615</c:v>
                      </c:pt>
                      <c:pt idx="4792">
                        <c:v>614</c:v>
                      </c:pt>
                      <c:pt idx="4793">
                        <c:v>616</c:v>
                      </c:pt>
                      <c:pt idx="4794">
                        <c:v>616</c:v>
                      </c:pt>
                      <c:pt idx="4795">
                        <c:v>615</c:v>
                      </c:pt>
                      <c:pt idx="4796">
                        <c:v>615</c:v>
                      </c:pt>
                      <c:pt idx="4797">
                        <c:v>619</c:v>
                      </c:pt>
                      <c:pt idx="4798">
                        <c:v>623</c:v>
                      </c:pt>
                      <c:pt idx="4799">
                        <c:v>627</c:v>
                      </c:pt>
                      <c:pt idx="4800">
                        <c:v>627</c:v>
                      </c:pt>
                      <c:pt idx="4801">
                        <c:v>624</c:v>
                      </c:pt>
                      <c:pt idx="4802">
                        <c:v>622</c:v>
                      </c:pt>
                      <c:pt idx="4803">
                        <c:v>616</c:v>
                      </c:pt>
                      <c:pt idx="4804">
                        <c:v>614</c:v>
                      </c:pt>
                      <c:pt idx="4805">
                        <c:v>615</c:v>
                      </c:pt>
                      <c:pt idx="4806">
                        <c:v>616</c:v>
                      </c:pt>
                      <c:pt idx="4807">
                        <c:v>619</c:v>
                      </c:pt>
                      <c:pt idx="4808">
                        <c:v>619</c:v>
                      </c:pt>
                      <c:pt idx="4809">
                        <c:v>623</c:v>
                      </c:pt>
                      <c:pt idx="4810">
                        <c:v>627</c:v>
                      </c:pt>
                      <c:pt idx="4811">
                        <c:v>627</c:v>
                      </c:pt>
                      <c:pt idx="4812">
                        <c:v>627</c:v>
                      </c:pt>
                      <c:pt idx="4813">
                        <c:v>623</c:v>
                      </c:pt>
                      <c:pt idx="4814">
                        <c:v>619</c:v>
                      </c:pt>
                      <c:pt idx="4815">
                        <c:v>617</c:v>
                      </c:pt>
                      <c:pt idx="4816">
                        <c:v>612</c:v>
                      </c:pt>
                      <c:pt idx="4817">
                        <c:v>610</c:v>
                      </c:pt>
                      <c:pt idx="4818">
                        <c:v>610</c:v>
                      </c:pt>
                      <c:pt idx="4819">
                        <c:v>612</c:v>
                      </c:pt>
                      <c:pt idx="4820">
                        <c:v>613</c:v>
                      </c:pt>
                      <c:pt idx="4821">
                        <c:v>614</c:v>
                      </c:pt>
                      <c:pt idx="4822">
                        <c:v>614</c:v>
                      </c:pt>
                      <c:pt idx="4823">
                        <c:v>612</c:v>
                      </c:pt>
                      <c:pt idx="4824">
                        <c:v>614</c:v>
                      </c:pt>
                      <c:pt idx="4825">
                        <c:v>618</c:v>
                      </c:pt>
                      <c:pt idx="4826">
                        <c:v>624</c:v>
                      </c:pt>
                      <c:pt idx="4827">
                        <c:v>626</c:v>
                      </c:pt>
                      <c:pt idx="4828">
                        <c:v>625</c:v>
                      </c:pt>
                      <c:pt idx="4829">
                        <c:v>620</c:v>
                      </c:pt>
                      <c:pt idx="4830">
                        <c:v>618</c:v>
                      </c:pt>
                      <c:pt idx="4831">
                        <c:v>616</c:v>
                      </c:pt>
                      <c:pt idx="4832">
                        <c:v>613</c:v>
                      </c:pt>
                      <c:pt idx="4833">
                        <c:v>610</c:v>
                      </c:pt>
                      <c:pt idx="4834">
                        <c:v>609</c:v>
                      </c:pt>
                      <c:pt idx="4835">
                        <c:v>613</c:v>
                      </c:pt>
                      <c:pt idx="4836">
                        <c:v>616</c:v>
                      </c:pt>
                      <c:pt idx="4837">
                        <c:v>616</c:v>
                      </c:pt>
                      <c:pt idx="4838">
                        <c:v>618</c:v>
                      </c:pt>
                      <c:pt idx="4839">
                        <c:v>618</c:v>
                      </c:pt>
                      <c:pt idx="4840">
                        <c:v>620</c:v>
                      </c:pt>
                      <c:pt idx="4841">
                        <c:v>617</c:v>
                      </c:pt>
                      <c:pt idx="4842">
                        <c:v>615</c:v>
                      </c:pt>
                      <c:pt idx="4843">
                        <c:v>615</c:v>
                      </c:pt>
                      <c:pt idx="4844">
                        <c:v>618</c:v>
                      </c:pt>
                      <c:pt idx="4845">
                        <c:v>617</c:v>
                      </c:pt>
                      <c:pt idx="4846">
                        <c:v>616</c:v>
                      </c:pt>
                      <c:pt idx="4847">
                        <c:v>614</c:v>
                      </c:pt>
                      <c:pt idx="4848">
                        <c:v>613</c:v>
                      </c:pt>
                      <c:pt idx="4849">
                        <c:v>612</c:v>
                      </c:pt>
                      <c:pt idx="4850">
                        <c:v>617</c:v>
                      </c:pt>
                      <c:pt idx="4851">
                        <c:v>622</c:v>
                      </c:pt>
                      <c:pt idx="4852">
                        <c:v>625</c:v>
                      </c:pt>
                      <c:pt idx="4853">
                        <c:v>627</c:v>
                      </c:pt>
                      <c:pt idx="4854">
                        <c:v>625</c:v>
                      </c:pt>
                      <c:pt idx="4855">
                        <c:v>621</c:v>
                      </c:pt>
                      <c:pt idx="4856">
                        <c:v>617</c:v>
                      </c:pt>
                      <c:pt idx="4857">
                        <c:v>613</c:v>
                      </c:pt>
                      <c:pt idx="4858">
                        <c:v>613</c:v>
                      </c:pt>
                      <c:pt idx="4859">
                        <c:v>614</c:v>
                      </c:pt>
                      <c:pt idx="4860">
                        <c:v>616</c:v>
                      </c:pt>
                      <c:pt idx="4861">
                        <c:v>616</c:v>
                      </c:pt>
                      <c:pt idx="4862">
                        <c:v>617</c:v>
                      </c:pt>
                      <c:pt idx="4863">
                        <c:v>617</c:v>
                      </c:pt>
                      <c:pt idx="4864">
                        <c:v>617</c:v>
                      </c:pt>
                      <c:pt idx="4865">
                        <c:v>619</c:v>
                      </c:pt>
                      <c:pt idx="4866">
                        <c:v>624</c:v>
                      </c:pt>
                      <c:pt idx="4867">
                        <c:v>628</c:v>
                      </c:pt>
                      <c:pt idx="4868">
                        <c:v>628</c:v>
                      </c:pt>
                      <c:pt idx="4869">
                        <c:v>629</c:v>
                      </c:pt>
                      <c:pt idx="4870">
                        <c:v>624</c:v>
                      </c:pt>
                      <c:pt idx="4871">
                        <c:v>622</c:v>
                      </c:pt>
                      <c:pt idx="4872">
                        <c:v>616</c:v>
                      </c:pt>
                      <c:pt idx="4873">
                        <c:v>612</c:v>
                      </c:pt>
                      <c:pt idx="4874">
                        <c:v>608</c:v>
                      </c:pt>
                      <c:pt idx="4875">
                        <c:v>609</c:v>
                      </c:pt>
                      <c:pt idx="4876">
                        <c:v>612</c:v>
                      </c:pt>
                      <c:pt idx="4877">
                        <c:v>615</c:v>
                      </c:pt>
                      <c:pt idx="4878">
                        <c:v>616</c:v>
                      </c:pt>
                      <c:pt idx="4879">
                        <c:v>616</c:v>
                      </c:pt>
                      <c:pt idx="4880">
                        <c:v>615</c:v>
                      </c:pt>
                      <c:pt idx="4881">
                        <c:v>621</c:v>
                      </c:pt>
                      <c:pt idx="4882">
                        <c:v>625</c:v>
                      </c:pt>
                      <c:pt idx="4883">
                        <c:v>623</c:v>
                      </c:pt>
                      <c:pt idx="4884">
                        <c:v>618</c:v>
                      </c:pt>
                      <c:pt idx="4885">
                        <c:v>612</c:v>
                      </c:pt>
                      <c:pt idx="4886">
                        <c:v>610</c:v>
                      </c:pt>
                      <c:pt idx="4887">
                        <c:v>612</c:v>
                      </c:pt>
                      <c:pt idx="4888">
                        <c:v>613</c:v>
                      </c:pt>
                      <c:pt idx="4889">
                        <c:v>614</c:v>
                      </c:pt>
                      <c:pt idx="4890">
                        <c:v>615</c:v>
                      </c:pt>
                      <c:pt idx="4891">
                        <c:v>615</c:v>
                      </c:pt>
                      <c:pt idx="4892">
                        <c:v>617</c:v>
                      </c:pt>
                      <c:pt idx="4893">
                        <c:v>622</c:v>
                      </c:pt>
                      <c:pt idx="4894">
                        <c:v>626</c:v>
                      </c:pt>
                      <c:pt idx="4895">
                        <c:v>627</c:v>
                      </c:pt>
                      <c:pt idx="4896">
                        <c:v>626</c:v>
                      </c:pt>
                      <c:pt idx="4897">
                        <c:v>624</c:v>
                      </c:pt>
                      <c:pt idx="4898">
                        <c:v>621</c:v>
                      </c:pt>
                      <c:pt idx="4899">
                        <c:v>616</c:v>
                      </c:pt>
                      <c:pt idx="4900">
                        <c:v>612</c:v>
                      </c:pt>
                      <c:pt idx="4901">
                        <c:v>613</c:v>
                      </c:pt>
                      <c:pt idx="4902">
                        <c:v>614</c:v>
                      </c:pt>
                      <c:pt idx="4903">
                        <c:v>619</c:v>
                      </c:pt>
                      <c:pt idx="4904">
                        <c:v>619</c:v>
                      </c:pt>
                      <c:pt idx="4905">
                        <c:v>619</c:v>
                      </c:pt>
                      <c:pt idx="4906">
                        <c:v>619</c:v>
                      </c:pt>
                      <c:pt idx="4907">
                        <c:v>615</c:v>
                      </c:pt>
                      <c:pt idx="4908">
                        <c:v>615</c:v>
                      </c:pt>
                      <c:pt idx="4909">
                        <c:v>618</c:v>
                      </c:pt>
                      <c:pt idx="4910">
                        <c:v>622</c:v>
                      </c:pt>
                      <c:pt idx="4911">
                        <c:v>625</c:v>
                      </c:pt>
                      <c:pt idx="4912">
                        <c:v>628</c:v>
                      </c:pt>
                      <c:pt idx="4913">
                        <c:v>628</c:v>
                      </c:pt>
                      <c:pt idx="4914">
                        <c:v>626</c:v>
                      </c:pt>
                      <c:pt idx="4915">
                        <c:v>622</c:v>
                      </c:pt>
                      <c:pt idx="4916">
                        <c:v>618</c:v>
                      </c:pt>
                      <c:pt idx="4917">
                        <c:v>616</c:v>
                      </c:pt>
                      <c:pt idx="4918">
                        <c:v>619</c:v>
                      </c:pt>
                      <c:pt idx="4919">
                        <c:v>624</c:v>
                      </c:pt>
                      <c:pt idx="4920">
                        <c:v>629</c:v>
                      </c:pt>
                      <c:pt idx="4921">
                        <c:v>625</c:v>
                      </c:pt>
                      <c:pt idx="4922">
                        <c:v>620</c:v>
                      </c:pt>
                      <c:pt idx="4923">
                        <c:v>614</c:v>
                      </c:pt>
                      <c:pt idx="4924">
                        <c:v>613</c:v>
                      </c:pt>
                      <c:pt idx="4925">
                        <c:v>615</c:v>
                      </c:pt>
                      <c:pt idx="4926">
                        <c:v>616</c:v>
                      </c:pt>
                      <c:pt idx="4927">
                        <c:v>619</c:v>
                      </c:pt>
                      <c:pt idx="4928">
                        <c:v>622</c:v>
                      </c:pt>
                      <c:pt idx="4929">
                        <c:v>623</c:v>
                      </c:pt>
                      <c:pt idx="4930">
                        <c:v>625</c:v>
                      </c:pt>
                      <c:pt idx="4931">
                        <c:v>625</c:v>
                      </c:pt>
                      <c:pt idx="4932">
                        <c:v>625</c:v>
                      </c:pt>
                      <c:pt idx="4933">
                        <c:v>620</c:v>
                      </c:pt>
                      <c:pt idx="4934">
                        <c:v>616</c:v>
                      </c:pt>
                      <c:pt idx="4935">
                        <c:v>612</c:v>
                      </c:pt>
                      <c:pt idx="4936">
                        <c:v>608</c:v>
                      </c:pt>
                      <c:pt idx="4937">
                        <c:v>607</c:v>
                      </c:pt>
                      <c:pt idx="4938">
                        <c:v>609</c:v>
                      </c:pt>
                      <c:pt idx="4939">
                        <c:v>611</c:v>
                      </c:pt>
                      <c:pt idx="4940">
                        <c:v>614</c:v>
                      </c:pt>
                      <c:pt idx="4941">
                        <c:v>616</c:v>
                      </c:pt>
                      <c:pt idx="4942">
                        <c:v>617</c:v>
                      </c:pt>
                      <c:pt idx="4943">
                        <c:v>617</c:v>
                      </c:pt>
                      <c:pt idx="4944">
                        <c:v>619</c:v>
                      </c:pt>
                      <c:pt idx="4945">
                        <c:v>623</c:v>
                      </c:pt>
                      <c:pt idx="4946">
                        <c:v>627</c:v>
                      </c:pt>
                      <c:pt idx="4947">
                        <c:v>628</c:v>
                      </c:pt>
                      <c:pt idx="4948">
                        <c:v>628</c:v>
                      </c:pt>
                      <c:pt idx="4949">
                        <c:v>628</c:v>
                      </c:pt>
                      <c:pt idx="4950">
                        <c:v>628</c:v>
                      </c:pt>
                      <c:pt idx="4951">
                        <c:v>623</c:v>
                      </c:pt>
                      <c:pt idx="4952">
                        <c:v>620</c:v>
                      </c:pt>
                      <c:pt idx="4953">
                        <c:v>614</c:v>
                      </c:pt>
                      <c:pt idx="4954">
                        <c:v>611</c:v>
                      </c:pt>
                      <c:pt idx="4955">
                        <c:v>611</c:v>
                      </c:pt>
                      <c:pt idx="4956">
                        <c:v>613</c:v>
                      </c:pt>
                      <c:pt idx="4957">
                        <c:v>616</c:v>
                      </c:pt>
                      <c:pt idx="4958">
                        <c:v>617</c:v>
                      </c:pt>
                      <c:pt idx="4959">
                        <c:v>617</c:v>
                      </c:pt>
                      <c:pt idx="4960">
                        <c:v>618</c:v>
                      </c:pt>
                      <c:pt idx="4961">
                        <c:v>624</c:v>
                      </c:pt>
                      <c:pt idx="4962">
                        <c:v>623</c:v>
                      </c:pt>
                      <c:pt idx="4963">
                        <c:v>619</c:v>
                      </c:pt>
                      <c:pt idx="4964">
                        <c:v>614</c:v>
                      </c:pt>
                      <c:pt idx="4965">
                        <c:v>612</c:v>
                      </c:pt>
                      <c:pt idx="4966">
                        <c:v>612</c:v>
                      </c:pt>
                      <c:pt idx="4967">
                        <c:v>613</c:v>
                      </c:pt>
                      <c:pt idx="4968">
                        <c:v>612</c:v>
                      </c:pt>
                      <c:pt idx="4969">
                        <c:v>611</c:v>
                      </c:pt>
                      <c:pt idx="4970">
                        <c:v>615</c:v>
                      </c:pt>
                      <c:pt idx="4971">
                        <c:v>618</c:v>
                      </c:pt>
                      <c:pt idx="4972">
                        <c:v>623</c:v>
                      </c:pt>
                      <c:pt idx="4973">
                        <c:v>626</c:v>
                      </c:pt>
                      <c:pt idx="4974">
                        <c:v>626</c:v>
                      </c:pt>
                      <c:pt idx="4975">
                        <c:v>624</c:v>
                      </c:pt>
                      <c:pt idx="4976">
                        <c:v>621</c:v>
                      </c:pt>
                      <c:pt idx="4977">
                        <c:v>620</c:v>
                      </c:pt>
                      <c:pt idx="4978">
                        <c:v>617</c:v>
                      </c:pt>
                      <c:pt idx="4979">
                        <c:v>614</c:v>
                      </c:pt>
                      <c:pt idx="4980">
                        <c:v>610</c:v>
                      </c:pt>
                      <c:pt idx="4981">
                        <c:v>611</c:v>
                      </c:pt>
                      <c:pt idx="4982">
                        <c:v>612</c:v>
                      </c:pt>
                      <c:pt idx="4983">
                        <c:v>614</c:v>
                      </c:pt>
                      <c:pt idx="4984">
                        <c:v>615</c:v>
                      </c:pt>
                      <c:pt idx="4985">
                        <c:v>616</c:v>
                      </c:pt>
                      <c:pt idx="4986">
                        <c:v>614</c:v>
                      </c:pt>
                      <c:pt idx="4987">
                        <c:v>616</c:v>
                      </c:pt>
                      <c:pt idx="4988">
                        <c:v>619</c:v>
                      </c:pt>
                      <c:pt idx="4989">
                        <c:v>624</c:v>
                      </c:pt>
                      <c:pt idx="4990">
                        <c:v>627</c:v>
                      </c:pt>
                      <c:pt idx="4991">
                        <c:v>627</c:v>
                      </c:pt>
                      <c:pt idx="4992">
                        <c:v>623</c:v>
                      </c:pt>
                      <c:pt idx="4993">
                        <c:v>619</c:v>
                      </c:pt>
                      <c:pt idx="4994">
                        <c:v>619</c:v>
                      </c:pt>
                      <c:pt idx="4995">
                        <c:v>617</c:v>
                      </c:pt>
                      <c:pt idx="4996">
                        <c:v>619</c:v>
                      </c:pt>
                      <c:pt idx="4997">
                        <c:v>619</c:v>
                      </c:pt>
                      <c:pt idx="4998">
                        <c:v>624</c:v>
                      </c:pt>
                      <c:pt idx="4999">
                        <c:v>629</c:v>
                      </c:pt>
                      <c:pt idx="5000">
                        <c:v>630</c:v>
                      </c:pt>
                      <c:pt idx="5001">
                        <c:v>626</c:v>
                      </c:pt>
                      <c:pt idx="5002">
                        <c:v>619</c:v>
                      </c:pt>
                      <c:pt idx="5003">
                        <c:v>616</c:v>
                      </c:pt>
                      <c:pt idx="5004">
                        <c:v>614</c:v>
                      </c:pt>
                      <c:pt idx="5005">
                        <c:v>615</c:v>
                      </c:pt>
                      <c:pt idx="5006">
                        <c:v>615</c:v>
                      </c:pt>
                      <c:pt idx="5007">
                        <c:v>614</c:v>
                      </c:pt>
                      <c:pt idx="5008">
                        <c:v>614</c:v>
                      </c:pt>
                      <c:pt idx="5009">
                        <c:v>618</c:v>
                      </c:pt>
                      <c:pt idx="5010">
                        <c:v>623</c:v>
                      </c:pt>
                      <c:pt idx="5011">
                        <c:v>626</c:v>
                      </c:pt>
                      <c:pt idx="5012">
                        <c:v>627</c:v>
                      </c:pt>
                      <c:pt idx="5013">
                        <c:v>625</c:v>
                      </c:pt>
                      <c:pt idx="5014">
                        <c:v>623</c:v>
                      </c:pt>
                      <c:pt idx="5015">
                        <c:v>619</c:v>
                      </c:pt>
                      <c:pt idx="5016">
                        <c:v>614</c:v>
                      </c:pt>
                      <c:pt idx="5017">
                        <c:v>611</c:v>
                      </c:pt>
                      <c:pt idx="5018">
                        <c:v>612</c:v>
                      </c:pt>
                      <c:pt idx="5019">
                        <c:v>612</c:v>
                      </c:pt>
                      <c:pt idx="5020">
                        <c:v>615</c:v>
                      </c:pt>
                      <c:pt idx="5021">
                        <c:v>613</c:v>
                      </c:pt>
                      <c:pt idx="5022">
                        <c:v>616</c:v>
                      </c:pt>
                      <c:pt idx="5023">
                        <c:v>618</c:v>
                      </c:pt>
                      <c:pt idx="5024">
                        <c:v>619</c:v>
                      </c:pt>
                      <c:pt idx="5025">
                        <c:v>623</c:v>
                      </c:pt>
                      <c:pt idx="5026">
                        <c:v>626</c:v>
                      </c:pt>
                      <c:pt idx="5027">
                        <c:v>628</c:v>
                      </c:pt>
                      <c:pt idx="5028">
                        <c:v>628</c:v>
                      </c:pt>
                      <c:pt idx="5029">
                        <c:v>627</c:v>
                      </c:pt>
                      <c:pt idx="5030">
                        <c:v>626</c:v>
                      </c:pt>
                      <c:pt idx="5031">
                        <c:v>624</c:v>
                      </c:pt>
                      <c:pt idx="5032">
                        <c:v>621</c:v>
                      </c:pt>
                      <c:pt idx="5033">
                        <c:v>617</c:v>
                      </c:pt>
                      <c:pt idx="5034">
                        <c:v>616</c:v>
                      </c:pt>
                      <c:pt idx="5035">
                        <c:v>616</c:v>
                      </c:pt>
                      <c:pt idx="5036">
                        <c:v>618</c:v>
                      </c:pt>
                      <c:pt idx="5037">
                        <c:v>619</c:v>
                      </c:pt>
                      <c:pt idx="5038">
                        <c:v>616</c:v>
                      </c:pt>
                      <c:pt idx="5039">
                        <c:v>616</c:v>
                      </c:pt>
                      <c:pt idx="5040">
                        <c:v>618</c:v>
                      </c:pt>
                      <c:pt idx="5041">
                        <c:v>620</c:v>
                      </c:pt>
                      <c:pt idx="5042">
                        <c:v>618</c:v>
                      </c:pt>
                      <c:pt idx="5043">
                        <c:v>617</c:v>
                      </c:pt>
                      <c:pt idx="5044">
                        <c:v>614</c:v>
                      </c:pt>
                      <c:pt idx="5045">
                        <c:v>613</c:v>
                      </c:pt>
                      <c:pt idx="5046">
                        <c:v>614</c:v>
                      </c:pt>
                      <c:pt idx="5047">
                        <c:v>614</c:v>
                      </c:pt>
                      <c:pt idx="5048">
                        <c:v>617</c:v>
                      </c:pt>
                      <c:pt idx="5049">
                        <c:v>620</c:v>
                      </c:pt>
                      <c:pt idx="5050">
                        <c:v>625</c:v>
                      </c:pt>
                      <c:pt idx="5051">
                        <c:v>629</c:v>
                      </c:pt>
                      <c:pt idx="5052">
                        <c:v>628</c:v>
                      </c:pt>
                      <c:pt idx="5053">
                        <c:v>625</c:v>
                      </c:pt>
                      <c:pt idx="5054">
                        <c:v>621</c:v>
                      </c:pt>
                      <c:pt idx="5055">
                        <c:v>618</c:v>
                      </c:pt>
                      <c:pt idx="5056">
                        <c:v>616</c:v>
                      </c:pt>
                      <c:pt idx="5057">
                        <c:v>612</c:v>
                      </c:pt>
                      <c:pt idx="5058">
                        <c:v>612</c:v>
                      </c:pt>
                      <c:pt idx="5059">
                        <c:v>612</c:v>
                      </c:pt>
                      <c:pt idx="5060">
                        <c:v>615</c:v>
                      </c:pt>
                      <c:pt idx="5061">
                        <c:v>617</c:v>
                      </c:pt>
                      <c:pt idx="5062">
                        <c:v>618</c:v>
                      </c:pt>
                      <c:pt idx="5063">
                        <c:v>618</c:v>
                      </c:pt>
                      <c:pt idx="5064">
                        <c:v>620</c:v>
                      </c:pt>
                      <c:pt idx="5065">
                        <c:v>623</c:v>
                      </c:pt>
                      <c:pt idx="5066">
                        <c:v>629</c:v>
                      </c:pt>
                      <c:pt idx="5067">
                        <c:v>629</c:v>
                      </c:pt>
                      <c:pt idx="5068">
                        <c:v>628</c:v>
                      </c:pt>
                      <c:pt idx="5069">
                        <c:v>622</c:v>
                      </c:pt>
                      <c:pt idx="5070">
                        <c:v>619</c:v>
                      </c:pt>
                      <c:pt idx="5071">
                        <c:v>618</c:v>
                      </c:pt>
                      <c:pt idx="5072">
                        <c:v>618</c:v>
                      </c:pt>
                      <c:pt idx="5073">
                        <c:v>619</c:v>
                      </c:pt>
                      <c:pt idx="5074">
                        <c:v>621</c:v>
                      </c:pt>
                      <c:pt idx="5075">
                        <c:v>624</c:v>
                      </c:pt>
                      <c:pt idx="5076">
                        <c:v>627</c:v>
                      </c:pt>
                      <c:pt idx="5077">
                        <c:v>627</c:v>
                      </c:pt>
                      <c:pt idx="5078">
                        <c:v>625</c:v>
                      </c:pt>
                      <c:pt idx="5079">
                        <c:v>624</c:v>
                      </c:pt>
                      <c:pt idx="5080">
                        <c:v>621</c:v>
                      </c:pt>
                      <c:pt idx="5081">
                        <c:v>617</c:v>
                      </c:pt>
                      <c:pt idx="5082">
                        <c:v>615</c:v>
                      </c:pt>
                      <c:pt idx="5083">
                        <c:v>614</c:v>
                      </c:pt>
                      <c:pt idx="5084">
                        <c:v>616</c:v>
                      </c:pt>
                      <c:pt idx="5085">
                        <c:v>615</c:v>
                      </c:pt>
                      <c:pt idx="5086">
                        <c:v>614</c:v>
                      </c:pt>
                      <c:pt idx="5087">
                        <c:v>617</c:v>
                      </c:pt>
                      <c:pt idx="5088">
                        <c:v>624</c:v>
                      </c:pt>
                      <c:pt idx="5089">
                        <c:v>627</c:v>
                      </c:pt>
                      <c:pt idx="5090">
                        <c:v>627</c:v>
                      </c:pt>
                      <c:pt idx="5091">
                        <c:v>623</c:v>
                      </c:pt>
                      <c:pt idx="5092">
                        <c:v>621</c:v>
                      </c:pt>
                      <c:pt idx="5093">
                        <c:v>617</c:v>
                      </c:pt>
                      <c:pt idx="5094">
                        <c:v>614</c:v>
                      </c:pt>
                      <c:pt idx="5095">
                        <c:v>611</c:v>
                      </c:pt>
                      <c:pt idx="5096">
                        <c:v>610</c:v>
                      </c:pt>
                      <c:pt idx="5097">
                        <c:v>610</c:v>
                      </c:pt>
                      <c:pt idx="5098">
                        <c:v>613</c:v>
                      </c:pt>
                      <c:pt idx="5099">
                        <c:v>614</c:v>
                      </c:pt>
                      <c:pt idx="5100">
                        <c:v>616</c:v>
                      </c:pt>
                      <c:pt idx="5101">
                        <c:v>619</c:v>
                      </c:pt>
                      <c:pt idx="5102">
                        <c:v>623</c:v>
                      </c:pt>
                      <c:pt idx="5103">
                        <c:v>628</c:v>
                      </c:pt>
                      <c:pt idx="5104">
                        <c:v>629</c:v>
                      </c:pt>
                      <c:pt idx="5105">
                        <c:v>626</c:v>
                      </c:pt>
                      <c:pt idx="5106">
                        <c:v>621</c:v>
                      </c:pt>
                      <c:pt idx="5107">
                        <c:v>615</c:v>
                      </c:pt>
                      <c:pt idx="5108">
                        <c:v>613</c:v>
                      </c:pt>
                      <c:pt idx="5109">
                        <c:v>613</c:v>
                      </c:pt>
                      <c:pt idx="5110">
                        <c:v>615</c:v>
                      </c:pt>
                      <c:pt idx="5111">
                        <c:v>617</c:v>
                      </c:pt>
                      <c:pt idx="5112">
                        <c:v>616</c:v>
                      </c:pt>
                      <c:pt idx="5113">
                        <c:v>616</c:v>
                      </c:pt>
                      <c:pt idx="5114">
                        <c:v>616</c:v>
                      </c:pt>
                      <c:pt idx="5115">
                        <c:v>620</c:v>
                      </c:pt>
                      <c:pt idx="5116">
                        <c:v>625</c:v>
                      </c:pt>
                      <c:pt idx="5117">
                        <c:v>629</c:v>
                      </c:pt>
                      <c:pt idx="5118">
                        <c:v>629</c:v>
                      </c:pt>
                      <c:pt idx="5119">
                        <c:v>625</c:v>
                      </c:pt>
                      <c:pt idx="5120">
                        <c:v>619</c:v>
                      </c:pt>
                      <c:pt idx="5121">
                        <c:v>616</c:v>
                      </c:pt>
                      <c:pt idx="5122">
                        <c:v>614</c:v>
                      </c:pt>
                      <c:pt idx="5123">
                        <c:v>615</c:v>
                      </c:pt>
                      <c:pt idx="5124">
                        <c:v>617</c:v>
                      </c:pt>
                      <c:pt idx="5125">
                        <c:v>617</c:v>
                      </c:pt>
                      <c:pt idx="5126">
                        <c:v>616</c:v>
                      </c:pt>
                      <c:pt idx="5127">
                        <c:v>616</c:v>
                      </c:pt>
                      <c:pt idx="5128">
                        <c:v>621</c:v>
                      </c:pt>
                      <c:pt idx="5129">
                        <c:v>624</c:v>
                      </c:pt>
                      <c:pt idx="5130">
                        <c:v>625</c:v>
                      </c:pt>
                      <c:pt idx="5131">
                        <c:v>625</c:v>
                      </c:pt>
                      <c:pt idx="5132">
                        <c:v>622</c:v>
                      </c:pt>
                      <c:pt idx="5133">
                        <c:v>620</c:v>
                      </c:pt>
                      <c:pt idx="5134">
                        <c:v>615</c:v>
                      </c:pt>
                      <c:pt idx="5135">
                        <c:v>612</c:v>
                      </c:pt>
                      <c:pt idx="5136">
                        <c:v>612</c:v>
                      </c:pt>
                      <c:pt idx="5137">
                        <c:v>615</c:v>
                      </c:pt>
                      <c:pt idx="5138">
                        <c:v>616</c:v>
                      </c:pt>
                      <c:pt idx="5139">
                        <c:v>616</c:v>
                      </c:pt>
                      <c:pt idx="5140">
                        <c:v>617</c:v>
                      </c:pt>
                      <c:pt idx="5141">
                        <c:v>619</c:v>
                      </c:pt>
                      <c:pt idx="5142">
                        <c:v>624</c:v>
                      </c:pt>
                      <c:pt idx="5143">
                        <c:v>628</c:v>
                      </c:pt>
                      <c:pt idx="5144">
                        <c:v>629</c:v>
                      </c:pt>
                      <c:pt idx="5145">
                        <c:v>628</c:v>
                      </c:pt>
                      <c:pt idx="5146">
                        <c:v>623</c:v>
                      </c:pt>
                      <c:pt idx="5147">
                        <c:v>619</c:v>
                      </c:pt>
                      <c:pt idx="5148">
                        <c:v>615</c:v>
                      </c:pt>
                      <c:pt idx="5149">
                        <c:v>614</c:v>
                      </c:pt>
                      <c:pt idx="5150">
                        <c:v>618</c:v>
                      </c:pt>
                      <c:pt idx="5151">
                        <c:v>623</c:v>
                      </c:pt>
                      <c:pt idx="5152">
                        <c:v>626</c:v>
                      </c:pt>
                      <c:pt idx="5153">
                        <c:v>628</c:v>
                      </c:pt>
                      <c:pt idx="5154">
                        <c:v>626</c:v>
                      </c:pt>
                      <c:pt idx="5155">
                        <c:v>624</c:v>
                      </c:pt>
                      <c:pt idx="5156">
                        <c:v>623</c:v>
                      </c:pt>
                      <c:pt idx="5157">
                        <c:v>620</c:v>
                      </c:pt>
                      <c:pt idx="5158">
                        <c:v>618</c:v>
                      </c:pt>
                      <c:pt idx="5159">
                        <c:v>615</c:v>
                      </c:pt>
                      <c:pt idx="5160">
                        <c:v>614</c:v>
                      </c:pt>
                      <c:pt idx="5161">
                        <c:v>614</c:v>
                      </c:pt>
                      <c:pt idx="5162">
                        <c:v>616</c:v>
                      </c:pt>
                      <c:pt idx="5163">
                        <c:v>619</c:v>
                      </c:pt>
                      <c:pt idx="5164">
                        <c:v>622</c:v>
                      </c:pt>
                      <c:pt idx="5165">
                        <c:v>624</c:v>
                      </c:pt>
                      <c:pt idx="5166">
                        <c:v>626</c:v>
                      </c:pt>
                      <c:pt idx="5167">
                        <c:v>622</c:v>
                      </c:pt>
                      <c:pt idx="5168">
                        <c:v>620</c:v>
                      </c:pt>
                      <c:pt idx="5169">
                        <c:v>617</c:v>
                      </c:pt>
                      <c:pt idx="5170">
                        <c:v>613</c:v>
                      </c:pt>
                      <c:pt idx="5171">
                        <c:v>614</c:v>
                      </c:pt>
                      <c:pt idx="5172">
                        <c:v>613</c:v>
                      </c:pt>
                      <c:pt idx="5173">
                        <c:v>615</c:v>
                      </c:pt>
                      <c:pt idx="5174">
                        <c:v>613</c:v>
                      </c:pt>
                      <c:pt idx="5175">
                        <c:v>613</c:v>
                      </c:pt>
                      <c:pt idx="5176">
                        <c:v>614</c:v>
                      </c:pt>
                      <c:pt idx="5177">
                        <c:v>619</c:v>
                      </c:pt>
                      <c:pt idx="5178">
                        <c:v>622</c:v>
                      </c:pt>
                      <c:pt idx="5179">
                        <c:v>627</c:v>
                      </c:pt>
                      <c:pt idx="5180">
                        <c:v>629</c:v>
                      </c:pt>
                      <c:pt idx="5181">
                        <c:v>629</c:v>
                      </c:pt>
                      <c:pt idx="5182">
                        <c:v>627</c:v>
                      </c:pt>
                      <c:pt idx="5183">
                        <c:v>622</c:v>
                      </c:pt>
                      <c:pt idx="5184">
                        <c:v>618</c:v>
                      </c:pt>
                      <c:pt idx="5185">
                        <c:v>614</c:v>
                      </c:pt>
                      <c:pt idx="5186">
                        <c:v>614</c:v>
                      </c:pt>
                      <c:pt idx="5187">
                        <c:v>616</c:v>
                      </c:pt>
                      <c:pt idx="5188">
                        <c:v>618</c:v>
                      </c:pt>
                      <c:pt idx="5189">
                        <c:v>619</c:v>
                      </c:pt>
                      <c:pt idx="5190">
                        <c:v>620</c:v>
                      </c:pt>
                      <c:pt idx="5191">
                        <c:v>621</c:v>
                      </c:pt>
                      <c:pt idx="5192">
                        <c:v>623</c:v>
                      </c:pt>
                      <c:pt idx="5193">
                        <c:v>624</c:v>
                      </c:pt>
                      <c:pt idx="5194">
                        <c:v>627</c:v>
                      </c:pt>
                      <c:pt idx="5195">
                        <c:v>626</c:v>
                      </c:pt>
                      <c:pt idx="5196">
                        <c:v>625</c:v>
                      </c:pt>
                      <c:pt idx="5197">
                        <c:v>621</c:v>
                      </c:pt>
                      <c:pt idx="5198">
                        <c:v>617</c:v>
                      </c:pt>
                      <c:pt idx="5199">
                        <c:v>613</c:v>
                      </c:pt>
                      <c:pt idx="5200">
                        <c:v>609</c:v>
                      </c:pt>
                      <c:pt idx="5201">
                        <c:v>610</c:v>
                      </c:pt>
                      <c:pt idx="5202">
                        <c:v>611</c:v>
                      </c:pt>
                      <c:pt idx="5203">
                        <c:v>614</c:v>
                      </c:pt>
                      <c:pt idx="5204">
                        <c:v>619</c:v>
                      </c:pt>
                      <c:pt idx="5205">
                        <c:v>623</c:v>
                      </c:pt>
                      <c:pt idx="5206">
                        <c:v>626</c:v>
                      </c:pt>
                      <c:pt idx="5207">
                        <c:v>625</c:v>
                      </c:pt>
                      <c:pt idx="5208">
                        <c:v>624</c:v>
                      </c:pt>
                      <c:pt idx="5209">
                        <c:v>621</c:v>
                      </c:pt>
                      <c:pt idx="5210">
                        <c:v>619</c:v>
                      </c:pt>
                      <c:pt idx="5211">
                        <c:v>616</c:v>
                      </c:pt>
                      <c:pt idx="5212">
                        <c:v>617</c:v>
                      </c:pt>
                      <c:pt idx="5213">
                        <c:v>618</c:v>
                      </c:pt>
                      <c:pt idx="5214">
                        <c:v>619</c:v>
                      </c:pt>
                      <c:pt idx="5215">
                        <c:v>618</c:v>
                      </c:pt>
                      <c:pt idx="5216">
                        <c:v>619</c:v>
                      </c:pt>
                      <c:pt idx="5217">
                        <c:v>622</c:v>
                      </c:pt>
                      <c:pt idx="5218">
                        <c:v>624</c:v>
                      </c:pt>
                      <c:pt idx="5219">
                        <c:v>627</c:v>
                      </c:pt>
                      <c:pt idx="5220">
                        <c:v>627</c:v>
                      </c:pt>
                      <c:pt idx="5221">
                        <c:v>626</c:v>
                      </c:pt>
                      <c:pt idx="5222">
                        <c:v>622</c:v>
                      </c:pt>
                      <c:pt idx="5223">
                        <c:v>617</c:v>
                      </c:pt>
                      <c:pt idx="5224">
                        <c:v>612</c:v>
                      </c:pt>
                      <c:pt idx="5225">
                        <c:v>610</c:v>
                      </c:pt>
                      <c:pt idx="5226">
                        <c:v>610</c:v>
                      </c:pt>
                      <c:pt idx="5227">
                        <c:v>611</c:v>
                      </c:pt>
                      <c:pt idx="5228">
                        <c:v>613</c:v>
                      </c:pt>
                      <c:pt idx="5229">
                        <c:v>616</c:v>
                      </c:pt>
                      <c:pt idx="5230">
                        <c:v>615</c:v>
                      </c:pt>
                      <c:pt idx="5231">
                        <c:v>617</c:v>
                      </c:pt>
                      <c:pt idx="5232">
                        <c:v>620</c:v>
                      </c:pt>
                      <c:pt idx="5233">
                        <c:v>624</c:v>
                      </c:pt>
                      <c:pt idx="5234">
                        <c:v>627</c:v>
                      </c:pt>
                      <c:pt idx="5235">
                        <c:v>627</c:v>
                      </c:pt>
                      <c:pt idx="5236">
                        <c:v>625</c:v>
                      </c:pt>
                      <c:pt idx="5237">
                        <c:v>625</c:v>
                      </c:pt>
                      <c:pt idx="5238">
                        <c:v>621</c:v>
                      </c:pt>
                      <c:pt idx="5239">
                        <c:v>616</c:v>
                      </c:pt>
                      <c:pt idx="5240">
                        <c:v>614</c:v>
                      </c:pt>
                      <c:pt idx="5241">
                        <c:v>615</c:v>
                      </c:pt>
                      <c:pt idx="5242">
                        <c:v>616</c:v>
                      </c:pt>
                      <c:pt idx="5243">
                        <c:v>620</c:v>
                      </c:pt>
                      <c:pt idx="5244">
                        <c:v>623</c:v>
                      </c:pt>
                      <c:pt idx="5245">
                        <c:v>627</c:v>
                      </c:pt>
                      <c:pt idx="5246">
                        <c:v>629</c:v>
                      </c:pt>
                      <c:pt idx="5247">
                        <c:v>625</c:v>
                      </c:pt>
                      <c:pt idx="5248">
                        <c:v>619</c:v>
                      </c:pt>
                      <c:pt idx="5249">
                        <c:v>615</c:v>
                      </c:pt>
                      <c:pt idx="5250">
                        <c:v>611</c:v>
                      </c:pt>
                      <c:pt idx="5251">
                        <c:v>611</c:v>
                      </c:pt>
                      <c:pt idx="5252">
                        <c:v>613</c:v>
                      </c:pt>
                      <c:pt idx="5253">
                        <c:v>616</c:v>
                      </c:pt>
                      <c:pt idx="5254">
                        <c:v>617</c:v>
                      </c:pt>
                      <c:pt idx="5255">
                        <c:v>615</c:v>
                      </c:pt>
                      <c:pt idx="5256">
                        <c:v>616</c:v>
                      </c:pt>
                      <c:pt idx="5257">
                        <c:v>613</c:v>
                      </c:pt>
                      <c:pt idx="5258">
                        <c:v>614</c:v>
                      </c:pt>
                      <c:pt idx="5259">
                        <c:v>620</c:v>
                      </c:pt>
                      <c:pt idx="5260">
                        <c:v>624</c:v>
                      </c:pt>
                      <c:pt idx="5261">
                        <c:v>628</c:v>
                      </c:pt>
                      <c:pt idx="5262">
                        <c:v>624</c:v>
                      </c:pt>
                      <c:pt idx="5263">
                        <c:v>619</c:v>
                      </c:pt>
                      <c:pt idx="5264">
                        <c:v>617</c:v>
                      </c:pt>
                      <c:pt idx="5265">
                        <c:v>619</c:v>
                      </c:pt>
                      <c:pt idx="5266">
                        <c:v>620</c:v>
                      </c:pt>
                      <c:pt idx="5267">
                        <c:v>623</c:v>
                      </c:pt>
                      <c:pt idx="5268">
                        <c:v>625</c:v>
                      </c:pt>
                      <c:pt idx="5269">
                        <c:v>626</c:v>
                      </c:pt>
                      <c:pt idx="5270">
                        <c:v>626</c:v>
                      </c:pt>
                      <c:pt idx="5271">
                        <c:v>624</c:v>
                      </c:pt>
                      <c:pt idx="5272">
                        <c:v>619</c:v>
                      </c:pt>
                      <c:pt idx="5273">
                        <c:v>614</c:v>
                      </c:pt>
                      <c:pt idx="5274">
                        <c:v>612</c:v>
                      </c:pt>
                      <c:pt idx="5275">
                        <c:v>612</c:v>
                      </c:pt>
                      <c:pt idx="5276">
                        <c:v>615</c:v>
                      </c:pt>
                      <c:pt idx="5277">
                        <c:v>617</c:v>
                      </c:pt>
                      <c:pt idx="5278">
                        <c:v>617</c:v>
                      </c:pt>
                      <c:pt idx="5279">
                        <c:v>619</c:v>
                      </c:pt>
                      <c:pt idx="5280">
                        <c:v>622</c:v>
                      </c:pt>
                      <c:pt idx="5281">
                        <c:v>622</c:v>
                      </c:pt>
                      <c:pt idx="5282">
                        <c:v>619</c:v>
                      </c:pt>
                      <c:pt idx="5283">
                        <c:v>612</c:v>
                      </c:pt>
                      <c:pt idx="5284">
                        <c:v>609</c:v>
                      </c:pt>
                      <c:pt idx="5285">
                        <c:v>610</c:v>
                      </c:pt>
                      <c:pt idx="5286">
                        <c:v>611</c:v>
                      </c:pt>
                      <c:pt idx="5287">
                        <c:v>615</c:v>
                      </c:pt>
                      <c:pt idx="5288">
                        <c:v>614</c:v>
                      </c:pt>
                      <c:pt idx="5289">
                        <c:v>613</c:v>
                      </c:pt>
                      <c:pt idx="5290">
                        <c:v>612</c:v>
                      </c:pt>
                      <c:pt idx="5291">
                        <c:v>615</c:v>
                      </c:pt>
                      <c:pt idx="5292">
                        <c:v>620</c:v>
                      </c:pt>
                      <c:pt idx="5293">
                        <c:v>625</c:v>
                      </c:pt>
                      <c:pt idx="5294">
                        <c:v>628</c:v>
                      </c:pt>
                      <c:pt idx="5295">
                        <c:v>628</c:v>
                      </c:pt>
                      <c:pt idx="5296">
                        <c:v>627</c:v>
                      </c:pt>
                      <c:pt idx="5297">
                        <c:v>622</c:v>
                      </c:pt>
                      <c:pt idx="5298">
                        <c:v>620</c:v>
                      </c:pt>
                      <c:pt idx="5299">
                        <c:v>614</c:v>
                      </c:pt>
                      <c:pt idx="5300">
                        <c:v>610</c:v>
                      </c:pt>
                      <c:pt idx="5301">
                        <c:v>612</c:v>
                      </c:pt>
                      <c:pt idx="5302">
                        <c:v>614</c:v>
                      </c:pt>
                      <c:pt idx="5303">
                        <c:v>616</c:v>
                      </c:pt>
                      <c:pt idx="5304">
                        <c:v>617</c:v>
                      </c:pt>
                      <c:pt idx="5305">
                        <c:v>619</c:v>
                      </c:pt>
                      <c:pt idx="5306">
                        <c:v>624</c:v>
                      </c:pt>
                      <c:pt idx="5307">
                        <c:v>628</c:v>
                      </c:pt>
                      <c:pt idx="5308">
                        <c:v>629</c:v>
                      </c:pt>
                      <c:pt idx="5309">
                        <c:v>629</c:v>
                      </c:pt>
                      <c:pt idx="5310">
                        <c:v>626</c:v>
                      </c:pt>
                      <c:pt idx="5311">
                        <c:v>625</c:v>
                      </c:pt>
                      <c:pt idx="5312">
                        <c:v>622</c:v>
                      </c:pt>
                      <c:pt idx="5313">
                        <c:v>617</c:v>
                      </c:pt>
                      <c:pt idx="5314">
                        <c:v>613</c:v>
                      </c:pt>
                      <c:pt idx="5315">
                        <c:v>611</c:v>
                      </c:pt>
                      <c:pt idx="5316">
                        <c:v>611</c:v>
                      </c:pt>
                      <c:pt idx="5317">
                        <c:v>615</c:v>
                      </c:pt>
                      <c:pt idx="5318">
                        <c:v>616</c:v>
                      </c:pt>
                      <c:pt idx="5319">
                        <c:v>619</c:v>
                      </c:pt>
                      <c:pt idx="5320">
                        <c:v>622</c:v>
                      </c:pt>
                      <c:pt idx="5321">
                        <c:v>625</c:v>
                      </c:pt>
                      <c:pt idx="5322">
                        <c:v>623</c:v>
                      </c:pt>
                      <c:pt idx="5323">
                        <c:v>619</c:v>
                      </c:pt>
                      <c:pt idx="5324">
                        <c:v>612</c:v>
                      </c:pt>
                      <c:pt idx="5325">
                        <c:v>614</c:v>
                      </c:pt>
                      <c:pt idx="5326">
                        <c:v>615</c:v>
                      </c:pt>
                      <c:pt idx="5327">
                        <c:v>617</c:v>
                      </c:pt>
                      <c:pt idx="5328">
                        <c:v>617</c:v>
                      </c:pt>
                      <c:pt idx="5329">
                        <c:v>615</c:v>
                      </c:pt>
                      <c:pt idx="5330">
                        <c:v>614</c:v>
                      </c:pt>
                      <c:pt idx="5331">
                        <c:v>616</c:v>
                      </c:pt>
                      <c:pt idx="5332">
                        <c:v>621</c:v>
                      </c:pt>
                      <c:pt idx="5333">
                        <c:v>626</c:v>
                      </c:pt>
                      <c:pt idx="5334">
                        <c:v>628</c:v>
                      </c:pt>
                      <c:pt idx="5335">
                        <c:v>626</c:v>
                      </c:pt>
                      <c:pt idx="5336">
                        <c:v>621</c:v>
                      </c:pt>
                      <c:pt idx="5337">
                        <c:v>620</c:v>
                      </c:pt>
                      <c:pt idx="5338">
                        <c:v>618</c:v>
                      </c:pt>
                      <c:pt idx="5339">
                        <c:v>617</c:v>
                      </c:pt>
                      <c:pt idx="5340">
                        <c:v>618</c:v>
                      </c:pt>
                      <c:pt idx="5341">
                        <c:v>621</c:v>
                      </c:pt>
                      <c:pt idx="5342">
                        <c:v>625</c:v>
                      </c:pt>
                      <c:pt idx="5343">
                        <c:v>627</c:v>
                      </c:pt>
                      <c:pt idx="5344">
                        <c:v>627</c:v>
                      </c:pt>
                      <c:pt idx="5345">
                        <c:v>624</c:v>
                      </c:pt>
                      <c:pt idx="5346">
                        <c:v>619</c:v>
                      </c:pt>
                      <c:pt idx="5347">
                        <c:v>616</c:v>
                      </c:pt>
                      <c:pt idx="5348">
                        <c:v>611</c:v>
                      </c:pt>
                      <c:pt idx="5349">
                        <c:v>609</c:v>
                      </c:pt>
                      <c:pt idx="5350">
                        <c:v>607</c:v>
                      </c:pt>
                      <c:pt idx="5351">
                        <c:v>610</c:v>
                      </c:pt>
                      <c:pt idx="5352">
                        <c:v>612</c:v>
                      </c:pt>
                      <c:pt idx="5353">
                        <c:v>614</c:v>
                      </c:pt>
                      <c:pt idx="5354">
                        <c:v>617</c:v>
                      </c:pt>
                      <c:pt idx="5355">
                        <c:v>617</c:v>
                      </c:pt>
                      <c:pt idx="5356">
                        <c:v>623</c:v>
                      </c:pt>
                      <c:pt idx="5357">
                        <c:v>623</c:v>
                      </c:pt>
                      <c:pt idx="5358">
                        <c:v>620</c:v>
                      </c:pt>
                      <c:pt idx="5359">
                        <c:v>615</c:v>
                      </c:pt>
                      <c:pt idx="5360">
                        <c:v>610</c:v>
                      </c:pt>
                      <c:pt idx="5361">
                        <c:v>608</c:v>
                      </c:pt>
                      <c:pt idx="5362">
                        <c:v>610</c:v>
                      </c:pt>
                      <c:pt idx="5363">
                        <c:v>612</c:v>
                      </c:pt>
                      <c:pt idx="5364">
                        <c:v>615</c:v>
                      </c:pt>
                      <c:pt idx="5365">
                        <c:v>619</c:v>
                      </c:pt>
                      <c:pt idx="5366">
                        <c:v>623</c:v>
                      </c:pt>
                      <c:pt idx="5367">
                        <c:v>627</c:v>
                      </c:pt>
                      <c:pt idx="5368">
                        <c:v>628</c:v>
                      </c:pt>
                      <c:pt idx="5369">
                        <c:v>628</c:v>
                      </c:pt>
                      <c:pt idx="5370">
                        <c:v>625</c:v>
                      </c:pt>
                      <c:pt idx="5371">
                        <c:v>622</c:v>
                      </c:pt>
                      <c:pt idx="5372">
                        <c:v>618</c:v>
                      </c:pt>
                      <c:pt idx="5373">
                        <c:v>614</c:v>
                      </c:pt>
                      <c:pt idx="5374">
                        <c:v>614</c:v>
                      </c:pt>
                      <c:pt idx="5375">
                        <c:v>614</c:v>
                      </c:pt>
                      <c:pt idx="5376">
                        <c:v>617</c:v>
                      </c:pt>
                      <c:pt idx="5377">
                        <c:v>617</c:v>
                      </c:pt>
                      <c:pt idx="5378">
                        <c:v>618</c:v>
                      </c:pt>
                      <c:pt idx="5379">
                        <c:v>621</c:v>
                      </c:pt>
                      <c:pt idx="5380">
                        <c:v>625</c:v>
                      </c:pt>
                      <c:pt idx="5381">
                        <c:v>627</c:v>
                      </c:pt>
                      <c:pt idx="5382">
                        <c:v>627</c:v>
                      </c:pt>
                      <c:pt idx="5383">
                        <c:v>626</c:v>
                      </c:pt>
                      <c:pt idx="5384">
                        <c:v>621</c:v>
                      </c:pt>
                      <c:pt idx="5385">
                        <c:v>617</c:v>
                      </c:pt>
                      <c:pt idx="5386">
                        <c:v>614</c:v>
                      </c:pt>
                      <c:pt idx="5387">
                        <c:v>613</c:v>
                      </c:pt>
                      <c:pt idx="5388">
                        <c:v>614</c:v>
                      </c:pt>
                      <c:pt idx="5389">
                        <c:v>618</c:v>
                      </c:pt>
                      <c:pt idx="5390">
                        <c:v>617</c:v>
                      </c:pt>
                      <c:pt idx="5391">
                        <c:v>615</c:v>
                      </c:pt>
                      <c:pt idx="5392">
                        <c:v>615</c:v>
                      </c:pt>
                      <c:pt idx="5393">
                        <c:v>619</c:v>
                      </c:pt>
                      <c:pt idx="5394">
                        <c:v>622</c:v>
                      </c:pt>
                      <c:pt idx="5395">
                        <c:v>626</c:v>
                      </c:pt>
                      <c:pt idx="5396">
                        <c:v>623</c:v>
                      </c:pt>
                      <c:pt idx="5397">
                        <c:v>619</c:v>
                      </c:pt>
                      <c:pt idx="5398">
                        <c:v>614</c:v>
                      </c:pt>
                      <c:pt idx="5399">
                        <c:v>613</c:v>
                      </c:pt>
                      <c:pt idx="5400">
                        <c:v>614</c:v>
                      </c:pt>
                      <c:pt idx="5401">
                        <c:v>617</c:v>
                      </c:pt>
                      <c:pt idx="5402">
                        <c:v>617</c:v>
                      </c:pt>
                      <c:pt idx="5403">
                        <c:v>619</c:v>
                      </c:pt>
                      <c:pt idx="5404">
                        <c:v>622</c:v>
                      </c:pt>
                      <c:pt idx="5405">
                        <c:v>626</c:v>
                      </c:pt>
                      <c:pt idx="5406">
                        <c:v>628</c:v>
                      </c:pt>
                      <c:pt idx="5407">
                        <c:v>625</c:v>
                      </c:pt>
                      <c:pt idx="5408">
                        <c:v>624</c:v>
                      </c:pt>
                      <c:pt idx="5409">
                        <c:v>621</c:v>
                      </c:pt>
                      <c:pt idx="5410">
                        <c:v>619</c:v>
                      </c:pt>
                      <c:pt idx="5411">
                        <c:v>617</c:v>
                      </c:pt>
                      <c:pt idx="5412">
                        <c:v>619</c:v>
                      </c:pt>
                      <c:pt idx="5413">
                        <c:v>618</c:v>
                      </c:pt>
                      <c:pt idx="5414">
                        <c:v>619</c:v>
                      </c:pt>
                      <c:pt idx="5415">
                        <c:v>617</c:v>
                      </c:pt>
                      <c:pt idx="5416">
                        <c:v>618</c:v>
                      </c:pt>
                      <c:pt idx="5417">
                        <c:v>619</c:v>
                      </c:pt>
                      <c:pt idx="5418">
                        <c:v>618</c:v>
                      </c:pt>
                      <c:pt idx="5419">
                        <c:v>616</c:v>
                      </c:pt>
                      <c:pt idx="5420">
                        <c:v>613</c:v>
                      </c:pt>
                      <c:pt idx="5421">
                        <c:v>613</c:v>
                      </c:pt>
                      <c:pt idx="5422">
                        <c:v>612</c:v>
                      </c:pt>
                      <c:pt idx="5423">
                        <c:v>611</c:v>
                      </c:pt>
                      <c:pt idx="5424">
                        <c:v>612</c:v>
                      </c:pt>
                      <c:pt idx="5425">
                        <c:v>611</c:v>
                      </c:pt>
                      <c:pt idx="5426">
                        <c:v>615</c:v>
                      </c:pt>
                      <c:pt idx="5427">
                        <c:v>618</c:v>
                      </c:pt>
                      <c:pt idx="5428">
                        <c:v>619</c:v>
                      </c:pt>
                      <c:pt idx="5429">
                        <c:v>619</c:v>
                      </c:pt>
                      <c:pt idx="5430">
                        <c:v>617</c:v>
                      </c:pt>
                      <c:pt idx="5431">
                        <c:v>612</c:v>
                      </c:pt>
                      <c:pt idx="5432">
                        <c:v>613</c:v>
                      </c:pt>
                      <c:pt idx="5433">
                        <c:v>617</c:v>
                      </c:pt>
                      <c:pt idx="5434">
                        <c:v>620</c:v>
                      </c:pt>
                      <c:pt idx="5435">
                        <c:v>624</c:v>
                      </c:pt>
                      <c:pt idx="5436">
                        <c:v>623</c:v>
                      </c:pt>
                      <c:pt idx="5437">
                        <c:v>624</c:v>
                      </c:pt>
                      <c:pt idx="5438">
                        <c:v>624</c:v>
                      </c:pt>
                      <c:pt idx="5439">
                        <c:v>625</c:v>
                      </c:pt>
                      <c:pt idx="5440">
                        <c:v>625</c:v>
                      </c:pt>
                      <c:pt idx="5441">
                        <c:v>626</c:v>
                      </c:pt>
                      <c:pt idx="5442">
                        <c:v>623</c:v>
                      </c:pt>
                      <c:pt idx="5443">
                        <c:v>620</c:v>
                      </c:pt>
                      <c:pt idx="5444">
                        <c:v>616</c:v>
                      </c:pt>
                      <c:pt idx="5445">
                        <c:v>615</c:v>
                      </c:pt>
                      <c:pt idx="5446">
                        <c:v>621</c:v>
                      </c:pt>
                      <c:pt idx="5447">
                        <c:v>618</c:v>
                      </c:pt>
                      <c:pt idx="5448">
                        <c:v>618</c:v>
                      </c:pt>
                      <c:pt idx="5449">
                        <c:v>618</c:v>
                      </c:pt>
                      <c:pt idx="5450">
                        <c:v>619</c:v>
                      </c:pt>
                      <c:pt idx="5451">
                        <c:v>620</c:v>
                      </c:pt>
                      <c:pt idx="5452">
                        <c:v>620</c:v>
                      </c:pt>
                      <c:pt idx="5453">
                        <c:v>619</c:v>
                      </c:pt>
                      <c:pt idx="5454">
                        <c:v>620</c:v>
                      </c:pt>
                      <c:pt idx="5455">
                        <c:v>619</c:v>
                      </c:pt>
                      <c:pt idx="5456">
                        <c:v>619</c:v>
                      </c:pt>
                      <c:pt idx="5457">
                        <c:v>620</c:v>
                      </c:pt>
                      <c:pt idx="5458">
                        <c:v>620</c:v>
                      </c:pt>
                      <c:pt idx="5459">
                        <c:v>620</c:v>
                      </c:pt>
                      <c:pt idx="5460">
                        <c:v>620</c:v>
                      </c:pt>
                      <c:pt idx="5461">
                        <c:v>619</c:v>
                      </c:pt>
                      <c:pt idx="5462">
                        <c:v>618</c:v>
                      </c:pt>
                      <c:pt idx="5463">
                        <c:v>619</c:v>
                      </c:pt>
                      <c:pt idx="5464">
                        <c:v>622</c:v>
                      </c:pt>
                      <c:pt idx="5465">
                        <c:v>617</c:v>
                      </c:pt>
                      <c:pt idx="5466">
                        <c:v>616</c:v>
                      </c:pt>
                      <c:pt idx="5467">
                        <c:v>613</c:v>
                      </c:pt>
                      <c:pt idx="5468">
                        <c:v>619</c:v>
                      </c:pt>
                      <c:pt idx="5469">
                        <c:v>619</c:v>
                      </c:pt>
                      <c:pt idx="5470">
                        <c:v>617</c:v>
                      </c:pt>
                      <c:pt idx="5471">
                        <c:v>614</c:v>
                      </c:pt>
                      <c:pt idx="5472">
                        <c:v>615</c:v>
                      </c:pt>
                      <c:pt idx="5473">
                        <c:v>613</c:v>
                      </c:pt>
                      <c:pt idx="5474">
                        <c:v>613</c:v>
                      </c:pt>
                      <c:pt idx="5475">
                        <c:v>613</c:v>
                      </c:pt>
                      <c:pt idx="5476">
                        <c:v>614</c:v>
                      </c:pt>
                      <c:pt idx="5477">
                        <c:v>617</c:v>
                      </c:pt>
                      <c:pt idx="5478">
                        <c:v>617</c:v>
                      </c:pt>
                      <c:pt idx="5479">
                        <c:v>617</c:v>
                      </c:pt>
                      <c:pt idx="5480">
                        <c:v>618</c:v>
                      </c:pt>
                      <c:pt idx="5481">
                        <c:v>618</c:v>
                      </c:pt>
                      <c:pt idx="5482">
                        <c:v>618</c:v>
                      </c:pt>
                      <c:pt idx="5483">
                        <c:v>618</c:v>
                      </c:pt>
                      <c:pt idx="5484">
                        <c:v>617</c:v>
                      </c:pt>
                      <c:pt idx="5485">
                        <c:v>616</c:v>
                      </c:pt>
                      <c:pt idx="5486">
                        <c:v>614</c:v>
                      </c:pt>
                      <c:pt idx="5487">
                        <c:v>616</c:v>
                      </c:pt>
                      <c:pt idx="5488">
                        <c:v>618</c:v>
                      </c:pt>
                      <c:pt idx="5489">
                        <c:v>619</c:v>
                      </c:pt>
                      <c:pt idx="5490">
                        <c:v>620</c:v>
                      </c:pt>
                      <c:pt idx="5491">
                        <c:v>619</c:v>
                      </c:pt>
                      <c:pt idx="5492">
                        <c:v>620</c:v>
                      </c:pt>
                      <c:pt idx="5493">
                        <c:v>624</c:v>
                      </c:pt>
                      <c:pt idx="5494">
                        <c:v>615</c:v>
                      </c:pt>
                      <c:pt idx="5495">
                        <c:v>614</c:v>
                      </c:pt>
                      <c:pt idx="5496">
                        <c:v>612</c:v>
                      </c:pt>
                      <c:pt idx="5497">
                        <c:v>616</c:v>
                      </c:pt>
                      <c:pt idx="5498">
                        <c:v>616</c:v>
                      </c:pt>
                      <c:pt idx="5499">
                        <c:v>615</c:v>
                      </c:pt>
                      <c:pt idx="5500">
                        <c:v>617</c:v>
                      </c:pt>
                      <c:pt idx="5501">
                        <c:v>617</c:v>
                      </c:pt>
                      <c:pt idx="5502">
                        <c:v>618</c:v>
                      </c:pt>
                      <c:pt idx="5503">
                        <c:v>619</c:v>
                      </c:pt>
                      <c:pt idx="5504">
                        <c:v>618</c:v>
                      </c:pt>
                      <c:pt idx="5505">
                        <c:v>615</c:v>
                      </c:pt>
                      <c:pt idx="5506">
                        <c:v>613</c:v>
                      </c:pt>
                      <c:pt idx="5507">
                        <c:v>613</c:v>
                      </c:pt>
                      <c:pt idx="5508">
                        <c:v>614</c:v>
                      </c:pt>
                      <c:pt idx="5509">
                        <c:v>614</c:v>
                      </c:pt>
                      <c:pt idx="5510">
                        <c:v>614</c:v>
                      </c:pt>
                      <c:pt idx="5511">
                        <c:v>614</c:v>
                      </c:pt>
                      <c:pt idx="5512">
                        <c:v>614</c:v>
                      </c:pt>
                      <c:pt idx="5513">
                        <c:v>615</c:v>
                      </c:pt>
                      <c:pt idx="5514">
                        <c:v>617</c:v>
                      </c:pt>
                      <c:pt idx="5515">
                        <c:v>619</c:v>
                      </c:pt>
                      <c:pt idx="5516">
                        <c:v>621</c:v>
                      </c:pt>
                      <c:pt idx="5517">
                        <c:v>621</c:v>
                      </c:pt>
                      <c:pt idx="5518">
                        <c:v>620</c:v>
                      </c:pt>
                      <c:pt idx="5519">
                        <c:v>619</c:v>
                      </c:pt>
                      <c:pt idx="5520">
                        <c:v>617</c:v>
                      </c:pt>
                      <c:pt idx="5521">
                        <c:v>616</c:v>
                      </c:pt>
                      <c:pt idx="5522">
                        <c:v>617</c:v>
                      </c:pt>
                      <c:pt idx="5523">
                        <c:v>616</c:v>
                      </c:pt>
                      <c:pt idx="5524">
                        <c:v>619</c:v>
                      </c:pt>
                      <c:pt idx="5525">
                        <c:v>619</c:v>
                      </c:pt>
                      <c:pt idx="5526">
                        <c:v>619</c:v>
                      </c:pt>
                      <c:pt idx="5527">
                        <c:v>619</c:v>
                      </c:pt>
                      <c:pt idx="5528">
                        <c:v>620</c:v>
                      </c:pt>
                      <c:pt idx="5529">
                        <c:v>621</c:v>
                      </c:pt>
                      <c:pt idx="5530">
                        <c:v>619</c:v>
                      </c:pt>
                      <c:pt idx="5531">
                        <c:v>618</c:v>
                      </c:pt>
                      <c:pt idx="5532">
                        <c:v>616</c:v>
                      </c:pt>
                      <c:pt idx="5533">
                        <c:v>616</c:v>
                      </c:pt>
                      <c:pt idx="5534">
                        <c:v>615</c:v>
                      </c:pt>
                      <c:pt idx="5535">
                        <c:v>615</c:v>
                      </c:pt>
                      <c:pt idx="5536">
                        <c:v>615</c:v>
                      </c:pt>
                      <c:pt idx="5537">
                        <c:v>614</c:v>
                      </c:pt>
                      <c:pt idx="5538">
                        <c:v>615</c:v>
                      </c:pt>
                      <c:pt idx="5539">
                        <c:v>613</c:v>
                      </c:pt>
                      <c:pt idx="5540">
                        <c:v>615</c:v>
                      </c:pt>
                      <c:pt idx="5541">
                        <c:v>615</c:v>
                      </c:pt>
                      <c:pt idx="5542">
                        <c:v>617</c:v>
                      </c:pt>
                      <c:pt idx="5543">
                        <c:v>618</c:v>
                      </c:pt>
                      <c:pt idx="5544">
                        <c:v>617</c:v>
                      </c:pt>
                      <c:pt idx="5545">
                        <c:v>617</c:v>
                      </c:pt>
                      <c:pt idx="5546">
                        <c:v>618</c:v>
                      </c:pt>
                      <c:pt idx="5547">
                        <c:v>617</c:v>
                      </c:pt>
                      <c:pt idx="5548">
                        <c:v>617</c:v>
                      </c:pt>
                      <c:pt idx="5549">
                        <c:v>616</c:v>
                      </c:pt>
                      <c:pt idx="5550">
                        <c:v>615</c:v>
                      </c:pt>
                      <c:pt idx="5551">
                        <c:v>614</c:v>
                      </c:pt>
                      <c:pt idx="5552">
                        <c:v>614</c:v>
                      </c:pt>
                      <c:pt idx="5553">
                        <c:v>616</c:v>
                      </c:pt>
                      <c:pt idx="5554">
                        <c:v>617</c:v>
                      </c:pt>
                      <c:pt idx="5555">
                        <c:v>620</c:v>
                      </c:pt>
                      <c:pt idx="5556">
                        <c:v>621</c:v>
                      </c:pt>
                      <c:pt idx="5557">
                        <c:v>620</c:v>
                      </c:pt>
                      <c:pt idx="5558">
                        <c:v>622</c:v>
                      </c:pt>
                      <c:pt idx="5559">
                        <c:v>619</c:v>
                      </c:pt>
                      <c:pt idx="5560">
                        <c:v>618</c:v>
                      </c:pt>
                      <c:pt idx="5561">
                        <c:v>618</c:v>
                      </c:pt>
                      <c:pt idx="5562">
                        <c:v>617</c:v>
                      </c:pt>
                      <c:pt idx="5563">
                        <c:v>618</c:v>
                      </c:pt>
                      <c:pt idx="5564">
                        <c:v>619</c:v>
                      </c:pt>
                      <c:pt idx="5565">
                        <c:v>620</c:v>
                      </c:pt>
                      <c:pt idx="5566">
                        <c:v>620</c:v>
                      </c:pt>
                      <c:pt idx="5567">
                        <c:v>620</c:v>
                      </c:pt>
                      <c:pt idx="5568">
                        <c:v>621</c:v>
                      </c:pt>
                      <c:pt idx="5569">
                        <c:v>620</c:v>
                      </c:pt>
                      <c:pt idx="5570">
                        <c:v>618</c:v>
                      </c:pt>
                      <c:pt idx="5571">
                        <c:v>615</c:v>
                      </c:pt>
                      <c:pt idx="5572">
                        <c:v>614</c:v>
                      </c:pt>
                      <c:pt idx="5573">
                        <c:v>614</c:v>
                      </c:pt>
                      <c:pt idx="5574">
                        <c:v>614</c:v>
                      </c:pt>
                      <c:pt idx="5575">
                        <c:v>616</c:v>
                      </c:pt>
                      <c:pt idx="5576">
                        <c:v>617</c:v>
                      </c:pt>
                      <c:pt idx="5577">
                        <c:v>618</c:v>
                      </c:pt>
                      <c:pt idx="5578">
                        <c:v>618</c:v>
                      </c:pt>
                      <c:pt idx="5579">
                        <c:v>618</c:v>
                      </c:pt>
                      <c:pt idx="5580">
                        <c:v>617</c:v>
                      </c:pt>
                      <c:pt idx="5581">
                        <c:v>616</c:v>
                      </c:pt>
                      <c:pt idx="5582">
                        <c:v>615</c:v>
                      </c:pt>
                      <c:pt idx="5583">
                        <c:v>613</c:v>
                      </c:pt>
                      <c:pt idx="5584">
                        <c:v>612</c:v>
                      </c:pt>
                      <c:pt idx="5585">
                        <c:v>613</c:v>
                      </c:pt>
                      <c:pt idx="5586">
                        <c:v>613</c:v>
                      </c:pt>
                      <c:pt idx="5587">
                        <c:v>616</c:v>
                      </c:pt>
                      <c:pt idx="5588">
                        <c:v>618</c:v>
                      </c:pt>
                      <c:pt idx="5589">
                        <c:v>620</c:v>
                      </c:pt>
                      <c:pt idx="5590">
                        <c:v>621</c:v>
                      </c:pt>
                      <c:pt idx="5591">
                        <c:v>622</c:v>
                      </c:pt>
                      <c:pt idx="5592">
                        <c:v>620</c:v>
                      </c:pt>
                      <c:pt idx="5593">
                        <c:v>620</c:v>
                      </c:pt>
                      <c:pt idx="5594">
                        <c:v>619</c:v>
                      </c:pt>
                      <c:pt idx="5595">
                        <c:v>616</c:v>
                      </c:pt>
                      <c:pt idx="5596">
                        <c:v>614</c:v>
                      </c:pt>
                      <c:pt idx="5597">
                        <c:v>613</c:v>
                      </c:pt>
                      <c:pt idx="5598">
                        <c:v>614</c:v>
                      </c:pt>
                      <c:pt idx="5599">
                        <c:v>616</c:v>
                      </c:pt>
                      <c:pt idx="5600">
                        <c:v>618</c:v>
                      </c:pt>
                      <c:pt idx="5601">
                        <c:v>618</c:v>
                      </c:pt>
                      <c:pt idx="5602">
                        <c:v>619</c:v>
                      </c:pt>
                      <c:pt idx="5603">
                        <c:v>620</c:v>
                      </c:pt>
                      <c:pt idx="5604">
                        <c:v>618</c:v>
                      </c:pt>
                      <c:pt idx="5605">
                        <c:v>617</c:v>
                      </c:pt>
                      <c:pt idx="5606">
                        <c:v>615</c:v>
                      </c:pt>
                      <c:pt idx="5607">
                        <c:v>614</c:v>
                      </c:pt>
                      <c:pt idx="5608">
                        <c:v>614</c:v>
                      </c:pt>
                      <c:pt idx="5609">
                        <c:v>614</c:v>
                      </c:pt>
                      <c:pt idx="5610">
                        <c:v>614</c:v>
                      </c:pt>
                      <c:pt idx="5611">
                        <c:v>615</c:v>
                      </c:pt>
                      <c:pt idx="5612">
                        <c:v>615</c:v>
                      </c:pt>
                      <c:pt idx="5613">
                        <c:v>615</c:v>
                      </c:pt>
                      <c:pt idx="5614">
                        <c:v>614</c:v>
                      </c:pt>
                      <c:pt idx="5615">
                        <c:v>615</c:v>
                      </c:pt>
                      <c:pt idx="5616">
                        <c:v>617</c:v>
                      </c:pt>
                      <c:pt idx="5617">
                        <c:v>618</c:v>
                      </c:pt>
                      <c:pt idx="5618">
                        <c:v>620</c:v>
                      </c:pt>
                      <c:pt idx="5619">
                        <c:v>619</c:v>
                      </c:pt>
                      <c:pt idx="5620">
                        <c:v>617</c:v>
                      </c:pt>
                      <c:pt idx="5621">
                        <c:v>616</c:v>
                      </c:pt>
                      <c:pt idx="5622">
                        <c:v>615</c:v>
                      </c:pt>
                      <c:pt idx="5623">
                        <c:v>614</c:v>
                      </c:pt>
                      <c:pt idx="5624">
                        <c:v>613</c:v>
                      </c:pt>
                      <c:pt idx="5625">
                        <c:v>614</c:v>
                      </c:pt>
                      <c:pt idx="5626">
                        <c:v>614</c:v>
                      </c:pt>
                      <c:pt idx="5627">
                        <c:v>614</c:v>
                      </c:pt>
                      <c:pt idx="5628">
                        <c:v>615</c:v>
                      </c:pt>
                      <c:pt idx="5629">
                        <c:v>615</c:v>
                      </c:pt>
                      <c:pt idx="5630">
                        <c:v>617</c:v>
                      </c:pt>
                      <c:pt idx="5631">
                        <c:v>619</c:v>
                      </c:pt>
                      <c:pt idx="5632">
                        <c:v>621</c:v>
                      </c:pt>
                      <c:pt idx="5633">
                        <c:v>621</c:v>
                      </c:pt>
                      <c:pt idx="5634">
                        <c:v>621</c:v>
                      </c:pt>
                      <c:pt idx="5635">
                        <c:v>618</c:v>
                      </c:pt>
                      <c:pt idx="5636">
                        <c:v>617</c:v>
                      </c:pt>
                      <c:pt idx="5637">
                        <c:v>615</c:v>
                      </c:pt>
                      <c:pt idx="5638">
                        <c:v>614</c:v>
                      </c:pt>
                      <c:pt idx="5639">
                        <c:v>614</c:v>
                      </c:pt>
                      <c:pt idx="5640">
                        <c:v>614</c:v>
                      </c:pt>
                      <c:pt idx="5641">
                        <c:v>617</c:v>
                      </c:pt>
                      <c:pt idx="5642">
                        <c:v>618</c:v>
                      </c:pt>
                      <c:pt idx="5643">
                        <c:v>621</c:v>
                      </c:pt>
                      <c:pt idx="5644">
                        <c:v>620</c:v>
                      </c:pt>
                      <c:pt idx="5645">
                        <c:v>618</c:v>
                      </c:pt>
                      <c:pt idx="5646">
                        <c:v>615</c:v>
                      </c:pt>
                      <c:pt idx="5647">
                        <c:v>614</c:v>
                      </c:pt>
                      <c:pt idx="5648">
                        <c:v>616</c:v>
                      </c:pt>
                      <c:pt idx="5649">
                        <c:v>616</c:v>
                      </c:pt>
                      <c:pt idx="5650">
                        <c:v>617</c:v>
                      </c:pt>
                      <c:pt idx="5651">
                        <c:v>618</c:v>
                      </c:pt>
                      <c:pt idx="5652">
                        <c:v>618</c:v>
                      </c:pt>
                      <c:pt idx="5653">
                        <c:v>617</c:v>
                      </c:pt>
                      <c:pt idx="5654">
                        <c:v>617</c:v>
                      </c:pt>
                      <c:pt idx="5655">
                        <c:v>617</c:v>
                      </c:pt>
                      <c:pt idx="5656">
                        <c:v>615</c:v>
                      </c:pt>
                      <c:pt idx="5657">
                        <c:v>614</c:v>
                      </c:pt>
                      <c:pt idx="5658">
                        <c:v>614</c:v>
                      </c:pt>
                      <c:pt idx="5659">
                        <c:v>615</c:v>
                      </c:pt>
                      <c:pt idx="5660">
                        <c:v>616</c:v>
                      </c:pt>
                      <c:pt idx="5661">
                        <c:v>617</c:v>
                      </c:pt>
                      <c:pt idx="5662">
                        <c:v>617</c:v>
                      </c:pt>
                      <c:pt idx="5663">
                        <c:v>618</c:v>
                      </c:pt>
                      <c:pt idx="5664">
                        <c:v>620</c:v>
                      </c:pt>
                      <c:pt idx="5665">
                        <c:v>620</c:v>
                      </c:pt>
                      <c:pt idx="5666">
                        <c:v>621</c:v>
                      </c:pt>
                      <c:pt idx="5667">
                        <c:v>621</c:v>
                      </c:pt>
                      <c:pt idx="5668">
                        <c:v>620</c:v>
                      </c:pt>
                      <c:pt idx="5669">
                        <c:v>620</c:v>
                      </c:pt>
                      <c:pt idx="5670">
                        <c:v>618</c:v>
                      </c:pt>
                      <c:pt idx="5671">
                        <c:v>616</c:v>
                      </c:pt>
                      <c:pt idx="5672">
                        <c:v>615</c:v>
                      </c:pt>
                      <c:pt idx="5673">
                        <c:v>615</c:v>
                      </c:pt>
                      <c:pt idx="5674">
                        <c:v>615</c:v>
                      </c:pt>
                      <c:pt idx="5675">
                        <c:v>615</c:v>
                      </c:pt>
                      <c:pt idx="5676">
                        <c:v>616</c:v>
                      </c:pt>
                      <c:pt idx="5677">
                        <c:v>619</c:v>
                      </c:pt>
                      <c:pt idx="5678">
                        <c:v>621</c:v>
                      </c:pt>
                      <c:pt idx="5679">
                        <c:v>620</c:v>
                      </c:pt>
                      <c:pt idx="5680">
                        <c:v>620</c:v>
                      </c:pt>
                      <c:pt idx="5681">
                        <c:v>618</c:v>
                      </c:pt>
                      <c:pt idx="5682">
                        <c:v>617</c:v>
                      </c:pt>
                      <c:pt idx="5683">
                        <c:v>615</c:v>
                      </c:pt>
                      <c:pt idx="5684">
                        <c:v>614</c:v>
                      </c:pt>
                      <c:pt idx="5685">
                        <c:v>612</c:v>
                      </c:pt>
                      <c:pt idx="5686">
                        <c:v>613</c:v>
                      </c:pt>
                      <c:pt idx="5687">
                        <c:v>614</c:v>
                      </c:pt>
                      <c:pt idx="5688">
                        <c:v>615</c:v>
                      </c:pt>
                      <c:pt idx="5689">
                        <c:v>615</c:v>
                      </c:pt>
                      <c:pt idx="5690">
                        <c:v>616</c:v>
                      </c:pt>
                      <c:pt idx="5691">
                        <c:v>617</c:v>
                      </c:pt>
                      <c:pt idx="5692">
                        <c:v>618</c:v>
                      </c:pt>
                      <c:pt idx="5693">
                        <c:v>619</c:v>
                      </c:pt>
                      <c:pt idx="5694">
                        <c:v>617</c:v>
                      </c:pt>
                      <c:pt idx="5695">
                        <c:v>614</c:v>
                      </c:pt>
                      <c:pt idx="5696">
                        <c:v>613</c:v>
                      </c:pt>
                      <c:pt idx="5697">
                        <c:v>614</c:v>
                      </c:pt>
                      <c:pt idx="5698">
                        <c:v>615</c:v>
                      </c:pt>
                      <c:pt idx="5699">
                        <c:v>615</c:v>
                      </c:pt>
                      <c:pt idx="5700">
                        <c:v>615</c:v>
                      </c:pt>
                      <c:pt idx="5701">
                        <c:v>617</c:v>
                      </c:pt>
                      <c:pt idx="5702">
                        <c:v>620</c:v>
                      </c:pt>
                      <c:pt idx="5703">
                        <c:v>622</c:v>
                      </c:pt>
                      <c:pt idx="5704">
                        <c:v>620</c:v>
                      </c:pt>
                      <c:pt idx="5705">
                        <c:v>619</c:v>
                      </c:pt>
                      <c:pt idx="5706">
                        <c:v>619</c:v>
                      </c:pt>
                      <c:pt idx="5707">
                        <c:v>620</c:v>
                      </c:pt>
                      <c:pt idx="5708">
                        <c:v>620</c:v>
                      </c:pt>
                      <c:pt idx="5709">
                        <c:v>618</c:v>
                      </c:pt>
                      <c:pt idx="5710">
                        <c:v>617</c:v>
                      </c:pt>
                      <c:pt idx="5711">
                        <c:v>617</c:v>
                      </c:pt>
                      <c:pt idx="5712">
                        <c:v>617</c:v>
                      </c:pt>
                      <c:pt idx="5713">
                        <c:v>616</c:v>
                      </c:pt>
                      <c:pt idx="5714">
                        <c:v>617</c:v>
                      </c:pt>
                      <c:pt idx="5715">
                        <c:v>617</c:v>
                      </c:pt>
                      <c:pt idx="5716">
                        <c:v>618</c:v>
                      </c:pt>
                      <c:pt idx="5717">
                        <c:v>618</c:v>
                      </c:pt>
                      <c:pt idx="5718">
                        <c:v>618</c:v>
                      </c:pt>
                      <c:pt idx="5719">
                        <c:v>617</c:v>
                      </c:pt>
                      <c:pt idx="5720">
                        <c:v>617</c:v>
                      </c:pt>
                      <c:pt idx="5721">
                        <c:v>618</c:v>
                      </c:pt>
                      <c:pt idx="5722">
                        <c:v>619</c:v>
                      </c:pt>
                      <c:pt idx="5723">
                        <c:v>620</c:v>
                      </c:pt>
                      <c:pt idx="5724">
                        <c:v>619</c:v>
                      </c:pt>
                      <c:pt idx="5725">
                        <c:v>618</c:v>
                      </c:pt>
                      <c:pt idx="5726">
                        <c:v>618</c:v>
                      </c:pt>
                      <c:pt idx="5727">
                        <c:v>616</c:v>
                      </c:pt>
                      <c:pt idx="5728">
                        <c:v>615</c:v>
                      </c:pt>
                      <c:pt idx="5729">
                        <c:v>614</c:v>
                      </c:pt>
                      <c:pt idx="5730">
                        <c:v>614</c:v>
                      </c:pt>
                      <c:pt idx="5731">
                        <c:v>616</c:v>
                      </c:pt>
                      <c:pt idx="5732">
                        <c:v>616</c:v>
                      </c:pt>
                      <c:pt idx="5733">
                        <c:v>612</c:v>
                      </c:pt>
                      <c:pt idx="5734">
                        <c:v>614</c:v>
                      </c:pt>
                      <c:pt idx="5735">
                        <c:v>611</c:v>
                      </c:pt>
                      <c:pt idx="5736">
                        <c:v>614</c:v>
                      </c:pt>
                      <c:pt idx="5737">
                        <c:v>616</c:v>
                      </c:pt>
                      <c:pt idx="5738">
                        <c:v>615</c:v>
                      </c:pt>
                      <c:pt idx="5739">
                        <c:v>621</c:v>
                      </c:pt>
                      <c:pt idx="5740">
                        <c:v>620</c:v>
                      </c:pt>
                      <c:pt idx="5741">
                        <c:v>618</c:v>
                      </c:pt>
                      <c:pt idx="5742">
                        <c:v>616</c:v>
                      </c:pt>
                      <c:pt idx="5743">
                        <c:v>616</c:v>
                      </c:pt>
                      <c:pt idx="5744">
                        <c:v>616</c:v>
                      </c:pt>
                      <c:pt idx="5745">
                        <c:v>615</c:v>
                      </c:pt>
                      <c:pt idx="5746">
                        <c:v>614</c:v>
                      </c:pt>
                      <c:pt idx="5747">
                        <c:v>620</c:v>
                      </c:pt>
                      <c:pt idx="5748">
                        <c:v>625</c:v>
                      </c:pt>
                      <c:pt idx="5749">
                        <c:v>627</c:v>
                      </c:pt>
                      <c:pt idx="5750">
                        <c:v>620</c:v>
                      </c:pt>
                      <c:pt idx="5751">
                        <c:v>615</c:v>
                      </c:pt>
                      <c:pt idx="5752">
                        <c:v>624</c:v>
                      </c:pt>
                      <c:pt idx="5753">
                        <c:v>624</c:v>
                      </c:pt>
                      <c:pt idx="5754">
                        <c:v>622</c:v>
                      </c:pt>
                      <c:pt idx="5755">
                        <c:v>619</c:v>
                      </c:pt>
                      <c:pt idx="5756">
                        <c:v>617</c:v>
                      </c:pt>
                      <c:pt idx="5757">
                        <c:v>614</c:v>
                      </c:pt>
                      <c:pt idx="5758">
                        <c:v>613</c:v>
                      </c:pt>
                      <c:pt idx="5759">
                        <c:v>615</c:v>
                      </c:pt>
                      <c:pt idx="5760">
                        <c:v>617</c:v>
                      </c:pt>
                      <c:pt idx="5761">
                        <c:v>617</c:v>
                      </c:pt>
                      <c:pt idx="5762">
                        <c:v>616</c:v>
                      </c:pt>
                      <c:pt idx="5763">
                        <c:v>618</c:v>
                      </c:pt>
                      <c:pt idx="5764">
                        <c:v>619</c:v>
                      </c:pt>
                      <c:pt idx="5765">
                        <c:v>618</c:v>
                      </c:pt>
                      <c:pt idx="5766">
                        <c:v>621</c:v>
                      </c:pt>
                      <c:pt idx="5767">
                        <c:v>617</c:v>
                      </c:pt>
                      <c:pt idx="5768">
                        <c:v>617</c:v>
                      </c:pt>
                      <c:pt idx="5769">
                        <c:v>611</c:v>
                      </c:pt>
                      <c:pt idx="5770">
                        <c:v>609</c:v>
                      </c:pt>
                      <c:pt idx="5771">
                        <c:v>610</c:v>
                      </c:pt>
                      <c:pt idx="5772">
                        <c:v>613</c:v>
                      </c:pt>
                      <c:pt idx="5773">
                        <c:v>619</c:v>
                      </c:pt>
                      <c:pt idx="5774">
                        <c:v>623</c:v>
                      </c:pt>
                      <c:pt idx="5775">
                        <c:v>625</c:v>
                      </c:pt>
                      <c:pt idx="5776">
                        <c:v>624</c:v>
                      </c:pt>
                      <c:pt idx="5777">
                        <c:v>623</c:v>
                      </c:pt>
                      <c:pt idx="5778">
                        <c:v>619</c:v>
                      </c:pt>
                      <c:pt idx="5779">
                        <c:v>617</c:v>
                      </c:pt>
                      <c:pt idx="5780">
                        <c:v>614</c:v>
                      </c:pt>
                      <c:pt idx="5781">
                        <c:v>614</c:v>
                      </c:pt>
                      <c:pt idx="5782">
                        <c:v>615</c:v>
                      </c:pt>
                      <c:pt idx="5783">
                        <c:v>615</c:v>
                      </c:pt>
                      <c:pt idx="5784">
                        <c:v>613</c:v>
                      </c:pt>
                      <c:pt idx="5785">
                        <c:v>612</c:v>
                      </c:pt>
                      <c:pt idx="5786">
                        <c:v>613</c:v>
                      </c:pt>
                      <c:pt idx="5787">
                        <c:v>614</c:v>
                      </c:pt>
                      <c:pt idx="5788">
                        <c:v>616</c:v>
                      </c:pt>
                      <c:pt idx="5789">
                        <c:v>620</c:v>
                      </c:pt>
                      <c:pt idx="5790">
                        <c:v>622</c:v>
                      </c:pt>
                      <c:pt idx="5791">
                        <c:v>622</c:v>
                      </c:pt>
                      <c:pt idx="5792">
                        <c:v>618</c:v>
                      </c:pt>
                      <c:pt idx="5793">
                        <c:v>616</c:v>
                      </c:pt>
                      <c:pt idx="5794">
                        <c:v>615</c:v>
                      </c:pt>
                      <c:pt idx="5795">
                        <c:v>614</c:v>
                      </c:pt>
                      <c:pt idx="5796">
                        <c:v>611</c:v>
                      </c:pt>
                      <c:pt idx="5797">
                        <c:v>611</c:v>
                      </c:pt>
                      <c:pt idx="5798">
                        <c:v>610</c:v>
                      </c:pt>
                      <c:pt idx="5799">
                        <c:v>612</c:v>
                      </c:pt>
                      <c:pt idx="5800">
                        <c:v>613</c:v>
                      </c:pt>
                      <c:pt idx="5801">
                        <c:v>615</c:v>
                      </c:pt>
                      <c:pt idx="5802">
                        <c:v>618</c:v>
                      </c:pt>
                      <c:pt idx="5803">
                        <c:v>623</c:v>
                      </c:pt>
                      <c:pt idx="5804">
                        <c:v>626</c:v>
                      </c:pt>
                      <c:pt idx="5805">
                        <c:v>628</c:v>
                      </c:pt>
                      <c:pt idx="5806">
                        <c:v>628</c:v>
                      </c:pt>
                      <c:pt idx="5807">
                        <c:v>624</c:v>
                      </c:pt>
                      <c:pt idx="5808">
                        <c:v>618</c:v>
                      </c:pt>
                      <c:pt idx="5809">
                        <c:v>613</c:v>
                      </c:pt>
                      <c:pt idx="5810">
                        <c:v>612</c:v>
                      </c:pt>
                      <c:pt idx="5811">
                        <c:v>609</c:v>
                      </c:pt>
                      <c:pt idx="5812">
                        <c:v>610</c:v>
                      </c:pt>
                      <c:pt idx="5813">
                        <c:v>608</c:v>
                      </c:pt>
                      <c:pt idx="5814">
                        <c:v>609</c:v>
                      </c:pt>
                      <c:pt idx="5815">
                        <c:v>610</c:v>
                      </c:pt>
                      <c:pt idx="5816">
                        <c:v>613</c:v>
                      </c:pt>
                      <c:pt idx="5817">
                        <c:v>615</c:v>
                      </c:pt>
                      <c:pt idx="5818">
                        <c:v>618</c:v>
                      </c:pt>
                      <c:pt idx="5819">
                        <c:v>623</c:v>
                      </c:pt>
                      <c:pt idx="5820">
                        <c:v>625</c:v>
                      </c:pt>
                      <c:pt idx="5821">
                        <c:v>625</c:v>
                      </c:pt>
                      <c:pt idx="5822">
                        <c:v>625</c:v>
                      </c:pt>
                      <c:pt idx="5823">
                        <c:v>622</c:v>
                      </c:pt>
                      <c:pt idx="5824">
                        <c:v>617</c:v>
                      </c:pt>
                      <c:pt idx="5825">
                        <c:v>617</c:v>
                      </c:pt>
                      <c:pt idx="5826">
                        <c:v>616</c:v>
                      </c:pt>
                      <c:pt idx="5827">
                        <c:v>618</c:v>
                      </c:pt>
                      <c:pt idx="5828">
                        <c:v>616</c:v>
                      </c:pt>
                      <c:pt idx="5829">
                        <c:v>618</c:v>
                      </c:pt>
                      <c:pt idx="5830">
                        <c:v>621</c:v>
                      </c:pt>
                      <c:pt idx="5831">
                        <c:v>624</c:v>
                      </c:pt>
                      <c:pt idx="5832">
                        <c:v>626</c:v>
                      </c:pt>
                      <c:pt idx="5833">
                        <c:v>626</c:v>
                      </c:pt>
                      <c:pt idx="5834">
                        <c:v>625</c:v>
                      </c:pt>
                      <c:pt idx="5835">
                        <c:v>620</c:v>
                      </c:pt>
                      <c:pt idx="5836">
                        <c:v>615</c:v>
                      </c:pt>
                      <c:pt idx="5837">
                        <c:v>613</c:v>
                      </c:pt>
                      <c:pt idx="5838">
                        <c:v>613</c:v>
                      </c:pt>
                      <c:pt idx="5839">
                        <c:v>612</c:v>
                      </c:pt>
                      <c:pt idx="5840">
                        <c:v>616</c:v>
                      </c:pt>
                      <c:pt idx="5841">
                        <c:v>619</c:v>
                      </c:pt>
                      <c:pt idx="5842">
                        <c:v>621</c:v>
                      </c:pt>
                      <c:pt idx="5843">
                        <c:v>619</c:v>
                      </c:pt>
                      <c:pt idx="5844">
                        <c:v>614</c:v>
                      </c:pt>
                      <c:pt idx="5845">
                        <c:v>611</c:v>
                      </c:pt>
                      <c:pt idx="5846">
                        <c:v>610</c:v>
                      </c:pt>
                      <c:pt idx="5847">
                        <c:v>609</c:v>
                      </c:pt>
                      <c:pt idx="5848">
                        <c:v>610</c:v>
                      </c:pt>
                      <c:pt idx="5849">
                        <c:v>614</c:v>
                      </c:pt>
                      <c:pt idx="5850">
                        <c:v>615</c:v>
                      </c:pt>
                      <c:pt idx="5851">
                        <c:v>618</c:v>
                      </c:pt>
                      <c:pt idx="5852">
                        <c:v>620</c:v>
                      </c:pt>
                      <c:pt idx="5853">
                        <c:v>623</c:v>
                      </c:pt>
                      <c:pt idx="5854">
                        <c:v>623</c:v>
                      </c:pt>
                      <c:pt idx="5855">
                        <c:v>622</c:v>
                      </c:pt>
                      <c:pt idx="5856">
                        <c:v>618</c:v>
                      </c:pt>
                      <c:pt idx="5857">
                        <c:v>616</c:v>
                      </c:pt>
                      <c:pt idx="5858">
                        <c:v>614</c:v>
                      </c:pt>
                      <c:pt idx="5859">
                        <c:v>613</c:v>
                      </c:pt>
                      <c:pt idx="5860">
                        <c:v>612</c:v>
                      </c:pt>
                      <c:pt idx="5861">
                        <c:v>609</c:v>
                      </c:pt>
                      <c:pt idx="5862">
                        <c:v>611</c:v>
                      </c:pt>
                      <c:pt idx="5863">
                        <c:v>608</c:v>
                      </c:pt>
                      <c:pt idx="5864">
                        <c:v>610</c:v>
                      </c:pt>
                      <c:pt idx="5865">
                        <c:v>614</c:v>
                      </c:pt>
                      <c:pt idx="5866">
                        <c:v>620</c:v>
                      </c:pt>
                      <c:pt idx="5867">
                        <c:v>624</c:v>
                      </c:pt>
                      <c:pt idx="5868">
                        <c:v>625</c:v>
                      </c:pt>
                      <c:pt idx="5869">
                        <c:v>622</c:v>
                      </c:pt>
                      <c:pt idx="5870">
                        <c:v>620</c:v>
                      </c:pt>
                      <c:pt idx="5871">
                        <c:v>615</c:v>
                      </c:pt>
                      <c:pt idx="5872">
                        <c:v>614</c:v>
                      </c:pt>
                      <c:pt idx="5873">
                        <c:v>612</c:v>
                      </c:pt>
                      <c:pt idx="5874">
                        <c:v>614</c:v>
                      </c:pt>
                      <c:pt idx="5875">
                        <c:v>614</c:v>
                      </c:pt>
                      <c:pt idx="5876">
                        <c:v>614</c:v>
                      </c:pt>
                      <c:pt idx="5877">
                        <c:v>618</c:v>
                      </c:pt>
                      <c:pt idx="5878">
                        <c:v>623</c:v>
                      </c:pt>
                      <c:pt idx="5879">
                        <c:v>625</c:v>
                      </c:pt>
                      <c:pt idx="5880">
                        <c:v>628</c:v>
                      </c:pt>
                      <c:pt idx="5881">
                        <c:v>623</c:v>
                      </c:pt>
                      <c:pt idx="5882">
                        <c:v>622</c:v>
                      </c:pt>
                      <c:pt idx="5883">
                        <c:v>616</c:v>
                      </c:pt>
                      <c:pt idx="5884">
                        <c:v>612</c:v>
                      </c:pt>
                      <c:pt idx="5885">
                        <c:v>610</c:v>
                      </c:pt>
                      <c:pt idx="5886">
                        <c:v>610</c:v>
                      </c:pt>
                      <c:pt idx="5887">
                        <c:v>612</c:v>
                      </c:pt>
                      <c:pt idx="5888">
                        <c:v>614</c:v>
                      </c:pt>
                      <c:pt idx="5889">
                        <c:v>615</c:v>
                      </c:pt>
                      <c:pt idx="5890">
                        <c:v>618</c:v>
                      </c:pt>
                      <c:pt idx="5891">
                        <c:v>623</c:v>
                      </c:pt>
                      <c:pt idx="5892">
                        <c:v>626</c:v>
                      </c:pt>
                      <c:pt idx="5893">
                        <c:v>626</c:v>
                      </c:pt>
                      <c:pt idx="5894">
                        <c:v>626</c:v>
                      </c:pt>
                      <c:pt idx="5895">
                        <c:v>625</c:v>
                      </c:pt>
                      <c:pt idx="5896">
                        <c:v>620</c:v>
                      </c:pt>
                      <c:pt idx="5897">
                        <c:v>615</c:v>
                      </c:pt>
                      <c:pt idx="5898">
                        <c:v>611</c:v>
                      </c:pt>
                      <c:pt idx="5899">
                        <c:v>609</c:v>
                      </c:pt>
                      <c:pt idx="5900">
                        <c:v>609</c:v>
                      </c:pt>
                      <c:pt idx="5901">
                        <c:v>607</c:v>
                      </c:pt>
                      <c:pt idx="5902">
                        <c:v>607</c:v>
                      </c:pt>
                      <c:pt idx="5903">
                        <c:v>609</c:v>
                      </c:pt>
                      <c:pt idx="5904">
                        <c:v>612</c:v>
                      </c:pt>
                      <c:pt idx="5905">
                        <c:v>617</c:v>
                      </c:pt>
                      <c:pt idx="5906">
                        <c:v>620</c:v>
                      </c:pt>
                      <c:pt idx="5907">
                        <c:v>622</c:v>
                      </c:pt>
                      <c:pt idx="5908">
                        <c:v>625</c:v>
                      </c:pt>
                      <c:pt idx="5909">
                        <c:v>626</c:v>
                      </c:pt>
                      <c:pt idx="5910">
                        <c:v>624</c:v>
                      </c:pt>
                      <c:pt idx="5911">
                        <c:v>620</c:v>
                      </c:pt>
                      <c:pt idx="5912">
                        <c:v>615</c:v>
                      </c:pt>
                      <c:pt idx="5913">
                        <c:v>613</c:v>
                      </c:pt>
                      <c:pt idx="5914">
                        <c:v>610</c:v>
                      </c:pt>
                      <c:pt idx="5915">
                        <c:v>609</c:v>
                      </c:pt>
                      <c:pt idx="5916">
                        <c:v>610</c:v>
                      </c:pt>
                      <c:pt idx="5917">
                        <c:v>613</c:v>
                      </c:pt>
                      <c:pt idx="5918">
                        <c:v>616</c:v>
                      </c:pt>
                      <c:pt idx="5919">
                        <c:v>616</c:v>
                      </c:pt>
                      <c:pt idx="5920">
                        <c:v>618</c:v>
                      </c:pt>
                      <c:pt idx="5921">
                        <c:v>614</c:v>
                      </c:pt>
                      <c:pt idx="5922">
                        <c:v>611</c:v>
                      </c:pt>
                      <c:pt idx="5923">
                        <c:v>609</c:v>
                      </c:pt>
                      <c:pt idx="5924">
                        <c:v>608</c:v>
                      </c:pt>
                      <c:pt idx="5925">
                        <c:v>609</c:v>
                      </c:pt>
                      <c:pt idx="5926">
                        <c:v>611</c:v>
                      </c:pt>
                      <c:pt idx="5927">
                        <c:v>613</c:v>
                      </c:pt>
                      <c:pt idx="5928">
                        <c:v>615</c:v>
                      </c:pt>
                      <c:pt idx="5929">
                        <c:v>617</c:v>
                      </c:pt>
                      <c:pt idx="5930">
                        <c:v>619</c:v>
                      </c:pt>
                      <c:pt idx="5931">
                        <c:v>621</c:v>
                      </c:pt>
                      <c:pt idx="5932">
                        <c:v>623</c:v>
                      </c:pt>
                      <c:pt idx="5933">
                        <c:v>624</c:v>
                      </c:pt>
                      <c:pt idx="5934">
                        <c:v>622</c:v>
                      </c:pt>
                      <c:pt idx="5935">
                        <c:v>619</c:v>
                      </c:pt>
                      <c:pt idx="5936">
                        <c:v>614</c:v>
                      </c:pt>
                      <c:pt idx="5937">
                        <c:v>612</c:v>
                      </c:pt>
                      <c:pt idx="5938">
                        <c:v>614</c:v>
                      </c:pt>
                      <c:pt idx="5939">
                        <c:v>613</c:v>
                      </c:pt>
                      <c:pt idx="5940">
                        <c:v>613</c:v>
                      </c:pt>
                      <c:pt idx="5941">
                        <c:v>610</c:v>
                      </c:pt>
                      <c:pt idx="5942">
                        <c:v>609</c:v>
                      </c:pt>
                      <c:pt idx="5943">
                        <c:v>612</c:v>
                      </c:pt>
                      <c:pt idx="5944">
                        <c:v>617</c:v>
                      </c:pt>
                      <c:pt idx="5945">
                        <c:v>621</c:v>
                      </c:pt>
                      <c:pt idx="5946">
                        <c:v>623</c:v>
                      </c:pt>
                      <c:pt idx="5947">
                        <c:v>624</c:v>
                      </c:pt>
                      <c:pt idx="5948">
                        <c:v>623</c:v>
                      </c:pt>
                      <c:pt idx="5949">
                        <c:v>620</c:v>
                      </c:pt>
                      <c:pt idx="5950">
                        <c:v>617</c:v>
                      </c:pt>
                      <c:pt idx="5951">
                        <c:v>611</c:v>
                      </c:pt>
                      <c:pt idx="5952">
                        <c:v>609</c:v>
                      </c:pt>
                      <c:pt idx="5953">
                        <c:v>609</c:v>
                      </c:pt>
                      <c:pt idx="5954">
                        <c:v>613</c:v>
                      </c:pt>
                      <c:pt idx="5955">
                        <c:v>616</c:v>
                      </c:pt>
                      <c:pt idx="5956">
                        <c:v>619</c:v>
                      </c:pt>
                      <c:pt idx="5957">
                        <c:v>621</c:v>
                      </c:pt>
                      <c:pt idx="5958">
                        <c:v>625</c:v>
                      </c:pt>
                      <c:pt idx="5959">
                        <c:v>627</c:v>
                      </c:pt>
                      <c:pt idx="5960">
                        <c:v>626</c:v>
                      </c:pt>
                      <c:pt idx="5961">
                        <c:v>619</c:v>
                      </c:pt>
                      <c:pt idx="5962">
                        <c:v>613</c:v>
                      </c:pt>
                      <c:pt idx="5963">
                        <c:v>607</c:v>
                      </c:pt>
                      <c:pt idx="5964">
                        <c:v>606</c:v>
                      </c:pt>
                      <c:pt idx="5965">
                        <c:v>606</c:v>
                      </c:pt>
                      <c:pt idx="5966">
                        <c:v>609</c:v>
                      </c:pt>
                      <c:pt idx="5967">
                        <c:v>612</c:v>
                      </c:pt>
                      <c:pt idx="5968">
                        <c:v>616</c:v>
                      </c:pt>
                      <c:pt idx="5969">
                        <c:v>618</c:v>
                      </c:pt>
                      <c:pt idx="5970">
                        <c:v>620</c:v>
                      </c:pt>
                      <c:pt idx="5971">
                        <c:v>623</c:v>
                      </c:pt>
                      <c:pt idx="5972">
                        <c:v>623</c:v>
                      </c:pt>
                      <c:pt idx="5973">
                        <c:v>620</c:v>
                      </c:pt>
                      <c:pt idx="5974">
                        <c:v>616</c:v>
                      </c:pt>
                      <c:pt idx="5975">
                        <c:v>613</c:v>
                      </c:pt>
                      <c:pt idx="5976">
                        <c:v>614</c:v>
                      </c:pt>
                      <c:pt idx="5977">
                        <c:v>614</c:v>
                      </c:pt>
                      <c:pt idx="5978">
                        <c:v>612</c:v>
                      </c:pt>
                      <c:pt idx="5979">
                        <c:v>610</c:v>
                      </c:pt>
                      <c:pt idx="5980">
                        <c:v>608</c:v>
                      </c:pt>
                      <c:pt idx="5981">
                        <c:v>610</c:v>
                      </c:pt>
                      <c:pt idx="5982">
                        <c:v>616</c:v>
                      </c:pt>
                      <c:pt idx="5983">
                        <c:v>622</c:v>
                      </c:pt>
                      <c:pt idx="5984">
                        <c:v>627</c:v>
                      </c:pt>
                      <c:pt idx="5985">
                        <c:v>627</c:v>
                      </c:pt>
                      <c:pt idx="5986">
                        <c:v>624</c:v>
                      </c:pt>
                      <c:pt idx="5987">
                        <c:v>619</c:v>
                      </c:pt>
                      <c:pt idx="5988">
                        <c:v>614</c:v>
                      </c:pt>
                      <c:pt idx="5989">
                        <c:v>612</c:v>
                      </c:pt>
                      <c:pt idx="5990">
                        <c:v>611</c:v>
                      </c:pt>
                      <c:pt idx="5991">
                        <c:v>613</c:v>
                      </c:pt>
                      <c:pt idx="5992">
                        <c:v>615</c:v>
                      </c:pt>
                      <c:pt idx="5993">
                        <c:v>614</c:v>
                      </c:pt>
                      <c:pt idx="5994">
                        <c:v>620</c:v>
                      </c:pt>
                      <c:pt idx="5995">
                        <c:v>618</c:v>
                      </c:pt>
                      <c:pt idx="5996">
                        <c:v>618</c:v>
                      </c:pt>
                      <c:pt idx="5997">
                        <c:v>614</c:v>
                      </c:pt>
                      <c:pt idx="5998">
                        <c:v>612</c:v>
                      </c:pt>
                      <c:pt idx="5999">
                        <c:v>613</c:v>
                      </c:pt>
                      <c:pt idx="6000">
                        <c:v>611</c:v>
                      </c:pt>
                      <c:pt idx="6001">
                        <c:v>613</c:v>
                      </c:pt>
                      <c:pt idx="6002">
                        <c:v>617</c:v>
                      </c:pt>
                      <c:pt idx="6003">
                        <c:v>622</c:v>
                      </c:pt>
                      <c:pt idx="6004">
                        <c:v>627</c:v>
                      </c:pt>
                      <c:pt idx="6005">
                        <c:v>626</c:v>
                      </c:pt>
                      <c:pt idx="6006">
                        <c:v>625</c:v>
                      </c:pt>
                      <c:pt idx="6007">
                        <c:v>625</c:v>
                      </c:pt>
                      <c:pt idx="6008">
                        <c:v>620</c:v>
                      </c:pt>
                      <c:pt idx="6009">
                        <c:v>619</c:v>
                      </c:pt>
                      <c:pt idx="6010">
                        <c:v>616</c:v>
                      </c:pt>
                      <c:pt idx="6011">
                        <c:v>614</c:v>
                      </c:pt>
                      <c:pt idx="6012">
                        <c:v>613</c:v>
                      </c:pt>
                      <c:pt idx="6013">
                        <c:v>613</c:v>
                      </c:pt>
                      <c:pt idx="6014">
                        <c:v>611</c:v>
                      </c:pt>
                      <c:pt idx="6015">
                        <c:v>609</c:v>
                      </c:pt>
                      <c:pt idx="6016">
                        <c:v>608</c:v>
                      </c:pt>
                      <c:pt idx="6017">
                        <c:v>608</c:v>
                      </c:pt>
                      <c:pt idx="6018">
                        <c:v>611</c:v>
                      </c:pt>
                      <c:pt idx="6019">
                        <c:v>615</c:v>
                      </c:pt>
                      <c:pt idx="6020">
                        <c:v>619</c:v>
                      </c:pt>
                      <c:pt idx="6021">
                        <c:v>623</c:v>
                      </c:pt>
                      <c:pt idx="6022">
                        <c:v>627</c:v>
                      </c:pt>
                      <c:pt idx="6023">
                        <c:v>627</c:v>
                      </c:pt>
                      <c:pt idx="6024">
                        <c:v>628</c:v>
                      </c:pt>
                      <c:pt idx="6025">
                        <c:v>624</c:v>
                      </c:pt>
                      <c:pt idx="6026">
                        <c:v>619</c:v>
                      </c:pt>
                      <c:pt idx="6027">
                        <c:v>617</c:v>
                      </c:pt>
                      <c:pt idx="6028">
                        <c:v>615</c:v>
                      </c:pt>
                      <c:pt idx="6029">
                        <c:v>613</c:v>
                      </c:pt>
                      <c:pt idx="6030">
                        <c:v>612</c:v>
                      </c:pt>
                      <c:pt idx="6031">
                        <c:v>614</c:v>
                      </c:pt>
                      <c:pt idx="6032">
                        <c:v>617</c:v>
                      </c:pt>
                      <c:pt idx="6033">
                        <c:v>621</c:v>
                      </c:pt>
                      <c:pt idx="6034">
                        <c:v>621</c:v>
                      </c:pt>
                      <c:pt idx="6035">
                        <c:v>623</c:v>
                      </c:pt>
                      <c:pt idx="6036">
                        <c:v>624</c:v>
                      </c:pt>
                      <c:pt idx="6037">
                        <c:v>624</c:v>
                      </c:pt>
                      <c:pt idx="6038">
                        <c:v>622</c:v>
                      </c:pt>
                      <c:pt idx="6039">
                        <c:v>619</c:v>
                      </c:pt>
                      <c:pt idx="6040">
                        <c:v>617</c:v>
                      </c:pt>
                      <c:pt idx="6041">
                        <c:v>612</c:v>
                      </c:pt>
                      <c:pt idx="6042">
                        <c:v>608</c:v>
                      </c:pt>
                      <c:pt idx="6043">
                        <c:v>608</c:v>
                      </c:pt>
                      <c:pt idx="6044">
                        <c:v>609</c:v>
                      </c:pt>
                      <c:pt idx="6045">
                        <c:v>611</c:v>
                      </c:pt>
                      <c:pt idx="6046">
                        <c:v>615</c:v>
                      </c:pt>
                      <c:pt idx="6047">
                        <c:v>616</c:v>
                      </c:pt>
                      <c:pt idx="6048">
                        <c:v>619</c:v>
                      </c:pt>
                      <c:pt idx="6049">
                        <c:v>622</c:v>
                      </c:pt>
                      <c:pt idx="6050">
                        <c:v>623</c:v>
                      </c:pt>
                      <c:pt idx="6051">
                        <c:v>621</c:v>
                      </c:pt>
                      <c:pt idx="6052">
                        <c:v>617</c:v>
                      </c:pt>
                      <c:pt idx="6053">
                        <c:v>615</c:v>
                      </c:pt>
                      <c:pt idx="6054">
                        <c:v>614</c:v>
                      </c:pt>
                      <c:pt idx="6055">
                        <c:v>614</c:v>
                      </c:pt>
                      <c:pt idx="6056">
                        <c:v>613</c:v>
                      </c:pt>
                      <c:pt idx="6057">
                        <c:v>611</c:v>
                      </c:pt>
                      <c:pt idx="6058">
                        <c:v>611</c:v>
                      </c:pt>
                      <c:pt idx="6059">
                        <c:v>614</c:v>
                      </c:pt>
                      <c:pt idx="6060">
                        <c:v>616</c:v>
                      </c:pt>
                      <c:pt idx="6061">
                        <c:v>619</c:v>
                      </c:pt>
                      <c:pt idx="6062">
                        <c:v>619</c:v>
                      </c:pt>
                      <c:pt idx="6063">
                        <c:v>620</c:v>
                      </c:pt>
                      <c:pt idx="6064">
                        <c:v>623</c:v>
                      </c:pt>
                      <c:pt idx="6065">
                        <c:v>623</c:v>
                      </c:pt>
                      <c:pt idx="6066">
                        <c:v>619</c:v>
                      </c:pt>
                      <c:pt idx="6067">
                        <c:v>615</c:v>
                      </c:pt>
                      <c:pt idx="6068">
                        <c:v>613</c:v>
                      </c:pt>
                      <c:pt idx="6069">
                        <c:v>613</c:v>
                      </c:pt>
                      <c:pt idx="6070">
                        <c:v>612</c:v>
                      </c:pt>
                      <c:pt idx="6071">
                        <c:v>614</c:v>
                      </c:pt>
                      <c:pt idx="6072">
                        <c:v>619</c:v>
                      </c:pt>
                      <c:pt idx="6073">
                        <c:v>622</c:v>
                      </c:pt>
                      <c:pt idx="6074">
                        <c:v>625</c:v>
                      </c:pt>
                      <c:pt idx="6075">
                        <c:v>625</c:v>
                      </c:pt>
                      <c:pt idx="6076">
                        <c:v>619</c:v>
                      </c:pt>
                      <c:pt idx="6077">
                        <c:v>616</c:v>
                      </c:pt>
                      <c:pt idx="6078">
                        <c:v>612</c:v>
                      </c:pt>
                      <c:pt idx="6079">
                        <c:v>612</c:v>
                      </c:pt>
                      <c:pt idx="6080">
                        <c:v>611</c:v>
                      </c:pt>
                      <c:pt idx="6081">
                        <c:v>612</c:v>
                      </c:pt>
                      <c:pt idx="6082">
                        <c:v>614</c:v>
                      </c:pt>
                      <c:pt idx="6083">
                        <c:v>617</c:v>
                      </c:pt>
                      <c:pt idx="6084">
                        <c:v>622</c:v>
                      </c:pt>
                      <c:pt idx="6085">
                        <c:v>623</c:v>
                      </c:pt>
                      <c:pt idx="6086">
                        <c:v>626</c:v>
                      </c:pt>
                      <c:pt idx="6087">
                        <c:v>623</c:v>
                      </c:pt>
                      <c:pt idx="6088">
                        <c:v>621</c:v>
                      </c:pt>
                      <c:pt idx="6089">
                        <c:v>618</c:v>
                      </c:pt>
                      <c:pt idx="6090">
                        <c:v>614</c:v>
                      </c:pt>
                      <c:pt idx="6091">
                        <c:v>614</c:v>
                      </c:pt>
                      <c:pt idx="6092">
                        <c:v>614</c:v>
                      </c:pt>
                      <c:pt idx="6093">
                        <c:v>615</c:v>
                      </c:pt>
                      <c:pt idx="6094">
                        <c:v>612</c:v>
                      </c:pt>
                      <c:pt idx="6095">
                        <c:v>610</c:v>
                      </c:pt>
                      <c:pt idx="6096">
                        <c:v>610</c:v>
                      </c:pt>
                      <c:pt idx="6097">
                        <c:v>613</c:v>
                      </c:pt>
                      <c:pt idx="6098">
                        <c:v>617</c:v>
                      </c:pt>
                      <c:pt idx="6099">
                        <c:v>619</c:v>
                      </c:pt>
                      <c:pt idx="6100">
                        <c:v>621</c:v>
                      </c:pt>
                      <c:pt idx="6101">
                        <c:v>622</c:v>
                      </c:pt>
                      <c:pt idx="6102">
                        <c:v>623</c:v>
                      </c:pt>
                      <c:pt idx="6103">
                        <c:v>624</c:v>
                      </c:pt>
                      <c:pt idx="6104">
                        <c:v>623</c:v>
                      </c:pt>
                      <c:pt idx="6105">
                        <c:v>621</c:v>
                      </c:pt>
                      <c:pt idx="6106">
                        <c:v>617</c:v>
                      </c:pt>
                      <c:pt idx="6107">
                        <c:v>612</c:v>
                      </c:pt>
                      <c:pt idx="6108">
                        <c:v>611</c:v>
                      </c:pt>
                      <c:pt idx="6109">
                        <c:v>610</c:v>
                      </c:pt>
                      <c:pt idx="6110">
                        <c:v>611</c:v>
                      </c:pt>
                      <c:pt idx="6111">
                        <c:v>613</c:v>
                      </c:pt>
                      <c:pt idx="6112">
                        <c:v>615</c:v>
                      </c:pt>
                      <c:pt idx="6113">
                        <c:v>618</c:v>
                      </c:pt>
                      <c:pt idx="6114">
                        <c:v>621</c:v>
                      </c:pt>
                      <c:pt idx="6115">
                        <c:v>623</c:v>
                      </c:pt>
                      <c:pt idx="6116">
                        <c:v>625</c:v>
                      </c:pt>
                      <c:pt idx="6117">
                        <c:v>624</c:v>
                      </c:pt>
                      <c:pt idx="6118">
                        <c:v>623</c:v>
                      </c:pt>
                      <c:pt idx="6119">
                        <c:v>620</c:v>
                      </c:pt>
                      <c:pt idx="6120">
                        <c:v>617</c:v>
                      </c:pt>
                      <c:pt idx="6121">
                        <c:v>612</c:v>
                      </c:pt>
                      <c:pt idx="6122">
                        <c:v>609</c:v>
                      </c:pt>
                      <c:pt idx="6123">
                        <c:v>609</c:v>
                      </c:pt>
                      <c:pt idx="6124">
                        <c:v>612</c:v>
                      </c:pt>
                      <c:pt idx="6125">
                        <c:v>615</c:v>
                      </c:pt>
                      <c:pt idx="6126">
                        <c:v>617</c:v>
                      </c:pt>
                      <c:pt idx="6127">
                        <c:v>619</c:v>
                      </c:pt>
                      <c:pt idx="6128">
                        <c:v>620</c:v>
                      </c:pt>
                      <c:pt idx="6129">
                        <c:v>622</c:v>
                      </c:pt>
                      <c:pt idx="6130">
                        <c:v>620</c:v>
                      </c:pt>
                      <c:pt idx="6131">
                        <c:v>616</c:v>
                      </c:pt>
                      <c:pt idx="6132">
                        <c:v>614</c:v>
                      </c:pt>
                      <c:pt idx="6133">
                        <c:v>613</c:v>
                      </c:pt>
                      <c:pt idx="6134">
                        <c:v>613</c:v>
                      </c:pt>
                      <c:pt idx="6135">
                        <c:v>613</c:v>
                      </c:pt>
                      <c:pt idx="6136">
                        <c:v>612</c:v>
                      </c:pt>
                      <c:pt idx="6137">
                        <c:v>613</c:v>
                      </c:pt>
                      <c:pt idx="6138">
                        <c:v>615</c:v>
                      </c:pt>
                      <c:pt idx="6139">
                        <c:v>616</c:v>
                      </c:pt>
                      <c:pt idx="6140">
                        <c:v>618</c:v>
                      </c:pt>
                      <c:pt idx="6141">
                        <c:v>620</c:v>
                      </c:pt>
                      <c:pt idx="6142">
                        <c:v>623</c:v>
                      </c:pt>
                      <c:pt idx="6143">
                        <c:v>624</c:v>
                      </c:pt>
                      <c:pt idx="6144">
                        <c:v>621</c:v>
                      </c:pt>
                      <c:pt idx="6145">
                        <c:v>617</c:v>
                      </c:pt>
                      <c:pt idx="6146">
                        <c:v>612</c:v>
                      </c:pt>
                      <c:pt idx="6147">
                        <c:v>612</c:v>
                      </c:pt>
                      <c:pt idx="6148">
                        <c:v>617</c:v>
                      </c:pt>
                      <c:pt idx="6149">
                        <c:v>620</c:v>
                      </c:pt>
                      <c:pt idx="6150">
                        <c:v>623</c:v>
                      </c:pt>
                      <c:pt idx="6151">
                        <c:v>620</c:v>
                      </c:pt>
                      <c:pt idx="6152">
                        <c:v>617</c:v>
                      </c:pt>
                      <c:pt idx="6153">
                        <c:v>619</c:v>
                      </c:pt>
                      <c:pt idx="6154">
                        <c:v>617</c:v>
                      </c:pt>
                      <c:pt idx="6155">
                        <c:v>614</c:v>
                      </c:pt>
                      <c:pt idx="6156">
                        <c:v>611</c:v>
                      </c:pt>
                      <c:pt idx="6157">
                        <c:v>608</c:v>
                      </c:pt>
                      <c:pt idx="6158">
                        <c:v>608</c:v>
                      </c:pt>
                      <c:pt idx="6159">
                        <c:v>607</c:v>
                      </c:pt>
                      <c:pt idx="6160">
                        <c:v>611</c:v>
                      </c:pt>
                      <c:pt idx="6161">
                        <c:v>613</c:v>
                      </c:pt>
                      <c:pt idx="6162">
                        <c:v>615</c:v>
                      </c:pt>
                      <c:pt idx="6163">
                        <c:v>616</c:v>
                      </c:pt>
                      <c:pt idx="6164">
                        <c:v>615</c:v>
                      </c:pt>
                      <c:pt idx="6165">
                        <c:v>615</c:v>
                      </c:pt>
                      <c:pt idx="6166">
                        <c:v>613</c:v>
                      </c:pt>
                      <c:pt idx="6167">
                        <c:v>612</c:v>
                      </c:pt>
                      <c:pt idx="6168">
                        <c:v>611</c:v>
                      </c:pt>
                      <c:pt idx="6169">
                        <c:v>612</c:v>
                      </c:pt>
                      <c:pt idx="6170">
                        <c:v>615</c:v>
                      </c:pt>
                      <c:pt idx="6171">
                        <c:v>617</c:v>
                      </c:pt>
                      <c:pt idx="6172">
                        <c:v>619</c:v>
                      </c:pt>
                      <c:pt idx="6173">
                        <c:v>621</c:v>
                      </c:pt>
                      <c:pt idx="6174">
                        <c:v>624</c:v>
                      </c:pt>
                      <c:pt idx="6175">
                        <c:v>626</c:v>
                      </c:pt>
                      <c:pt idx="6176">
                        <c:v>625</c:v>
                      </c:pt>
                      <c:pt idx="6177">
                        <c:v>625</c:v>
                      </c:pt>
                      <c:pt idx="6178">
                        <c:v>625</c:v>
                      </c:pt>
                      <c:pt idx="6179">
                        <c:v>623</c:v>
                      </c:pt>
                      <c:pt idx="6180">
                        <c:v>621</c:v>
                      </c:pt>
                      <c:pt idx="6181">
                        <c:v>616</c:v>
                      </c:pt>
                      <c:pt idx="6182">
                        <c:v>612</c:v>
                      </c:pt>
                      <c:pt idx="6183">
                        <c:v>611</c:v>
                      </c:pt>
                      <c:pt idx="6184">
                        <c:v>614</c:v>
                      </c:pt>
                      <c:pt idx="6185">
                        <c:v>617</c:v>
                      </c:pt>
                      <c:pt idx="6186">
                        <c:v>620</c:v>
                      </c:pt>
                      <c:pt idx="6187">
                        <c:v>623</c:v>
                      </c:pt>
                      <c:pt idx="6188">
                        <c:v>625</c:v>
                      </c:pt>
                      <c:pt idx="6189">
                        <c:v>626</c:v>
                      </c:pt>
                      <c:pt idx="6190">
                        <c:v>626</c:v>
                      </c:pt>
                      <c:pt idx="6191">
                        <c:v>623</c:v>
                      </c:pt>
                      <c:pt idx="6192">
                        <c:v>620</c:v>
                      </c:pt>
                      <c:pt idx="6193">
                        <c:v>617</c:v>
                      </c:pt>
                      <c:pt idx="6194">
                        <c:v>615</c:v>
                      </c:pt>
                      <c:pt idx="6195">
                        <c:v>615</c:v>
                      </c:pt>
                      <c:pt idx="6196">
                        <c:v>612</c:v>
                      </c:pt>
                      <c:pt idx="6197">
                        <c:v>610</c:v>
                      </c:pt>
                      <c:pt idx="6198">
                        <c:v>610</c:v>
                      </c:pt>
                      <c:pt idx="6199">
                        <c:v>608</c:v>
                      </c:pt>
                      <c:pt idx="6200">
                        <c:v>608</c:v>
                      </c:pt>
                      <c:pt idx="6201">
                        <c:v>612</c:v>
                      </c:pt>
                      <c:pt idx="6202">
                        <c:v>620</c:v>
                      </c:pt>
                      <c:pt idx="6203">
                        <c:v>624</c:v>
                      </c:pt>
                      <c:pt idx="6204">
                        <c:v>626</c:v>
                      </c:pt>
                      <c:pt idx="6205">
                        <c:v>623</c:v>
                      </c:pt>
                      <c:pt idx="6206">
                        <c:v>619</c:v>
                      </c:pt>
                      <c:pt idx="6207">
                        <c:v>616</c:v>
                      </c:pt>
                      <c:pt idx="6208">
                        <c:v>613</c:v>
                      </c:pt>
                      <c:pt idx="6209">
                        <c:v>612</c:v>
                      </c:pt>
                      <c:pt idx="6210">
                        <c:v>612</c:v>
                      </c:pt>
                      <c:pt idx="6211">
                        <c:v>613</c:v>
                      </c:pt>
                      <c:pt idx="6212">
                        <c:v>611</c:v>
                      </c:pt>
                      <c:pt idx="6213">
                        <c:v>609</c:v>
                      </c:pt>
                      <c:pt idx="6214">
                        <c:v>609</c:v>
                      </c:pt>
                      <c:pt idx="6215">
                        <c:v>611</c:v>
                      </c:pt>
                      <c:pt idx="6216">
                        <c:v>615</c:v>
                      </c:pt>
                      <c:pt idx="6217">
                        <c:v>619</c:v>
                      </c:pt>
                      <c:pt idx="6218">
                        <c:v>621</c:v>
                      </c:pt>
                      <c:pt idx="6219">
                        <c:v>622</c:v>
                      </c:pt>
                      <c:pt idx="6220">
                        <c:v>624</c:v>
                      </c:pt>
                      <c:pt idx="6221">
                        <c:v>624</c:v>
                      </c:pt>
                      <c:pt idx="6222">
                        <c:v>625</c:v>
                      </c:pt>
                      <c:pt idx="6223">
                        <c:v>625</c:v>
                      </c:pt>
                      <c:pt idx="6224">
                        <c:v>624</c:v>
                      </c:pt>
                      <c:pt idx="6225">
                        <c:v>623</c:v>
                      </c:pt>
                      <c:pt idx="6226">
                        <c:v>617</c:v>
                      </c:pt>
                      <c:pt idx="6227">
                        <c:v>614</c:v>
                      </c:pt>
                      <c:pt idx="6228">
                        <c:v>611</c:v>
                      </c:pt>
                      <c:pt idx="6229">
                        <c:v>613</c:v>
                      </c:pt>
                      <c:pt idx="6230">
                        <c:v>611</c:v>
                      </c:pt>
                      <c:pt idx="6231">
                        <c:v>612</c:v>
                      </c:pt>
                      <c:pt idx="6232">
                        <c:v>614</c:v>
                      </c:pt>
                      <c:pt idx="6233">
                        <c:v>618</c:v>
                      </c:pt>
                      <c:pt idx="6234">
                        <c:v>622</c:v>
                      </c:pt>
                      <c:pt idx="6235">
                        <c:v>626</c:v>
                      </c:pt>
                      <c:pt idx="6236">
                        <c:v>626</c:v>
                      </c:pt>
                      <c:pt idx="6237">
                        <c:v>626</c:v>
                      </c:pt>
                      <c:pt idx="6238">
                        <c:v>624</c:v>
                      </c:pt>
                      <c:pt idx="6239">
                        <c:v>619</c:v>
                      </c:pt>
                      <c:pt idx="6240">
                        <c:v>616</c:v>
                      </c:pt>
                      <c:pt idx="6241">
                        <c:v>613</c:v>
                      </c:pt>
                      <c:pt idx="6242">
                        <c:v>613</c:v>
                      </c:pt>
                      <c:pt idx="6243">
                        <c:v>612</c:v>
                      </c:pt>
                      <c:pt idx="6244">
                        <c:v>610</c:v>
                      </c:pt>
                      <c:pt idx="6245">
                        <c:v>609</c:v>
                      </c:pt>
                      <c:pt idx="6246">
                        <c:v>610</c:v>
                      </c:pt>
                      <c:pt idx="6247">
                        <c:v>612</c:v>
                      </c:pt>
                      <c:pt idx="6248">
                        <c:v>616</c:v>
                      </c:pt>
                      <c:pt idx="6249">
                        <c:v>620</c:v>
                      </c:pt>
                      <c:pt idx="6250">
                        <c:v>622</c:v>
                      </c:pt>
                      <c:pt idx="6251">
                        <c:v>625</c:v>
                      </c:pt>
                      <c:pt idx="6252">
                        <c:v>625</c:v>
                      </c:pt>
                      <c:pt idx="6253">
                        <c:v>626</c:v>
                      </c:pt>
                      <c:pt idx="6254">
                        <c:v>624</c:v>
                      </c:pt>
                      <c:pt idx="6255">
                        <c:v>622</c:v>
                      </c:pt>
                      <c:pt idx="6256">
                        <c:v>619</c:v>
                      </c:pt>
                      <c:pt idx="6257">
                        <c:v>616</c:v>
                      </c:pt>
                      <c:pt idx="6258">
                        <c:v>615</c:v>
                      </c:pt>
                      <c:pt idx="6259">
                        <c:v>613</c:v>
                      </c:pt>
                      <c:pt idx="6260">
                        <c:v>612</c:v>
                      </c:pt>
                      <c:pt idx="6261">
                        <c:v>612</c:v>
                      </c:pt>
                      <c:pt idx="6262">
                        <c:v>613</c:v>
                      </c:pt>
                      <c:pt idx="6263">
                        <c:v>617</c:v>
                      </c:pt>
                      <c:pt idx="6264">
                        <c:v>619</c:v>
                      </c:pt>
                      <c:pt idx="6265">
                        <c:v>618</c:v>
                      </c:pt>
                      <c:pt idx="6266">
                        <c:v>614</c:v>
                      </c:pt>
                      <c:pt idx="6267">
                        <c:v>610</c:v>
                      </c:pt>
                      <c:pt idx="6268">
                        <c:v>609</c:v>
                      </c:pt>
                      <c:pt idx="6269">
                        <c:v>610</c:v>
                      </c:pt>
                      <c:pt idx="6270">
                        <c:v>610</c:v>
                      </c:pt>
                      <c:pt idx="6271">
                        <c:v>613</c:v>
                      </c:pt>
                      <c:pt idx="6272">
                        <c:v>615</c:v>
                      </c:pt>
                      <c:pt idx="6273">
                        <c:v>620</c:v>
                      </c:pt>
                      <c:pt idx="6274">
                        <c:v>625</c:v>
                      </c:pt>
                      <c:pt idx="6275">
                        <c:v>627</c:v>
                      </c:pt>
                      <c:pt idx="6276">
                        <c:v>626</c:v>
                      </c:pt>
                      <c:pt idx="6277">
                        <c:v>624</c:v>
                      </c:pt>
                      <c:pt idx="6278">
                        <c:v>622</c:v>
                      </c:pt>
                      <c:pt idx="6279">
                        <c:v>618</c:v>
                      </c:pt>
                      <c:pt idx="6280">
                        <c:v>616</c:v>
                      </c:pt>
                      <c:pt idx="6281">
                        <c:v>615</c:v>
                      </c:pt>
                      <c:pt idx="6282">
                        <c:v>613</c:v>
                      </c:pt>
                      <c:pt idx="6283">
                        <c:v>614</c:v>
                      </c:pt>
                      <c:pt idx="6284">
                        <c:v>610</c:v>
                      </c:pt>
                      <c:pt idx="6285">
                        <c:v>611</c:v>
                      </c:pt>
                      <c:pt idx="6286">
                        <c:v>608</c:v>
                      </c:pt>
                      <c:pt idx="6287">
                        <c:v>608</c:v>
                      </c:pt>
                      <c:pt idx="6288">
                        <c:v>608</c:v>
                      </c:pt>
                      <c:pt idx="6289">
                        <c:v>612</c:v>
                      </c:pt>
                      <c:pt idx="6290">
                        <c:v>619</c:v>
                      </c:pt>
                      <c:pt idx="6291">
                        <c:v>622</c:v>
                      </c:pt>
                      <c:pt idx="6292">
                        <c:v>625</c:v>
                      </c:pt>
                      <c:pt idx="6293">
                        <c:v>624</c:v>
                      </c:pt>
                      <c:pt idx="6294">
                        <c:v>622</c:v>
                      </c:pt>
                      <c:pt idx="6295">
                        <c:v>621</c:v>
                      </c:pt>
                      <c:pt idx="6296">
                        <c:v>617</c:v>
                      </c:pt>
                      <c:pt idx="6297">
                        <c:v>614</c:v>
                      </c:pt>
                      <c:pt idx="6298">
                        <c:v>612</c:v>
                      </c:pt>
                      <c:pt idx="6299">
                        <c:v>613</c:v>
                      </c:pt>
                      <c:pt idx="6300">
                        <c:v>613</c:v>
                      </c:pt>
                      <c:pt idx="6301">
                        <c:v>614</c:v>
                      </c:pt>
                      <c:pt idx="6302">
                        <c:v>614</c:v>
                      </c:pt>
                      <c:pt idx="6303">
                        <c:v>615</c:v>
                      </c:pt>
                      <c:pt idx="6304">
                        <c:v>616</c:v>
                      </c:pt>
                      <c:pt idx="6305">
                        <c:v>618</c:v>
                      </c:pt>
                      <c:pt idx="6306">
                        <c:v>621</c:v>
                      </c:pt>
                      <c:pt idx="6307">
                        <c:v>624</c:v>
                      </c:pt>
                      <c:pt idx="6308">
                        <c:v>624</c:v>
                      </c:pt>
                      <c:pt idx="6309">
                        <c:v>622</c:v>
                      </c:pt>
                      <c:pt idx="6310">
                        <c:v>620</c:v>
                      </c:pt>
                      <c:pt idx="6311">
                        <c:v>618</c:v>
                      </c:pt>
                      <c:pt idx="6312">
                        <c:v>615</c:v>
                      </c:pt>
                      <c:pt idx="6313">
                        <c:v>613</c:v>
                      </c:pt>
                      <c:pt idx="6314">
                        <c:v>612</c:v>
                      </c:pt>
                      <c:pt idx="6315">
                        <c:v>613</c:v>
                      </c:pt>
                      <c:pt idx="6316">
                        <c:v>612</c:v>
                      </c:pt>
                      <c:pt idx="6317">
                        <c:v>612</c:v>
                      </c:pt>
                      <c:pt idx="6318">
                        <c:v>613</c:v>
                      </c:pt>
                      <c:pt idx="6319">
                        <c:v>615</c:v>
                      </c:pt>
                      <c:pt idx="6320">
                        <c:v>617</c:v>
                      </c:pt>
                      <c:pt idx="6321">
                        <c:v>619</c:v>
                      </c:pt>
                      <c:pt idx="6322">
                        <c:v>622</c:v>
                      </c:pt>
                      <c:pt idx="6323">
                        <c:v>625</c:v>
                      </c:pt>
                      <c:pt idx="6324">
                        <c:v>626</c:v>
                      </c:pt>
                      <c:pt idx="6325">
                        <c:v>626</c:v>
                      </c:pt>
                      <c:pt idx="6326">
                        <c:v>623</c:v>
                      </c:pt>
                      <c:pt idx="6327">
                        <c:v>621</c:v>
                      </c:pt>
                      <c:pt idx="6328">
                        <c:v>617</c:v>
                      </c:pt>
                      <c:pt idx="6329">
                        <c:v>613</c:v>
                      </c:pt>
                      <c:pt idx="6330">
                        <c:v>611</c:v>
                      </c:pt>
                      <c:pt idx="6331">
                        <c:v>608</c:v>
                      </c:pt>
                      <c:pt idx="6332">
                        <c:v>610</c:v>
                      </c:pt>
                      <c:pt idx="6333">
                        <c:v>611</c:v>
                      </c:pt>
                      <c:pt idx="6334">
                        <c:v>613</c:v>
                      </c:pt>
                      <c:pt idx="6335">
                        <c:v>616</c:v>
                      </c:pt>
                      <c:pt idx="6336">
                        <c:v>619</c:v>
                      </c:pt>
                      <c:pt idx="6337">
                        <c:v>624</c:v>
                      </c:pt>
                      <c:pt idx="6338">
                        <c:v>625</c:v>
                      </c:pt>
                      <c:pt idx="6339">
                        <c:v>623</c:v>
                      </c:pt>
                      <c:pt idx="6340">
                        <c:v>620</c:v>
                      </c:pt>
                      <c:pt idx="6341">
                        <c:v>615</c:v>
                      </c:pt>
                      <c:pt idx="6342">
                        <c:v>617</c:v>
                      </c:pt>
                      <c:pt idx="6343">
                        <c:v>619</c:v>
                      </c:pt>
                      <c:pt idx="6344">
                        <c:v>624</c:v>
                      </c:pt>
                      <c:pt idx="6345">
                        <c:v>625</c:v>
                      </c:pt>
                      <c:pt idx="6346">
                        <c:v>625</c:v>
                      </c:pt>
                      <c:pt idx="6347">
                        <c:v>624</c:v>
                      </c:pt>
                      <c:pt idx="6348">
                        <c:v>622</c:v>
                      </c:pt>
                      <c:pt idx="6349">
                        <c:v>621</c:v>
                      </c:pt>
                      <c:pt idx="6350">
                        <c:v>618</c:v>
                      </c:pt>
                      <c:pt idx="6351">
                        <c:v>616</c:v>
                      </c:pt>
                      <c:pt idx="6352">
                        <c:v>613</c:v>
                      </c:pt>
                      <c:pt idx="6353">
                        <c:v>611</c:v>
                      </c:pt>
                      <c:pt idx="6354">
                        <c:v>610</c:v>
                      </c:pt>
                      <c:pt idx="6355">
                        <c:v>611</c:v>
                      </c:pt>
                      <c:pt idx="6356">
                        <c:v>612</c:v>
                      </c:pt>
                      <c:pt idx="6357">
                        <c:v>617</c:v>
                      </c:pt>
                      <c:pt idx="6358">
                        <c:v>619</c:v>
                      </c:pt>
                      <c:pt idx="6359">
                        <c:v>622</c:v>
                      </c:pt>
                      <c:pt idx="6360">
                        <c:v>625</c:v>
                      </c:pt>
                      <c:pt idx="6361">
                        <c:v>625</c:v>
                      </c:pt>
                      <c:pt idx="6362">
                        <c:v>625</c:v>
                      </c:pt>
                      <c:pt idx="6363">
                        <c:v>620</c:v>
                      </c:pt>
                      <c:pt idx="6364">
                        <c:v>617</c:v>
                      </c:pt>
                      <c:pt idx="6365">
                        <c:v>614</c:v>
                      </c:pt>
                      <c:pt idx="6366">
                        <c:v>613</c:v>
                      </c:pt>
                      <c:pt idx="6367">
                        <c:v>611</c:v>
                      </c:pt>
                      <c:pt idx="6368">
                        <c:v>610</c:v>
                      </c:pt>
                      <c:pt idx="6369">
                        <c:v>610</c:v>
                      </c:pt>
                      <c:pt idx="6370">
                        <c:v>611</c:v>
                      </c:pt>
                      <c:pt idx="6371">
                        <c:v>613</c:v>
                      </c:pt>
                      <c:pt idx="6372">
                        <c:v>618</c:v>
                      </c:pt>
                      <c:pt idx="6373">
                        <c:v>621</c:v>
                      </c:pt>
                      <c:pt idx="6374">
                        <c:v>624</c:v>
                      </c:pt>
                      <c:pt idx="6375">
                        <c:v>625</c:v>
                      </c:pt>
                      <c:pt idx="6376">
                        <c:v>620</c:v>
                      </c:pt>
                      <c:pt idx="6377">
                        <c:v>618</c:v>
                      </c:pt>
                      <c:pt idx="6378">
                        <c:v>615</c:v>
                      </c:pt>
                      <c:pt idx="6379">
                        <c:v>614</c:v>
                      </c:pt>
                      <c:pt idx="6380">
                        <c:v>614</c:v>
                      </c:pt>
                      <c:pt idx="6381">
                        <c:v>613</c:v>
                      </c:pt>
                      <c:pt idx="6382">
                        <c:v>616</c:v>
                      </c:pt>
                      <c:pt idx="6383">
                        <c:v>617</c:v>
                      </c:pt>
                      <c:pt idx="6384">
                        <c:v>620</c:v>
                      </c:pt>
                      <c:pt idx="6385">
                        <c:v>623</c:v>
                      </c:pt>
                      <c:pt idx="6386">
                        <c:v>625</c:v>
                      </c:pt>
                      <c:pt idx="6387">
                        <c:v>625</c:v>
                      </c:pt>
                      <c:pt idx="6388">
                        <c:v>623</c:v>
                      </c:pt>
                      <c:pt idx="6389">
                        <c:v>622</c:v>
                      </c:pt>
                      <c:pt idx="6390">
                        <c:v>619</c:v>
                      </c:pt>
                      <c:pt idx="6391">
                        <c:v>617</c:v>
                      </c:pt>
                      <c:pt idx="6392">
                        <c:v>614</c:v>
                      </c:pt>
                      <c:pt idx="6393">
                        <c:v>612</c:v>
                      </c:pt>
                      <c:pt idx="6394">
                        <c:v>612</c:v>
                      </c:pt>
                      <c:pt idx="6395">
                        <c:v>613</c:v>
                      </c:pt>
                      <c:pt idx="6396">
                        <c:v>613</c:v>
                      </c:pt>
                      <c:pt idx="6397">
                        <c:v>615</c:v>
                      </c:pt>
                      <c:pt idx="6398">
                        <c:v>617</c:v>
                      </c:pt>
                      <c:pt idx="6399">
                        <c:v>620</c:v>
                      </c:pt>
                      <c:pt idx="6400">
                        <c:v>622</c:v>
                      </c:pt>
                      <c:pt idx="6401">
                        <c:v>625</c:v>
                      </c:pt>
                      <c:pt idx="6402">
                        <c:v>626</c:v>
                      </c:pt>
                      <c:pt idx="6403">
                        <c:v>625</c:v>
                      </c:pt>
                      <c:pt idx="6404">
                        <c:v>621</c:v>
                      </c:pt>
                      <c:pt idx="6405">
                        <c:v>616</c:v>
                      </c:pt>
                      <c:pt idx="6406">
                        <c:v>613</c:v>
                      </c:pt>
                      <c:pt idx="6407">
                        <c:v>610</c:v>
                      </c:pt>
                      <c:pt idx="6408">
                        <c:v>610</c:v>
                      </c:pt>
                      <c:pt idx="6409">
                        <c:v>609</c:v>
                      </c:pt>
                      <c:pt idx="6410">
                        <c:v>609</c:v>
                      </c:pt>
                      <c:pt idx="6411">
                        <c:v>612</c:v>
                      </c:pt>
                      <c:pt idx="6412">
                        <c:v>614</c:v>
                      </c:pt>
                      <c:pt idx="6413">
                        <c:v>618</c:v>
                      </c:pt>
                      <c:pt idx="6414">
                        <c:v>622</c:v>
                      </c:pt>
                      <c:pt idx="6415">
                        <c:v>625</c:v>
                      </c:pt>
                      <c:pt idx="6416">
                        <c:v>626</c:v>
                      </c:pt>
                      <c:pt idx="6417">
                        <c:v>625</c:v>
                      </c:pt>
                      <c:pt idx="6418">
                        <c:v>618</c:v>
                      </c:pt>
                      <c:pt idx="6419">
                        <c:v>618</c:v>
                      </c:pt>
                      <c:pt idx="6420">
                        <c:v>618</c:v>
                      </c:pt>
                      <c:pt idx="6421">
                        <c:v>624</c:v>
                      </c:pt>
                      <c:pt idx="6422">
                        <c:v>625</c:v>
                      </c:pt>
                      <c:pt idx="6423">
                        <c:v>625</c:v>
                      </c:pt>
                      <c:pt idx="6424">
                        <c:v>622</c:v>
                      </c:pt>
                      <c:pt idx="6425">
                        <c:v>619</c:v>
                      </c:pt>
                      <c:pt idx="6426">
                        <c:v>617</c:v>
                      </c:pt>
                      <c:pt idx="6427">
                        <c:v>613</c:v>
                      </c:pt>
                      <c:pt idx="6428">
                        <c:v>612</c:v>
                      </c:pt>
                      <c:pt idx="6429">
                        <c:v>612</c:v>
                      </c:pt>
                      <c:pt idx="6430">
                        <c:v>612</c:v>
                      </c:pt>
                      <c:pt idx="6431">
                        <c:v>613</c:v>
                      </c:pt>
                      <c:pt idx="6432">
                        <c:v>614</c:v>
                      </c:pt>
                      <c:pt idx="6433">
                        <c:v>617</c:v>
                      </c:pt>
                      <c:pt idx="6434">
                        <c:v>620</c:v>
                      </c:pt>
                      <c:pt idx="6435">
                        <c:v>625</c:v>
                      </c:pt>
                      <c:pt idx="6436">
                        <c:v>626</c:v>
                      </c:pt>
                      <c:pt idx="6437">
                        <c:v>627</c:v>
                      </c:pt>
                      <c:pt idx="6438">
                        <c:v>626</c:v>
                      </c:pt>
                      <c:pt idx="6439">
                        <c:v>620</c:v>
                      </c:pt>
                      <c:pt idx="6440">
                        <c:v>616</c:v>
                      </c:pt>
                      <c:pt idx="6441">
                        <c:v>612</c:v>
                      </c:pt>
                      <c:pt idx="6442">
                        <c:v>611</c:v>
                      </c:pt>
                      <c:pt idx="6443">
                        <c:v>611</c:v>
                      </c:pt>
                      <c:pt idx="6444">
                        <c:v>611</c:v>
                      </c:pt>
                      <c:pt idx="6445">
                        <c:v>612</c:v>
                      </c:pt>
                      <c:pt idx="6446">
                        <c:v>614</c:v>
                      </c:pt>
                      <c:pt idx="6447">
                        <c:v>618</c:v>
                      </c:pt>
                      <c:pt idx="6448">
                        <c:v>622</c:v>
                      </c:pt>
                      <c:pt idx="6449">
                        <c:v>625</c:v>
                      </c:pt>
                      <c:pt idx="6450">
                        <c:v>624</c:v>
                      </c:pt>
                      <c:pt idx="6451">
                        <c:v>622</c:v>
                      </c:pt>
                      <c:pt idx="6452">
                        <c:v>618</c:v>
                      </c:pt>
                      <c:pt idx="6453">
                        <c:v>617</c:v>
                      </c:pt>
                      <c:pt idx="6454">
                        <c:v>615</c:v>
                      </c:pt>
                      <c:pt idx="6455">
                        <c:v>613</c:v>
                      </c:pt>
                      <c:pt idx="6456">
                        <c:v>612</c:v>
                      </c:pt>
                      <c:pt idx="6457">
                        <c:v>611</c:v>
                      </c:pt>
                      <c:pt idx="6458">
                        <c:v>611</c:v>
                      </c:pt>
                      <c:pt idx="6459">
                        <c:v>615</c:v>
                      </c:pt>
                      <c:pt idx="6460">
                        <c:v>619</c:v>
                      </c:pt>
                      <c:pt idx="6461">
                        <c:v>622</c:v>
                      </c:pt>
                      <c:pt idx="6462">
                        <c:v>626</c:v>
                      </c:pt>
                      <c:pt idx="6463">
                        <c:v>626</c:v>
                      </c:pt>
                      <c:pt idx="6464">
                        <c:v>626</c:v>
                      </c:pt>
                      <c:pt idx="6465">
                        <c:v>623</c:v>
                      </c:pt>
                      <c:pt idx="6466">
                        <c:v>620</c:v>
                      </c:pt>
                      <c:pt idx="6467">
                        <c:v>616</c:v>
                      </c:pt>
                      <c:pt idx="6468">
                        <c:v>613</c:v>
                      </c:pt>
                      <c:pt idx="6469">
                        <c:v>611</c:v>
                      </c:pt>
                      <c:pt idx="6470">
                        <c:v>611</c:v>
                      </c:pt>
                      <c:pt idx="6471">
                        <c:v>612</c:v>
                      </c:pt>
                      <c:pt idx="6472">
                        <c:v>611</c:v>
                      </c:pt>
                      <c:pt idx="6473">
                        <c:v>611</c:v>
                      </c:pt>
                      <c:pt idx="6474">
                        <c:v>614</c:v>
                      </c:pt>
                      <c:pt idx="6475">
                        <c:v>616</c:v>
                      </c:pt>
                      <c:pt idx="6476">
                        <c:v>620</c:v>
                      </c:pt>
                      <c:pt idx="6477">
                        <c:v>624</c:v>
                      </c:pt>
                      <c:pt idx="6478">
                        <c:v>625</c:v>
                      </c:pt>
                      <c:pt idx="6479">
                        <c:v>625</c:v>
                      </c:pt>
                      <c:pt idx="6480">
                        <c:v>624</c:v>
                      </c:pt>
                      <c:pt idx="6481">
                        <c:v>619</c:v>
                      </c:pt>
                      <c:pt idx="6482">
                        <c:v>616</c:v>
                      </c:pt>
                      <c:pt idx="6483">
                        <c:v>614</c:v>
                      </c:pt>
                      <c:pt idx="6484">
                        <c:v>615</c:v>
                      </c:pt>
                      <c:pt idx="6485">
                        <c:v>612</c:v>
                      </c:pt>
                      <c:pt idx="6486">
                        <c:v>611</c:v>
                      </c:pt>
                      <c:pt idx="6487">
                        <c:v>609</c:v>
                      </c:pt>
                      <c:pt idx="6488">
                        <c:v>610</c:v>
                      </c:pt>
                      <c:pt idx="6489">
                        <c:v>611</c:v>
                      </c:pt>
                      <c:pt idx="6490">
                        <c:v>613</c:v>
                      </c:pt>
                      <c:pt idx="6491">
                        <c:v>616</c:v>
                      </c:pt>
                      <c:pt idx="6492">
                        <c:v>620</c:v>
                      </c:pt>
                      <c:pt idx="6493">
                        <c:v>623</c:v>
                      </c:pt>
                      <c:pt idx="6494">
                        <c:v>626</c:v>
                      </c:pt>
                      <c:pt idx="6495">
                        <c:v>621</c:v>
                      </c:pt>
                      <c:pt idx="6496">
                        <c:v>616</c:v>
                      </c:pt>
                      <c:pt idx="6497">
                        <c:v>611</c:v>
                      </c:pt>
                      <c:pt idx="6498">
                        <c:v>615</c:v>
                      </c:pt>
                      <c:pt idx="6499">
                        <c:v>620</c:v>
                      </c:pt>
                      <c:pt idx="6500">
                        <c:v>623</c:v>
                      </c:pt>
                      <c:pt idx="6501">
                        <c:v>626</c:v>
                      </c:pt>
                      <c:pt idx="6502">
                        <c:v>624</c:v>
                      </c:pt>
                      <c:pt idx="6503">
                        <c:v>624</c:v>
                      </c:pt>
                      <c:pt idx="6504">
                        <c:v>622</c:v>
                      </c:pt>
                      <c:pt idx="6505">
                        <c:v>619</c:v>
                      </c:pt>
                      <c:pt idx="6506">
                        <c:v>617</c:v>
                      </c:pt>
                      <c:pt idx="6507">
                        <c:v>614</c:v>
                      </c:pt>
                      <c:pt idx="6508">
                        <c:v>614</c:v>
                      </c:pt>
                      <c:pt idx="6509">
                        <c:v>612</c:v>
                      </c:pt>
                      <c:pt idx="6510">
                        <c:v>612</c:v>
                      </c:pt>
                      <c:pt idx="6511">
                        <c:v>612</c:v>
                      </c:pt>
                      <c:pt idx="6512">
                        <c:v>615</c:v>
                      </c:pt>
                      <c:pt idx="6513">
                        <c:v>619</c:v>
                      </c:pt>
                      <c:pt idx="6514">
                        <c:v>621</c:v>
                      </c:pt>
                      <c:pt idx="6515">
                        <c:v>623</c:v>
                      </c:pt>
                      <c:pt idx="6516">
                        <c:v>625</c:v>
                      </c:pt>
                      <c:pt idx="6517">
                        <c:v>625</c:v>
                      </c:pt>
                      <c:pt idx="6518">
                        <c:v>623</c:v>
                      </c:pt>
                      <c:pt idx="6519">
                        <c:v>621</c:v>
                      </c:pt>
                      <c:pt idx="6520">
                        <c:v>618</c:v>
                      </c:pt>
                      <c:pt idx="6521">
                        <c:v>615</c:v>
                      </c:pt>
                      <c:pt idx="6522">
                        <c:v>613</c:v>
                      </c:pt>
                      <c:pt idx="6523">
                        <c:v>610</c:v>
                      </c:pt>
                      <c:pt idx="6524">
                        <c:v>609</c:v>
                      </c:pt>
                      <c:pt idx="6525">
                        <c:v>610</c:v>
                      </c:pt>
                      <c:pt idx="6526">
                        <c:v>613</c:v>
                      </c:pt>
                      <c:pt idx="6527">
                        <c:v>618</c:v>
                      </c:pt>
                      <c:pt idx="6528">
                        <c:v>623</c:v>
                      </c:pt>
                      <c:pt idx="6529">
                        <c:v>625</c:v>
                      </c:pt>
                      <c:pt idx="6530">
                        <c:v>626</c:v>
                      </c:pt>
                      <c:pt idx="6531">
                        <c:v>621</c:v>
                      </c:pt>
                      <c:pt idx="6532">
                        <c:v>618</c:v>
                      </c:pt>
                      <c:pt idx="6533">
                        <c:v>616</c:v>
                      </c:pt>
                      <c:pt idx="6534">
                        <c:v>612</c:v>
                      </c:pt>
                      <c:pt idx="6535">
                        <c:v>612</c:v>
                      </c:pt>
                      <c:pt idx="6536">
                        <c:v>611</c:v>
                      </c:pt>
                      <c:pt idx="6537">
                        <c:v>611</c:v>
                      </c:pt>
                      <c:pt idx="6538">
                        <c:v>611</c:v>
                      </c:pt>
                      <c:pt idx="6539">
                        <c:v>616</c:v>
                      </c:pt>
                      <c:pt idx="6540">
                        <c:v>622</c:v>
                      </c:pt>
                      <c:pt idx="6541">
                        <c:v>626</c:v>
                      </c:pt>
                      <c:pt idx="6542">
                        <c:v>625</c:v>
                      </c:pt>
                      <c:pt idx="6543">
                        <c:v>624</c:v>
                      </c:pt>
                      <c:pt idx="6544">
                        <c:v>623</c:v>
                      </c:pt>
                      <c:pt idx="6545">
                        <c:v>621</c:v>
                      </c:pt>
                      <c:pt idx="6546">
                        <c:v>618</c:v>
                      </c:pt>
                      <c:pt idx="6547">
                        <c:v>615</c:v>
                      </c:pt>
                      <c:pt idx="6548">
                        <c:v>612</c:v>
                      </c:pt>
                      <c:pt idx="6549">
                        <c:v>612</c:v>
                      </c:pt>
                      <c:pt idx="6550">
                        <c:v>612</c:v>
                      </c:pt>
                      <c:pt idx="6551">
                        <c:v>612</c:v>
                      </c:pt>
                      <c:pt idx="6552">
                        <c:v>614</c:v>
                      </c:pt>
                      <c:pt idx="6553">
                        <c:v>615</c:v>
                      </c:pt>
                      <c:pt idx="6554">
                        <c:v>618</c:v>
                      </c:pt>
                      <c:pt idx="6555">
                        <c:v>620</c:v>
                      </c:pt>
                      <c:pt idx="6556">
                        <c:v>623</c:v>
                      </c:pt>
                      <c:pt idx="6557">
                        <c:v>624</c:v>
                      </c:pt>
                      <c:pt idx="6558">
                        <c:v>626</c:v>
                      </c:pt>
                      <c:pt idx="6559">
                        <c:v>626</c:v>
                      </c:pt>
                      <c:pt idx="6560">
                        <c:v>624</c:v>
                      </c:pt>
                      <c:pt idx="6561">
                        <c:v>619</c:v>
                      </c:pt>
                      <c:pt idx="6562">
                        <c:v>613</c:v>
                      </c:pt>
                      <c:pt idx="6563">
                        <c:v>611</c:v>
                      </c:pt>
                      <c:pt idx="6564">
                        <c:v>610</c:v>
                      </c:pt>
                      <c:pt idx="6565">
                        <c:v>613</c:v>
                      </c:pt>
                      <c:pt idx="6566">
                        <c:v>615</c:v>
                      </c:pt>
                      <c:pt idx="6567">
                        <c:v>618</c:v>
                      </c:pt>
                      <c:pt idx="6568">
                        <c:v>620</c:v>
                      </c:pt>
                      <c:pt idx="6569">
                        <c:v>622</c:v>
                      </c:pt>
                      <c:pt idx="6570">
                        <c:v>623</c:v>
                      </c:pt>
                      <c:pt idx="6571">
                        <c:v>622</c:v>
                      </c:pt>
                      <c:pt idx="6572">
                        <c:v>617</c:v>
                      </c:pt>
                      <c:pt idx="6573">
                        <c:v>612</c:v>
                      </c:pt>
                      <c:pt idx="6574">
                        <c:v>609</c:v>
                      </c:pt>
                      <c:pt idx="6575">
                        <c:v>612</c:v>
                      </c:pt>
                      <c:pt idx="6576">
                        <c:v>617</c:v>
                      </c:pt>
                      <c:pt idx="6577">
                        <c:v>623</c:v>
                      </c:pt>
                      <c:pt idx="6578">
                        <c:v>623</c:v>
                      </c:pt>
                      <c:pt idx="6579">
                        <c:v>624</c:v>
                      </c:pt>
                      <c:pt idx="6580">
                        <c:v>621</c:v>
                      </c:pt>
                      <c:pt idx="6581">
                        <c:v>619</c:v>
                      </c:pt>
                      <c:pt idx="6582">
                        <c:v>618</c:v>
                      </c:pt>
                      <c:pt idx="6583">
                        <c:v>614</c:v>
                      </c:pt>
                      <c:pt idx="6584">
                        <c:v>612</c:v>
                      </c:pt>
                      <c:pt idx="6585">
                        <c:v>613</c:v>
                      </c:pt>
                      <c:pt idx="6586">
                        <c:v>616</c:v>
                      </c:pt>
                      <c:pt idx="6587">
                        <c:v>618</c:v>
                      </c:pt>
                      <c:pt idx="6588">
                        <c:v>619</c:v>
                      </c:pt>
                      <c:pt idx="6589">
                        <c:v>621</c:v>
                      </c:pt>
                      <c:pt idx="6590">
                        <c:v>622</c:v>
                      </c:pt>
                      <c:pt idx="6591">
                        <c:v>626</c:v>
                      </c:pt>
                      <c:pt idx="6592">
                        <c:v>627</c:v>
                      </c:pt>
                      <c:pt idx="6593">
                        <c:v>623</c:v>
                      </c:pt>
                      <c:pt idx="6594">
                        <c:v>618</c:v>
                      </c:pt>
                      <c:pt idx="6595">
                        <c:v>615</c:v>
                      </c:pt>
                      <c:pt idx="6596">
                        <c:v>613</c:v>
                      </c:pt>
                      <c:pt idx="6597">
                        <c:v>612</c:v>
                      </c:pt>
                      <c:pt idx="6598">
                        <c:v>610</c:v>
                      </c:pt>
                      <c:pt idx="6599">
                        <c:v>611</c:v>
                      </c:pt>
                      <c:pt idx="6600">
                        <c:v>610</c:v>
                      </c:pt>
                      <c:pt idx="6601">
                        <c:v>611</c:v>
                      </c:pt>
                      <c:pt idx="6602">
                        <c:v>612</c:v>
                      </c:pt>
                      <c:pt idx="6603">
                        <c:v>612</c:v>
                      </c:pt>
                      <c:pt idx="6604">
                        <c:v>614</c:v>
                      </c:pt>
                      <c:pt idx="6605">
                        <c:v>617</c:v>
                      </c:pt>
                      <c:pt idx="6606">
                        <c:v>621</c:v>
                      </c:pt>
                      <c:pt idx="6607">
                        <c:v>625</c:v>
                      </c:pt>
                      <c:pt idx="6608">
                        <c:v>626</c:v>
                      </c:pt>
                      <c:pt idx="6609">
                        <c:v>626</c:v>
                      </c:pt>
                      <c:pt idx="6610">
                        <c:v>623</c:v>
                      </c:pt>
                      <c:pt idx="6611">
                        <c:v>620</c:v>
                      </c:pt>
                      <c:pt idx="6612">
                        <c:v>617</c:v>
                      </c:pt>
                      <c:pt idx="6613">
                        <c:v>613</c:v>
                      </c:pt>
                      <c:pt idx="6614">
                        <c:v>612</c:v>
                      </c:pt>
                      <c:pt idx="6615">
                        <c:v>612</c:v>
                      </c:pt>
                      <c:pt idx="6616">
                        <c:v>611</c:v>
                      </c:pt>
                      <c:pt idx="6617">
                        <c:v>613</c:v>
                      </c:pt>
                      <c:pt idx="6618">
                        <c:v>618</c:v>
                      </c:pt>
                      <c:pt idx="6619">
                        <c:v>621</c:v>
                      </c:pt>
                      <c:pt idx="6620">
                        <c:v>625</c:v>
                      </c:pt>
                      <c:pt idx="6621">
                        <c:v>626</c:v>
                      </c:pt>
                      <c:pt idx="6622">
                        <c:v>625</c:v>
                      </c:pt>
                      <c:pt idx="6623">
                        <c:v>623</c:v>
                      </c:pt>
                      <c:pt idx="6624">
                        <c:v>619</c:v>
                      </c:pt>
                      <c:pt idx="6625">
                        <c:v>614</c:v>
                      </c:pt>
                      <c:pt idx="6626">
                        <c:v>612</c:v>
                      </c:pt>
                      <c:pt idx="6627">
                        <c:v>611</c:v>
                      </c:pt>
                      <c:pt idx="6628">
                        <c:v>614</c:v>
                      </c:pt>
                      <c:pt idx="6629">
                        <c:v>614</c:v>
                      </c:pt>
                      <c:pt idx="6630">
                        <c:v>615</c:v>
                      </c:pt>
                      <c:pt idx="6631">
                        <c:v>616</c:v>
                      </c:pt>
                      <c:pt idx="6632">
                        <c:v>618</c:v>
                      </c:pt>
                      <c:pt idx="6633">
                        <c:v>622</c:v>
                      </c:pt>
                      <c:pt idx="6634">
                        <c:v>622</c:v>
                      </c:pt>
                      <c:pt idx="6635">
                        <c:v>620</c:v>
                      </c:pt>
                      <c:pt idx="6636">
                        <c:v>617</c:v>
                      </c:pt>
                      <c:pt idx="6637">
                        <c:v>614</c:v>
                      </c:pt>
                      <c:pt idx="6638">
                        <c:v>613</c:v>
                      </c:pt>
                      <c:pt idx="6639">
                        <c:v>612</c:v>
                      </c:pt>
                      <c:pt idx="6640">
                        <c:v>612</c:v>
                      </c:pt>
                      <c:pt idx="6641">
                        <c:v>609</c:v>
                      </c:pt>
                      <c:pt idx="6642">
                        <c:v>609</c:v>
                      </c:pt>
                      <c:pt idx="6643">
                        <c:v>609</c:v>
                      </c:pt>
                      <c:pt idx="6644">
                        <c:v>612</c:v>
                      </c:pt>
                      <c:pt idx="6645">
                        <c:v>616</c:v>
                      </c:pt>
                      <c:pt idx="6646">
                        <c:v>619</c:v>
                      </c:pt>
                      <c:pt idx="6647">
                        <c:v>621</c:v>
                      </c:pt>
                      <c:pt idx="6648">
                        <c:v>624</c:v>
                      </c:pt>
                      <c:pt idx="6649">
                        <c:v>621</c:v>
                      </c:pt>
                      <c:pt idx="6650">
                        <c:v>618</c:v>
                      </c:pt>
                      <c:pt idx="6651">
                        <c:v>612</c:v>
                      </c:pt>
                      <c:pt idx="6652">
                        <c:v>611</c:v>
                      </c:pt>
                      <c:pt idx="6653">
                        <c:v>612</c:v>
                      </c:pt>
                      <c:pt idx="6654">
                        <c:v>615</c:v>
                      </c:pt>
                      <c:pt idx="6655">
                        <c:v>619</c:v>
                      </c:pt>
                      <c:pt idx="6656">
                        <c:v>622</c:v>
                      </c:pt>
                      <c:pt idx="6657">
                        <c:v>626</c:v>
                      </c:pt>
                      <c:pt idx="6658">
                        <c:v>625</c:v>
                      </c:pt>
                      <c:pt idx="6659">
                        <c:v>623</c:v>
                      </c:pt>
                      <c:pt idx="6660">
                        <c:v>621</c:v>
                      </c:pt>
                      <c:pt idx="6661">
                        <c:v>618</c:v>
                      </c:pt>
                      <c:pt idx="6662">
                        <c:v>616</c:v>
                      </c:pt>
                      <c:pt idx="6663">
                        <c:v>613</c:v>
                      </c:pt>
                      <c:pt idx="6664">
                        <c:v>612</c:v>
                      </c:pt>
                      <c:pt idx="6665">
                        <c:v>612</c:v>
                      </c:pt>
                      <c:pt idx="6666">
                        <c:v>614</c:v>
                      </c:pt>
                      <c:pt idx="6667">
                        <c:v>616</c:v>
                      </c:pt>
                      <c:pt idx="6668">
                        <c:v>617</c:v>
                      </c:pt>
                      <c:pt idx="6669">
                        <c:v>621</c:v>
                      </c:pt>
                      <c:pt idx="6670">
                        <c:v>624</c:v>
                      </c:pt>
                      <c:pt idx="6671">
                        <c:v>624</c:v>
                      </c:pt>
                      <c:pt idx="6672">
                        <c:v>620</c:v>
                      </c:pt>
                      <c:pt idx="6673">
                        <c:v>614</c:v>
                      </c:pt>
                      <c:pt idx="6674">
                        <c:v>612</c:v>
                      </c:pt>
                      <c:pt idx="6675">
                        <c:v>614</c:v>
                      </c:pt>
                      <c:pt idx="6676">
                        <c:v>614</c:v>
                      </c:pt>
                      <c:pt idx="6677">
                        <c:v>613</c:v>
                      </c:pt>
                      <c:pt idx="6678">
                        <c:v>612</c:v>
                      </c:pt>
                      <c:pt idx="6679">
                        <c:v>611</c:v>
                      </c:pt>
                      <c:pt idx="6680">
                        <c:v>611</c:v>
                      </c:pt>
                      <c:pt idx="6681">
                        <c:v>614</c:v>
                      </c:pt>
                      <c:pt idx="6682">
                        <c:v>617</c:v>
                      </c:pt>
                      <c:pt idx="6683">
                        <c:v>622</c:v>
                      </c:pt>
                      <c:pt idx="6684">
                        <c:v>625</c:v>
                      </c:pt>
                      <c:pt idx="6685">
                        <c:v>626</c:v>
                      </c:pt>
                      <c:pt idx="6686">
                        <c:v>622</c:v>
                      </c:pt>
                      <c:pt idx="6687">
                        <c:v>620</c:v>
                      </c:pt>
                      <c:pt idx="6688">
                        <c:v>615</c:v>
                      </c:pt>
                      <c:pt idx="6689">
                        <c:v>614</c:v>
                      </c:pt>
                      <c:pt idx="6690">
                        <c:v>614</c:v>
                      </c:pt>
                      <c:pt idx="6691">
                        <c:v>613</c:v>
                      </c:pt>
                      <c:pt idx="6692">
                        <c:v>613</c:v>
                      </c:pt>
                      <c:pt idx="6693">
                        <c:v>611</c:v>
                      </c:pt>
                      <c:pt idx="6694">
                        <c:v>611</c:v>
                      </c:pt>
                      <c:pt idx="6695">
                        <c:v>612</c:v>
                      </c:pt>
                      <c:pt idx="6696">
                        <c:v>614</c:v>
                      </c:pt>
                      <c:pt idx="6697">
                        <c:v>618</c:v>
                      </c:pt>
                      <c:pt idx="6698">
                        <c:v>623</c:v>
                      </c:pt>
                      <c:pt idx="6699">
                        <c:v>625</c:v>
                      </c:pt>
                      <c:pt idx="6700">
                        <c:v>626</c:v>
                      </c:pt>
                      <c:pt idx="6701">
                        <c:v>625</c:v>
                      </c:pt>
                      <c:pt idx="6702">
                        <c:v>623</c:v>
                      </c:pt>
                      <c:pt idx="6703">
                        <c:v>621</c:v>
                      </c:pt>
                      <c:pt idx="6704">
                        <c:v>619</c:v>
                      </c:pt>
                      <c:pt idx="6705">
                        <c:v>617</c:v>
                      </c:pt>
                      <c:pt idx="6706">
                        <c:v>614</c:v>
                      </c:pt>
                      <c:pt idx="6707">
                        <c:v>613</c:v>
                      </c:pt>
                      <c:pt idx="6708">
                        <c:v>612</c:v>
                      </c:pt>
                      <c:pt idx="6709">
                        <c:v>610</c:v>
                      </c:pt>
                      <c:pt idx="6710">
                        <c:v>612</c:v>
                      </c:pt>
                      <c:pt idx="6711">
                        <c:v>614</c:v>
                      </c:pt>
                      <c:pt idx="6712">
                        <c:v>619</c:v>
                      </c:pt>
                      <c:pt idx="6713">
                        <c:v>621</c:v>
                      </c:pt>
                      <c:pt idx="6714">
                        <c:v>625</c:v>
                      </c:pt>
                      <c:pt idx="6715">
                        <c:v>625</c:v>
                      </c:pt>
                      <c:pt idx="6716">
                        <c:v>627</c:v>
                      </c:pt>
                      <c:pt idx="6717">
                        <c:v>625</c:v>
                      </c:pt>
                      <c:pt idx="6718">
                        <c:v>622</c:v>
                      </c:pt>
                      <c:pt idx="6719">
                        <c:v>618</c:v>
                      </c:pt>
                      <c:pt idx="6720">
                        <c:v>615</c:v>
                      </c:pt>
                      <c:pt idx="6721">
                        <c:v>612</c:v>
                      </c:pt>
                      <c:pt idx="6722">
                        <c:v>611</c:v>
                      </c:pt>
                      <c:pt idx="6723">
                        <c:v>610</c:v>
                      </c:pt>
                      <c:pt idx="6724">
                        <c:v>609</c:v>
                      </c:pt>
                      <c:pt idx="6725">
                        <c:v>610</c:v>
                      </c:pt>
                      <c:pt idx="6726">
                        <c:v>613</c:v>
                      </c:pt>
                      <c:pt idx="6727">
                        <c:v>618</c:v>
                      </c:pt>
                      <c:pt idx="6728">
                        <c:v>620</c:v>
                      </c:pt>
                      <c:pt idx="6729">
                        <c:v>618</c:v>
                      </c:pt>
                      <c:pt idx="6730">
                        <c:v>615</c:v>
                      </c:pt>
                      <c:pt idx="6731">
                        <c:v>613</c:v>
                      </c:pt>
                      <c:pt idx="6732">
                        <c:v>613</c:v>
                      </c:pt>
                      <c:pt idx="6733">
                        <c:v>611</c:v>
                      </c:pt>
                      <c:pt idx="6734">
                        <c:v>612</c:v>
                      </c:pt>
                      <c:pt idx="6735">
                        <c:v>613</c:v>
                      </c:pt>
                      <c:pt idx="6736">
                        <c:v>616</c:v>
                      </c:pt>
                      <c:pt idx="6737">
                        <c:v>620</c:v>
                      </c:pt>
                      <c:pt idx="6738">
                        <c:v>622</c:v>
                      </c:pt>
                      <c:pt idx="6739">
                        <c:v>625</c:v>
                      </c:pt>
                      <c:pt idx="6740">
                        <c:v>625</c:v>
                      </c:pt>
                      <c:pt idx="6741">
                        <c:v>625</c:v>
                      </c:pt>
                      <c:pt idx="6742">
                        <c:v>622</c:v>
                      </c:pt>
                      <c:pt idx="6743">
                        <c:v>619</c:v>
                      </c:pt>
                      <c:pt idx="6744">
                        <c:v>616</c:v>
                      </c:pt>
                      <c:pt idx="6745">
                        <c:v>614</c:v>
                      </c:pt>
                      <c:pt idx="6746">
                        <c:v>614</c:v>
                      </c:pt>
                      <c:pt idx="6747">
                        <c:v>612</c:v>
                      </c:pt>
                      <c:pt idx="6748">
                        <c:v>612</c:v>
                      </c:pt>
                      <c:pt idx="6749">
                        <c:v>614</c:v>
                      </c:pt>
                      <c:pt idx="6750">
                        <c:v>619</c:v>
                      </c:pt>
                      <c:pt idx="6751">
                        <c:v>623</c:v>
                      </c:pt>
                      <c:pt idx="6752">
                        <c:v>626</c:v>
                      </c:pt>
                      <c:pt idx="6753">
                        <c:v>626</c:v>
                      </c:pt>
                      <c:pt idx="6754">
                        <c:v>625</c:v>
                      </c:pt>
                      <c:pt idx="6755">
                        <c:v>622</c:v>
                      </c:pt>
                      <c:pt idx="6756">
                        <c:v>621</c:v>
                      </c:pt>
                      <c:pt idx="6757">
                        <c:v>618</c:v>
                      </c:pt>
                      <c:pt idx="6758">
                        <c:v>614</c:v>
                      </c:pt>
                      <c:pt idx="6759">
                        <c:v>613</c:v>
                      </c:pt>
                      <c:pt idx="6760">
                        <c:v>610</c:v>
                      </c:pt>
                      <c:pt idx="6761">
                        <c:v>609</c:v>
                      </c:pt>
                      <c:pt idx="6762">
                        <c:v>610</c:v>
                      </c:pt>
                      <c:pt idx="6763">
                        <c:v>614</c:v>
                      </c:pt>
                      <c:pt idx="6764">
                        <c:v>619</c:v>
                      </c:pt>
                      <c:pt idx="6765">
                        <c:v>621</c:v>
                      </c:pt>
                      <c:pt idx="6766">
                        <c:v>618</c:v>
                      </c:pt>
                      <c:pt idx="6767">
                        <c:v>615</c:v>
                      </c:pt>
                      <c:pt idx="6768">
                        <c:v>612</c:v>
                      </c:pt>
                      <c:pt idx="6769">
                        <c:v>612</c:v>
                      </c:pt>
                      <c:pt idx="6770">
                        <c:v>613</c:v>
                      </c:pt>
                      <c:pt idx="6771">
                        <c:v>615</c:v>
                      </c:pt>
                      <c:pt idx="6772">
                        <c:v>616</c:v>
                      </c:pt>
                      <c:pt idx="6773">
                        <c:v>620</c:v>
                      </c:pt>
                      <c:pt idx="6774">
                        <c:v>622</c:v>
                      </c:pt>
                      <c:pt idx="6775">
                        <c:v>624</c:v>
                      </c:pt>
                      <c:pt idx="6776">
                        <c:v>623</c:v>
                      </c:pt>
                      <c:pt idx="6777">
                        <c:v>620</c:v>
                      </c:pt>
                      <c:pt idx="6778">
                        <c:v>618</c:v>
                      </c:pt>
                      <c:pt idx="6779">
                        <c:v>615</c:v>
                      </c:pt>
                      <c:pt idx="6780">
                        <c:v>613</c:v>
                      </c:pt>
                      <c:pt idx="6781">
                        <c:v>611</c:v>
                      </c:pt>
                      <c:pt idx="6782">
                        <c:v>611</c:v>
                      </c:pt>
                      <c:pt idx="6783">
                        <c:v>612</c:v>
                      </c:pt>
                      <c:pt idx="6784">
                        <c:v>614</c:v>
                      </c:pt>
                      <c:pt idx="6785">
                        <c:v>614</c:v>
                      </c:pt>
                      <c:pt idx="6786">
                        <c:v>616</c:v>
                      </c:pt>
                      <c:pt idx="6787">
                        <c:v>619</c:v>
                      </c:pt>
                      <c:pt idx="6788">
                        <c:v>622</c:v>
                      </c:pt>
                      <c:pt idx="6789">
                        <c:v>625</c:v>
                      </c:pt>
                      <c:pt idx="6790">
                        <c:v>625</c:v>
                      </c:pt>
                      <c:pt idx="6791">
                        <c:v>626</c:v>
                      </c:pt>
                      <c:pt idx="6792">
                        <c:v>622</c:v>
                      </c:pt>
                      <c:pt idx="6793">
                        <c:v>618</c:v>
                      </c:pt>
                      <c:pt idx="6794">
                        <c:v>615</c:v>
                      </c:pt>
                      <c:pt idx="6795">
                        <c:v>614</c:v>
                      </c:pt>
                      <c:pt idx="6796">
                        <c:v>612</c:v>
                      </c:pt>
                      <c:pt idx="6797">
                        <c:v>611</c:v>
                      </c:pt>
                      <c:pt idx="6798">
                        <c:v>609</c:v>
                      </c:pt>
                      <c:pt idx="6799">
                        <c:v>609</c:v>
                      </c:pt>
                      <c:pt idx="6800">
                        <c:v>612</c:v>
                      </c:pt>
                      <c:pt idx="6801">
                        <c:v>618</c:v>
                      </c:pt>
                      <c:pt idx="6802">
                        <c:v>622</c:v>
                      </c:pt>
                      <c:pt idx="6803">
                        <c:v>622</c:v>
                      </c:pt>
                      <c:pt idx="6804">
                        <c:v>619</c:v>
                      </c:pt>
                      <c:pt idx="6805">
                        <c:v>615</c:v>
                      </c:pt>
                      <c:pt idx="6806">
                        <c:v>613</c:v>
                      </c:pt>
                      <c:pt idx="6807">
                        <c:v>613</c:v>
                      </c:pt>
                      <c:pt idx="6808">
                        <c:v>613</c:v>
                      </c:pt>
                      <c:pt idx="6809">
                        <c:v>613</c:v>
                      </c:pt>
                      <c:pt idx="6810">
                        <c:v>612</c:v>
                      </c:pt>
                      <c:pt idx="6811">
                        <c:v>612</c:v>
                      </c:pt>
                      <c:pt idx="6812">
                        <c:v>615</c:v>
                      </c:pt>
                      <c:pt idx="6813">
                        <c:v>620</c:v>
                      </c:pt>
                      <c:pt idx="6814">
                        <c:v>624</c:v>
                      </c:pt>
                      <c:pt idx="6815">
                        <c:v>625</c:v>
                      </c:pt>
                      <c:pt idx="6816">
                        <c:v>624</c:v>
                      </c:pt>
                      <c:pt idx="6817">
                        <c:v>621</c:v>
                      </c:pt>
                      <c:pt idx="6818">
                        <c:v>616</c:v>
                      </c:pt>
                      <c:pt idx="6819">
                        <c:v>613</c:v>
                      </c:pt>
                      <c:pt idx="6820">
                        <c:v>612</c:v>
                      </c:pt>
                      <c:pt idx="6821">
                        <c:v>612</c:v>
                      </c:pt>
                      <c:pt idx="6822">
                        <c:v>612</c:v>
                      </c:pt>
                      <c:pt idx="6823">
                        <c:v>613</c:v>
                      </c:pt>
                      <c:pt idx="6824">
                        <c:v>616</c:v>
                      </c:pt>
                      <c:pt idx="6825">
                        <c:v>619</c:v>
                      </c:pt>
                      <c:pt idx="6826">
                        <c:v>622</c:v>
                      </c:pt>
                      <c:pt idx="6827">
                        <c:v>624</c:v>
                      </c:pt>
                      <c:pt idx="6828">
                        <c:v>625</c:v>
                      </c:pt>
                      <c:pt idx="6829">
                        <c:v>628</c:v>
                      </c:pt>
                      <c:pt idx="6830">
                        <c:v>626</c:v>
                      </c:pt>
                      <c:pt idx="6831">
                        <c:v>626</c:v>
                      </c:pt>
                      <c:pt idx="6832">
                        <c:v>622</c:v>
                      </c:pt>
                      <c:pt idx="6833">
                        <c:v>618</c:v>
                      </c:pt>
                      <c:pt idx="6834">
                        <c:v>615</c:v>
                      </c:pt>
                      <c:pt idx="6835">
                        <c:v>615</c:v>
                      </c:pt>
                      <c:pt idx="6836">
                        <c:v>612</c:v>
                      </c:pt>
                      <c:pt idx="6837">
                        <c:v>612</c:v>
                      </c:pt>
                      <c:pt idx="6838">
                        <c:v>610</c:v>
                      </c:pt>
                      <c:pt idx="6839">
                        <c:v>615</c:v>
                      </c:pt>
                      <c:pt idx="6840">
                        <c:v>617</c:v>
                      </c:pt>
                      <c:pt idx="6841">
                        <c:v>620</c:v>
                      </c:pt>
                      <c:pt idx="6842">
                        <c:v>619</c:v>
                      </c:pt>
                      <c:pt idx="6843">
                        <c:v>616</c:v>
                      </c:pt>
                      <c:pt idx="6844">
                        <c:v>615</c:v>
                      </c:pt>
                      <c:pt idx="6845">
                        <c:v>616</c:v>
                      </c:pt>
                      <c:pt idx="6846">
                        <c:v>619</c:v>
                      </c:pt>
                      <c:pt idx="6847">
                        <c:v>621</c:v>
                      </c:pt>
                      <c:pt idx="6848">
                        <c:v>623</c:v>
                      </c:pt>
                      <c:pt idx="6849">
                        <c:v>624</c:v>
                      </c:pt>
                      <c:pt idx="6850">
                        <c:v>625</c:v>
                      </c:pt>
                      <c:pt idx="6851">
                        <c:v>624</c:v>
                      </c:pt>
                      <c:pt idx="6852">
                        <c:v>624</c:v>
                      </c:pt>
                      <c:pt idx="6853">
                        <c:v>622</c:v>
                      </c:pt>
                      <c:pt idx="6854">
                        <c:v>619</c:v>
                      </c:pt>
                      <c:pt idx="6855">
                        <c:v>613</c:v>
                      </c:pt>
                      <c:pt idx="6856">
                        <c:v>612</c:v>
                      </c:pt>
                      <c:pt idx="6857">
                        <c:v>615</c:v>
                      </c:pt>
                      <c:pt idx="6858">
                        <c:v>616</c:v>
                      </c:pt>
                      <c:pt idx="6859">
                        <c:v>618</c:v>
                      </c:pt>
                      <c:pt idx="6860">
                        <c:v>618</c:v>
                      </c:pt>
                      <c:pt idx="6861">
                        <c:v>623</c:v>
                      </c:pt>
                      <c:pt idx="6862">
                        <c:v>625</c:v>
                      </c:pt>
                      <c:pt idx="6863">
                        <c:v>626</c:v>
                      </c:pt>
                      <c:pt idx="6864">
                        <c:v>625</c:v>
                      </c:pt>
                      <c:pt idx="6865">
                        <c:v>624</c:v>
                      </c:pt>
                      <c:pt idx="6866">
                        <c:v>622</c:v>
                      </c:pt>
                      <c:pt idx="6867">
                        <c:v>621</c:v>
                      </c:pt>
                      <c:pt idx="6868">
                        <c:v>620</c:v>
                      </c:pt>
                      <c:pt idx="6869">
                        <c:v>618</c:v>
                      </c:pt>
                      <c:pt idx="6870">
                        <c:v>614</c:v>
                      </c:pt>
                      <c:pt idx="6871">
                        <c:v>612</c:v>
                      </c:pt>
                      <c:pt idx="6872">
                        <c:v>610</c:v>
                      </c:pt>
                      <c:pt idx="6873">
                        <c:v>611</c:v>
                      </c:pt>
                      <c:pt idx="6874">
                        <c:v>611</c:v>
                      </c:pt>
                      <c:pt idx="6875">
                        <c:v>613</c:v>
                      </c:pt>
                      <c:pt idx="6876">
                        <c:v>613</c:v>
                      </c:pt>
                      <c:pt idx="6877">
                        <c:v>616</c:v>
                      </c:pt>
                      <c:pt idx="6878">
                        <c:v>620</c:v>
                      </c:pt>
                      <c:pt idx="6879">
                        <c:v>623</c:v>
                      </c:pt>
                      <c:pt idx="6880">
                        <c:v>624</c:v>
                      </c:pt>
                      <c:pt idx="6881">
                        <c:v>623</c:v>
                      </c:pt>
                      <c:pt idx="6882">
                        <c:v>620</c:v>
                      </c:pt>
                      <c:pt idx="6883">
                        <c:v>616</c:v>
                      </c:pt>
                      <c:pt idx="6884">
                        <c:v>614</c:v>
                      </c:pt>
                      <c:pt idx="6885">
                        <c:v>611</c:v>
                      </c:pt>
                      <c:pt idx="6886">
                        <c:v>611</c:v>
                      </c:pt>
                      <c:pt idx="6887">
                        <c:v>611</c:v>
                      </c:pt>
                      <c:pt idx="6888">
                        <c:v>610</c:v>
                      </c:pt>
                      <c:pt idx="6889">
                        <c:v>611</c:v>
                      </c:pt>
                      <c:pt idx="6890">
                        <c:v>615</c:v>
                      </c:pt>
                      <c:pt idx="6891">
                        <c:v>619</c:v>
                      </c:pt>
                      <c:pt idx="6892">
                        <c:v>623</c:v>
                      </c:pt>
                      <c:pt idx="6893">
                        <c:v>626</c:v>
                      </c:pt>
                      <c:pt idx="6894">
                        <c:v>626</c:v>
                      </c:pt>
                      <c:pt idx="6895">
                        <c:v>623</c:v>
                      </c:pt>
                      <c:pt idx="6896">
                        <c:v>618</c:v>
                      </c:pt>
                      <c:pt idx="6897">
                        <c:v>614</c:v>
                      </c:pt>
                      <c:pt idx="6898">
                        <c:v>613</c:v>
                      </c:pt>
                      <c:pt idx="6899">
                        <c:v>614</c:v>
                      </c:pt>
                      <c:pt idx="6900">
                        <c:v>614</c:v>
                      </c:pt>
                      <c:pt idx="6901">
                        <c:v>614</c:v>
                      </c:pt>
                      <c:pt idx="6902">
                        <c:v>616</c:v>
                      </c:pt>
                      <c:pt idx="6903">
                        <c:v>617</c:v>
                      </c:pt>
                      <c:pt idx="6904">
                        <c:v>623</c:v>
                      </c:pt>
                      <c:pt idx="6905">
                        <c:v>625</c:v>
                      </c:pt>
                      <c:pt idx="6906">
                        <c:v>626</c:v>
                      </c:pt>
                      <c:pt idx="6907">
                        <c:v>625</c:v>
                      </c:pt>
                      <c:pt idx="6908">
                        <c:v>624</c:v>
                      </c:pt>
                      <c:pt idx="6909">
                        <c:v>622</c:v>
                      </c:pt>
                      <c:pt idx="6910">
                        <c:v>617</c:v>
                      </c:pt>
                      <c:pt idx="6911">
                        <c:v>613</c:v>
                      </c:pt>
                      <c:pt idx="6912">
                        <c:v>609</c:v>
                      </c:pt>
                      <c:pt idx="6913">
                        <c:v>611</c:v>
                      </c:pt>
                      <c:pt idx="6914">
                        <c:v>611</c:v>
                      </c:pt>
                      <c:pt idx="6915">
                        <c:v>613</c:v>
                      </c:pt>
                      <c:pt idx="6916">
                        <c:v>615</c:v>
                      </c:pt>
                      <c:pt idx="6917">
                        <c:v>617</c:v>
                      </c:pt>
                      <c:pt idx="6918">
                        <c:v>619</c:v>
                      </c:pt>
                      <c:pt idx="6919">
                        <c:v>620</c:v>
                      </c:pt>
                      <c:pt idx="6920">
                        <c:v>618</c:v>
                      </c:pt>
                      <c:pt idx="6921">
                        <c:v>614</c:v>
                      </c:pt>
                      <c:pt idx="6922">
                        <c:v>611</c:v>
                      </c:pt>
                      <c:pt idx="6923">
                        <c:v>609</c:v>
                      </c:pt>
                      <c:pt idx="6924">
                        <c:v>612</c:v>
                      </c:pt>
                      <c:pt idx="6925">
                        <c:v>613</c:v>
                      </c:pt>
                      <c:pt idx="6926">
                        <c:v>613</c:v>
                      </c:pt>
                      <c:pt idx="6927">
                        <c:v>615</c:v>
                      </c:pt>
                      <c:pt idx="6928">
                        <c:v>618</c:v>
                      </c:pt>
                      <c:pt idx="6929">
                        <c:v>622</c:v>
                      </c:pt>
                      <c:pt idx="6930">
                        <c:v>626</c:v>
                      </c:pt>
                      <c:pt idx="6931">
                        <c:v>622</c:v>
                      </c:pt>
                      <c:pt idx="6932">
                        <c:v>616</c:v>
                      </c:pt>
                      <c:pt idx="6933">
                        <c:v>613</c:v>
                      </c:pt>
                      <c:pt idx="6934">
                        <c:v>612</c:v>
                      </c:pt>
                      <c:pt idx="6935">
                        <c:v>612</c:v>
                      </c:pt>
                      <c:pt idx="6936">
                        <c:v>613</c:v>
                      </c:pt>
                      <c:pt idx="6937">
                        <c:v>611</c:v>
                      </c:pt>
                      <c:pt idx="6938">
                        <c:v>614</c:v>
                      </c:pt>
                      <c:pt idx="6939">
                        <c:v>616</c:v>
                      </c:pt>
                      <c:pt idx="6940">
                        <c:v>620</c:v>
                      </c:pt>
                      <c:pt idx="6941">
                        <c:v>622</c:v>
                      </c:pt>
                      <c:pt idx="6942">
                        <c:v>624</c:v>
                      </c:pt>
                      <c:pt idx="6943">
                        <c:v>626</c:v>
                      </c:pt>
                      <c:pt idx="6944">
                        <c:v>626</c:v>
                      </c:pt>
                      <c:pt idx="6945">
                        <c:v>626</c:v>
                      </c:pt>
                      <c:pt idx="6946">
                        <c:v>621</c:v>
                      </c:pt>
                      <c:pt idx="6947">
                        <c:v>617</c:v>
                      </c:pt>
                      <c:pt idx="6948">
                        <c:v>616</c:v>
                      </c:pt>
                      <c:pt idx="6949">
                        <c:v>614</c:v>
                      </c:pt>
                      <c:pt idx="6950">
                        <c:v>613</c:v>
                      </c:pt>
                      <c:pt idx="6951">
                        <c:v>610</c:v>
                      </c:pt>
                      <c:pt idx="6952">
                        <c:v>609</c:v>
                      </c:pt>
                      <c:pt idx="6953">
                        <c:v>609</c:v>
                      </c:pt>
                      <c:pt idx="6954">
                        <c:v>610</c:v>
                      </c:pt>
                      <c:pt idx="6955">
                        <c:v>612</c:v>
                      </c:pt>
                      <c:pt idx="6956">
                        <c:v>614</c:v>
                      </c:pt>
                      <c:pt idx="6957">
                        <c:v>618</c:v>
                      </c:pt>
                      <c:pt idx="6958">
                        <c:v>621</c:v>
                      </c:pt>
                      <c:pt idx="6959">
                        <c:v>627</c:v>
                      </c:pt>
                      <c:pt idx="6960">
                        <c:v>627</c:v>
                      </c:pt>
                      <c:pt idx="6961">
                        <c:v>632</c:v>
                      </c:pt>
                      <c:pt idx="6962">
                        <c:v>631</c:v>
                      </c:pt>
                      <c:pt idx="6963">
                        <c:v>625</c:v>
                      </c:pt>
                      <c:pt idx="6964">
                        <c:v>621</c:v>
                      </c:pt>
                      <c:pt idx="6965">
                        <c:v>613</c:v>
                      </c:pt>
                      <c:pt idx="6966">
                        <c:v>613</c:v>
                      </c:pt>
                      <c:pt idx="6967">
                        <c:v>612</c:v>
                      </c:pt>
                      <c:pt idx="6968">
                        <c:v>612</c:v>
                      </c:pt>
                      <c:pt idx="6969">
                        <c:v>610</c:v>
                      </c:pt>
                      <c:pt idx="6970">
                        <c:v>612</c:v>
                      </c:pt>
                      <c:pt idx="6971">
                        <c:v>614</c:v>
                      </c:pt>
                      <c:pt idx="6972">
                        <c:v>619</c:v>
                      </c:pt>
                      <c:pt idx="6973">
                        <c:v>622</c:v>
                      </c:pt>
                      <c:pt idx="6974">
                        <c:v>621</c:v>
                      </c:pt>
                      <c:pt idx="6975">
                        <c:v>620</c:v>
                      </c:pt>
                      <c:pt idx="6976">
                        <c:v>619</c:v>
                      </c:pt>
                      <c:pt idx="6977">
                        <c:v>614</c:v>
                      </c:pt>
                      <c:pt idx="6978">
                        <c:v>615</c:v>
                      </c:pt>
                      <c:pt idx="6979">
                        <c:v>609</c:v>
                      </c:pt>
                      <c:pt idx="6980">
                        <c:v>611</c:v>
                      </c:pt>
                      <c:pt idx="6981">
                        <c:v>613</c:v>
                      </c:pt>
                      <c:pt idx="6982">
                        <c:v>616</c:v>
                      </c:pt>
                      <c:pt idx="6983">
                        <c:v>619</c:v>
                      </c:pt>
                      <c:pt idx="6984">
                        <c:v>620</c:v>
                      </c:pt>
                      <c:pt idx="6985">
                        <c:v>622</c:v>
                      </c:pt>
                      <c:pt idx="6986">
                        <c:v>624</c:v>
                      </c:pt>
                      <c:pt idx="6987">
                        <c:v>625</c:v>
                      </c:pt>
                      <c:pt idx="6988">
                        <c:v>627</c:v>
                      </c:pt>
                      <c:pt idx="6989">
                        <c:v>621</c:v>
                      </c:pt>
                      <c:pt idx="6990">
                        <c:v>618</c:v>
                      </c:pt>
                      <c:pt idx="6991">
                        <c:v>616</c:v>
                      </c:pt>
                      <c:pt idx="6992">
                        <c:v>618</c:v>
                      </c:pt>
                      <c:pt idx="6993">
                        <c:v>615</c:v>
                      </c:pt>
                      <c:pt idx="6994">
                        <c:v>611</c:v>
                      </c:pt>
                      <c:pt idx="6995">
                        <c:v>611</c:v>
                      </c:pt>
                      <c:pt idx="6996">
                        <c:v>616</c:v>
                      </c:pt>
                      <c:pt idx="6997">
                        <c:v>621</c:v>
                      </c:pt>
                      <c:pt idx="6998">
                        <c:v>623</c:v>
                      </c:pt>
                      <c:pt idx="6999">
                        <c:v>622</c:v>
                      </c:pt>
                      <c:pt idx="7000">
                        <c:v>616</c:v>
                      </c:pt>
                      <c:pt idx="7001">
                        <c:v>613</c:v>
                      </c:pt>
                      <c:pt idx="7002">
                        <c:v>611</c:v>
                      </c:pt>
                      <c:pt idx="7003">
                        <c:v>614</c:v>
                      </c:pt>
                      <c:pt idx="7004">
                        <c:v>614</c:v>
                      </c:pt>
                      <c:pt idx="7005">
                        <c:v>612</c:v>
                      </c:pt>
                      <c:pt idx="7006">
                        <c:v>613</c:v>
                      </c:pt>
                      <c:pt idx="7007">
                        <c:v>613</c:v>
                      </c:pt>
                      <c:pt idx="7008">
                        <c:v>615</c:v>
                      </c:pt>
                      <c:pt idx="7009">
                        <c:v>618</c:v>
                      </c:pt>
                      <c:pt idx="7010">
                        <c:v>619</c:v>
                      </c:pt>
                      <c:pt idx="7011">
                        <c:v>620</c:v>
                      </c:pt>
                      <c:pt idx="7012">
                        <c:v>623</c:v>
                      </c:pt>
                      <c:pt idx="7013">
                        <c:v>622</c:v>
                      </c:pt>
                      <c:pt idx="7014">
                        <c:v>621</c:v>
                      </c:pt>
                      <c:pt idx="7015">
                        <c:v>619</c:v>
                      </c:pt>
                      <c:pt idx="7016">
                        <c:v>616</c:v>
                      </c:pt>
                      <c:pt idx="7017">
                        <c:v>614</c:v>
                      </c:pt>
                      <c:pt idx="7018">
                        <c:v>613</c:v>
                      </c:pt>
                      <c:pt idx="7019">
                        <c:v>613</c:v>
                      </c:pt>
                      <c:pt idx="7020">
                        <c:v>614</c:v>
                      </c:pt>
                      <c:pt idx="7021">
                        <c:v>615</c:v>
                      </c:pt>
                      <c:pt idx="7022">
                        <c:v>617</c:v>
                      </c:pt>
                      <c:pt idx="7023">
                        <c:v>617</c:v>
                      </c:pt>
                      <c:pt idx="7024">
                        <c:v>619</c:v>
                      </c:pt>
                      <c:pt idx="7025">
                        <c:v>621</c:v>
                      </c:pt>
                      <c:pt idx="7026">
                        <c:v>624</c:v>
                      </c:pt>
                      <c:pt idx="7027">
                        <c:v>624</c:v>
                      </c:pt>
                      <c:pt idx="7028">
                        <c:v>623</c:v>
                      </c:pt>
                      <c:pt idx="7029">
                        <c:v>619</c:v>
                      </c:pt>
                      <c:pt idx="7030">
                        <c:v>616</c:v>
                      </c:pt>
                      <c:pt idx="7031">
                        <c:v>615</c:v>
                      </c:pt>
                      <c:pt idx="7032">
                        <c:v>613</c:v>
                      </c:pt>
                      <c:pt idx="7033">
                        <c:v>611</c:v>
                      </c:pt>
                      <c:pt idx="7034">
                        <c:v>610</c:v>
                      </c:pt>
                      <c:pt idx="7035">
                        <c:v>608</c:v>
                      </c:pt>
                      <c:pt idx="7036">
                        <c:v>609</c:v>
                      </c:pt>
                      <c:pt idx="7037">
                        <c:v>611</c:v>
                      </c:pt>
                      <c:pt idx="7038">
                        <c:v>614</c:v>
                      </c:pt>
                      <c:pt idx="7039">
                        <c:v>618</c:v>
                      </c:pt>
                      <c:pt idx="7040">
                        <c:v>623</c:v>
                      </c:pt>
                      <c:pt idx="7041">
                        <c:v>625</c:v>
                      </c:pt>
                      <c:pt idx="7042">
                        <c:v>626</c:v>
                      </c:pt>
                      <c:pt idx="7043">
                        <c:v>624</c:v>
                      </c:pt>
                      <c:pt idx="7044">
                        <c:v>621</c:v>
                      </c:pt>
                      <c:pt idx="7045">
                        <c:v>618</c:v>
                      </c:pt>
                      <c:pt idx="7046">
                        <c:v>614</c:v>
                      </c:pt>
                      <c:pt idx="7047">
                        <c:v>611</c:v>
                      </c:pt>
                      <c:pt idx="7048">
                        <c:v>610</c:v>
                      </c:pt>
                      <c:pt idx="7049">
                        <c:v>610</c:v>
                      </c:pt>
                      <c:pt idx="7050">
                        <c:v>612</c:v>
                      </c:pt>
                      <c:pt idx="7051">
                        <c:v>615</c:v>
                      </c:pt>
                      <c:pt idx="7052">
                        <c:v>619</c:v>
                      </c:pt>
                      <c:pt idx="7053">
                        <c:v>623</c:v>
                      </c:pt>
                      <c:pt idx="7054">
                        <c:v>625</c:v>
                      </c:pt>
                      <c:pt idx="7055">
                        <c:v>624</c:v>
                      </c:pt>
                      <c:pt idx="7056">
                        <c:v>623</c:v>
                      </c:pt>
                      <c:pt idx="7057">
                        <c:v>621</c:v>
                      </c:pt>
                      <c:pt idx="7058">
                        <c:v>618</c:v>
                      </c:pt>
                      <c:pt idx="7059">
                        <c:v>616</c:v>
                      </c:pt>
                      <c:pt idx="7060">
                        <c:v>613</c:v>
                      </c:pt>
                      <c:pt idx="7061">
                        <c:v>611</c:v>
                      </c:pt>
                      <c:pt idx="7062">
                        <c:v>611</c:v>
                      </c:pt>
                      <c:pt idx="7063">
                        <c:v>612</c:v>
                      </c:pt>
                      <c:pt idx="7064">
                        <c:v>614</c:v>
                      </c:pt>
                      <c:pt idx="7065">
                        <c:v>617</c:v>
                      </c:pt>
                      <c:pt idx="7066">
                        <c:v>617</c:v>
                      </c:pt>
                      <c:pt idx="7067">
                        <c:v>618</c:v>
                      </c:pt>
                      <c:pt idx="7068">
                        <c:v>621</c:v>
                      </c:pt>
                      <c:pt idx="7069">
                        <c:v>623</c:v>
                      </c:pt>
                      <c:pt idx="7070">
                        <c:v>626</c:v>
                      </c:pt>
                      <c:pt idx="7071">
                        <c:v>625</c:v>
                      </c:pt>
                      <c:pt idx="7072">
                        <c:v>622</c:v>
                      </c:pt>
                      <c:pt idx="7073">
                        <c:v>618</c:v>
                      </c:pt>
                      <c:pt idx="7074">
                        <c:v>615</c:v>
                      </c:pt>
                      <c:pt idx="7075">
                        <c:v>617</c:v>
                      </c:pt>
                      <c:pt idx="7076">
                        <c:v>621</c:v>
                      </c:pt>
                      <c:pt idx="7077">
                        <c:v>622</c:v>
                      </c:pt>
                      <c:pt idx="7078">
                        <c:v>624</c:v>
                      </c:pt>
                      <c:pt idx="7079">
                        <c:v>624</c:v>
                      </c:pt>
                      <c:pt idx="7080">
                        <c:v>626</c:v>
                      </c:pt>
                      <c:pt idx="7081">
                        <c:v>625</c:v>
                      </c:pt>
                      <c:pt idx="7082">
                        <c:v>622</c:v>
                      </c:pt>
                      <c:pt idx="7083">
                        <c:v>618</c:v>
                      </c:pt>
                      <c:pt idx="7084">
                        <c:v>613</c:v>
                      </c:pt>
                      <c:pt idx="7085">
                        <c:v>612</c:v>
                      </c:pt>
                      <c:pt idx="7086">
                        <c:v>612</c:v>
                      </c:pt>
                      <c:pt idx="7087">
                        <c:v>610</c:v>
                      </c:pt>
                      <c:pt idx="7088">
                        <c:v>611</c:v>
                      </c:pt>
                      <c:pt idx="7089">
                        <c:v>611</c:v>
                      </c:pt>
                      <c:pt idx="7090">
                        <c:v>616</c:v>
                      </c:pt>
                      <c:pt idx="7091">
                        <c:v>622</c:v>
                      </c:pt>
                      <c:pt idx="7092">
                        <c:v>625</c:v>
                      </c:pt>
                      <c:pt idx="7093">
                        <c:v>623</c:v>
                      </c:pt>
                      <c:pt idx="7094">
                        <c:v>618</c:v>
                      </c:pt>
                      <c:pt idx="7095">
                        <c:v>614</c:v>
                      </c:pt>
                      <c:pt idx="7096">
                        <c:v>613</c:v>
                      </c:pt>
                      <c:pt idx="7097">
                        <c:v>612</c:v>
                      </c:pt>
                      <c:pt idx="7098">
                        <c:v>612</c:v>
                      </c:pt>
                      <c:pt idx="7099">
                        <c:v>611</c:v>
                      </c:pt>
                      <c:pt idx="7100">
                        <c:v>612</c:v>
                      </c:pt>
                      <c:pt idx="7101">
                        <c:v>612</c:v>
                      </c:pt>
                      <c:pt idx="7102">
                        <c:v>615</c:v>
                      </c:pt>
                      <c:pt idx="7103">
                        <c:v>616</c:v>
                      </c:pt>
                      <c:pt idx="7104">
                        <c:v>619</c:v>
                      </c:pt>
                      <c:pt idx="7105">
                        <c:v>620</c:v>
                      </c:pt>
                      <c:pt idx="7106">
                        <c:v>623</c:v>
                      </c:pt>
                      <c:pt idx="7107">
                        <c:v>625</c:v>
                      </c:pt>
                      <c:pt idx="7108">
                        <c:v>625</c:v>
                      </c:pt>
                      <c:pt idx="7109">
                        <c:v>625</c:v>
                      </c:pt>
                      <c:pt idx="7110">
                        <c:v>621</c:v>
                      </c:pt>
                      <c:pt idx="7111">
                        <c:v>619</c:v>
                      </c:pt>
                      <c:pt idx="7112">
                        <c:v>615</c:v>
                      </c:pt>
                      <c:pt idx="7113">
                        <c:v>615</c:v>
                      </c:pt>
                      <c:pt idx="7114">
                        <c:v>613</c:v>
                      </c:pt>
                      <c:pt idx="7115">
                        <c:v>612</c:v>
                      </c:pt>
                      <c:pt idx="7116">
                        <c:v>611</c:v>
                      </c:pt>
                      <c:pt idx="7117">
                        <c:v>610</c:v>
                      </c:pt>
                      <c:pt idx="7118">
                        <c:v>612</c:v>
                      </c:pt>
                      <c:pt idx="7119">
                        <c:v>614</c:v>
                      </c:pt>
                      <c:pt idx="7120">
                        <c:v>615</c:v>
                      </c:pt>
                      <c:pt idx="7121">
                        <c:v>620</c:v>
                      </c:pt>
                      <c:pt idx="7122">
                        <c:v>622</c:v>
                      </c:pt>
                      <c:pt idx="7123">
                        <c:v>625</c:v>
                      </c:pt>
                      <c:pt idx="7124">
                        <c:v>622</c:v>
                      </c:pt>
                      <c:pt idx="7125">
                        <c:v>618</c:v>
                      </c:pt>
                      <c:pt idx="7126">
                        <c:v>617</c:v>
                      </c:pt>
                      <c:pt idx="7127">
                        <c:v>615</c:v>
                      </c:pt>
                      <c:pt idx="7128">
                        <c:v>613</c:v>
                      </c:pt>
                      <c:pt idx="7129">
                        <c:v>612</c:v>
                      </c:pt>
                      <c:pt idx="7130">
                        <c:v>611</c:v>
                      </c:pt>
                      <c:pt idx="7131">
                        <c:v>612</c:v>
                      </c:pt>
                      <c:pt idx="7132">
                        <c:v>612</c:v>
                      </c:pt>
                      <c:pt idx="7133">
                        <c:v>612</c:v>
                      </c:pt>
                      <c:pt idx="7134">
                        <c:v>615</c:v>
                      </c:pt>
                      <c:pt idx="7135">
                        <c:v>619</c:v>
                      </c:pt>
                      <c:pt idx="7136">
                        <c:v>621</c:v>
                      </c:pt>
                      <c:pt idx="7137">
                        <c:v>623</c:v>
                      </c:pt>
                      <c:pt idx="7138">
                        <c:v>625</c:v>
                      </c:pt>
                      <c:pt idx="7139">
                        <c:v>624</c:v>
                      </c:pt>
                      <c:pt idx="7140">
                        <c:v>624</c:v>
                      </c:pt>
                      <c:pt idx="7141">
                        <c:v>623</c:v>
                      </c:pt>
                      <c:pt idx="7142">
                        <c:v>621</c:v>
                      </c:pt>
                      <c:pt idx="7143">
                        <c:v>617</c:v>
                      </c:pt>
                      <c:pt idx="7144">
                        <c:v>614</c:v>
                      </c:pt>
                      <c:pt idx="7145">
                        <c:v>612</c:v>
                      </c:pt>
                      <c:pt idx="7146">
                        <c:v>613</c:v>
                      </c:pt>
                      <c:pt idx="7147">
                        <c:v>614</c:v>
                      </c:pt>
                      <c:pt idx="7148">
                        <c:v>615</c:v>
                      </c:pt>
                      <c:pt idx="7149">
                        <c:v>616</c:v>
                      </c:pt>
                      <c:pt idx="7150">
                        <c:v>617</c:v>
                      </c:pt>
                      <c:pt idx="7151">
                        <c:v>616</c:v>
                      </c:pt>
                      <c:pt idx="7152">
                        <c:v>613</c:v>
                      </c:pt>
                      <c:pt idx="7153">
                        <c:v>610</c:v>
                      </c:pt>
                      <c:pt idx="7154">
                        <c:v>609</c:v>
                      </c:pt>
                      <c:pt idx="7155">
                        <c:v>610</c:v>
                      </c:pt>
                      <c:pt idx="7156">
                        <c:v>611</c:v>
                      </c:pt>
                      <c:pt idx="7157">
                        <c:v>614</c:v>
                      </c:pt>
                      <c:pt idx="7158">
                        <c:v>617</c:v>
                      </c:pt>
                      <c:pt idx="7159">
                        <c:v>620</c:v>
                      </c:pt>
                      <c:pt idx="7160">
                        <c:v>623</c:v>
                      </c:pt>
                      <c:pt idx="7161">
                        <c:v>623</c:v>
                      </c:pt>
                      <c:pt idx="7162">
                        <c:v>622</c:v>
                      </c:pt>
                      <c:pt idx="7163">
                        <c:v>621</c:v>
                      </c:pt>
                      <c:pt idx="7164">
                        <c:v>618</c:v>
                      </c:pt>
                      <c:pt idx="7165">
                        <c:v>617</c:v>
                      </c:pt>
                      <c:pt idx="7166">
                        <c:v>614</c:v>
                      </c:pt>
                      <c:pt idx="7167">
                        <c:v>613</c:v>
                      </c:pt>
                      <c:pt idx="7168">
                        <c:v>612</c:v>
                      </c:pt>
                      <c:pt idx="7169">
                        <c:v>611</c:v>
                      </c:pt>
                      <c:pt idx="7170">
                        <c:v>612</c:v>
                      </c:pt>
                      <c:pt idx="7171">
                        <c:v>614</c:v>
                      </c:pt>
                      <c:pt idx="7172">
                        <c:v>617</c:v>
                      </c:pt>
                      <c:pt idx="7173">
                        <c:v>621</c:v>
                      </c:pt>
                      <c:pt idx="7174">
                        <c:v>624</c:v>
                      </c:pt>
                      <c:pt idx="7175">
                        <c:v>627</c:v>
                      </c:pt>
                      <c:pt idx="7176">
                        <c:v>626</c:v>
                      </c:pt>
                      <c:pt idx="7177">
                        <c:v>625</c:v>
                      </c:pt>
                      <c:pt idx="7178">
                        <c:v>622</c:v>
                      </c:pt>
                      <c:pt idx="7179">
                        <c:v>620</c:v>
                      </c:pt>
                      <c:pt idx="7180">
                        <c:v>617</c:v>
                      </c:pt>
                      <c:pt idx="7181">
                        <c:v>616</c:v>
                      </c:pt>
                      <c:pt idx="7182">
                        <c:v>612</c:v>
                      </c:pt>
                      <c:pt idx="7183">
                        <c:v>614</c:v>
                      </c:pt>
                      <c:pt idx="7184">
                        <c:v>616</c:v>
                      </c:pt>
                      <c:pt idx="7185">
                        <c:v>621</c:v>
                      </c:pt>
                      <c:pt idx="7186">
                        <c:v>621</c:v>
                      </c:pt>
                      <c:pt idx="7187">
                        <c:v>621</c:v>
                      </c:pt>
                      <c:pt idx="7188">
                        <c:v>622</c:v>
                      </c:pt>
                      <c:pt idx="7189">
                        <c:v>623</c:v>
                      </c:pt>
                      <c:pt idx="7190">
                        <c:v>621</c:v>
                      </c:pt>
                      <c:pt idx="7191">
                        <c:v>619</c:v>
                      </c:pt>
                      <c:pt idx="7192">
                        <c:v>616</c:v>
                      </c:pt>
                      <c:pt idx="7193">
                        <c:v>612</c:v>
                      </c:pt>
                      <c:pt idx="7194">
                        <c:v>610</c:v>
                      </c:pt>
                      <c:pt idx="7195">
                        <c:v>609</c:v>
                      </c:pt>
                      <c:pt idx="7196">
                        <c:v>610</c:v>
                      </c:pt>
                      <c:pt idx="7197">
                        <c:v>611</c:v>
                      </c:pt>
                      <c:pt idx="7198">
                        <c:v>611</c:v>
                      </c:pt>
                      <c:pt idx="7199">
                        <c:v>612</c:v>
                      </c:pt>
                      <c:pt idx="7200">
                        <c:v>613</c:v>
                      </c:pt>
                      <c:pt idx="7201">
                        <c:v>616</c:v>
                      </c:pt>
                      <c:pt idx="7202">
                        <c:v>620</c:v>
                      </c:pt>
                      <c:pt idx="7203">
                        <c:v>622</c:v>
                      </c:pt>
                      <c:pt idx="7204">
                        <c:v>625</c:v>
                      </c:pt>
                      <c:pt idx="7205">
                        <c:v>626</c:v>
                      </c:pt>
                      <c:pt idx="7206">
                        <c:v>625</c:v>
                      </c:pt>
                      <c:pt idx="7207">
                        <c:v>621</c:v>
                      </c:pt>
                      <c:pt idx="7208">
                        <c:v>618</c:v>
                      </c:pt>
                      <c:pt idx="7209">
                        <c:v>613</c:v>
                      </c:pt>
                      <c:pt idx="7210">
                        <c:v>613</c:v>
                      </c:pt>
                      <c:pt idx="7211">
                        <c:v>611</c:v>
                      </c:pt>
                      <c:pt idx="7212">
                        <c:v>610</c:v>
                      </c:pt>
                      <c:pt idx="7213">
                        <c:v>612</c:v>
                      </c:pt>
                      <c:pt idx="7214">
                        <c:v>611</c:v>
                      </c:pt>
                      <c:pt idx="7215">
                        <c:v>612</c:v>
                      </c:pt>
                      <c:pt idx="7216">
                        <c:v>615</c:v>
                      </c:pt>
                      <c:pt idx="7217">
                        <c:v>618</c:v>
                      </c:pt>
                      <c:pt idx="7218">
                        <c:v>621</c:v>
                      </c:pt>
                      <c:pt idx="7219">
                        <c:v>624</c:v>
                      </c:pt>
                      <c:pt idx="7220">
                        <c:v>627</c:v>
                      </c:pt>
                      <c:pt idx="7221">
                        <c:v>627</c:v>
                      </c:pt>
                      <c:pt idx="7222">
                        <c:v>626</c:v>
                      </c:pt>
                      <c:pt idx="7223">
                        <c:v>625</c:v>
                      </c:pt>
                      <c:pt idx="7224">
                        <c:v>623</c:v>
                      </c:pt>
                      <c:pt idx="7225">
                        <c:v>619</c:v>
                      </c:pt>
                      <c:pt idx="7226">
                        <c:v>616</c:v>
                      </c:pt>
                      <c:pt idx="7227">
                        <c:v>618</c:v>
                      </c:pt>
                      <c:pt idx="7228">
                        <c:v>621</c:v>
                      </c:pt>
                      <c:pt idx="7229">
                        <c:v>623</c:v>
                      </c:pt>
                      <c:pt idx="7230">
                        <c:v>622</c:v>
                      </c:pt>
                      <c:pt idx="7231">
                        <c:v>619</c:v>
                      </c:pt>
                      <c:pt idx="7232">
                        <c:v>616</c:v>
                      </c:pt>
                      <c:pt idx="7233">
                        <c:v>615</c:v>
                      </c:pt>
                      <c:pt idx="7234">
                        <c:v>612</c:v>
                      </c:pt>
                      <c:pt idx="7235">
                        <c:v>609</c:v>
                      </c:pt>
                      <c:pt idx="7236">
                        <c:v>609</c:v>
                      </c:pt>
                      <c:pt idx="7237">
                        <c:v>612</c:v>
                      </c:pt>
                      <c:pt idx="7238">
                        <c:v>616</c:v>
                      </c:pt>
                      <c:pt idx="7239">
                        <c:v>620</c:v>
                      </c:pt>
                      <c:pt idx="7240">
                        <c:v>623</c:v>
                      </c:pt>
                      <c:pt idx="7241">
                        <c:v>625</c:v>
                      </c:pt>
                      <c:pt idx="7242">
                        <c:v>623</c:v>
                      </c:pt>
                      <c:pt idx="7243">
                        <c:v>618</c:v>
                      </c:pt>
                      <c:pt idx="7244">
                        <c:v>615</c:v>
                      </c:pt>
                      <c:pt idx="7245">
                        <c:v>613</c:v>
                      </c:pt>
                      <c:pt idx="7246">
                        <c:v>614</c:v>
                      </c:pt>
                      <c:pt idx="7247">
                        <c:v>613</c:v>
                      </c:pt>
                      <c:pt idx="7248">
                        <c:v>612</c:v>
                      </c:pt>
                      <c:pt idx="7249">
                        <c:v>612</c:v>
                      </c:pt>
                      <c:pt idx="7250">
                        <c:v>611</c:v>
                      </c:pt>
                      <c:pt idx="7251">
                        <c:v>613</c:v>
                      </c:pt>
                      <c:pt idx="7252">
                        <c:v>615</c:v>
                      </c:pt>
                      <c:pt idx="7253">
                        <c:v>618</c:v>
                      </c:pt>
                      <c:pt idx="7254">
                        <c:v>619</c:v>
                      </c:pt>
                      <c:pt idx="7255">
                        <c:v>622</c:v>
                      </c:pt>
                      <c:pt idx="7256">
                        <c:v>624</c:v>
                      </c:pt>
                      <c:pt idx="7257">
                        <c:v>624</c:v>
                      </c:pt>
                      <c:pt idx="7258">
                        <c:v>625</c:v>
                      </c:pt>
                      <c:pt idx="7259">
                        <c:v>624</c:v>
                      </c:pt>
                      <c:pt idx="7260">
                        <c:v>622</c:v>
                      </c:pt>
                      <c:pt idx="7261">
                        <c:v>619</c:v>
                      </c:pt>
                      <c:pt idx="7262">
                        <c:v>614</c:v>
                      </c:pt>
                      <c:pt idx="7263">
                        <c:v>611</c:v>
                      </c:pt>
                      <c:pt idx="7264">
                        <c:v>611</c:v>
                      </c:pt>
                      <c:pt idx="7265">
                        <c:v>612</c:v>
                      </c:pt>
                      <c:pt idx="7266">
                        <c:v>617</c:v>
                      </c:pt>
                      <c:pt idx="7267">
                        <c:v>622</c:v>
                      </c:pt>
                      <c:pt idx="7268">
                        <c:v>626</c:v>
                      </c:pt>
                      <c:pt idx="7269">
                        <c:v>625</c:v>
                      </c:pt>
                      <c:pt idx="7270">
                        <c:v>621</c:v>
                      </c:pt>
                      <c:pt idx="7271">
                        <c:v>618</c:v>
                      </c:pt>
                      <c:pt idx="7272">
                        <c:v>615</c:v>
                      </c:pt>
                      <c:pt idx="7273">
                        <c:v>613</c:v>
                      </c:pt>
                      <c:pt idx="7274">
                        <c:v>611</c:v>
                      </c:pt>
                      <c:pt idx="7275">
                        <c:v>610</c:v>
                      </c:pt>
                      <c:pt idx="7276">
                        <c:v>609</c:v>
                      </c:pt>
                      <c:pt idx="7277">
                        <c:v>609</c:v>
                      </c:pt>
                      <c:pt idx="7278">
                        <c:v>610</c:v>
                      </c:pt>
                      <c:pt idx="7279">
                        <c:v>614</c:v>
                      </c:pt>
                      <c:pt idx="7280">
                        <c:v>618</c:v>
                      </c:pt>
                      <c:pt idx="7281">
                        <c:v>621</c:v>
                      </c:pt>
                      <c:pt idx="7282">
                        <c:v>622</c:v>
                      </c:pt>
                      <c:pt idx="7283">
                        <c:v>620</c:v>
                      </c:pt>
                      <c:pt idx="7284">
                        <c:v>618</c:v>
                      </c:pt>
                      <c:pt idx="7285">
                        <c:v>613</c:v>
                      </c:pt>
                      <c:pt idx="7286">
                        <c:v>615</c:v>
                      </c:pt>
                      <c:pt idx="7287">
                        <c:v>616</c:v>
                      </c:pt>
                      <c:pt idx="7288">
                        <c:v>614</c:v>
                      </c:pt>
                      <c:pt idx="7289">
                        <c:v>613</c:v>
                      </c:pt>
                      <c:pt idx="7290">
                        <c:v>611</c:v>
                      </c:pt>
                      <c:pt idx="7291">
                        <c:v>610</c:v>
                      </c:pt>
                      <c:pt idx="7292">
                        <c:v>613</c:v>
                      </c:pt>
                      <c:pt idx="7293">
                        <c:v>612</c:v>
                      </c:pt>
                      <c:pt idx="7294">
                        <c:v>616</c:v>
                      </c:pt>
                      <c:pt idx="7295">
                        <c:v>618</c:v>
                      </c:pt>
                      <c:pt idx="7296">
                        <c:v>621</c:v>
                      </c:pt>
                      <c:pt idx="7297">
                        <c:v>622</c:v>
                      </c:pt>
                      <c:pt idx="7298">
                        <c:v>625</c:v>
                      </c:pt>
                      <c:pt idx="7299">
                        <c:v>626</c:v>
                      </c:pt>
                      <c:pt idx="7300">
                        <c:v>628</c:v>
                      </c:pt>
                      <c:pt idx="7301">
                        <c:v>625</c:v>
                      </c:pt>
                      <c:pt idx="7302">
                        <c:v>619</c:v>
                      </c:pt>
                      <c:pt idx="7303">
                        <c:v>616</c:v>
                      </c:pt>
                      <c:pt idx="7304">
                        <c:v>611</c:v>
                      </c:pt>
                      <c:pt idx="7305">
                        <c:v>613</c:v>
                      </c:pt>
                      <c:pt idx="7306">
                        <c:v>612</c:v>
                      </c:pt>
                      <c:pt idx="7307">
                        <c:v>611</c:v>
                      </c:pt>
                      <c:pt idx="7308">
                        <c:v>610</c:v>
                      </c:pt>
                      <c:pt idx="7309">
                        <c:v>610</c:v>
                      </c:pt>
                      <c:pt idx="7310">
                        <c:v>612</c:v>
                      </c:pt>
                      <c:pt idx="7311">
                        <c:v>615</c:v>
                      </c:pt>
                      <c:pt idx="7312">
                        <c:v>618</c:v>
                      </c:pt>
                      <c:pt idx="7313">
                        <c:v>621</c:v>
                      </c:pt>
                      <c:pt idx="7314">
                        <c:v>624</c:v>
                      </c:pt>
                      <c:pt idx="7315">
                        <c:v>626</c:v>
                      </c:pt>
                      <c:pt idx="7316">
                        <c:v>626</c:v>
                      </c:pt>
                      <c:pt idx="7317">
                        <c:v>622</c:v>
                      </c:pt>
                      <c:pt idx="7318">
                        <c:v>618</c:v>
                      </c:pt>
                      <c:pt idx="7319">
                        <c:v>612</c:v>
                      </c:pt>
                      <c:pt idx="7320">
                        <c:v>611</c:v>
                      </c:pt>
                      <c:pt idx="7321">
                        <c:v>611</c:v>
                      </c:pt>
                      <c:pt idx="7322">
                        <c:v>612</c:v>
                      </c:pt>
                      <c:pt idx="7323">
                        <c:v>613</c:v>
                      </c:pt>
                      <c:pt idx="7324">
                        <c:v>614</c:v>
                      </c:pt>
                      <c:pt idx="7325">
                        <c:v>619</c:v>
                      </c:pt>
                      <c:pt idx="7326">
                        <c:v>623</c:v>
                      </c:pt>
                      <c:pt idx="7327">
                        <c:v>625</c:v>
                      </c:pt>
                      <c:pt idx="7328">
                        <c:v>625</c:v>
                      </c:pt>
                      <c:pt idx="7329">
                        <c:v>624</c:v>
                      </c:pt>
                      <c:pt idx="7330">
                        <c:v>625</c:v>
                      </c:pt>
                      <c:pt idx="7331">
                        <c:v>622</c:v>
                      </c:pt>
                      <c:pt idx="7332">
                        <c:v>618</c:v>
                      </c:pt>
                      <c:pt idx="7333">
                        <c:v>615</c:v>
                      </c:pt>
                      <c:pt idx="7334">
                        <c:v>612</c:v>
                      </c:pt>
                      <c:pt idx="7335">
                        <c:v>613</c:v>
                      </c:pt>
                      <c:pt idx="7336">
                        <c:v>612</c:v>
                      </c:pt>
                      <c:pt idx="7337">
                        <c:v>613</c:v>
                      </c:pt>
                      <c:pt idx="7338">
                        <c:v>614</c:v>
                      </c:pt>
                      <c:pt idx="7339">
                        <c:v>618</c:v>
                      </c:pt>
                      <c:pt idx="7340">
                        <c:v>622</c:v>
                      </c:pt>
                      <c:pt idx="7341">
                        <c:v>625</c:v>
                      </c:pt>
                      <c:pt idx="7342">
                        <c:v>627</c:v>
                      </c:pt>
                      <c:pt idx="7343">
                        <c:v>620</c:v>
                      </c:pt>
                      <c:pt idx="7344">
                        <c:v>617</c:v>
                      </c:pt>
                      <c:pt idx="7345">
                        <c:v>612</c:v>
                      </c:pt>
                      <c:pt idx="7346">
                        <c:v>612</c:v>
                      </c:pt>
                      <c:pt idx="7347">
                        <c:v>615</c:v>
                      </c:pt>
                      <c:pt idx="7348">
                        <c:v>619</c:v>
                      </c:pt>
                      <c:pt idx="7349">
                        <c:v>621</c:v>
                      </c:pt>
                      <c:pt idx="7350">
                        <c:v>624</c:v>
                      </c:pt>
                      <c:pt idx="7351">
                        <c:v>626</c:v>
                      </c:pt>
                      <c:pt idx="7352">
                        <c:v>624</c:v>
                      </c:pt>
                      <c:pt idx="7353">
                        <c:v>622</c:v>
                      </c:pt>
                      <c:pt idx="7354">
                        <c:v>619</c:v>
                      </c:pt>
                      <c:pt idx="7355">
                        <c:v>617</c:v>
                      </c:pt>
                      <c:pt idx="7356">
                        <c:v>616</c:v>
                      </c:pt>
                      <c:pt idx="7357">
                        <c:v>615</c:v>
                      </c:pt>
                      <c:pt idx="7358">
                        <c:v>613</c:v>
                      </c:pt>
                      <c:pt idx="7359">
                        <c:v>612</c:v>
                      </c:pt>
                      <c:pt idx="7360">
                        <c:v>611</c:v>
                      </c:pt>
                      <c:pt idx="7361">
                        <c:v>613</c:v>
                      </c:pt>
                      <c:pt idx="7362">
                        <c:v>617</c:v>
                      </c:pt>
                      <c:pt idx="7363">
                        <c:v>622</c:v>
                      </c:pt>
                      <c:pt idx="7364">
                        <c:v>626</c:v>
                      </c:pt>
                      <c:pt idx="7365">
                        <c:v>628</c:v>
                      </c:pt>
                      <c:pt idx="7366">
                        <c:v>625</c:v>
                      </c:pt>
                      <c:pt idx="7367">
                        <c:v>622</c:v>
                      </c:pt>
                      <c:pt idx="7368">
                        <c:v>618</c:v>
                      </c:pt>
                      <c:pt idx="7369">
                        <c:v>614</c:v>
                      </c:pt>
                      <c:pt idx="7370">
                        <c:v>612</c:v>
                      </c:pt>
                      <c:pt idx="7371">
                        <c:v>610</c:v>
                      </c:pt>
                      <c:pt idx="7372">
                        <c:v>611</c:v>
                      </c:pt>
                      <c:pt idx="7373">
                        <c:v>613</c:v>
                      </c:pt>
                      <c:pt idx="7374">
                        <c:v>615</c:v>
                      </c:pt>
                      <c:pt idx="7375">
                        <c:v>616</c:v>
                      </c:pt>
                      <c:pt idx="7376">
                        <c:v>620</c:v>
                      </c:pt>
                      <c:pt idx="7377">
                        <c:v>623</c:v>
                      </c:pt>
                      <c:pt idx="7378">
                        <c:v>626</c:v>
                      </c:pt>
                      <c:pt idx="7379">
                        <c:v>626</c:v>
                      </c:pt>
                      <c:pt idx="7380">
                        <c:v>626</c:v>
                      </c:pt>
                      <c:pt idx="7381">
                        <c:v>622</c:v>
                      </c:pt>
                      <c:pt idx="7382">
                        <c:v>618</c:v>
                      </c:pt>
                      <c:pt idx="7383">
                        <c:v>615</c:v>
                      </c:pt>
                      <c:pt idx="7384">
                        <c:v>613</c:v>
                      </c:pt>
                      <c:pt idx="7385">
                        <c:v>613</c:v>
                      </c:pt>
                      <c:pt idx="7386">
                        <c:v>612</c:v>
                      </c:pt>
                      <c:pt idx="7387">
                        <c:v>611</c:v>
                      </c:pt>
                      <c:pt idx="7388">
                        <c:v>609</c:v>
                      </c:pt>
                      <c:pt idx="7389">
                        <c:v>611</c:v>
                      </c:pt>
                      <c:pt idx="7390">
                        <c:v>614</c:v>
                      </c:pt>
                      <c:pt idx="7391">
                        <c:v>615</c:v>
                      </c:pt>
                      <c:pt idx="7392">
                        <c:v>618</c:v>
                      </c:pt>
                      <c:pt idx="7393">
                        <c:v>620</c:v>
                      </c:pt>
                      <c:pt idx="7394">
                        <c:v>623</c:v>
                      </c:pt>
                      <c:pt idx="7395">
                        <c:v>625</c:v>
                      </c:pt>
                      <c:pt idx="7396">
                        <c:v>625</c:v>
                      </c:pt>
                      <c:pt idx="7397">
                        <c:v>623</c:v>
                      </c:pt>
                      <c:pt idx="7398">
                        <c:v>619</c:v>
                      </c:pt>
                      <c:pt idx="7399">
                        <c:v>617</c:v>
                      </c:pt>
                      <c:pt idx="7400">
                        <c:v>614</c:v>
                      </c:pt>
                      <c:pt idx="7401">
                        <c:v>612</c:v>
                      </c:pt>
                      <c:pt idx="7402">
                        <c:v>615</c:v>
                      </c:pt>
                      <c:pt idx="7403">
                        <c:v>616</c:v>
                      </c:pt>
                      <c:pt idx="7404">
                        <c:v>620</c:v>
                      </c:pt>
                      <c:pt idx="7405">
                        <c:v>623</c:v>
                      </c:pt>
                      <c:pt idx="7406">
                        <c:v>624</c:v>
                      </c:pt>
                      <c:pt idx="7407">
                        <c:v>625</c:v>
                      </c:pt>
                      <c:pt idx="7408">
                        <c:v>625</c:v>
                      </c:pt>
                      <c:pt idx="7409">
                        <c:v>621</c:v>
                      </c:pt>
                      <c:pt idx="7410">
                        <c:v>619</c:v>
                      </c:pt>
                      <c:pt idx="7411">
                        <c:v>616</c:v>
                      </c:pt>
                      <c:pt idx="7412">
                        <c:v>614</c:v>
                      </c:pt>
                      <c:pt idx="7413">
                        <c:v>612</c:v>
                      </c:pt>
                      <c:pt idx="7414">
                        <c:v>611</c:v>
                      </c:pt>
                      <c:pt idx="7415">
                        <c:v>611</c:v>
                      </c:pt>
                      <c:pt idx="7416">
                        <c:v>613</c:v>
                      </c:pt>
                      <c:pt idx="7417">
                        <c:v>616</c:v>
                      </c:pt>
                      <c:pt idx="7418">
                        <c:v>619</c:v>
                      </c:pt>
                      <c:pt idx="7419">
                        <c:v>620</c:v>
                      </c:pt>
                      <c:pt idx="7420">
                        <c:v>619</c:v>
                      </c:pt>
                      <c:pt idx="7421">
                        <c:v>617</c:v>
                      </c:pt>
                      <c:pt idx="7422">
                        <c:v>615</c:v>
                      </c:pt>
                      <c:pt idx="7423">
                        <c:v>611</c:v>
                      </c:pt>
                      <c:pt idx="7424">
                        <c:v>610</c:v>
                      </c:pt>
                      <c:pt idx="7425">
                        <c:v>610</c:v>
                      </c:pt>
                      <c:pt idx="7426">
                        <c:v>612</c:v>
                      </c:pt>
                      <c:pt idx="7427">
                        <c:v>615</c:v>
                      </c:pt>
                      <c:pt idx="7428">
                        <c:v>617</c:v>
                      </c:pt>
                      <c:pt idx="7429">
                        <c:v>621</c:v>
                      </c:pt>
                      <c:pt idx="7430">
                        <c:v>624</c:v>
                      </c:pt>
                      <c:pt idx="7431">
                        <c:v>626</c:v>
                      </c:pt>
                      <c:pt idx="7432">
                        <c:v>626</c:v>
                      </c:pt>
                      <c:pt idx="7433">
                        <c:v>624</c:v>
                      </c:pt>
                      <c:pt idx="7434">
                        <c:v>624</c:v>
                      </c:pt>
                      <c:pt idx="7435">
                        <c:v>619</c:v>
                      </c:pt>
                      <c:pt idx="7436">
                        <c:v>616</c:v>
                      </c:pt>
                      <c:pt idx="7437">
                        <c:v>613</c:v>
                      </c:pt>
                      <c:pt idx="7438">
                        <c:v>612</c:v>
                      </c:pt>
                      <c:pt idx="7439">
                        <c:v>611</c:v>
                      </c:pt>
                      <c:pt idx="7440">
                        <c:v>610</c:v>
                      </c:pt>
                      <c:pt idx="7441">
                        <c:v>612</c:v>
                      </c:pt>
                      <c:pt idx="7442">
                        <c:v>615</c:v>
                      </c:pt>
                      <c:pt idx="7443">
                        <c:v>619</c:v>
                      </c:pt>
                      <c:pt idx="7444">
                        <c:v>620</c:v>
                      </c:pt>
                      <c:pt idx="7445">
                        <c:v>617</c:v>
                      </c:pt>
                      <c:pt idx="7446">
                        <c:v>614</c:v>
                      </c:pt>
                      <c:pt idx="7447">
                        <c:v>611</c:v>
                      </c:pt>
                      <c:pt idx="7448">
                        <c:v>612</c:v>
                      </c:pt>
                      <c:pt idx="7449">
                        <c:v>612</c:v>
                      </c:pt>
                      <c:pt idx="7450">
                        <c:v>611</c:v>
                      </c:pt>
                      <c:pt idx="7451">
                        <c:v>614</c:v>
                      </c:pt>
                      <c:pt idx="7452">
                        <c:v>615</c:v>
                      </c:pt>
                      <c:pt idx="7453">
                        <c:v>616</c:v>
                      </c:pt>
                      <c:pt idx="7454">
                        <c:v>618</c:v>
                      </c:pt>
                      <c:pt idx="7455">
                        <c:v>622</c:v>
                      </c:pt>
                      <c:pt idx="7456">
                        <c:v>624</c:v>
                      </c:pt>
                      <c:pt idx="7457">
                        <c:v>627</c:v>
                      </c:pt>
                      <c:pt idx="7458">
                        <c:v>628</c:v>
                      </c:pt>
                      <c:pt idx="7459">
                        <c:v>625</c:v>
                      </c:pt>
                      <c:pt idx="7460">
                        <c:v>622</c:v>
                      </c:pt>
                      <c:pt idx="7461">
                        <c:v>617</c:v>
                      </c:pt>
                      <c:pt idx="7462">
                        <c:v>614</c:v>
                      </c:pt>
                      <c:pt idx="7463">
                        <c:v>612</c:v>
                      </c:pt>
                      <c:pt idx="7464">
                        <c:v>610</c:v>
                      </c:pt>
                      <c:pt idx="7465">
                        <c:v>609</c:v>
                      </c:pt>
                      <c:pt idx="7466">
                        <c:v>608</c:v>
                      </c:pt>
                      <c:pt idx="7467">
                        <c:v>608</c:v>
                      </c:pt>
                      <c:pt idx="7468">
                        <c:v>610</c:v>
                      </c:pt>
                      <c:pt idx="7469">
                        <c:v>612</c:v>
                      </c:pt>
                      <c:pt idx="7470">
                        <c:v>615</c:v>
                      </c:pt>
                      <c:pt idx="7471">
                        <c:v>618</c:v>
                      </c:pt>
                      <c:pt idx="7472">
                        <c:v>621</c:v>
                      </c:pt>
                      <c:pt idx="7473">
                        <c:v>624</c:v>
                      </c:pt>
                      <c:pt idx="7474">
                        <c:v>622</c:v>
                      </c:pt>
                      <c:pt idx="7475">
                        <c:v>618</c:v>
                      </c:pt>
                      <c:pt idx="7476">
                        <c:v>615</c:v>
                      </c:pt>
                      <c:pt idx="7477">
                        <c:v>612</c:v>
                      </c:pt>
                      <c:pt idx="7478">
                        <c:v>615</c:v>
                      </c:pt>
                      <c:pt idx="7479">
                        <c:v>614</c:v>
                      </c:pt>
                      <c:pt idx="7480">
                        <c:v>613</c:v>
                      </c:pt>
                      <c:pt idx="7481">
                        <c:v>612</c:v>
                      </c:pt>
                      <c:pt idx="7482">
                        <c:v>613</c:v>
                      </c:pt>
                      <c:pt idx="7483">
                        <c:v>618</c:v>
                      </c:pt>
                      <c:pt idx="7484">
                        <c:v>622</c:v>
                      </c:pt>
                      <c:pt idx="7485">
                        <c:v>625</c:v>
                      </c:pt>
                      <c:pt idx="7486">
                        <c:v>622</c:v>
                      </c:pt>
                      <c:pt idx="7487">
                        <c:v>620</c:v>
                      </c:pt>
                      <c:pt idx="7488">
                        <c:v>616</c:v>
                      </c:pt>
                      <c:pt idx="7489">
                        <c:v>615</c:v>
                      </c:pt>
                      <c:pt idx="7490">
                        <c:v>613</c:v>
                      </c:pt>
                      <c:pt idx="7491">
                        <c:v>612</c:v>
                      </c:pt>
                      <c:pt idx="7492">
                        <c:v>612</c:v>
                      </c:pt>
                      <c:pt idx="7493">
                        <c:v>610</c:v>
                      </c:pt>
                      <c:pt idx="7494">
                        <c:v>610</c:v>
                      </c:pt>
                      <c:pt idx="7495">
                        <c:v>612</c:v>
                      </c:pt>
                      <c:pt idx="7496">
                        <c:v>615</c:v>
                      </c:pt>
                      <c:pt idx="7497">
                        <c:v>617</c:v>
                      </c:pt>
                      <c:pt idx="7498">
                        <c:v>617</c:v>
                      </c:pt>
                      <c:pt idx="7499">
                        <c:v>617</c:v>
                      </c:pt>
                      <c:pt idx="7500">
                        <c:v>616</c:v>
                      </c:pt>
                      <c:pt idx="7501">
                        <c:v>617</c:v>
                      </c:pt>
                      <c:pt idx="7502">
                        <c:v>616</c:v>
                      </c:pt>
                      <c:pt idx="7503">
                        <c:v>613</c:v>
                      </c:pt>
                      <c:pt idx="7504">
                        <c:v>611</c:v>
                      </c:pt>
                      <c:pt idx="7505">
                        <c:v>611</c:v>
                      </c:pt>
                      <c:pt idx="7506">
                        <c:v>612</c:v>
                      </c:pt>
                      <c:pt idx="7507">
                        <c:v>614</c:v>
                      </c:pt>
                      <c:pt idx="7508">
                        <c:v>613</c:v>
                      </c:pt>
                      <c:pt idx="7509">
                        <c:v>615</c:v>
                      </c:pt>
                      <c:pt idx="7510">
                        <c:v>616</c:v>
                      </c:pt>
                      <c:pt idx="7511">
                        <c:v>621</c:v>
                      </c:pt>
                      <c:pt idx="7512">
                        <c:v>623</c:v>
                      </c:pt>
                      <c:pt idx="7513">
                        <c:v>625</c:v>
                      </c:pt>
                      <c:pt idx="7514">
                        <c:v>623</c:v>
                      </c:pt>
                      <c:pt idx="7515">
                        <c:v>619</c:v>
                      </c:pt>
                      <c:pt idx="7516">
                        <c:v>616</c:v>
                      </c:pt>
                      <c:pt idx="7517">
                        <c:v>613</c:v>
                      </c:pt>
                      <c:pt idx="7518">
                        <c:v>614</c:v>
                      </c:pt>
                      <c:pt idx="7519">
                        <c:v>612</c:v>
                      </c:pt>
                      <c:pt idx="7520">
                        <c:v>612</c:v>
                      </c:pt>
                      <c:pt idx="7521">
                        <c:v>610</c:v>
                      </c:pt>
                      <c:pt idx="7522">
                        <c:v>615</c:v>
                      </c:pt>
                      <c:pt idx="7523">
                        <c:v>620</c:v>
                      </c:pt>
                      <c:pt idx="7524">
                        <c:v>624</c:v>
                      </c:pt>
                      <c:pt idx="7525">
                        <c:v>625</c:v>
                      </c:pt>
                      <c:pt idx="7526">
                        <c:v>621</c:v>
                      </c:pt>
                      <c:pt idx="7527">
                        <c:v>616</c:v>
                      </c:pt>
                      <c:pt idx="7528">
                        <c:v>614</c:v>
                      </c:pt>
                      <c:pt idx="7529">
                        <c:v>611</c:v>
                      </c:pt>
                      <c:pt idx="7530">
                        <c:v>612</c:v>
                      </c:pt>
                      <c:pt idx="7531">
                        <c:v>612</c:v>
                      </c:pt>
                      <c:pt idx="7532">
                        <c:v>613</c:v>
                      </c:pt>
                      <c:pt idx="7533">
                        <c:v>616</c:v>
                      </c:pt>
                      <c:pt idx="7534">
                        <c:v>616</c:v>
                      </c:pt>
                      <c:pt idx="7535">
                        <c:v>619</c:v>
                      </c:pt>
                      <c:pt idx="7536">
                        <c:v>621</c:v>
                      </c:pt>
                      <c:pt idx="7537">
                        <c:v>625</c:v>
                      </c:pt>
                      <c:pt idx="7538">
                        <c:v>627</c:v>
                      </c:pt>
                      <c:pt idx="7539">
                        <c:v>627</c:v>
                      </c:pt>
                      <c:pt idx="7540">
                        <c:v>626</c:v>
                      </c:pt>
                      <c:pt idx="7541">
                        <c:v>625</c:v>
                      </c:pt>
                      <c:pt idx="7542">
                        <c:v>621</c:v>
                      </c:pt>
                      <c:pt idx="7543">
                        <c:v>619</c:v>
                      </c:pt>
                      <c:pt idx="7544">
                        <c:v>615</c:v>
                      </c:pt>
                      <c:pt idx="7545">
                        <c:v>616</c:v>
                      </c:pt>
                      <c:pt idx="7546">
                        <c:v>613</c:v>
                      </c:pt>
                      <c:pt idx="7547">
                        <c:v>612</c:v>
                      </c:pt>
                      <c:pt idx="7548">
                        <c:v>610</c:v>
                      </c:pt>
                      <c:pt idx="7549">
                        <c:v>609</c:v>
                      </c:pt>
                      <c:pt idx="7550">
                        <c:v>610</c:v>
                      </c:pt>
                      <c:pt idx="7551">
                        <c:v>611</c:v>
                      </c:pt>
                      <c:pt idx="7552">
                        <c:v>615</c:v>
                      </c:pt>
                      <c:pt idx="7553">
                        <c:v>618</c:v>
                      </c:pt>
                      <c:pt idx="7554">
                        <c:v>622</c:v>
                      </c:pt>
                      <c:pt idx="7555">
                        <c:v>625</c:v>
                      </c:pt>
                      <c:pt idx="7556">
                        <c:v>626</c:v>
                      </c:pt>
                      <c:pt idx="7557">
                        <c:v>625</c:v>
                      </c:pt>
                      <c:pt idx="7558">
                        <c:v>620</c:v>
                      </c:pt>
                      <c:pt idx="7559">
                        <c:v>617</c:v>
                      </c:pt>
                      <c:pt idx="7560">
                        <c:v>612</c:v>
                      </c:pt>
                      <c:pt idx="7561">
                        <c:v>612</c:v>
                      </c:pt>
                      <c:pt idx="7562">
                        <c:v>616</c:v>
                      </c:pt>
                      <c:pt idx="7563">
                        <c:v>619</c:v>
                      </c:pt>
                      <c:pt idx="7564">
                        <c:v>620</c:v>
                      </c:pt>
                      <c:pt idx="7565">
                        <c:v>620</c:v>
                      </c:pt>
                      <c:pt idx="7566">
                        <c:v>614</c:v>
                      </c:pt>
                      <c:pt idx="7567">
                        <c:v>613</c:v>
                      </c:pt>
                      <c:pt idx="7568">
                        <c:v>610</c:v>
                      </c:pt>
                      <c:pt idx="7569">
                        <c:v>612</c:v>
                      </c:pt>
                      <c:pt idx="7570">
                        <c:v>611</c:v>
                      </c:pt>
                      <c:pt idx="7571">
                        <c:v>614</c:v>
                      </c:pt>
                      <c:pt idx="7572">
                        <c:v>616</c:v>
                      </c:pt>
                      <c:pt idx="7573">
                        <c:v>620</c:v>
                      </c:pt>
                      <c:pt idx="7574">
                        <c:v>620</c:v>
                      </c:pt>
                      <c:pt idx="7575">
                        <c:v>619</c:v>
                      </c:pt>
                      <c:pt idx="7576">
                        <c:v>616</c:v>
                      </c:pt>
                      <c:pt idx="7577">
                        <c:v>613</c:v>
                      </c:pt>
                      <c:pt idx="7578">
                        <c:v>611</c:v>
                      </c:pt>
                      <c:pt idx="7579">
                        <c:v>610</c:v>
                      </c:pt>
                      <c:pt idx="7580">
                        <c:v>610</c:v>
                      </c:pt>
                      <c:pt idx="7581">
                        <c:v>611</c:v>
                      </c:pt>
                      <c:pt idx="7582">
                        <c:v>612</c:v>
                      </c:pt>
                      <c:pt idx="7583">
                        <c:v>615</c:v>
                      </c:pt>
                      <c:pt idx="7584">
                        <c:v>618</c:v>
                      </c:pt>
                      <c:pt idx="7585">
                        <c:v>621</c:v>
                      </c:pt>
                      <c:pt idx="7586">
                        <c:v>623</c:v>
                      </c:pt>
                      <c:pt idx="7587">
                        <c:v>625</c:v>
                      </c:pt>
                      <c:pt idx="7588">
                        <c:v>626</c:v>
                      </c:pt>
                      <c:pt idx="7589">
                        <c:v>623</c:v>
                      </c:pt>
                      <c:pt idx="7590">
                        <c:v>619</c:v>
                      </c:pt>
                      <c:pt idx="7591">
                        <c:v>618</c:v>
                      </c:pt>
                      <c:pt idx="7592">
                        <c:v>615</c:v>
                      </c:pt>
                      <c:pt idx="7593">
                        <c:v>614</c:v>
                      </c:pt>
                      <c:pt idx="7594">
                        <c:v>612</c:v>
                      </c:pt>
                      <c:pt idx="7595">
                        <c:v>611</c:v>
                      </c:pt>
                      <c:pt idx="7596">
                        <c:v>611</c:v>
                      </c:pt>
                      <c:pt idx="7597">
                        <c:v>613</c:v>
                      </c:pt>
                      <c:pt idx="7598">
                        <c:v>615</c:v>
                      </c:pt>
                      <c:pt idx="7599">
                        <c:v>619</c:v>
                      </c:pt>
                      <c:pt idx="7600">
                        <c:v>622</c:v>
                      </c:pt>
                      <c:pt idx="7601">
                        <c:v>625</c:v>
                      </c:pt>
                      <c:pt idx="7602">
                        <c:v>626</c:v>
                      </c:pt>
                      <c:pt idx="7603">
                        <c:v>622</c:v>
                      </c:pt>
                      <c:pt idx="7604">
                        <c:v>617</c:v>
                      </c:pt>
                      <c:pt idx="7605">
                        <c:v>612</c:v>
                      </c:pt>
                      <c:pt idx="7606">
                        <c:v>610</c:v>
                      </c:pt>
                      <c:pt idx="7607">
                        <c:v>609</c:v>
                      </c:pt>
                      <c:pt idx="7608">
                        <c:v>612</c:v>
                      </c:pt>
                      <c:pt idx="7609">
                        <c:v>614</c:v>
                      </c:pt>
                      <c:pt idx="7610">
                        <c:v>615</c:v>
                      </c:pt>
                      <c:pt idx="7611">
                        <c:v>615</c:v>
                      </c:pt>
                      <c:pt idx="7612">
                        <c:v>617</c:v>
                      </c:pt>
                      <c:pt idx="7613">
                        <c:v>622</c:v>
                      </c:pt>
                      <c:pt idx="7614">
                        <c:v>624</c:v>
                      </c:pt>
                      <c:pt idx="7615">
                        <c:v>622</c:v>
                      </c:pt>
                      <c:pt idx="7616">
                        <c:v>617</c:v>
                      </c:pt>
                      <c:pt idx="7617">
                        <c:v>614</c:v>
                      </c:pt>
                      <c:pt idx="7618">
                        <c:v>613</c:v>
                      </c:pt>
                      <c:pt idx="7619">
                        <c:v>611</c:v>
                      </c:pt>
                      <c:pt idx="7620">
                        <c:v>609</c:v>
                      </c:pt>
                      <c:pt idx="7621">
                        <c:v>611</c:v>
                      </c:pt>
                      <c:pt idx="7622">
                        <c:v>612</c:v>
                      </c:pt>
                      <c:pt idx="7623">
                        <c:v>613</c:v>
                      </c:pt>
                      <c:pt idx="7624">
                        <c:v>615</c:v>
                      </c:pt>
                      <c:pt idx="7625">
                        <c:v>618</c:v>
                      </c:pt>
                      <c:pt idx="7626">
                        <c:v>624</c:v>
                      </c:pt>
                      <c:pt idx="7627">
                        <c:v>625</c:v>
                      </c:pt>
                      <c:pt idx="7628">
                        <c:v>626</c:v>
                      </c:pt>
                      <c:pt idx="7629">
                        <c:v>623</c:v>
                      </c:pt>
                      <c:pt idx="7630">
                        <c:v>618</c:v>
                      </c:pt>
                      <c:pt idx="7631">
                        <c:v>616</c:v>
                      </c:pt>
                      <c:pt idx="7632">
                        <c:v>613</c:v>
                      </c:pt>
                      <c:pt idx="7633">
                        <c:v>610</c:v>
                      </c:pt>
                      <c:pt idx="7634">
                        <c:v>612</c:v>
                      </c:pt>
                      <c:pt idx="7635">
                        <c:v>611</c:v>
                      </c:pt>
                      <c:pt idx="7636">
                        <c:v>612</c:v>
                      </c:pt>
                      <c:pt idx="7637">
                        <c:v>612</c:v>
                      </c:pt>
                      <c:pt idx="7638">
                        <c:v>614</c:v>
                      </c:pt>
                      <c:pt idx="7639">
                        <c:v>617</c:v>
                      </c:pt>
                      <c:pt idx="7640">
                        <c:v>620</c:v>
                      </c:pt>
                      <c:pt idx="7641">
                        <c:v>623</c:v>
                      </c:pt>
                      <c:pt idx="7642">
                        <c:v>625</c:v>
                      </c:pt>
                      <c:pt idx="7643">
                        <c:v>620</c:v>
                      </c:pt>
                      <c:pt idx="7644">
                        <c:v>617</c:v>
                      </c:pt>
                      <c:pt idx="7645">
                        <c:v>612</c:v>
                      </c:pt>
                      <c:pt idx="7646">
                        <c:v>612</c:v>
                      </c:pt>
                      <c:pt idx="7647">
                        <c:v>614</c:v>
                      </c:pt>
                      <c:pt idx="7648">
                        <c:v>613</c:v>
                      </c:pt>
                      <c:pt idx="7649">
                        <c:v>614</c:v>
                      </c:pt>
                      <c:pt idx="7650">
                        <c:v>614</c:v>
                      </c:pt>
                      <c:pt idx="7651">
                        <c:v>618</c:v>
                      </c:pt>
                      <c:pt idx="7652">
                        <c:v>617</c:v>
                      </c:pt>
                      <c:pt idx="7653">
                        <c:v>616</c:v>
                      </c:pt>
                      <c:pt idx="7654">
                        <c:v>612</c:v>
                      </c:pt>
                      <c:pt idx="7655">
                        <c:v>611</c:v>
                      </c:pt>
                      <c:pt idx="7656">
                        <c:v>610</c:v>
                      </c:pt>
                      <c:pt idx="7657">
                        <c:v>610</c:v>
                      </c:pt>
                      <c:pt idx="7658">
                        <c:v>610</c:v>
                      </c:pt>
                      <c:pt idx="7659">
                        <c:v>612</c:v>
                      </c:pt>
                      <c:pt idx="7660">
                        <c:v>617</c:v>
                      </c:pt>
                      <c:pt idx="7661">
                        <c:v>622</c:v>
                      </c:pt>
                      <c:pt idx="7662">
                        <c:v>623</c:v>
                      </c:pt>
                      <c:pt idx="7663">
                        <c:v>623</c:v>
                      </c:pt>
                      <c:pt idx="7664">
                        <c:v>623</c:v>
                      </c:pt>
                      <c:pt idx="7665">
                        <c:v>622</c:v>
                      </c:pt>
                      <c:pt idx="7666">
                        <c:v>619</c:v>
                      </c:pt>
                      <c:pt idx="7667">
                        <c:v>615</c:v>
                      </c:pt>
                      <c:pt idx="7668">
                        <c:v>613</c:v>
                      </c:pt>
                      <c:pt idx="7669">
                        <c:v>613</c:v>
                      </c:pt>
                      <c:pt idx="7670">
                        <c:v>612</c:v>
                      </c:pt>
                      <c:pt idx="7671">
                        <c:v>613</c:v>
                      </c:pt>
                      <c:pt idx="7672">
                        <c:v>615</c:v>
                      </c:pt>
                      <c:pt idx="7673">
                        <c:v>618</c:v>
                      </c:pt>
                      <c:pt idx="7674">
                        <c:v>620</c:v>
                      </c:pt>
                      <c:pt idx="7675">
                        <c:v>623</c:v>
                      </c:pt>
                      <c:pt idx="7676">
                        <c:v>624</c:v>
                      </c:pt>
                      <c:pt idx="7677">
                        <c:v>624</c:v>
                      </c:pt>
                      <c:pt idx="7678">
                        <c:v>624</c:v>
                      </c:pt>
                      <c:pt idx="7679">
                        <c:v>622</c:v>
                      </c:pt>
                      <c:pt idx="7680">
                        <c:v>618</c:v>
                      </c:pt>
                      <c:pt idx="7681">
                        <c:v>612</c:v>
                      </c:pt>
                      <c:pt idx="7682">
                        <c:v>611</c:v>
                      </c:pt>
                      <c:pt idx="7683">
                        <c:v>612</c:v>
                      </c:pt>
                      <c:pt idx="7684">
                        <c:v>616</c:v>
                      </c:pt>
                      <c:pt idx="7685">
                        <c:v>617</c:v>
                      </c:pt>
                      <c:pt idx="7686">
                        <c:v>618</c:v>
                      </c:pt>
                      <c:pt idx="7687">
                        <c:v>621</c:v>
                      </c:pt>
                      <c:pt idx="7688">
                        <c:v>622</c:v>
                      </c:pt>
                      <c:pt idx="7689">
                        <c:v>625</c:v>
                      </c:pt>
                      <c:pt idx="7690">
                        <c:v>624</c:v>
                      </c:pt>
                      <c:pt idx="7691">
                        <c:v>620</c:v>
                      </c:pt>
                      <c:pt idx="7692">
                        <c:v>615</c:v>
                      </c:pt>
                      <c:pt idx="7693">
                        <c:v>614</c:v>
                      </c:pt>
                      <c:pt idx="7694">
                        <c:v>615</c:v>
                      </c:pt>
                      <c:pt idx="7695">
                        <c:v>616</c:v>
                      </c:pt>
                      <c:pt idx="7696">
                        <c:v>614</c:v>
                      </c:pt>
                      <c:pt idx="7697">
                        <c:v>611</c:v>
                      </c:pt>
                      <c:pt idx="7698">
                        <c:v>611</c:v>
                      </c:pt>
                      <c:pt idx="7699">
                        <c:v>611</c:v>
                      </c:pt>
                      <c:pt idx="7700">
                        <c:v>615</c:v>
                      </c:pt>
                      <c:pt idx="7701">
                        <c:v>619</c:v>
                      </c:pt>
                      <c:pt idx="7702">
                        <c:v>622</c:v>
                      </c:pt>
                      <c:pt idx="7703">
                        <c:v>625</c:v>
                      </c:pt>
                      <c:pt idx="7704">
                        <c:v>625</c:v>
                      </c:pt>
                      <c:pt idx="7705">
                        <c:v>625</c:v>
                      </c:pt>
                      <c:pt idx="7706">
                        <c:v>621</c:v>
                      </c:pt>
                      <c:pt idx="7707">
                        <c:v>617</c:v>
                      </c:pt>
                      <c:pt idx="7708">
                        <c:v>613</c:v>
                      </c:pt>
                      <c:pt idx="7709">
                        <c:v>611</c:v>
                      </c:pt>
                      <c:pt idx="7710">
                        <c:v>612</c:v>
                      </c:pt>
                      <c:pt idx="7711">
                        <c:v>613</c:v>
                      </c:pt>
                      <c:pt idx="7712">
                        <c:v>611</c:v>
                      </c:pt>
                      <c:pt idx="7713">
                        <c:v>612</c:v>
                      </c:pt>
                      <c:pt idx="7714">
                        <c:v>616</c:v>
                      </c:pt>
                      <c:pt idx="7715">
                        <c:v>620</c:v>
                      </c:pt>
                      <c:pt idx="7716">
                        <c:v>622</c:v>
                      </c:pt>
                      <c:pt idx="7717">
                        <c:v>623</c:v>
                      </c:pt>
                      <c:pt idx="7718">
                        <c:v>623</c:v>
                      </c:pt>
                      <c:pt idx="7719">
                        <c:v>622</c:v>
                      </c:pt>
                      <c:pt idx="7720">
                        <c:v>621</c:v>
                      </c:pt>
                      <c:pt idx="7721">
                        <c:v>617</c:v>
                      </c:pt>
                      <c:pt idx="7722">
                        <c:v>614</c:v>
                      </c:pt>
                      <c:pt idx="7723">
                        <c:v>613</c:v>
                      </c:pt>
                      <c:pt idx="7724">
                        <c:v>612</c:v>
                      </c:pt>
                      <c:pt idx="7725">
                        <c:v>614</c:v>
                      </c:pt>
                      <c:pt idx="7726">
                        <c:v>618</c:v>
                      </c:pt>
                      <c:pt idx="7727">
                        <c:v>622</c:v>
                      </c:pt>
                      <c:pt idx="7728">
                        <c:v>621</c:v>
                      </c:pt>
                      <c:pt idx="7729">
                        <c:v>617</c:v>
                      </c:pt>
                      <c:pt idx="7730">
                        <c:v>611</c:v>
                      </c:pt>
                      <c:pt idx="7731">
                        <c:v>609</c:v>
                      </c:pt>
                      <c:pt idx="7732">
                        <c:v>610</c:v>
                      </c:pt>
                      <c:pt idx="7733">
                        <c:v>614</c:v>
                      </c:pt>
                      <c:pt idx="7734">
                        <c:v>617</c:v>
                      </c:pt>
                      <c:pt idx="7735">
                        <c:v>622</c:v>
                      </c:pt>
                      <c:pt idx="7736">
                        <c:v>624</c:v>
                      </c:pt>
                      <c:pt idx="7737">
                        <c:v>625</c:v>
                      </c:pt>
                      <c:pt idx="7738">
                        <c:v>623</c:v>
                      </c:pt>
                      <c:pt idx="7739">
                        <c:v>620</c:v>
                      </c:pt>
                      <c:pt idx="7740">
                        <c:v>617</c:v>
                      </c:pt>
                      <c:pt idx="7741">
                        <c:v>614</c:v>
                      </c:pt>
                      <c:pt idx="7742">
                        <c:v>615</c:v>
                      </c:pt>
                      <c:pt idx="7743">
                        <c:v>615</c:v>
                      </c:pt>
                      <c:pt idx="7744">
                        <c:v>614</c:v>
                      </c:pt>
                      <c:pt idx="7745">
                        <c:v>612</c:v>
                      </c:pt>
                      <c:pt idx="7746">
                        <c:v>610</c:v>
                      </c:pt>
                      <c:pt idx="7747">
                        <c:v>612</c:v>
                      </c:pt>
                      <c:pt idx="7748">
                        <c:v>616</c:v>
                      </c:pt>
                      <c:pt idx="7749">
                        <c:v>618</c:v>
                      </c:pt>
                      <c:pt idx="7750">
                        <c:v>622</c:v>
                      </c:pt>
                      <c:pt idx="7751">
                        <c:v>621</c:v>
                      </c:pt>
                      <c:pt idx="7752">
                        <c:v>623</c:v>
                      </c:pt>
                      <c:pt idx="7753">
                        <c:v>625</c:v>
                      </c:pt>
                      <c:pt idx="7754">
                        <c:v>626</c:v>
                      </c:pt>
                      <c:pt idx="7755">
                        <c:v>624</c:v>
                      </c:pt>
                      <c:pt idx="7756">
                        <c:v>625</c:v>
                      </c:pt>
                      <c:pt idx="7757">
                        <c:v>621</c:v>
                      </c:pt>
                      <c:pt idx="7758">
                        <c:v>619</c:v>
                      </c:pt>
                      <c:pt idx="7759">
                        <c:v>615</c:v>
                      </c:pt>
                      <c:pt idx="7760">
                        <c:v>612</c:v>
                      </c:pt>
                      <c:pt idx="7761">
                        <c:v>614</c:v>
                      </c:pt>
                      <c:pt idx="7762">
                        <c:v>618</c:v>
                      </c:pt>
                      <c:pt idx="7763">
                        <c:v>623</c:v>
                      </c:pt>
                      <c:pt idx="7764">
                        <c:v>626</c:v>
                      </c:pt>
                      <c:pt idx="7765">
                        <c:v>628</c:v>
                      </c:pt>
                      <c:pt idx="7766">
                        <c:v>625</c:v>
                      </c:pt>
                      <c:pt idx="7767">
                        <c:v>621</c:v>
                      </c:pt>
                      <c:pt idx="7768">
                        <c:v>617</c:v>
                      </c:pt>
                      <c:pt idx="7769">
                        <c:v>617</c:v>
                      </c:pt>
                      <c:pt idx="7770">
                        <c:v>618</c:v>
                      </c:pt>
                      <c:pt idx="7771">
                        <c:v>619</c:v>
                      </c:pt>
                      <c:pt idx="7772">
                        <c:v>621</c:v>
                      </c:pt>
                      <c:pt idx="7773">
                        <c:v>622</c:v>
                      </c:pt>
                      <c:pt idx="7774">
                        <c:v>627</c:v>
                      </c:pt>
                      <c:pt idx="7775">
                        <c:v>626</c:v>
                      </c:pt>
                      <c:pt idx="7776">
                        <c:v>626</c:v>
                      </c:pt>
                      <c:pt idx="7777">
                        <c:v>619</c:v>
                      </c:pt>
                      <c:pt idx="7778">
                        <c:v>616</c:v>
                      </c:pt>
                      <c:pt idx="7779">
                        <c:v>613</c:v>
                      </c:pt>
                      <c:pt idx="7780">
                        <c:v>612</c:v>
                      </c:pt>
                      <c:pt idx="7781">
                        <c:v>611</c:v>
                      </c:pt>
                      <c:pt idx="7782">
                        <c:v>611</c:v>
                      </c:pt>
                      <c:pt idx="7783">
                        <c:v>610</c:v>
                      </c:pt>
                      <c:pt idx="7784">
                        <c:v>610</c:v>
                      </c:pt>
                      <c:pt idx="7785">
                        <c:v>612</c:v>
                      </c:pt>
                      <c:pt idx="7786">
                        <c:v>615</c:v>
                      </c:pt>
                      <c:pt idx="7787">
                        <c:v>617</c:v>
                      </c:pt>
                      <c:pt idx="7788">
                        <c:v>621</c:v>
                      </c:pt>
                      <c:pt idx="7789">
                        <c:v>624</c:v>
                      </c:pt>
                      <c:pt idx="7790">
                        <c:v>627</c:v>
                      </c:pt>
                      <c:pt idx="7791">
                        <c:v>629</c:v>
                      </c:pt>
                      <c:pt idx="7792">
                        <c:v>627</c:v>
                      </c:pt>
                      <c:pt idx="7793">
                        <c:v>624</c:v>
                      </c:pt>
                      <c:pt idx="7794">
                        <c:v>621</c:v>
                      </c:pt>
                      <c:pt idx="7795">
                        <c:v>619</c:v>
                      </c:pt>
                      <c:pt idx="7796">
                        <c:v>615</c:v>
                      </c:pt>
                      <c:pt idx="7797">
                        <c:v>614</c:v>
                      </c:pt>
                      <c:pt idx="7798">
                        <c:v>613</c:v>
                      </c:pt>
                      <c:pt idx="7799">
                        <c:v>614</c:v>
                      </c:pt>
                      <c:pt idx="7800">
                        <c:v>618</c:v>
                      </c:pt>
                      <c:pt idx="7801">
                        <c:v>620</c:v>
                      </c:pt>
                      <c:pt idx="7802">
                        <c:v>623</c:v>
                      </c:pt>
                      <c:pt idx="7803">
                        <c:v>623</c:v>
                      </c:pt>
                      <c:pt idx="7804">
                        <c:v>620</c:v>
                      </c:pt>
                      <c:pt idx="7805">
                        <c:v>616</c:v>
                      </c:pt>
                      <c:pt idx="7806">
                        <c:v>615</c:v>
                      </c:pt>
                      <c:pt idx="7807">
                        <c:v>614</c:v>
                      </c:pt>
                      <c:pt idx="7808">
                        <c:v>615</c:v>
                      </c:pt>
                      <c:pt idx="7809">
                        <c:v>612</c:v>
                      </c:pt>
                      <c:pt idx="7810">
                        <c:v>611</c:v>
                      </c:pt>
                      <c:pt idx="7811">
                        <c:v>610</c:v>
                      </c:pt>
                      <c:pt idx="7812">
                        <c:v>613</c:v>
                      </c:pt>
                      <c:pt idx="7813">
                        <c:v>616</c:v>
                      </c:pt>
                      <c:pt idx="7814">
                        <c:v>618</c:v>
                      </c:pt>
                      <c:pt idx="7815">
                        <c:v>621</c:v>
                      </c:pt>
                      <c:pt idx="7816">
                        <c:v>624</c:v>
                      </c:pt>
                      <c:pt idx="7817">
                        <c:v>624</c:v>
                      </c:pt>
                      <c:pt idx="7818">
                        <c:v>622</c:v>
                      </c:pt>
                      <c:pt idx="7819">
                        <c:v>618</c:v>
                      </c:pt>
                      <c:pt idx="7820">
                        <c:v>615</c:v>
                      </c:pt>
                      <c:pt idx="7821">
                        <c:v>612</c:v>
                      </c:pt>
                      <c:pt idx="7822">
                        <c:v>612</c:v>
                      </c:pt>
                      <c:pt idx="7823">
                        <c:v>611</c:v>
                      </c:pt>
                      <c:pt idx="7824">
                        <c:v>612</c:v>
                      </c:pt>
                      <c:pt idx="7825">
                        <c:v>612</c:v>
                      </c:pt>
                      <c:pt idx="7826">
                        <c:v>613</c:v>
                      </c:pt>
                      <c:pt idx="7827">
                        <c:v>616</c:v>
                      </c:pt>
                      <c:pt idx="7828">
                        <c:v>619</c:v>
                      </c:pt>
                      <c:pt idx="7829">
                        <c:v>622</c:v>
                      </c:pt>
                      <c:pt idx="7830">
                        <c:v>625</c:v>
                      </c:pt>
                      <c:pt idx="7831">
                        <c:v>626</c:v>
                      </c:pt>
                      <c:pt idx="7832">
                        <c:v>626</c:v>
                      </c:pt>
                      <c:pt idx="7833">
                        <c:v>622</c:v>
                      </c:pt>
                      <c:pt idx="7834">
                        <c:v>619</c:v>
                      </c:pt>
                      <c:pt idx="7835">
                        <c:v>615</c:v>
                      </c:pt>
                      <c:pt idx="7836">
                        <c:v>613</c:v>
                      </c:pt>
                      <c:pt idx="7837">
                        <c:v>613</c:v>
                      </c:pt>
                      <c:pt idx="7838">
                        <c:v>613</c:v>
                      </c:pt>
                      <c:pt idx="7839">
                        <c:v>616</c:v>
                      </c:pt>
                      <c:pt idx="7840">
                        <c:v>621</c:v>
                      </c:pt>
                      <c:pt idx="7841">
                        <c:v>625</c:v>
                      </c:pt>
                      <c:pt idx="7842">
                        <c:v>624</c:v>
                      </c:pt>
                      <c:pt idx="7843">
                        <c:v>621</c:v>
                      </c:pt>
                      <c:pt idx="7844">
                        <c:v>616</c:v>
                      </c:pt>
                      <c:pt idx="7845">
                        <c:v>617</c:v>
                      </c:pt>
                      <c:pt idx="7846">
                        <c:v>620</c:v>
                      </c:pt>
                      <c:pt idx="7847">
                        <c:v>624</c:v>
                      </c:pt>
                      <c:pt idx="7848">
                        <c:v>624</c:v>
                      </c:pt>
                      <c:pt idx="7849">
                        <c:v>624</c:v>
                      </c:pt>
                      <c:pt idx="7850">
                        <c:v>622</c:v>
                      </c:pt>
                      <c:pt idx="7851">
                        <c:v>619</c:v>
                      </c:pt>
                      <c:pt idx="7852">
                        <c:v>616</c:v>
                      </c:pt>
                      <c:pt idx="7853">
                        <c:v>613</c:v>
                      </c:pt>
                      <c:pt idx="7854">
                        <c:v>613</c:v>
                      </c:pt>
                      <c:pt idx="7855">
                        <c:v>611</c:v>
                      </c:pt>
                      <c:pt idx="7856">
                        <c:v>611</c:v>
                      </c:pt>
                      <c:pt idx="7857">
                        <c:v>610</c:v>
                      </c:pt>
                      <c:pt idx="7858">
                        <c:v>614</c:v>
                      </c:pt>
                      <c:pt idx="7859">
                        <c:v>615</c:v>
                      </c:pt>
                      <c:pt idx="7860">
                        <c:v>618</c:v>
                      </c:pt>
                      <c:pt idx="7861">
                        <c:v>620</c:v>
                      </c:pt>
                      <c:pt idx="7862">
                        <c:v>624</c:v>
                      </c:pt>
                      <c:pt idx="7863">
                        <c:v>625</c:v>
                      </c:pt>
                      <c:pt idx="7864">
                        <c:v>626</c:v>
                      </c:pt>
                      <c:pt idx="7865">
                        <c:v>625</c:v>
                      </c:pt>
                      <c:pt idx="7866">
                        <c:v>623</c:v>
                      </c:pt>
                      <c:pt idx="7867">
                        <c:v>620</c:v>
                      </c:pt>
                      <c:pt idx="7868">
                        <c:v>617</c:v>
                      </c:pt>
                      <c:pt idx="7869">
                        <c:v>614</c:v>
                      </c:pt>
                      <c:pt idx="7870">
                        <c:v>612</c:v>
                      </c:pt>
                      <c:pt idx="7871">
                        <c:v>611</c:v>
                      </c:pt>
                      <c:pt idx="7872">
                        <c:v>613</c:v>
                      </c:pt>
                      <c:pt idx="7873">
                        <c:v>614</c:v>
                      </c:pt>
                      <c:pt idx="7874">
                        <c:v>618</c:v>
                      </c:pt>
                      <c:pt idx="7875">
                        <c:v>619</c:v>
                      </c:pt>
                      <c:pt idx="7876">
                        <c:v>623</c:v>
                      </c:pt>
                      <c:pt idx="7877">
                        <c:v>624</c:v>
                      </c:pt>
                      <c:pt idx="7878">
                        <c:v>621</c:v>
                      </c:pt>
                      <c:pt idx="7879">
                        <c:v>618</c:v>
                      </c:pt>
                      <c:pt idx="7880">
                        <c:v>613</c:v>
                      </c:pt>
                      <c:pt idx="7881">
                        <c:v>612</c:v>
                      </c:pt>
                      <c:pt idx="7882">
                        <c:v>612</c:v>
                      </c:pt>
                      <c:pt idx="7883">
                        <c:v>613</c:v>
                      </c:pt>
                      <c:pt idx="7884">
                        <c:v>616</c:v>
                      </c:pt>
                      <c:pt idx="7885">
                        <c:v>620</c:v>
                      </c:pt>
                      <c:pt idx="7886">
                        <c:v>624</c:v>
                      </c:pt>
                      <c:pt idx="7887">
                        <c:v>626</c:v>
                      </c:pt>
                      <c:pt idx="7888">
                        <c:v>626</c:v>
                      </c:pt>
                      <c:pt idx="7889">
                        <c:v>625</c:v>
                      </c:pt>
                      <c:pt idx="7890">
                        <c:v>620</c:v>
                      </c:pt>
                      <c:pt idx="7891">
                        <c:v>617</c:v>
                      </c:pt>
                      <c:pt idx="7892">
                        <c:v>614</c:v>
                      </c:pt>
                      <c:pt idx="7893">
                        <c:v>611</c:v>
                      </c:pt>
                      <c:pt idx="7894">
                        <c:v>611</c:v>
                      </c:pt>
                      <c:pt idx="7895">
                        <c:v>609</c:v>
                      </c:pt>
                      <c:pt idx="7896">
                        <c:v>611</c:v>
                      </c:pt>
                      <c:pt idx="7897">
                        <c:v>613</c:v>
                      </c:pt>
                      <c:pt idx="7898">
                        <c:v>618</c:v>
                      </c:pt>
                      <c:pt idx="7899">
                        <c:v>622</c:v>
                      </c:pt>
                      <c:pt idx="7900">
                        <c:v>624</c:v>
                      </c:pt>
                      <c:pt idx="7901">
                        <c:v>626</c:v>
                      </c:pt>
                      <c:pt idx="7902">
                        <c:v>625</c:v>
                      </c:pt>
                      <c:pt idx="7903">
                        <c:v>626</c:v>
                      </c:pt>
                      <c:pt idx="7904">
                        <c:v>622</c:v>
                      </c:pt>
                      <c:pt idx="7905">
                        <c:v>620</c:v>
                      </c:pt>
                      <c:pt idx="7906">
                        <c:v>617</c:v>
                      </c:pt>
                      <c:pt idx="7907">
                        <c:v>615</c:v>
                      </c:pt>
                      <c:pt idx="7908">
                        <c:v>612</c:v>
                      </c:pt>
                      <c:pt idx="7909">
                        <c:v>611</c:v>
                      </c:pt>
                      <c:pt idx="7910">
                        <c:v>611</c:v>
                      </c:pt>
                      <c:pt idx="7911">
                        <c:v>615</c:v>
                      </c:pt>
                      <c:pt idx="7912">
                        <c:v>618</c:v>
                      </c:pt>
                      <c:pt idx="7913">
                        <c:v>621</c:v>
                      </c:pt>
                      <c:pt idx="7914">
                        <c:v>622</c:v>
                      </c:pt>
                      <c:pt idx="7915">
                        <c:v>624</c:v>
                      </c:pt>
                      <c:pt idx="7916">
                        <c:v>623</c:v>
                      </c:pt>
                      <c:pt idx="7917">
                        <c:v>620</c:v>
                      </c:pt>
                      <c:pt idx="7918">
                        <c:v>616</c:v>
                      </c:pt>
                      <c:pt idx="7919">
                        <c:v>612</c:v>
                      </c:pt>
                      <c:pt idx="7920">
                        <c:v>610</c:v>
                      </c:pt>
                      <c:pt idx="7921">
                        <c:v>612</c:v>
                      </c:pt>
                      <c:pt idx="7922">
                        <c:v>617</c:v>
                      </c:pt>
                      <c:pt idx="7923">
                        <c:v>623</c:v>
                      </c:pt>
                      <c:pt idx="7924">
                        <c:v>626</c:v>
                      </c:pt>
                      <c:pt idx="7925">
                        <c:v>625</c:v>
                      </c:pt>
                      <c:pt idx="7926">
                        <c:v>620</c:v>
                      </c:pt>
                      <c:pt idx="7927">
                        <c:v>617</c:v>
                      </c:pt>
                      <c:pt idx="7928">
                        <c:v>613</c:v>
                      </c:pt>
                      <c:pt idx="7929">
                        <c:v>612</c:v>
                      </c:pt>
                      <c:pt idx="7930">
                        <c:v>610</c:v>
                      </c:pt>
                      <c:pt idx="7931">
                        <c:v>609</c:v>
                      </c:pt>
                      <c:pt idx="7932">
                        <c:v>611</c:v>
                      </c:pt>
                      <c:pt idx="7933">
                        <c:v>612</c:v>
                      </c:pt>
                      <c:pt idx="7934">
                        <c:v>614</c:v>
                      </c:pt>
                      <c:pt idx="7935">
                        <c:v>618</c:v>
                      </c:pt>
                      <c:pt idx="7936">
                        <c:v>620</c:v>
                      </c:pt>
                      <c:pt idx="7937">
                        <c:v>623</c:v>
                      </c:pt>
                      <c:pt idx="7938">
                        <c:v>626</c:v>
                      </c:pt>
                      <c:pt idx="7939">
                        <c:v>626</c:v>
                      </c:pt>
                      <c:pt idx="7940">
                        <c:v>625</c:v>
                      </c:pt>
                      <c:pt idx="7941">
                        <c:v>622</c:v>
                      </c:pt>
                      <c:pt idx="7942">
                        <c:v>619</c:v>
                      </c:pt>
                      <c:pt idx="7943">
                        <c:v>616</c:v>
                      </c:pt>
                      <c:pt idx="7944">
                        <c:v>613</c:v>
                      </c:pt>
                      <c:pt idx="7945">
                        <c:v>613</c:v>
                      </c:pt>
                      <c:pt idx="7946">
                        <c:v>611</c:v>
                      </c:pt>
                      <c:pt idx="7947">
                        <c:v>612</c:v>
                      </c:pt>
                      <c:pt idx="7948">
                        <c:v>613</c:v>
                      </c:pt>
                      <c:pt idx="7949">
                        <c:v>616</c:v>
                      </c:pt>
                      <c:pt idx="7950">
                        <c:v>619</c:v>
                      </c:pt>
                      <c:pt idx="7951">
                        <c:v>620</c:v>
                      </c:pt>
                      <c:pt idx="7952">
                        <c:v>621</c:v>
                      </c:pt>
                      <c:pt idx="7953">
                        <c:v>623</c:v>
                      </c:pt>
                      <c:pt idx="7954">
                        <c:v>625</c:v>
                      </c:pt>
                      <c:pt idx="7955">
                        <c:v>623</c:v>
                      </c:pt>
                      <c:pt idx="7956">
                        <c:v>619</c:v>
                      </c:pt>
                      <c:pt idx="7957">
                        <c:v>614</c:v>
                      </c:pt>
                      <c:pt idx="7958">
                        <c:v>611</c:v>
                      </c:pt>
                      <c:pt idx="7959">
                        <c:v>610</c:v>
                      </c:pt>
                      <c:pt idx="7960">
                        <c:v>610</c:v>
                      </c:pt>
                      <c:pt idx="7961">
                        <c:v>609</c:v>
                      </c:pt>
                      <c:pt idx="7962">
                        <c:v>610</c:v>
                      </c:pt>
                      <c:pt idx="7963">
                        <c:v>613</c:v>
                      </c:pt>
                      <c:pt idx="7964">
                        <c:v>615</c:v>
                      </c:pt>
                      <c:pt idx="7965">
                        <c:v>621</c:v>
                      </c:pt>
                      <c:pt idx="7966">
                        <c:v>625</c:v>
                      </c:pt>
                      <c:pt idx="7967">
                        <c:v>625</c:v>
                      </c:pt>
                      <c:pt idx="7968">
                        <c:v>621</c:v>
                      </c:pt>
                      <c:pt idx="7969">
                        <c:v>616</c:v>
                      </c:pt>
                      <c:pt idx="7970">
                        <c:v>613</c:v>
                      </c:pt>
                      <c:pt idx="7971">
                        <c:v>614</c:v>
                      </c:pt>
                      <c:pt idx="7972">
                        <c:v>614</c:v>
                      </c:pt>
                      <c:pt idx="7973">
                        <c:v>611</c:v>
                      </c:pt>
                      <c:pt idx="7974">
                        <c:v>611</c:v>
                      </c:pt>
                      <c:pt idx="7975">
                        <c:v>614</c:v>
                      </c:pt>
                      <c:pt idx="7976">
                        <c:v>615</c:v>
                      </c:pt>
                      <c:pt idx="7977">
                        <c:v>620</c:v>
                      </c:pt>
                      <c:pt idx="7978">
                        <c:v>623</c:v>
                      </c:pt>
                      <c:pt idx="7979">
                        <c:v>624</c:v>
                      </c:pt>
                      <c:pt idx="7980">
                        <c:v>624</c:v>
                      </c:pt>
                      <c:pt idx="7981">
                        <c:v>624</c:v>
                      </c:pt>
                      <c:pt idx="7982">
                        <c:v>622</c:v>
                      </c:pt>
                      <c:pt idx="7983">
                        <c:v>621</c:v>
                      </c:pt>
                      <c:pt idx="7984">
                        <c:v>617</c:v>
                      </c:pt>
                      <c:pt idx="7985">
                        <c:v>614</c:v>
                      </c:pt>
                      <c:pt idx="7986">
                        <c:v>611</c:v>
                      </c:pt>
                      <c:pt idx="7987">
                        <c:v>610</c:v>
                      </c:pt>
                      <c:pt idx="7988">
                        <c:v>611</c:v>
                      </c:pt>
                      <c:pt idx="7989">
                        <c:v>616</c:v>
                      </c:pt>
                      <c:pt idx="7990">
                        <c:v>619</c:v>
                      </c:pt>
                      <c:pt idx="7991">
                        <c:v>623</c:v>
                      </c:pt>
                      <c:pt idx="7992">
                        <c:v>624</c:v>
                      </c:pt>
                      <c:pt idx="7993">
                        <c:v>623</c:v>
                      </c:pt>
                      <c:pt idx="7994">
                        <c:v>624</c:v>
                      </c:pt>
                      <c:pt idx="7995">
                        <c:v>621</c:v>
                      </c:pt>
                      <c:pt idx="7996">
                        <c:v>619</c:v>
                      </c:pt>
                      <c:pt idx="7997">
                        <c:v>615</c:v>
                      </c:pt>
                      <c:pt idx="7998">
                        <c:v>615</c:v>
                      </c:pt>
                      <c:pt idx="7999">
                        <c:v>615</c:v>
                      </c:pt>
                      <c:pt idx="8000">
                        <c:v>617</c:v>
                      </c:pt>
                      <c:pt idx="8001">
                        <c:v>621</c:v>
                      </c:pt>
                      <c:pt idx="8002">
                        <c:v>625</c:v>
                      </c:pt>
                      <c:pt idx="8003">
                        <c:v>623</c:v>
                      </c:pt>
                      <c:pt idx="8004">
                        <c:v>621</c:v>
                      </c:pt>
                      <c:pt idx="8005">
                        <c:v>616</c:v>
                      </c:pt>
                      <c:pt idx="8006">
                        <c:v>613</c:v>
                      </c:pt>
                      <c:pt idx="8007">
                        <c:v>613</c:v>
                      </c:pt>
                      <c:pt idx="8008">
                        <c:v>612</c:v>
                      </c:pt>
                      <c:pt idx="8009">
                        <c:v>610</c:v>
                      </c:pt>
                      <c:pt idx="8010">
                        <c:v>610</c:v>
                      </c:pt>
                      <c:pt idx="8011">
                        <c:v>611</c:v>
                      </c:pt>
                      <c:pt idx="8012">
                        <c:v>614</c:v>
                      </c:pt>
                      <c:pt idx="8013">
                        <c:v>616</c:v>
                      </c:pt>
                      <c:pt idx="8014">
                        <c:v>618</c:v>
                      </c:pt>
                      <c:pt idx="8015">
                        <c:v>622</c:v>
                      </c:pt>
                      <c:pt idx="8016">
                        <c:v>626</c:v>
                      </c:pt>
                      <c:pt idx="8017">
                        <c:v>629</c:v>
                      </c:pt>
                      <c:pt idx="8018">
                        <c:v>630</c:v>
                      </c:pt>
                      <c:pt idx="8019">
                        <c:v>628</c:v>
                      </c:pt>
                      <c:pt idx="8020">
                        <c:v>625</c:v>
                      </c:pt>
                      <c:pt idx="8021">
                        <c:v>622</c:v>
                      </c:pt>
                      <c:pt idx="8022">
                        <c:v>616</c:v>
                      </c:pt>
                      <c:pt idx="8023">
                        <c:v>612</c:v>
                      </c:pt>
                      <c:pt idx="8024">
                        <c:v>612</c:v>
                      </c:pt>
                      <c:pt idx="8025">
                        <c:v>615</c:v>
                      </c:pt>
                      <c:pt idx="8026">
                        <c:v>617</c:v>
                      </c:pt>
                      <c:pt idx="8027">
                        <c:v>618</c:v>
                      </c:pt>
                      <c:pt idx="8028">
                        <c:v>619</c:v>
                      </c:pt>
                      <c:pt idx="8029">
                        <c:v>621</c:v>
                      </c:pt>
                      <c:pt idx="8030">
                        <c:v>626</c:v>
                      </c:pt>
                      <c:pt idx="8031">
                        <c:v>627</c:v>
                      </c:pt>
                      <c:pt idx="8032">
                        <c:v>625</c:v>
                      </c:pt>
                      <c:pt idx="8033">
                        <c:v>624</c:v>
                      </c:pt>
                      <c:pt idx="8034">
                        <c:v>620</c:v>
                      </c:pt>
                      <c:pt idx="8035">
                        <c:v>615</c:v>
                      </c:pt>
                      <c:pt idx="8036">
                        <c:v>609</c:v>
                      </c:pt>
                      <c:pt idx="8037">
                        <c:v>607</c:v>
                      </c:pt>
                      <c:pt idx="8038">
                        <c:v>608</c:v>
                      </c:pt>
                      <c:pt idx="8039">
                        <c:v>612</c:v>
                      </c:pt>
                      <c:pt idx="8040">
                        <c:v>617</c:v>
                      </c:pt>
                      <c:pt idx="8041">
                        <c:v>619</c:v>
                      </c:pt>
                      <c:pt idx="8042">
                        <c:v>622</c:v>
                      </c:pt>
                      <c:pt idx="8043">
                        <c:v>624</c:v>
                      </c:pt>
                      <c:pt idx="8044">
                        <c:v>628</c:v>
                      </c:pt>
                      <c:pt idx="8045">
                        <c:v>627</c:v>
                      </c:pt>
                      <c:pt idx="8046">
                        <c:v>625</c:v>
                      </c:pt>
                      <c:pt idx="8047">
                        <c:v>621</c:v>
                      </c:pt>
                      <c:pt idx="8048">
                        <c:v>615</c:v>
                      </c:pt>
                      <c:pt idx="8049">
                        <c:v>612</c:v>
                      </c:pt>
                      <c:pt idx="8050">
                        <c:v>609</c:v>
                      </c:pt>
                      <c:pt idx="8051">
                        <c:v>610</c:v>
                      </c:pt>
                      <c:pt idx="8052">
                        <c:v>611</c:v>
                      </c:pt>
                      <c:pt idx="8053">
                        <c:v>611</c:v>
                      </c:pt>
                      <c:pt idx="8054">
                        <c:v>611</c:v>
                      </c:pt>
                      <c:pt idx="8055">
                        <c:v>612</c:v>
                      </c:pt>
                      <c:pt idx="8056">
                        <c:v>615</c:v>
                      </c:pt>
                      <c:pt idx="8057">
                        <c:v>621</c:v>
                      </c:pt>
                      <c:pt idx="8058">
                        <c:v>628</c:v>
                      </c:pt>
                      <c:pt idx="8059">
                        <c:v>630</c:v>
                      </c:pt>
                      <c:pt idx="8060">
                        <c:v>631</c:v>
                      </c:pt>
                      <c:pt idx="8061">
                        <c:v>626</c:v>
                      </c:pt>
                      <c:pt idx="8062">
                        <c:v>623</c:v>
                      </c:pt>
                      <c:pt idx="8063">
                        <c:v>618</c:v>
                      </c:pt>
                      <c:pt idx="8064">
                        <c:v>616</c:v>
                      </c:pt>
                      <c:pt idx="8065">
                        <c:v>610</c:v>
                      </c:pt>
                      <c:pt idx="8066">
                        <c:v>606</c:v>
                      </c:pt>
                      <c:pt idx="8067">
                        <c:v>606</c:v>
                      </c:pt>
                      <c:pt idx="8068">
                        <c:v>609</c:v>
                      </c:pt>
                      <c:pt idx="8069">
                        <c:v>616</c:v>
                      </c:pt>
                      <c:pt idx="8070">
                        <c:v>619</c:v>
                      </c:pt>
                      <c:pt idx="8071">
                        <c:v>623</c:v>
                      </c:pt>
                      <c:pt idx="8072">
                        <c:v>623</c:v>
                      </c:pt>
                      <c:pt idx="8073">
                        <c:v>627</c:v>
                      </c:pt>
                      <c:pt idx="8074">
                        <c:v>629</c:v>
                      </c:pt>
                      <c:pt idx="8075">
                        <c:v>625</c:v>
                      </c:pt>
                      <c:pt idx="8076">
                        <c:v>617</c:v>
                      </c:pt>
                      <c:pt idx="8077">
                        <c:v>611</c:v>
                      </c:pt>
                      <c:pt idx="8078">
                        <c:v>613</c:v>
                      </c:pt>
                      <c:pt idx="8079">
                        <c:v>617</c:v>
                      </c:pt>
                      <c:pt idx="8080">
                        <c:v>621</c:v>
                      </c:pt>
                      <c:pt idx="8081">
                        <c:v>624</c:v>
                      </c:pt>
                      <c:pt idx="8082">
                        <c:v>624</c:v>
                      </c:pt>
                      <c:pt idx="8083">
                        <c:v>623</c:v>
                      </c:pt>
                      <c:pt idx="8084">
                        <c:v>621</c:v>
                      </c:pt>
                      <c:pt idx="8085">
                        <c:v>618</c:v>
                      </c:pt>
                      <c:pt idx="8086">
                        <c:v>618</c:v>
                      </c:pt>
                      <c:pt idx="8087">
                        <c:v>614</c:v>
                      </c:pt>
                      <c:pt idx="8088">
                        <c:v>613</c:v>
                      </c:pt>
                      <c:pt idx="8089">
                        <c:v>609</c:v>
                      </c:pt>
                      <c:pt idx="8090">
                        <c:v>607</c:v>
                      </c:pt>
                      <c:pt idx="8091">
                        <c:v>606</c:v>
                      </c:pt>
                      <c:pt idx="8092">
                        <c:v>608</c:v>
                      </c:pt>
                      <c:pt idx="8093">
                        <c:v>612</c:v>
                      </c:pt>
                      <c:pt idx="8094">
                        <c:v>615</c:v>
                      </c:pt>
                      <c:pt idx="8095">
                        <c:v>620</c:v>
                      </c:pt>
                      <c:pt idx="8096">
                        <c:v>626</c:v>
                      </c:pt>
                      <c:pt idx="8097">
                        <c:v>628</c:v>
                      </c:pt>
                      <c:pt idx="8098">
                        <c:v>626</c:v>
                      </c:pt>
                      <c:pt idx="8099">
                        <c:v>622</c:v>
                      </c:pt>
                      <c:pt idx="8100">
                        <c:v>617</c:v>
                      </c:pt>
                      <c:pt idx="8101">
                        <c:v>615</c:v>
                      </c:pt>
                      <c:pt idx="8102">
                        <c:v>613</c:v>
                      </c:pt>
                      <c:pt idx="8103">
                        <c:v>611</c:v>
                      </c:pt>
                      <c:pt idx="8104">
                        <c:v>611</c:v>
                      </c:pt>
                      <c:pt idx="8105">
                        <c:v>611</c:v>
                      </c:pt>
                      <c:pt idx="8106">
                        <c:v>613</c:v>
                      </c:pt>
                      <c:pt idx="8107">
                        <c:v>614</c:v>
                      </c:pt>
                      <c:pt idx="8108">
                        <c:v>617</c:v>
                      </c:pt>
                      <c:pt idx="8109">
                        <c:v>619</c:v>
                      </c:pt>
                      <c:pt idx="8110">
                        <c:v>622</c:v>
                      </c:pt>
                      <c:pt idx="8111">
                        <c:v>623</c:v>
                      </c:pt>
                      <c:pt idx="8112">
                        <c:v>623</c:v>
                      </c:pt>
                      <c:pt idx="8113">
                        <c:v>621</c:v>
                      </c:pt>
                      <c:pt idx="8114">
                        <c:v>620</c:v>
                      </c:pt>
                      <c:pt idx="8115">
                        <c:v>619</c:v>
                      </c:pt>
                      <c:pt idx="8116">
                        <c:v>615</c:v>
                      </c:pt>
                      <c:pt idx="8117">
                        <c:v>611</c:v>
                      </c:pt>
                      <c:pt idx="8118">
                        <c:v>607</c:v>
                      </c:pt>
                      <c:pt idx="8119">
                        <c:v>610</c:v>
                      </c:pt>
                      <c:pt idx="8120">
                        <c:v>611</c:v>
                      </c:pt>
                      <c:pt idx="8121">
                        <c:v>615</c:v>
                      </c:pt>
                      <c:pt idx="8122">
                        <c:v>618</c:v>
                      </c:pt>
                      <c:pt idx="8123">
                        <c:v>622</c:v>
                      </c:pt>
                      <c:pt idx="8124">
                        <c:v>625</c:v>
                      </c:pt>
                      <c:pt idx="8125">
                        <c:v>625</c:v>
                      </c:pt>
                      <c:pt idx="8126">
                        <c:v>622</c:v>
                      </c:pt>
                      <c:pt idx="8127">
                        <c:v>618</c:v>
                      </c:pt>
                      <c:pt idx="8128">
                        <c:v>615</c:v>
                      </c:pt>
                      <c:pt idx="8129">
                        <c:v>616</c:v>
                      </c:pt>
                      <c:pt idx="8130">
                        <c:v>611</c:v>
                      </c:pt>
                      <c:pt idx="8131">
                        <c:v>610</c:v>
                      </c:pt>
                      <c:pt idx="8132">
                        <c:v>610</c:v>
                      </c:pt>
                      <c:pt idx="8133">
                        <c:v>611</c:v>
                      </c:pt>
                      <c:pt idx="8134">
                        <c:v>612</c:v>
                      </c:pt>
                      <c:pt idx="8135">
                        <c:v>610</c:v>
                      </c:pt>
                      <c:pt idx="8136">
                        <c:v>610</c:v>
                      </c:pt>
                      <c:pt idx="8137">
                        <c:v>613</c:v>
                      </c:pt>
                      <c:pt idx="8138">
                        <c:v>619</c:v>
                      </c:pt>
                      <c:pt idx="8139">
                        <c:v>622</c:v>
                      </c:pt>
                      <c:pt idx="8140">
                        <c:v>621</c:v>
                      </c:pt>
                      <c:pt idx="8141">
                        <c:v>593</c:v>
                      </c:pt>
                      <c:pt idx="8142">
                        <c:v>593</c:v>
                      </c:pt>
                      <c:pt idx="8143">
                        <c:v>627</c:v>
                      </c:pt>
                      <c:pt idx="8144">
                        <c:v>639</c:v>
                      </c:pt>
                      <c:pt idx="8145">
                        <c:v>655</c:v>
                      </c:pt>
                      <c:pt idx="8146">
                        <c:v>606</c:v>
                      </c:pt>
                      <c:pt idx="8147">
                        <c:v>608</c:v>
                      </c:pt>
                      <c:pt idx="8148">
                        <c:v>610</c:v>
                      </c:pt>
                      <c:pt idx="8149">
                        <c:v>616</c:v>
                      </c:pt>
                      <c:pt idx="8150">
                        <c:v>620</c:v>
                      </c:pt>
                      <c:pt idx="8151">
                        <c:v>633</c:v>
                      </c:pt>
                      <c:pt idx="8152">
                        <c:v>630</c:v>
                      </c:pt>
                      <c:pt idx="8153">
                        <c:v>639</c:v>
                      </c:pt>
                      <c:pt idx="8154">
                        <c:v>644</c:v>
                      </c:pt>
                      <c:pt idx="8155">
                        <c:v>636</c:v>
                      </c:pt>
                      <c:pt idx="8156">
                        <c:v>625</c:v>
                      </c:pt>
                      <c:pt idx="8157">
                        <c:v>618</c:v>
                      </c:pt>
                      <c:pt idx="8158">
                        <c:v>614</c:v>
                      </c:pt>
                      <c:pt idx="8159">
                        <c:v>613</c:v>
                      </c:pt>
                      <c:pt idx="8160">
                        <c:v>612</c:v>
                      </c:pt>
                      <c:pt idx="8161">
                        <c:v>612</c:v>
                      </c:pt>
                      <c:pt idx="8162">
                        <c:v>610</c:v>
                      </c:pt>
                      <c:pt idx="8163">
                        <c:v>613</c:v>
                      </c:pt>
                      <c:pt idx="8164">
                        <c:v>612</c:v>
                      </c:pt>
                      <c:pt idx="8165">
                        <c:v>617</c:v>
                      </c:pt>
                      <c:pt idx="8166">
                        <c:v>615</c:v>
                      </c:pt>
                      <c:pt idx="8167">
                        <c:v>621</c:v>
                      </c:pt>
                      <c:pt idx="8168">
                        <c:v>629</c:v>
                      </c:pt>
                      <c:pt idx="8169">
                        <c:v>631</c:v>
                      </c:pt>
                      <c:pt idx="8170">
                        <c:v>626</c:v>
                      </c:pt>
                      <c:pt idx="8171">
                        <c:v>614</c:v>
                      </c:pt>
                      <c:pt idx="8172">
                        <c:v>612</c:v>
                      </c:pt>
                      <c:pt idx="8173">
                        <c:v>614</c:v>
                      </c:pt>
                      <c:pt idx="8174">
                        <c:v>615</c:v>
                      </c:pt>
                      <c:pt idx="8175">
                        <c:v>615</c:v>
                      </c:pt>
                      <c:pt idx="8176">
                        <c:v>615</c:v>
                      </c:pt>
                      <c:pt idx="8177">
                        <c:v>617</c:v>
                      </c:pt>
                      <c:pt idx="8178">
                        <c:v>619</c:v>
                      </c:pt>
                      <c:pt idx="8179">
                        <c:v>621</c:v>
                      </c:pt>
                      <c:pt idx="8180">
                        <c:v>618</c:v>
                      </c:pt>
                      <c:pt idx="8181">
                        <c:v>615</c:v>
                      </c:pt>
                      <c:pt idx="8182">
                        <c:v>617</c:v>
                      </c:pt>
                      <c:pt idx="8183">
                        <c:v>617</c:v>
                      </c:pt>
                      <c:pt idx="8184">
                        <c:v>618</c:v>
                      </c:pt>
                      <c:pt idx="8185">
                        <c:v>613</c:v>
                      </c:pt>
                      <c:pt idx="8186">
                        <c:v>610</c:v>
                      </c:pt>
                      <c:pt idx="8187">
                        <c:v>602</c:v>
                      </c:pt>
                      <c:pt idx="8188">
                        <c:v>604</c:v>
                      </c:pt>
                      <c:pt idx="8189">
                        <c:v>605</c:v>
                      </c:pt>
                      <c:pt idx="8190">
                        <c:v>616</c:v>
                      </c:pt>
                      <c:pt idx="8191">
                        <c:v>618</c:v>
                      </c:pt>
                      <c:pt idx="8192">
                        <c:v>620</c:v>
                      </c:pt>
                      <c:pt idx="8193">
                        <c:v>619</c:v>
                      </c:pt>
                      <c:pt idx="8194">
                        <c:v>618</c:v>
                      </c:pt>
                      <c:pt idx="8195">
                        <c:v>612</c:v>
                      </c:pt>
                      <c:pt idx="8196">
                        <c:v>609</c:v>
                      </c:pt>
                      <c:pt idx="8197">
                        <c:v>607</c:v>
                      </c:pt>
                      <c:pt idx="8198">
                        <c:v>607</c:v>
                      </c:pt>
                      <c:pt idx="8199">
                        <c:v>607</c:v>
                      </c:pt>
                      <c:pt idx="8200">
                        <c:v>610</c:v>
                      </c:pt>
                      <c:pt idx="8201">
                        <c:v>611</c:v>
                      </c:pt>
                      <c:pt idx="8202">
                        <c:v>613</c:v>
                      </c:pt>
                      <c:pt idx="8203">
                        <c:v>612</c:v>
                      </c:pt>
                      <c:pt idx="8204">
                        <c:v>613</c:v>
                      </c:pt>
                      <c:pt idx="8205">
                        <c:v>617</c:v>
                      </c:pt>
                      <c:pt idx="8206">
                        <c:v>618</c:v>
                      </c:pt>
                      <c:pt idx="8207">
                        <c:v>618</c:v>
                      </c:pt>
                      <c:pt idx="8208">
                        <c:v>616</c:v>
                      </c:pt>
                      <c:pt idx="8209">
                        <c:v>615</c:v>
                      </c:pt>
                      <c:pt idx="8210">
                        <c:v>615</c:v>
                      </c:pt>
                      <c:pt idx="8211">
                        <c:v>613</c:v>
                      </c:pt>
                      <c:pt idx="8212">
                        <c:v>611</c:v>
                      </c:pt>
                      <c:pt idx="8213">
                        <c:v>613</c:v>
                      </c:pt>
                      <c:pt idx="8214">
                        <c:v>612</c:v>
                      </c:pt>
                      <c:pt idx="8215">
                        <c:v>611</c:v>
                      </c:pt>
                      <c:pt idx="8216">
                        <c:v>612</c:v>
                      </c:pt>
                      <c:pt idx="8217">
                        <c:v>613</c:v>
                      </c:pt>
                      <c:pt idx="8218">
                        <c:v>614</c:v>
                      </c:pt>
                      <c:pt idx="8219">
                        <c:v>612</c:v>
                      </c:pt>
                      <c:pt idx="8220">
                        <c:v>610</c:v>
                      </c:pt>
                      <c:pt idx="8221">
                        <c:v>610</c:v>
                      </c:pt>
                      <c:pt idx="8222">
                        <c:v>613</c:v>
                      </c:pt>
                      <c:pt idx="8223">
                        <c:v>615</c:v>
                      </c:pt>
                      <c:pt idx="8224">
                        <c:v>612</c:v>
                      </c:pt>
                      <c:pt idx="8225">
                        <c:v>617</c:v>
                      </c:pt>
                      <c:pt idx="8226">
                        <c:v>611</c:v>
                      </c:pt>
                      <c:pt idx="8227">
                        <c:v>616</c:v>
                      </c:pt>
                      <c:pt idx="8228">
                        <c:v>612</c:v>
                      </c:pt>
                      <c:pt idx="8229">
                        <c:v>611</c:v>
                      </c:pt>
                      <c:pt idx="8230">
                        <c:v>612</c:v>
                      </c:pt>
                      <c:pt idx="8231">
                        <c:v>611</c:v>
                      </c:pt>
                      <c:pt idx="8232">
                        <c:v>614</c:v>
                      </c:pt>
                      <c:pt idx="8233">
                        <c:v>613</c:v>
                      </c:pt>
                      <c:pt idx="8234">
                        <c:v>613</c:v>
                      </c:pt>
                      <c:pt idx="8235">
                        <c:v>607</c:v>
                      </c:pt>
                      <c:pt idx="8236">
                        <c:v>612</c:v>
                      </c:pt>
                      <c:pt idx="8237">
                        <c:v>611</c:v>
                      </c:pt>
                      <c:pt idx="8238">
                        <c:v>610</c:v>
                      </c:pt>
                      <c:pt idx="8239">
                        <c:v>616</c:v>
                      </c:pt>
                      <c:pt idx="8240">
                        <c:v>620</c:v>
                      </c:pt>
                      <c:pt idx="8241">
                        <c:v>621</c:v>
                      </c:pt>
                      <c:pt idx="8242">
                        <c:v>611</c:v>
                      </c:pt>
                      <c:pt idx="8243">
                        <c:v>606</c:v>
                      </c:pt>
                      <c:pt idx="8244">
                        <c:v>610</c:v>
                      </c:pt>
                      <c:pt idx="8245">
                        <c:v>609</c:v>
                      </c:pt>
                      <c:pt idx="8246">
                        <c:v>614</c:v>
                      </c:pt>
                      <c:pt idx="8247">
                        <c:v>616</c:v>
                      </c:pt>
                      <c:pt idx="8248">
                        <c:v>611</c:v>
                      </c:pt>
                      <c:pt idx="8249">
                        <c:v>603</c:v>
                      </c:pt>
                      <c:pt idx="8250">
                        <c:v>606</c:v>
                      </c:pt>
                      <c:pt idx="8251">
                        <c:v>605</c:v>
                      </c:pt>
                      <c:pt idx="8252">
                        <c:v>605</c:v>
                      </c:pt>
                      <c:pt idx="8253">
                        <c:v>606</c:v>
                      </c:pt>
                      <c:pt idx="8254">
                        <c:v>610</c:v>
                      </c:pt>
                      <c:pt idx="8255">
                        <c:v>611</c:v>
                      </c:pt>
                      <c:pt idx="8256">
                        <c:v>607</c:v>
                      </c:pt>
                      <c:pt idx="8257">
                        <c:v>607</c:v>
                      </c:pt>
                      <c:pt idx="8258">
                        <c:v>609</c:v>
                      </c:pt>
                      <c:pt idx="8259">
                        <c:v>612</c:v>
                      </c:pt>
                      <c:pt idx="8260">
                        <c:v>612</c:v>
                      </c:pt>
                      <c:pt idx="8261">
                        <c:v>612</c:v>
                      </c:pt>
                      <c:pt idx="8262">
                        <c:v>616</c:v>
                      </c:pt>
                      <c:pt idx="8263">
                        <c:v>615</c:v>
                      </c:pt>
                      <c:pt idx="8264">
                        <c:v>610</c:v>
                      </c:pt>
                      <c:pt idx="8265">
                        <c:v>606</c:v>
                      </c:pt>
                      <c:pt idx="8266">
                        <c:v>605</c:v>
                      </c:pt>
                      <c:pt idx="8267">
                        <c:v>599</c:v>
                      </c:pt>
                      <c:pt idx="8268">
                        <c:v>609</c:v>
                      </c:pt>
                      <c:pt idx="8269">
                        <c:v>611</c:v>
                      </c:pt>
                      <c:pt idx="8270">
                        <c:v>602</c:v>
                      </c:pt>
                      <c:pt idx="8271">
                        <c:v>606</c:v>
                      </c:pt>
                      <c:pt idx="8272">
                        <c:v>604</c:v>
                      </c:pt>
                      <c:pt idx="8273">
                        <c:v>608</c:v>
                      </c:pt>
                      <c:pt idx="8274">
                        <c:v>605</c:v>
                      </c:pt>
                      <c:pt idx="8275">
                        <c:v>606</c:v>
                      </c:pt>
                      <c:pt idx="8276">
                        <c:v>608</c:v>
                      </c:pt>
                      <c:pt idx="8277">
                        <c:v>607</c:v>
                      </c:pt>
                      <c:pt idx="8278">
                        <c:v>602</c:v>
                      </c:pt>
                      <c:pt idx="8279">
                        <c:v>602</c:v>
                      </c:pt>
                      <c:pt idx="8280">
                        <c:v>600</c:v>
                      </c:pt>
                      <c:pt idx="8281">
                        <c:v>618</c:v>
                      </c:pt>
                      <c:pt idx="8282">
                        <c:v>613</c:v>
                      </c:pt>
                      <c:pt idx="8283">
                        <c:v>624</c:v>
                      </c:pt>
                      <c:pt idx="8284">
                        <c:v>626</c:v>
                      </c:pt>
                      <c:pt idx="8285">
                        <c:v>627</c:v>
                      </c:pt>
                      <c:pt idx="8286">
                        <c:v>627</c:v>
                      </c:pt>
                      <c:pt idx="8287">
                        <c:v>613</c:v>
                      </c:pt>
                      <c:pt idx="8288">
                        <c:v>607</c:v>
                      </c:pt>
                      <c:pt idx="8289">
                        <c:v>610</c:v>
                      </c:pt>
                      <c:pt idx="8290">
                        <c:v>609</c:v>
                      </c:pt>
                      <c:pt idx="8291">
                        <c:v>609</c:v>
                      </c:pt>
                      <c:pt idx="8292">
                        <c:v>616</c:v>
                      </c:pt>
                      <c:pt idx="8293">
                        <c:v>612</c:v>
                      </c:pt>
                      <c:pt idx="8294">
                        <c:v>609</c:v>
                      </c:pt>
                      <c:pt idx="8295">
                        <c:v>603</c:v>
                      </c:pt>
                      <c:pt idx="8296">
                        <c:v>601</c:v>
                      </c:pt>
                      <c:pt idx="8297">
                        <c:v>601</c:v>
                      </c:pt>
                      <c:pt idx="8298">
                        <c:v>608</c:v>
                      </c:pt>
                      <c:pt idx="8299">
                        <c:v>613</c:v>
                      </c:pt>
                      <c:pt idx="8300">
                        <c:v>611</c:v>
                      </c:pt>
                      <c:pt idx="8301">
                        <c:v>601</c:v>
                      </c:pt>
                      <c:pt idx="8302">
                        <c:v>602</c:v>
                      </c:pt>
                      <c:pt idx="8303">
                        <c:v>598</c:v>
                      </c:pt>
                      <c:pt idx="8304">
                        <c:v>604</c:v>
                      </c:pt>
                      <c:pt idx="8305">
                        <c:v>610</c:v>
                      </c:pt>
                      <c:pt idx="8306">
                        <c:v>612</c:v>
                      </c:pt>
                      <c:pt idx="8307">
                        <c:v>610</c:v>
                      </c:pt>
                      <c:pt idx="8308">
                        <c:v>605</c:v>
                      </c:pt>
                      <c:pt idx="8309">
                        <c:v>613</c:v>
                      </c:pt>
                      <c:pt idx="8310">
                        <c:v>609</c:v>
                      </c:pt>
                      <c:pt idx="8311">
                        <c:v>606</c:v>
                      </c:pt>
                      <c:pt idx="8312">
                        <c:v>602</c:v>
                      </c:pt>
                      <c:pt idx="8313">
                        <c:v>605</c:v>
                      </c:pt>
                      <c:pt idx="8314">
                        <c:v>607</c:v>
                      </c:pt>
                      <c:pt idx="8315">
                        <c:v>613</c:v>
                      </c:pt>
                      <c:pt idx="8316">
                        <c:v>611</c:v>
                      </c:pt>
                      <c:pt idx="8317">
                        <c:v>611</c:v>
                      </c:pt>
                      <c:pt idx="8318">
                        <c:v>600</c:v>
                      </c:pt>
                      <c:pt idx="8319">
                        <c:v>600</c:v>
                      </c:pt>
                      <c:pt idx="8320">
                        <c:v>601</c:v>
                      </c:pt>
                      <c:pt idx="8321">
                        <c:v>604</c:v>
                      </c:pt>
                      <c:pt idx="8322">
                        <c:v>600</c:v>
                      </c:pt>
                      <c:pt idx="8323">
                        <c:v>597</c:v>
                      </c:pt>
                      <c:pt idx="8324">
                        <c:v>596</c:v>
                      </c:pt>
                      <c:pt idx="8325">
                        <c:v>604</c:v>
                      </c:pt>
                      <c:pt idx="8326">
                        <c:v>595</c:v>
                      </c:pt>
                      <c:pt idx="8327">
                        <c:v>606</c:v>
                      </c:pt>
                      <c:pt idx="8328">
                        <c:v>603</c:v>
                      </c:pt>
                      <c:pt idx="8329">
                        <c:v>607</c:v>
                      </c:pt>
                      <c:pt idx="8330">
                        <c:v>609</c:v>
                      </c:pt>
                      <c:pt idx="8331">
                        <c:v>614</c:v>
                      </c:pt>
                      <c:pt idx="8332">
                        <c:v>617</c:v>
                      </c:pt>
                      <c:pt idx="8333">
                        <c:v>618</c:v>
                      </c:pt>
                      <c:pt idx="8334">
                        <c:v>614</c:v>
                      </c:pt>
                      <c:pt idx="8335">
                        <c:v>612</c:v>
                      </c:pt>
                      <c:pt idx="8336">
                        <c:v>613</c:v>
                      </c:pt>
                      <c:pt idx="8337">
                        <c:v>615</c:v>
                      </c:pt>
                      <c:pt idx="8338">
                        <c:v>625</c:v>
                      </c:pt>
                      <c:pt idx="8339">
                        <c:v>616</c:v>
                      </c:pt>
                      <c:pt idx="8340">
                        <c:v>614</c:v>
                      </c:pt>
                      <c:pt idx="8341">
                        <c:v>615</c:v>
                      </c:pt>
                      <c:pt idx="8342">
                        <c:v>607</c:v>
                      </c:pt>
                      <c:pt idx="8343">
                        <c:v>614</c:v>
                      </c:pt>
                      <c:pt idx="8344">
                        <c:v>610</c:v>
                      </c:pt>
                      <c:pt idx="8345">
                        <c:v>611</c:v>
                      </c:pt>
                      <c:pt idx="8346">
                        <c:v>605</c:v>
                      </c:pt>
                      <c:pt idx="8347">
                        <c:v>607</c:v>
                      </c:pt>
                      <c:pt idx="8348">
                        <c:v>610</c:v>
                      </c:pt>
                      <c:pt idx="8349">
                        <c:v>616</c:v>
                      </c:pt>
                      <c:pt idx="8350">
                        <c:v>612</c:v>
                      </c:pt>
                      <c:pt idx="8351">
                        <c:v>609</c:v>
                      </c:pt>
                      <c:pt idx="8352">
                        <c:v>612</c:v>
                      </c:pt>
                      <c:pt idx="8353">
                        <c:v>610</c:v>
                      </c:pt>
                      <c:pt idx="8354">
                        <c:v>607</c:v>
                      </c:pt>
                      <c:pt idx="8355">
                        <c:v>599</c:v>
                      </c:pt>
                      <c:pt idx="8356">
                        <c:v>592</c:v>
                      </c:pt>
                      <c:pt idx="8357">
                        <c:v>599</c:v>
                      </c:pt>
                      <c:pt idx="8358">
                        <c:v>600</c:v>
                      </c:pt>
                      <c:pt idx="8359">
                        <c:v>620</c:v>
                      </c:pt>
                      <c:pt idx="8360">
                        <c:v>624</c:v>
                      </c:pt>
                      <c:pt idx="8361">
                        <c:v>610</c:v>
                      </c:pt>
                      <c:pt idx="8362">
                        <c:v>598</c:v>
                      </c:pt>
                      <c:pt idx="8363">
                        <c:v>601</c:v>
                      </c:pt>
                      <c:pt idx="8364">
                        <c:v>604</c:v>
                      </c:pt>
                      <c:pt idx="8365">
                        <c:v>612</c:v>
                      </c:pt>
                      <c:pt idx="8366">
                        <c:v>611</c:v>
                      </c:pt>
                      <c:pt idx="8367">
                        <c:v>610</c:v>
                      </c:pt>
                      <c:pt idx="8368">
                        <c:v>619</c:v>
                      </c:pt>
                      <c:pt idx="8369">
                        <c:v>615</c:v>
                      </c:pt>
                      <c:pt idx="8370">
                        <c:v>626</c:v>
                      </c:pt>
                      <c:pt idx="8371">
                        <c:v>619</c:v>
                      </c:pt>
                      <c:pt idx="8372">
                        <c:v>615</c:v>
                      </c:pt>
                      <c:pt idx="8373">
                        <c:v>610</c:v>
                      </c:pt>
                      <c:pt idx="8374">
                        <c:v>606</c:v>
                      </c:pt>
                      <c:pt idx="8375">
                        <c:v>604</c:v>
                      </c:pt>
                      <c:pt idx="8376">
                        <c:v>606</c:v>
                      </c:pt>
                      <c:pt idx="8377">
                        <c:v>609</c:v>
                      </c:pt>
                      <c:pt idx="8378">
                        <c:v>616</c:v>
                      </c:pt>
                      <c:pt idx="8379">
                        <c:v>609</c:v>
                      </c:pt>
                      <c:pt idx="8380">
                        <c:v>601</c:v>
                      </c:pt>
                      <c:pt idx="8381">
                        <c:v>607</c:v>
                      </c:pt>
                      <c:pt idx="8382">
                        <c:v>611</c:v>
                      </c:pt>
                      <c:pt idx="8383">
                        <c:v>620</c:v>
                      </c:pt>
                      <c:pt idx="8384">
                        <c:v>618</c:v>
                      </c:pt>
                      <c:pt idx="8385">
                        <c:v>610</c:v>
                      </c:pt>
                      <c:pt idx="8386">
                        <c:v>607</c:v>
                      </c:pt>
                      <c:pt idx="8387">
                        <c:v>606</c:v>
                      </c:pt>
                      <c:pt idx="8388">
                        <c:v>604</c:v>
                      </c:pt>
                      <c:pt idx="8389">
                        <c:v>613</c:v>
                      </c:pt>
                      <c:pt idx="8390">
                        <c:v>614</c:v>
                      </c:pt>
                      <c:pt idx="8391">
                        <c:v>617</c:v>
                      </c:pt>
                      <c:pt idx="8392">
                        <c:v>617</c:v>
                      </c:pt>
                      <c:pt idx="8393">
                        <c:v>616</c:v>
                      </c:pt>
                      <c:pt idx="8394">
                        <c:v>611</c:v>
                      </c:pt>
                      <c:pt idx="8395">
                        <c:v>603</c:v>
                      </c:pt>
                      <c:pt idx="8396">
                        <c:v>602</c:v>
                      </c:pt>
                      <c:pt idx="8397">
                        <c:v>598</c:v>
                      </c:pt>
                      <c:pt idx="8398">
                        <c:v>599</c:v>
                      </c:pt>
                      <c:pt idx="8399">
                        <c:v>591</c:v>
                      </c:pt>
                      <c:pt idx="8400">
                        <c:v>605</c:v>
                      </c:pt>
                      <c:pt idx="8401">
                        <c:v>599</c:v>
                      </c:pt>
                      <c:pt idx="8402">
                        <c:v>602</c:v>
                      </c:pt>
                      <c:pt idx="8403">
                        <c:v>600</c:v>
                      </c:pt>
                      <c:pt idx="8404">
                        <c:v>601</c:v>
                      </c:pt>
                      <c:pt idx="8405">
                        <c:v>610</c:v>
                      </c:pt>
                      <c:pt idx="8406">
                        <c:v>613</c:v>
                      </c:pt>
                      <c:pt idx="8407">
                        <c:v>613</c:v>
                      </c:pt>
                      <c:pt idx="8408">
                        <c:v>609</c:v>
                      </c:pt>
                      <c:pt idx="8409">
                        <c:v>608</c:v>
                      </c:pt>
                      <c:pt idx="8410">
                        <c:v>607</c:v>
                      </c:pt>
                      <c:pt idx="8411">
                        <c:v>609</c:v>
                      </c:pt>
                      <c:pt idx="8412">
                        <c:v>613</c:v>
                      </c:pt>
                      <c:pt idx="8413">
                        <c:v>607</c:v>
                      </c:pt>
                      <c:pt idx="8414">
                        <c:v>602</c:v>
                      </c:pt>
                      <c:pt idx="8415">
                        <c:v>601</c:v>
                      </c:pt>
                      <c:pt idx="8416">
                        <c:v>605</c:v>
                      </c:pt>
                      <c:pt idx="8417">
                        <c:v>612</c:v>
                      </c:pt>
                      <c:pt idx="8418">
                        <c:v>612</c:v>
                      </c:pt>
                      <c:pt idx="8419">
                        <c:v>601</c:v>
                      </c:pt>
                      <c:pt idx="8420">
                        <c:v>599</c:v>
                      </c:pt>
                      <c:pt idx="8421">
                        <c:v>605</c:v>
                      </c:pt>
                      <c:pt idx="8422">
                        <c:v>610</c:v>
                      </c:pt>
                      <c:pt idx="8423">
                        <c:v>608</c:v>
                      </c:pt>
                      <c:pt idx="8424">
                        <c:v>602</c:v>
                      </c:pt>
                      <c:pt idx="8425">
                        <c:v>598</c:v>
                      </c:pt>
                      <c:pt idx="8426">
                        <c:v>607</c:v>
                      </c:pt>
                      <c:pt idx="8427">
                        <c:v>616</c:v>
                      </c:pt>
                      <c:pt idx="8428">
                        <c:v>609</c:v>
                      </c:pt>
                      <c:pt idx="8429">
                        <c:v>602</c:v>
                      </c:pt>
                      <c:pt idx="8430">
                        <c:v>594</c:v>
                      </c:pt>
                      <c:pt idx="8431">
                        <c:v>598</c:v>
                      </c:pt>
                      <c:pt idx="8432">
                        <c:v>612</c:v>
                      </c:pt>
                      <c:pt idx="8433">
                        <c:v>614</c:v>
                      </c:pt>
                      <c:pt idx="8434">
                        <c:v>613</c:v>
                      </c:pt>
                      <c:pt idx="8435">
                        <c:v>611</c:v>
                      </c:pt>
                      <c:pt idx="8436">
                        <c:v>601</c:v>
                      </c:pt>
                      <c:pt idx="8437">
                        <c:v>609</c:v>
                      </c:pt>
                      <c:pt idx="8438">
                        <c:v>602</c:v>
                      </c:pt>
                      <c:pt idx="8439">
                        <c:v>611</c:v>
                      </c:pt>
                      <c:pt idx="8440">
                        <c:v>618</c:v>
                      </c:pt>
                      <c:pt idx="8441">
                        <c:v>622</c:v>
                      </c:pt>
                      <c:pt idx="8442">
                        <c:v>620</c:v>
                      </c:pt>
                      <c:pt idx="8443">
                        <c:v>614</c:v>
                      </c:pt>
                      <c:pt idx="8444">
                        <c:v>613</c:v>
                      </c:pt>
                      <c:pt idx="8445">
                        <c:v>614</c:v>
                      </c:pt>
                      <c:pt idx="8446">
                        <c:v>611</c:v>
                      </c:pt>
                      <c:pt idx="8447">
                        <c:v>614</c:v>
                      </c:pt>
                      <c:pt idx="8448">
                        <c:v>609</c:v>
                      </c:pt>
                      <c:pt idx="8449">
                        <c:v>614</c:v>
                      </c:pt>
                      <c:pt idx="8450">
                        <c:v>614</c:v>
                      </c:pt>
                      <c:pt idx="8451">
                        <c:v>619</c:v>
                      </c:pt>
                      <c:pt idx="8452">
                        <c:v>616</c:v>
                      </c:pt>
                      <c:pt idx="8453">
                        <c:v>615</c:v>
                      </c:pt>
                      <c:pt idx="8454">
                        <c:v>609</c:v>
                      </c:pt>
                      <c:pt idx="8455">
                        <c:v>610</c:v>
                      </c:pt>
                      <c:pt idx="8456">
                        <c:v>613</c:v>
                      </c:pt>
                      <c:pt idx="8457">
                        <c:v>615</c:v>
                      </c:pt>
                      <c:pt idx="8458">
                        <c:v>619</c:v>
                      </c:pt>
                      <c:pt idx="8459">
                        <c:v>617</c:v>
                      </c:pt>
                      <c:pt idx="8460">
                        <c:v>616</c:v>
                      </c:pt>
                      <c:pt idx="8461">
                        <c:v>609</c:v>
                      </c:pt>
                      <c:pt idx="8462">
                        <c:v>614</c:v>
                      </c:pt>
                      <c:pt idx="8463">
                        <c:v>620</c:v>
                      </c:pt>
                      <c:pt idx="8464">
                        <c:v>627</c:v>
                      </c:pt>
                      <c:pt idx="8465">
                        <c:v>618</c:v>
                      </c:pt>
                      <c:pt idx="8466">
                        <c:v>618</c:v>
                      </c:pt>
                      <c:pt idx="8467">
                        <c:v>611</c:v>
                      </c:pt>
                      <c:pt idx="8468">
                        <c:v>618</c:v>
                      </c:pt>
                      <c:pt idx="8469">
                        <c:v>621</c:v>
                      </c:pt>
                      <c:pt idx="8470">
                        <c:v>620</c:v>
                      </c:pt>
                      <c:pt idx="8471">
                        <c:v>616</c:v>
                      </c:pt>
                      <c:pt idx="8472">
                        <c:v>620</c:v>
                      </c:pt>
                      <c:pt idx="8473">
                        <c:v>617</c:v>
                      </c:pt>
                      <c:pt idx="8474">
                        <c:v>612</c:v>
                      </c:pt>
                      <c:pt idx="8475">
                        <c:v>613</c:v>
                      </c:pt>
                      <c:pt idx="8476">
                        <c:v>609</c:v>
                      </c:pt>
                      <c:pt idx="8477">
                        <c:v>607</c:v>
                      </c:pt>
                      <c:pt idx="8478">
                        <c:v>605</c:v>
                      </c:pt>
                      <c:pt idx="8479">
                        <c:v>604</c:v>
                      </c:pt>
                      <c:pt idx="8480">
                        <c:v>607</c:v>
                      </c:pt>
                      <c:pt idx="8481">
                        <c:v>602</c:v>
                      </c:pt>
                      <c:pt idx="8482">
                        <c:v>611</c:v>
                      </c:pt>
                      <c:pt idx="8483">
                        <c:v>607</c:v>
                      </c:pt>
                      <c:pt idx="8484">
                        <c:v>606</c:v>
                      </c:pt>
                      <c:pt idx="8485">
                        <c:v>608</c:v>
                      </c:pt>
                      <c:pt idx="8486">
                        <c:v>610</c:v>
                      </c:pt>
                      <c:pt idx="8487">
                        <c:v>611</c:v>
                      </c:pt>
                      <c:pt idx="8488">
                        <c:v>611</c:v>
                      </c:pt>
                      <c:pt idx="8489">
                        <c:v>605</c:v>
                      </c:pt>
                      <c:pt idx="8490">
                        <c:v>602</c:v>
                      </c:pt>
                      <c:pt idx="8491">
                        <c:v>603</c:v>
                      </c:pt>
                      <c:pt idx="8492">
                        <c:v>608</c:v>
                      </c:pt>
                      <c:pt idx="8493">
                        <c:v>611</c:v>
                      </c:pt>
                      <c:pt idx="8494">
                        <c:v>609</c:v>
                      </c:pt>
                      <c:pt idx="8495">
                        <c:v>613</c:v>
                      </c:pt>
                      <c:pt idx="8496">
                        <c:v>614</c:v>
                      </c:pt>
                      <c:pt idx="8497">
                        <c:v>611</c:v>
                      </c:pt>
                      <c:pt idx="8498">
                        <c:v>611</c:v>
                      </c:pt>
                      <c:pt idx="8499">
                        <c:v>609</c:v>
                      </c:pt>
                      <c:pt idx="8500">
                        <c:v>608</c:v>
                      </c:pt>
                      <c:pt idx="8501">
                        <c:v>610</c:v>
                      </c:pt>
                      <c:pt idx="8502">
                        <c:v>608</c:v>
                      </c:pt>
                      <c:pt idx="8503">
                        <c:v>614</c:v>
                      </c:pt>
                      <c:pt idx="8504">
                        <c:v>612</c:v>
                      </c:pt>
                      <c:pt idx="8505">
                        <c:v>613</c:v>
                      </c:pt>
                      <c:pt idx="8506">
                        <c:v>619</c:v>
                      </c:pt>
                      <c:pt idx="8507">
                        <c:v>624</c:v>
                      </c:pt>
                      <c:pt idx="8508">
                        <c:v>622</c:v>
                      </c:pt>
                      <c:pt idx="8509">
                        <c:v>610</c:v>
                      </c:pt>
                      <c:pt idx="8510">
                        <c:v>606</c:v>
                      </c:pt>
                      <c:pt idx="8511">
                        <c:v>606</c:v>
                      </c:pt>
                      <c:pt idx="8512">
                        <c:v>615</c:v>
                      </c:pt>
                      <c:pt idx="8513">
                        <c:v>620</c:v>
                      </c:pt>
                      <c:pt idx="8514">
                        <c:v>633</c:v>
                      </c:pt>
                      <c:pt idx="8515">
                        <c:v>635</c:v>
                      </c:pt>
                      <c:pt idx="8516">
                        <c:v>625</c:v>
                      </c:pt>
                      <c:pt idx="8517">
                        <c:v>618</c:v>
                      </c:pt>
                      <c:pt idx="8518">
                        <c:v>609</c:v>
                      </c:pt>
                      <c:pt idx="8519">
                        <c:v>604</c:v>
                      </c:pt>
                      <c:pt idx="8520">
                        <c:v>603</c:v>
                      </c:pt>
                      <c:pt idx="8521">
                        <c:v>601</c:v>
                      </c:pt>
                      <c:pt idx="8522">
                        <c:v>602</c:v>
                      </c:pt>
                      <c:pt idx="8523">
                        <c:v>610</c:v>
                      </c:pt>
                      <c:pt idx="8524">
                        <c:v>614</c:v>
                      </c:pt>
                      <c:pt idx="8525">
                        <c:v>625</c:v>
                      </c:pt>
                      <c:pt idx="8526">
                        <c:v>626</c:v>
                      </c:pt>
                      <c:pt idx="8527">
                        <c:v>625</c:v>
                      </c:pt>
                      <c:pt idx="8528">
                        <c:v>618</c:v>
                      </c:pt>
                      <c:pt idx="8529">
                        <c:v>615</c:v>
                      </c:pt>
                      <c:pt idx="8530">
                        <c:v>614</c:v>
                      </c:pt>
                      <c:pt idx="8531">
                        <c:v>616</c:v>
                      </c:pt>
                      <c:pt idx="8532">
                        <c:v>619</c:v>
                      </c:pt>
                      <c:pt idx="8533">
                        <c:v>616</c:v>
                      </c:pt>
                      <c:pt idx="8534">
                        <c:v>608</c:v>
                      </c:pt>
                      <c:pt idx="8535">
                        <c:v>607</c:v>
                      </c:pt>
                      <c:pt idx="8536">
                        <c:v>610</c:v>
                      </c:pt>
                      <c:pt idx="8537">
                        <c:v>616</c:v>
                      </c:pt>
                      <c:pt idx="8538">
                        <c:v>621</c:v>
                      </c:pt>
                      <c:pt idx="8539">
                        <c:v>621</c:v>
                      </c:pt>
                      <c:pt idx="8540">
                        <c:v>617</c:v>
                      </c:pt>
                      <c:pt idx="8541">
                        <c:v>616</c:v>
                      </c:pt>
                      <c:pt idx="8542">
                        <c:v>616</c:v>
                      </c:pt>
                      <c:pt idx="8543">
                        <c:v>617</c:v>
                      </c:pt>
                      <c:pt idx="8544">
                        <c:v>618</c:v>
                      </c:pt>
                      <c:pt idx="8545">
                        <c:v>615</c:v>
                      </c:pt>
                      <c:pt idx="8546">
                        <c:v>615</c:v>
                      </c:pt>
                      <c:pt idx="8547">
                        <c:v>617</c:v>
                      </c:pt>
                      <c:pt idx="8548">
                        <c:v>620</c:v>
                      </c:pt>
                      <c:pt idx="8549">
                        <c:v>616</c:v>
                      </c:pt>
                      <c:pt idx="8550">
                        <c:v>614</c:v>
                      </c:pt>
                      <c:pt idx="8551">
                        <c:v>613</c:v>
                      </c:pt>
                      <c:pt idx="8552">
                        <c:v>614</c:v>
                      </c:pt>
                      <c:pt idx="8553">
                        <c:v>616</c:v>
                      </c:pt>
                      <c:pt idx="8554">
                        <c:v>615</c:v>
                      </c:pt>
                      <c:pt idx="8555">
                        <c:v>612</c:v>
                      </c:pt>
                      <c:pt idx="8556">
                        <c:v>608</c:v>
                      </c:pt>
                      <c:pt idx="8557">
                        <c:v>606</c:v>
                      </c:pt>
                      <c:pt idx="8558">
                        <c:v>605</c:v>
                      </c:pt>
                      <c:pt idx="8559">
                        <c:v>607</c:v>
                      </c:pt>
                      <c:pt idx="8560">
                        <c:v>612</c:v>
                      </c:pt>
                      <c:pt idx="8561">
                        <c:v>613</c:v>
                      </c:pt>
                      <c:pt idx="8562">
                        <c:v>615</c:v>
                      </c:pt>
                      <c:pt idx="8563">
                        <c:v>612</c:v>
                      </c:pt>
                      <c:pt idx="8564">
                        <c:v>611</c:v>
                      </c:pt>
                      <c:pt idx="8565">
                        <c:v>610</c:v>
                      </c:pt>
                      <c:pt idx="8566">
                        <c:v>613</c:v>
                      </c:pt>
                      <c:pt idx="8567">
                        <c:v>611</c:v>
                      </c:pt>
                      <c:pt idx="8568">
                        <c:v>611</c:v>
                      </c:pt>
                      <c:pt idx="8569">
                        <c:v>620</c:v>
                      </c:pt>
                      <c:pt idx="8570">
                        <c:v>622</c:v>
                      </c:pt>
                      <c:pt idx="8571">
                        <c:v>627</c:v>
                      </c:pt>
                      <c:pt idx="8572">
                        <c:v>625</c:v>
                      </c:pt>
                      <c:pt idx="8573">
                        <c:v>621</c:v>
                      </c:pt>
                      <c:pt idx="8574">
                        <c:v>621</c:v>
                      </c:pt>
                      <c:pt idx="8575">
                        <c:v>621</c:v>
                      </c:pt>
                      <c:pt idx="8576">
                        <c:v>617</c:v>
                      </c:pt>
                      <c:pt idx="8577">
                        <c:v>620</c:v>
                      </c:pt>
                      <c:pt idx="8578">
                        <c:v>619</c:v>
                      </c:pt>
                      <c:pt idx="8579">
                        <c:v>619</c:v>
                      </c:pt>
                      <c:pt idx="8580">
                        <c:v>617</c:v>
                      </c:pt>
                      <c:pt idx="8581">
                        <c:v>615</c:v>
                      </c:pt>
                      <c:pt idx="8582">
                        <c:v>616</c:v>
                      </c:pt>
                      <c:pt idx="8583">
                        <c:v>617</c:v>
                      </c:pt>
                      <c:pt idx="8584">
                        <c:v>615</c:v>
                      </c:pt>
                      <c:pt idx="8585">
                        <c:v>613</c:v>
                      </c:pt>
                      <c:pt idx="8586">
                        <c:v>619</c:v>
                      </c:pt>
                      <c:pt idx="8587">
                        <c:v>625</c:v>
                      </c:pt>
                      <c:pt idx="8588">
                        <c:v>623</c:v>
                      </c:pt>
                      <c:pt idx="8589">
                        <c:v>624</c:v>
                      </c:pt>
                      <c:pt idx="8590">
                        <c:v>617</c:v>
                      </c:pt>
                      <c:pt idx="8591">
                        <c:v>610</c:v>
                      </c:pt>
                      <c:pt idx="8592">
                        <c:v>612</c:v>
                      </c:pt>
                      <c:pt idx="8593">
                        <c:v>613</c:v>
                      </c:pt>
                      <c:pt idx="8594">
                        <c:v>618</c:v>
                      </c:pt>
                      <c:pt idx="8595">
                        <c:v>615</c:v>
                      </c:pt>
                      <c:pt idx="8596">
                        <c:v>611</c:v>
                      </c:pt>
                      <c:pt idx="8597">
                        <c:v>613</c:v>
                      </c:pt>
                      <c:pt idx="8598">
                        <c:v>613</c:v>
                      </c:pt>
                      <c:pt idx="8599">
                        <c:v>618</c:v>
                      </c:pt>
                      <c:pt idx="8600">
                        <c:v>618</c:v>
                      </c:pt>
                      <c:pt idx="8601">
                        <c:v>620</c:v>
                      </c:pt>
                      <c:pt idx="8602">
                        <c:v>625</c:v>
                      </c:pt>
                      <c:pt idx="8603">
                        <c:v>621</c:v>
                      </c:pt>
                      <c:pt idx="8604">
                        <c:v>622</c:v>
                      </c:pt>
                      <c:pt idx="8605">
                        <c:v>626</c:v>
                      </c:pt>
                      <c:pt idx="8606">
                        <c:v>628</c:v>
                      </c:pt>
                      <c:pt idx="8607">
                        <c:v>622</c:v>
                      </c:pt>
                      <c:pt idx="8608">
                        <c:v>615</c:v>
                      </c:pt>
                      <c:pt idx="8609">
                        <c:v>621</c:v>
                      </c:pt>
                      <c:pt idx="8610">
                        <c:v>623</c:v>
                      </c:pt>
                      <c:pt idx="8611">
                        <c:v>625</c:v>
                      </c:pt>
                      <c:pt idx="8612">
                        <c:v>624</c:v>
                      </c:pt>
                      <c:pt idx="8613">
                        <c:v>624</c:v>
                      </c:pt>
                      <c:pt idx="8614">
                        <c:v>622</c:v>
                      </c:pt>
                      <c:pt idx="8615">
                        <c:v>620</c:v>
                      </c:pt>
                      <c:pt idx="8616">
                        <c:v>620</c:v>
                      </c:pt>
                      <c:pt idx="8617">
                        <c:v>623</c:v>
                      </c:pt>
                      <c:pt idx="8618">
                        <c:v>625</c:v>
                      </c:pt>
                      <c:pt idx="8619">
                        <c:v>624</c:v>
                      </c:pt>
                      <c:pt idx="8620">
                        <c:v>618</c:v>
                      </c:pt>
                      <c:pt idx="8621">
                        <c:v>618</c:v>
                      </c:pt>
                      <c:pt idx="8622">
                        <c:v>614</c:v>
                      </c:pt>
                      <c:pt idx="8623">
                        <c:v>614</c:v>
                      </c:pt>
                      <c:pt idx="8624">
                        <c:v>616</c:v>
                      </c:pt>
                      <c:pt idx="8625">
                        <c:v>623</c:v>
                      </c:pt>
                      <c:pt idx="8626">
                        <c:v>623</c:v>
                      </c:pt>
                      <c:pt idx="8627">
                        <c:v>622</c:v>
                      </c:pt>
                      <c:pt idx="8628">
                        <c:v>623</c:v>
                      </c:pt>
                      <c:pt idx="8629">
                        <c:v>616</c:v>
                      </c:pt>
                      <c:pt idx="8630">
                        <c:v>618</c:v>
                      </c:pt>
                      <c:pt idx="8631">
                        <c:v>620</c:v>
                      </c:pt>
                      <c:pt idx="8632">
                        <c:v>619</c:v>
                      </c:pt>
                      <c:pt idx="8633">
                        <c:v>618</c:v>
                      </c:pt>
                      <c:pt idx="8634">
                        <c:v>616</c:v>
                      </c:pt>
                      <c:pt idx="8635">
                        <c:v>620</c:v>
                      </c:pt>
                      <c:pt idx="8636">
                        <c:v>625</c:v>
                      </c:pt>
                      <c:pt idx="8637">
                        <c:v>626</c:v>
                      </c:pt>
                      <c:pt idx="8638">
                        <c:v>623</c:v>
                      </c:pt>
                      <c:pt idx="8639">
                        <c:v>623</c:v>
                      </c:pt>
                      <c:pt idx="8640">
                        <c:v>622</c:v>
                      </c:pt>
                      <c:pt idx="8641">
                        <c:v>622</c:v>
                      </c:pt>
                      <c:pt idx="8642">
                        <c:v>622</c:v>
                      </c:pt>
                      <c:pt idx="8643">
                        <c:v>633</c:v>
                      </c:pt>
                      <c:pt idx="8644">
                        <c:v>629</c:v>
                      </c:pt>
                      <c:pt idx="8645">
                        <c:v>627</c:v>
                      </c:pt>
                      <c:pt idx="8646">
                        <c:v>620</c:v>
                      </c:pt>
                      <c:pt idx="8647">
                        <c:v>627</c:v>
                      </c:pt>
                      <c:pt idx="8648">
                        <c:v>634</c:v>
                      </c:pt>
                      <c:pt idx="8649">
                        <c:v>628</c:v>
                      </c:pt>
                      <c:pt idx="8650">
                        <c:v>624</c:v>
                      </c:pt>
                      <c:pt idx="8651">
                        <c:v>622</c:v>
                      </c:pt>
                      <c:pt idx="8652">
                        <c:v>622</c:v>
                      </c:pt>
                      <c:pt idx="8653">
                        <c:v>623</c:v>
                      </c:pt>
                      <c:pt idx="8654">
                        <c:v>620</c:v>
                      </c:pt>
                      <c:pt idx="8655">
                        <c:v>620</c:v>
                      </c:pt>
                      <c:pt idx="8656">
                        <c:v>620</c:v>
                      </c:pt>
                      <c:pt idx="8657">
                        <c:v>622</c:v>
                      </c:pt>
                      <c:pt idx="8658">
                        <c:v>620</c:v>
                      </c:pt>
                      <c:pt idx="8659">
                        <c:v>619</c:v>
                      </c:pt>
                      <c:pt idx="8660">
                        <c:v>621</c:v>
                      </c:pt>
                      <c:pt idx="8661">
                        <c:v>621</c:v>
                      </c:pt>
                      <c:pt idx="8662">
                        <c:v>623</c:v>
                      </c:pt>
                      <c:pt idx="8663">
                        <c:v>624</c:v>
                      </c:pt>
                      <c:pt idx="8664">
                        <c:v>626</c:v>
                      </c:pt>
                      <c:pt idx="8665">
                        <c:v>627</c:v>
                      </c:pt>
                      <c:pt idx="8666">
                        <c:v>628</c:v>
                      </c:pt>
                      <c:pt idx="8667">
                        <c:v>628</c:v>
                      </c:pt>
                      <c:pt idx="8668">
                        <c:v>627</c:v>
                      </c:pt>
                      <c:pt idx="8669">
                        <c:v>626</c:v>
                      </c:pt>
                      <c:pt idx="8670">
                        <c:v>635</c:v>
                      </c:pt>
                      <c:pt idx="8671">
                        <c:v>639</c:v>
                      </c:pt>
                      <c:pt idx="8672">
                        <c:v>634</c:v>
                      </c:pt>
                      <c:pt idx="8673">
                        <c:v>625</c:v>
                      </c:pt>
                      <c:pt idx="8674">
                        <c:v>628</c:v>
                      </c:pt>
                      <c:pt idx="8675">
                        <c:v>625</c:v>
                      </c:pt>
                      <c:pt idx="8676">
                        <c:v>629</c:v>
                      </c:pt>
                      <c:pt idx="8677">
                        <c:v>629</c:v>
                      </c:pt>
                      <c:pt idx="8678">
                        <c:v>628</c:v>
                      </c:pt>
                      <c:pt idx="8679">
                        <c:v>625</c:v>
                      </c:pt>
                      <c:pt idx="8680">
                        <c:v>625</c:v>
                      </c:pt>
                      <c:pt idx="8681">
                        <c:v>623</c:v>
                      </c:pt>
                      <c:pt idx="8682">
                        <c:v>625</c:v>
                      </c:pt>
                      <c:pt idx="8683">
                        <c:v>632</c:v>
                      </c:pt>
                      <c:pt idx="8684">
                        <c:v>624</c:v>
                      </c:pt>
                      <c:pt idx="8685">
                        <c:v>625</c:v>
                      </c:pt>
                      <c:pt idx="8686">
                        <c:v>623</c:v>
                      </c:pt>
                      <c:pt idx="8687">
                        <c:v>623</c:v>
                      </c:pt>
                      <c:pt idx="8688">
                        <c:v>619</c:v>
                      </c:pt>
                      <c:pt idx="8689">
                        <c:v>623</c:v>
                      </c:pt>
                      <c:pt idx="8690">
                        <c:v>621</c:v>
                      </c:pt>
                      <c:pt idx="8691">
                        <c:v>628</c:v>
                      </c:pt>
                      <c:pt idx="8692">
                        <c:v>625</c:v>
                      </c:pt>
                      <c:pt idx="8693">
                        <c:v>624</c:v>
                      </c:pt>
                      <c:pt idx="8694">
                        <c:v>624</c:v>
                      </c:pt>
                      <c:pt idx="8695">
                        <c:v>623</c:v>
                      </c:pt>
                      <c:pt idx="8696">
                        <c:v>626</c:v>
                      </c:pt>
                      <c:pt idx="8697">
                        <c:v>623</c:v>
                      </c:pt>
                      <c:pt idx="8698">
                        <c:v>627</c:v>
                      </c:pt>
                      <c:pt idx="8699">
                        <c:v>629</c:v>
                      </c:pt>
                      <c:pt idx="8700">
                        <c:v>626</c:v>
                      </c:pt>
                      <c:pt idx="8701">
                        <c:v>626</c:v>
                      </c:pt>
                      <c:pt idx="8702">
                        <c:v>623</c:v>
                      </c:pt>
                      <c:pt idx="8703">
                        <c:v>624</c:v>
                      </c:pt>
                      <c:pt idx="8704">
                        <c:v>619</c:v>
                      </c:pt>
                      <c:pt idx="8705">
                        <c:v>622</c:v>
                      </c:pt>
                      <c:pt idx="8706">
                        <c:v>620</c:v>
                      </c:pt>
                      <c:pt idx="8707">
                        <c:v>620</c:v>
                      </c:pt>
                      <c:pt idx="8708">
                        <c:v>618</c:v>
                      </c:pt>
                      <c:pt idx="8709">
                        <c:v>618</c:v>
                      </c:pt>
                      <c:pt idx="8710">
                        <c:v>616</c:v>
                      </c:pt>
                      <c:pt idx="8711">
                        <c:v>611</c:v>
                      </c:pt>
                      <c:pt idx="8712">
                        <c:v>620</c:v>
                      </c:pt>
                      <c:pt idx="8713">
                        <c:v>618</c:v>
                      </c:pt>
                      <c:pt idx="8714">
                        <c:v>620</c:v>
                      </c:pt>
                      <c:pt idx="8715">
                        <c:v>615</c:v>
                      </c:pt>
                      <c:pt idx="8716">
                        <c:v>615</c:v>
                      </c:pt>
                      <c:pt idx="8717">
                        <c:v>610</c:v>
                      </c:pt>
                      <c:pt idx="8718">
                        <c:v>615</c:v>
                      </c:pt>
                      <c:pt idx="8719">
                        <c:v>617</c:v>
                      </c:pt>
                      <c:pt idx="8720">
                        <c:v>620</c:v>
                      </c:pt>
                      <c:pt idx="8721">
                        <c:v>623</c:v>
                      </c:pt>
                      <c:pt idx="8722">
                        <c:v>616</c:v>
                      </c:pt>
                      <c:pt idx="8723">
                        <c:v>622</c:v>
                      </c:pt>
                      <c:pt idx="8724">
                        <c:v>619</c:v>
                      </c:pt>
                      <c:pt idx="8725">
                        <c:v>618</c:v>
                      </c:pt>
                      <c:pt idx="8726">
                        <c:v>615</c:v>
                      </c:pt>
                      <c:pt idx="8727">
                        <c:v>615</c:v>
                      </c:pt>
                      <c:pt idx="8728">
                        <c:v>612</c:v>
                      </c:pt>
                      <c:pt idx="8729">
                        <c:v>613</c:v>
                      </c:pt>
                      <c:pt idx="8730">
                        <c:v>613</c:v>
                      </c:pt>
                      <c:pt idx="8731">
                        <c:v>618</c:v>
                      </c:pt>
                      <c:pt idx="8732">
                        <c:v>619</c:v>
                      </c:pt>
                      <c:pt idx="8733">
                        <c:v>614</c:v>
                      </c:pt>
                      <c:pt idx="8734">
                        <c:v>615</c:v>
                      </c:pt>
                      <c:pt idx="8735">
                        <c:v>613</c:v>
                      </c:pt>
                      <c:pt idx="8736">
                        <c:v>618</c:v>
                      </c:pt>
                      <c:pt idx="8737">
                        <c:v>613</c:v>
                      </c:pt>
                      <c:pt idx="8738">
                        <c:v>616</c:v>
                      </c:pt>
                      <c:pt idx="8739">
                        <c:v>620</c:v>
                      </c:pt>
                      <c:pt idx="8740">
                        <c:v>620</c:v>
                      </c:pt>
                      <c:pt idx="8741">
                        <c:v>623</c:v>
                      </c:pt>
                      <c:pt idx="8742">
                        <c:v>625</c:v>
                      </c:pt>
                      <c:pt idx="8743">
                        <c:v>618</c:v>
                      </c:pt>
                      <c:pt idx="8744">
                        <c:v>616</c:v>
                      </c:pt>
                      <c:pt idx="8745">
                        <c:v>616</c:v>
                      </c:pt>
                      <c:pt idx="8746">
                        <c:v>618</c:v>
                      </c:pt>
                      <c:pt idx="8747">
                        <c:v>628</c:v>
                      </c:pt>
                      <c:pt idx="8748">
                        <c:v>622</c:v>
                      </c:pt>
                      <c:pt idx="8749">
                        <c:v>627</c:v>
                      </c:pt>
                      <c:pt idx="8750">
                        <c:v>625</c:v>
                      </c:pt>
                      <c:pt idx="8751">
                        <c:v>626</c:v>
                      </c:pt>
                      <c:pt idx="8752">
                        <c:v>628</c:v>
                      </c:pt>
                      <c:pt idx="8753">
                        <c:v>623</c:v>
                      </c:pt>
                      <c:pt idx="8754">
                        <c:v>617</c:v>
                      </c:pt>
                      <c:pt idx="8755">
                        <c:v>618</c:v>
                      </c:pt>
                      <c:pt idx="8756">
                        <c:v>620</c:v>
                      </c:pt>
                      <c:pt idx="8757">
                        <c:v>619</c:v>
                      </c:pt>
                      <c:pt idx="8758">
                        <c:v>623</c:v>
                      </c:pt>
                      <c:pt idx="8759">
                        <c:v>626</c:v>
                      </c:pt>
                      <c:pt idx="8760">
                        <c:v>628</c:v>
                      </c:pt>
                      <c:pt idx="8761">
                        <c:v>626</c:v>
                      </c:pt>
                      <c:pt idx="8762">
                        <c:v>622</c:v>
                      </c:pt>
                      <c:pt idx="8763">
                        <c:v>628</c:v>
                      </c:pt>
                      <c:pt idx="8764">
                        <c:v>630</c:v>
                      </c:pt>
                      <c:pt idx="8765">
                        <c:v>622</c:v>
                      </c:pt>
                      <c:pt idx="8766">
                        <c:v>618</c:v>
                      </c:pt>
                      <c:pt idx="8767">
                        <c:v>618</c:v>
                      </c:pt>
                      <c:pt idx="8768">
                        <c:v>620</c:v>
                      </c:pt>
                      <c:pt idx="8769">
                        <c:v>619</c:v>
                      </c:pt>
                      <c:pt idx="8770">
                        <c:v>620</c:v>
                      </c:pt>
                      <c:pt idx="8771">
                        <c:v>614</c:v>
                      </c:pt>
                      <c:pt idx="8772">
                        <c:v>613</c:v>
                      </c:pt>
                      <c:pt idx="8773">
                        <c:v>614</c:v>
                      </c:pt>
                      <c:pt idx="8774">
                        <c:v>612</c:v>
                      </c:pt>
                      <c:pt idx="8775">
                        <c:v>610</c:v>
                      </c:pt>
                      <c:pt idx="8776">
                        <c:v>614</c:v>
                      </c:pt>
                      <c:pt idx="8777">
                        <c:v>618</c:v>
                      </c:pt>
                      <c:pt idx="8778">
                        <c:v>621</c:v>
                      </c:pt>
                      <c:pt idx="8779">
                        <c:v>626</c:v>
                      </c:pt>
                      <c:pt idx="8780">
                        <c:v>621</c:v>
                      </c:pt>
                      <c:pt idx="8781">
                        <c:v>622</c:v>
                      </c:pt>
                      <c:pt idx="8782">
                        <c:v>624</c:v>
                      </c:pt>
                      <c:pt idx="8783">
                        <c:v>621</c:v>
                      </c:pt>
                      <c:pt idx="8784">
                        <c:v>621</c:v>
                      </c:pt>
                      <c:pt idx="8785">
                        <c:v>616</c:v>
                      </c:pt>
                      <c:pt idx="8786">
                        <c:v>619</c:v>
                      </c:pt>
                      <c:pt idx="8787">
                        <c:v>621</c:v>
                      </c:pt>
                      <c:pt idx="8788">
                        <c:v>622</c:v>
                      </c:pt>
                      <c:pt idx="8789">
                        <c:v>625</c:v>
                      </c:pt>
                      <c:pt idx="8790">
                        <c:v>627</c:v>
                      </c:pt>
                      <c:pt idx="8791">
                        <c:v>623</c:v>
                      </c:pt>
                      <c:pt idx="8792">
                        <c:v>624</c:v>
                      </c:pt>
                      <c:pt idx="8793">
                        <c:v>620</c:v>
                      </c:pt>
                      <c:pt idx="8794">
                        <c:v>620</c:v>
                      </c:pt>
                      <c:pt idx="8795">
                        <c:v>619</c:v>
                      </c:pt>
                      <c:pt idx="8796">
                        <c:v>614</c:v>
                      </c:pt>
                      <c:pt idx="8797">
                        <c:v>618</c:v>
                      </c:pt>
                      <c:pt idx="8798">
                        <c:v>619</c:v>
                      </c:pt>
                      <c:pt idx="8799">
                        <c:v>621</c:v>
                      </c:pt>
                      <c:pt idx="8800">
                        <c:v>620</c:v>
                      </c:pt>
                      <c:pt idx="8801">
                        <c:v>618</c:v>
                      </c:pt>
                      <c:pt idx="8802">
                        <c:v>621</c:v>
                      </c:pt>
                      <c:pt idx="8803">
                        <c:v>624</c:v>
                      </c:pt>
                      <c:pt idx="8804">
                        <c:v>621</c:v>
                      </c:pt>
                      <c:pt idx="8805">
                        <c:v>613</c:v>
                      </c:pt>
                      <c:pt idx="8806">
                        <c:v>613</c:v>
                      </c:pt>
                      <c:pt idx="8807">
                        <c:v>616</c:v>
                      </c:pt>
                      <c:pt idx="8808">
                        <c:v>621</c:v>
                      </c:pt>
                      <c:pt idx="8809">
                        <c:v>626</c:v>
                      </c:pt>
                      <c:pt idx="8810">
                        <c:v>622</c:v>
                      </c:pt>
                      <c:pt idx="8811">
                        <c:v>621</c:v>
                      </c:pt>
                      <c:pt idx="8812">
                        <c:v>619</c:v>
                      </c:pt>
                      <c:pt idx="8813">
                        <c:v>618</c:v>
                      </c:pt>
                      <c:pt idx="8814">
                        <c:v>623</c:v>
                      </c:pt>
                      <c:pt idx="8815">
                        <c:v>626</c:v>
                      </c:pt>
                      <c:pt idx="8816">
                        <c:v>622</c:v>
                      </c:pt>
                      <c:pt idx="8817">
                        <c:v>622</c:v>
                      </c:pt>
                      <c:pt idx="8818">
                        <c:v>615</c:v>
                      </c:pt>
                      <c:pt idx="8819">
                        <c:v>615</c:v>
                      </c:pt>
                      <c:pt idx="8820">
                        <c:v>616</c:v>
                      </c:pt>
                      <c:pt idx="8821">
                        <c:v>616</c:v>
                      </c:pt>
                      <c:pt idx="8822">
                        <c:v>620</c:v>
                      </c:pt>
                      <c:pt idx="8823">
                        <c:v>620</c:v>
                      </c:pt>
                      <c:pt idx="8824">
                        <c:v>619</c:v>
                      </c:pt>
                      <c:pt idx="8825">
                        <c:v>624</c:v>
                      </c:pt>
                      <c:pt idx="8826">
                        <c:v>624</c:v>
                      </c:pt>
                      <c:pt idx="8827">
                        <c:v>619</c:v>
                      </c:pt>
                      <c:pt idx="8828">
                        <c:v>617</c:v>
                      </c:pt>
                      <c:pt idx="8829">
                        <c:v>615</c:v>
                      </c:pt>
                      <c:pt idx="8830">
                        <c:v>611</c:v>
                      </c:pt>
                      <c:pt idx="8831">
                        <c:v>613</c:v>
                      </c:pt>
                      <c:pt idx="8832">
                        <c:v>617</c:v>
                      </c:pt>
                      <c:pt idx="8833">
                        <c:v>627</c:v>
                      </c:pt>
                      <c:pt idx="8834">
                        <c:v>624</c:v>
                      </c:pt>
                      <c:pt idx="8835">
                        <c:v>621</c:v>
                      </c:pt>
                      <c:pt idx="8836">
                        <c:v>618</c:v>
                      </c:pt>
                      <c:pt idx="8837">
                        <c:v>616</c:v>
                      </c:pt>
                      <c:pt idx="8838">
                        <c:v>616</c:v>
                      </c:pt>
                      <c:pt idx="8839">
                        <c:v>614</c:v>
                      </c:pt>
                      <c:pt idx="8840">
                        <c:v>612</c:v>
                      </c:pt>
                      <c:pt idx="8841">
                        <c:v>614</c:v>
                      </c:pt>
                      <c:pt idx="8842">
                        <c:v>620</c:v>
                      </c:pt>
                      <c:pt idx="8843">
                        <c:v>615</c:v>
                      </c:pt>
                      <c:pt idx="8844">
                        <c:v>617</c:v>
                      </c:pt>
                      <c:pt idx="8845">
                        <c:v>611</c:v>
                      </c:pt>
                      <c:pt idx="8846">
                        <c:v>616</c:v>
                      </c:pt>
                      <c:pt idx="8847">
                        <c:v>615</c:v>
                      </c:pt>
                      <c:pt idx="8848">
                        <c:v>618</c:v>
                      </c:pt>
                      <c:pt idx="8849">
                        <c:v>612</c:v>
                      </c:pt>
                      <c:pt idx="8850">
                        <c:v>621</c:v>
                      </c:pt>
                      <c:pt idx="8851">
                        <c:v>613</c:v>
                      </c:pt>
                      <c:pt idx="8852">
                        <c:v>622</c:v>
                      </c:pt>
                      <c:pt idx="8853">
                        <c:v>615</c:v>
                      </c:pt>
                      <c:pt idx="8854">
                        <c:v>626</c:v>
                      </c:pt>
                      <c:pt idx="8855">
                        <c:v>621</c:v>
                      </c:pt>
                      <c:pt idx="8856">
                        <c:v>627</c:v>
                      </c:pt>
                      <c:pt idx="8857">
                        <c:v>615</c:v>
                      </c:pt>
                      <c:pt idx="8858">
                        <c:v>624</c:v>
                      </c:pt>
                      <c:pt idx="8859">
                        <c:v>616</c:v>
                      </c:pt>
                      <c:pt idx="8860">
                        <c:v>630</c:v>
                      </c:pt>
                      <c:pt idx="8861">
                        <c:v>622</c:v>
                      </c:pt>
                      <c:pt idx="8862">
                        <c:v>629</c:v>
                      </c:pt>
                      <c:pt idx="8863">
                        <c:v>623</c:v>
                      </c:pt>
                      <c:pt idx="8864">
                        <c:v>623</c:v>
                      </c:pt>
                      <c:pt idx="8865">
                        <c:v>626</c:v>
                      </c:pt>
                      <c:pt idx="8866">
                        <c:v>619</c:v>
                      </c:pt>
                      <c:pt idx="8867">
                        <c:v>623</c:v>
                      </c:pt>
                      <c:pt idx="8868">
                        <c:v>617</c:v>
                      </c:pt>
                      <c:pt idx="8869">
                        <c:v>618</c:v>
                      </c:pt>
                      <c:pt idx="8870">
                        <c:v>618</c:v>
                      </c:pt>
                      <c:pt idx="8871">
                        <c:v>622</c:v>
                      </c:pt>
                      <c:pt idx="8872">
                        <c:v>623</c:v>
                      </c:pt>
                      <c:pt idx="8873">
                        <c:v>622</c:v>
                      </c:pt>
                      <c:pt idx="8874">
                        <c:v>623</c:v>
                      </c:pt>
                      <c:pt idx="8875">
                        <c:v>621</c:v>
                      </c:pt>
                      <c:pt idx="8876">
                        <c:v>623</c:v>
                      </c:pt>
                      <c:pt idx="8877">
                        <c:v>622</c:v>
                      </c:pt>
                      <c:pt idx="8878">
                        <c:v>623</c:v>
                      </c:pt>
                      <c:pt idx="8879">
                        <c:v>620</c:v>
                      </c:pt>
                      <c:pt idx="8880">
                        <c:v>620</c:v>
                      </c:pt>
                      <c:pt idx="8881">
                        <c:v>613</c:v>
                      </c:pt>
                      <c:pt idx="8882">
                        <c:v>613</c:v>
                      </c:pt>
                      <c:pt idx="8883">
                        <c:v>611</c:v>
                      </c:pt>
                      <c:pt idx="8884">
                        <c:v>614</c:v>
                      </c:pt>
                      <c:pt idx="8885">
                        <c:v>607</c:v>
                      </c:pt>
                      <c:pt idx="8886">
                        <c:v>606</c:v>
                      </c:pt>
                      <c:pt idx="8887">
                        <c:v>608</c:v>
                      </c:pt>
                      <c:pt idx="8888">
                        <c:v>607</c:v>
                      </c:pt>
                      <c:pt idx="8889">
                        <c:v>616</c:v>
                      </c:pt>
                      <c:pt idx="8890">
                        <c:v>623</c:v>
                      </c:pt>
                      <c:pt idx="8891">
                        <c:v>625</c:v>
                      </c:pt>
                      <c:pt idx="8892">
                        <c:v>624</c:v>
                      </c:pt>
                      <c:pt idx="8893">
                        <c:v>625</c:v>
                      </c:pt>
                      <c:pt idx="8894">
                        <c:v>629</c:v>
                      </c:pt>
                      <c:pt idx="8895">
                        <c:v>622</c:v>
                      </c:pt>
                      <c:pt idx="8896">
                        <c:v>616</c:v>
                      </c:pt>
                      <c:pt idx="8897">
                        <c:v>615</c:v>
                      </c:pt>
                      <c:pt idx="8898">
                        <c:v>620</c:v>
                      </c:pt>
                      <c:pt idx="8899">
                        <c:v>620</c:v>
                      </c:pt>
                      <c:pt idx="8900">
                        <c:v>617</c:v>
                      </c:pt>
                      <c:pt idx="8901">
                        <c:v>620</c:v>
                      </c:pt>
                      <c:pt idx="8902">
                        <c:v>624</c:v>
                      </c:pt>
                      <c:pt idx="8903">
                        <c:v>625</c:v>
                      </c:pt>
                      <c:pt idx="8904">
                        <c:v>618</c:v>
                      </c:pt>
                      <c:pt idx="8905">
                        <c:v>618</c:v>
                      </c:pt>
                      <c:pt idx="8906">
                        <c:v>623</c:v>
                      </c:pt>
                      <c:pt idx="8907">
                        <c:v>627</c:v>
                      </c:pt>
                      <c:pt idx="8908">
                        <c:v>624</c:v>
                      </c:pt>
                      <c:pt idx="8909">
                        <c:v>628</c:v>
                      </c:pt>
                      <c:pt idx="8910">
                        <c:v>629</c:v>
                      </c:pt>
                      <c:pt idx="8911">
                        <c:v>630</c:v>
                      </c:pt>
                      <c:pt idx="8912">
                        <c:v>627</c:v>
                      </c:pt>
                      <c:pt idx="8913">
                        <c:v>630</c:v>
                      </c:pt>
                      <c:pt idx="8914">
                        <c:v>627</c:v>
                      </c:pt>
                      <c:pt idx="8915">
                        <c:v>629</c:v>
                      </c:pt>
                      <c:pt idx="8916">
                        <c:v>632</c:v>
                      </c:pt>
                      <c:pt idx="8917">
                        <c:v>628</c:v>
                      </c:pt>
                      <c:pt idx="8918">
                        <c:v>628</c:v>
                      </c:pt>
                      <c:pt idx="8919">
                        <c:v>624</c:v>
                      </c:pt>
                      <c:pt idx="8920">
                        <c:v>621</c:v>
                      </c:pt>
                      <c:pt idx="8921">
                        <c:v>621</c:v>
                      </c:pt>
                      <c:pt idx="8922">
                        <c:v>623</c:v>
                      </c:pt>
                      <c:pt idx="8923">
                        <c:v>622</c:v>
                      </c:pt>
                      <c:pt idx="8924">
                        <c:v>617</c:v>
                      </c:pt>
                      <c:pt idx="8925">
                        <c:v>616</c:v>
                      </c:pt>
                      <c:pt idx="8926">
                        <c:v>617</c:v>
                      </c:pt>
                      <c:pt idx="8927">
                        <c:v>621</c:v>
                      </c:pt>
                      <c:pt idx="8928">
                        <c:v>618</c:v>
                      </c:pt>
                      <c:pt idx="8929">
                        <c:v>620</c:v>
                      </c:pt>
                      <c:pt idx="8930">
                        <c:v>618</c:v>
                      </c:pt>
                      <c:pt idx="8931">
                        <c:v>616</c:v>
                      </c:pt>
                      <c:pt idx="8932">
                        <c:v>617</c:v>
                      </c:pt>
                      <c:pt idx="8933">
                        <c:v>616</c:v>
                      </c:pt>
                      <c:pt idx="8934">
                        <c:v>618</c:v>
                      </c:pt>
                      <c:pt idx="8935">
                        <c:v>617</c:v>
                      </c:pt>
                      <c:pt idx="8936">
                        <c:v>613</c:v>
                      </c:pt>
                      <c:pt idx="8937">
                        <c:v>611</c:v>
                      </c:pt>
                      <c:pt idx="8938">
                        <c:v>610</c:v>
                      </c:pt>
                      <c:pt idx="8939">
                        <c:v>616</c:v>
                      </c:pt>
                      <c:pt idx="8940">
                        <c:v>622</c:v>
                      </c:pt>
                      <c:pt idx="8941">
                        <c:v>621</c:v>
                      </c:pt>
                      <c:pt idx="8942">
                        <c:v>623</c:v>
                      </c:pt>
                      <c:pt idx="8943">
                        <c:v>616</c:v>
                      </c:pt>
                      <c:pt idx="8944">
                        <c:v>614</c:v>
                      </c:pt>
                      <c:pt idx="8945">
                        <c:v>615</c:v>
                      </c:pt>
                      <c:pt idx="8946">
                        <c:v>621</c:v>
                      </c:pt>
                      <c:pt idx="8947">
                        <c:v>620</c:v>
                      </c:pt>
                      <c:pt idx="8948">
                        <c:v>619</c:v>
                      </c:pt>
                      <c:pt idx="8949">
                        <c:v>615</c:v>
                      </c:pt>
                      <c:pt idx="8950">
                        <c:v>620</c:v>
                      </c:pt>
                      <c:pt idx="8951">
                        <c:v>622</c:v>
                      </c:pt>
                      <c:pt idx="8952">
                        <c:v>617</c:v>
                      </c:pt>
                      <c:pt idx="8953">
                        <c:v>604</c:v>
                      </c:pt>
                      <c:pt idx="8954">
                        <c:v>600</c:v>
                      </c:pt>
                      <c:pt idx="8955">
                        <c:v>601</c:v>
                      </c:pt>
                      <c:pt idx="8956">
                        <c:v>605</c:v>
                      </c:pt>
                      <c:pt idx="8957">
                        <c:v>617</c:v>
                      </c:pt>
                      <c:pt idx="8958">
                        <c:v>617</c:v>
                      </c:pt>
                      <c:pt idx="8959">
                        <c:v>623</c:v>
                      </c:pt>
                      <c:pt idx="8960">
                        <c:v>625</c:v>
                      </c:pt>
                      <c:pt idx="8961">
                        <c:v>635</c:v>
                      </c:pt>
                      <c:pt idx="8962">
                        <c:v>631</c:v>
                      </c:pt>
                      <c:pt idx="8963">
                        <c:v>628</c:v>
                      </c:pt>
                      <c:pt idx="8964">
                        <c:v>622</c:v>
                      </c:pt>
                      <c:pt idx="8965">
                        <c:v>622</c:v>
                      </c:pt>
                      <c:pt idx="8966">
                        <c:v>621</c:v>
                      </c:pt>
                      <c:pt idx="8967">
                        <c:v>629</c:v>
                      </c:pt>
                      <c:pt idx="8968">
                        <c:v>628</c:v>
                      </c:pt>
                      <c:pt idx="8969">
                        <c:v>626</c:v>
                      </c:pt>
                      <c:pt idx="8970">
                        <c:v>628</c:v>
                      </c:pt>
                      <c:pt idx="8971">
                        <c:v>629</c:v>
                      </c:pt>
                      <c:pt idx="8972">
                        <c:v>627</c:v>
                      </c:pt>
                      <c:pt idx="8973">
                        <c:v>623</c:v>
                      </c:pt>
                      <c:pt idx="8974">
                        <c:v>621</c:v>
                      </c:pt>
                      <c:pt idx="8975">
                        <c:v>618</c:v>
                      </c:pt>
                      <c:pt idx="8976">
                        <c:v>616</c:v>
                      </c:pt>
                      <c:pt idx="8977">
                        <c:v>621</c:v>
                      </c:pt>
                      <c:pt idx="8978">
                        <c:v>624</c:v>
                      </c:pt>
                      <c:pt idx="8979">
                        <c:v>629</c:v>
                      </c:pt>
                      <c:pt idx="8980">
                        <c:v>616</c:v>
                      </c:pt>
                      <c:pt idx="8981">
                        <c:v>616</c:v>
                      </c:pt>
                      <c:pt idx="8982">
                        <c:v>612</c:v>
                      </c:pt>
                      <c:pt idx="8983">
                        <c:v>614</c:v>
                      </c:pt>
                      <c:pt idx="8984">
                        <c:v>614</c:v>
                      </c:pt>
                      <c:pt idx="8985">
                        <c:v>616</c:v>
                      </c:pt>
                      <c:pt idx="8986">
                        <c:v>612</c:v>
                      </c:pt>
                      <c:pt idx="8987">
                        <c:v>609</c:v>
                      </c:pt>
                      <c:pt idx="8988">
                        <c:v>608</c:v>
                      </c:pt>
                      <c:pt idx="8989">
                        <c:v>611</c:v>
                      </c:pt>
                      <c:pt idx="8990">
                        <c:v>614</c:v>
                      </c:pt>
                      <c:pt idx="8991">
                        <c:v>616</c:v>
                      </c:pt>
                      <c:pt idx="8992">
                        <c:v>613</c:v>
                      </c:pt>
                      <c:pt idx="8993">
                        <c:v>614</c:v>
                      </c:pt>
                      <c:pt idx="8994">
                        <c:v>612</c:v>
                      </c:pt>
                      <c:pt idx="8995">
                        <c:v>615</c:v>
                      </c:pt>
                      <c:pt idx="8996">
                        <c:v>617</c:v>
                      </c:pt>
                      <c:pt idx="8997">
                        <c:v>617</c:v>
                      </c:pt>
                      <c:pt idx="8998">
                        <c:v>614</c:v>
                      </c:pt>
                      <c:pt idx="8999">
                        <c:v>612</c:v>
                      </c:pt>
                      <c:pt idx="9000">
                        <c:v>611</c:v>
                      </c:pt>
                      <c:pt idx="9001">
                        <c:v>612</c:v>
                      </c:pt>
                      <c:pt idx="9002">
                        <c:v>614</c:v>
                      </c:pt>
                      <c:pt idx="9003">
                        <c:v>617</c:v>
                      </c:pt>
                      <c:pt idx="9004">
                        <c:v>618</c:v>
                      </c:pt>
                      <c:pt idx="9005">
                        <c:v>616</c:v>
                      </c:pt>
                      <c:pt idx="9006">
                        <c:v>618</c:v>
                      </c:pt>
                      <c:pt idx="9007">
                        <c:v>618</c:v>
                      </c:pt>
                      <c:pt idx="9008">
                        <c:v>618</c:v>
                      </c:pt>
                      <c:pt idx="9009">
                        <c:v>620</c:v>
                      </c:pt>
                      <c:pt idx="9010">
                        <c:v>621</c:v>
                      </c:pt>
                      <c:pt idx="9011">
                        <c:v>616</c:v>
                      </c:pt>
                      <c:pt idx="9012">
                        <c:v>617</c:v>
                      </c:pt>
                      <c:pt idx="9013">
                        <c:v>616</c:v>
                      </c:pt>
                      <c:pt idx="9014">
                        <c:v>615</c:v>
                      </c:pt>
                      <c:pt idx="9015">
                        <c:v>619</c:v>
                      </c:pt>
                      <c:pt idx="9016">
                        <c:v>620</c:v>
                      </c:pt>
                      <c:pt idx="9017">
                        <c:v>618</c:v>
                      </c:pt>
                      <c:pt idx="9018">
                        <c:v>613</c:v>
                      </c:pt>
                      <c:pt idx="9019">
                        <c:v>609</c:v>
                      </c:pt>
                      <c:pt idx="9020">
                        <c:v>615</c:v>
                      </c:pt>
                      <c:pt idx="9021">
                        <c:v>613</c:v>
                      </c:pt>
                      <c:pt idx="9022">
                        <c:v>615</c:v>
                      </c:pt>
                      <c:pt idx="9023">
                        <c:v>612</c:v>
                      </c:pt>
                      <c:pt idx="9024">
                        <c:v>612</c:v>
                      </c:pt>
                      <c:pt idx="9025">
                        <c:v>615</c:v>
                      </c:pt>
                      <c:pt idx="9026">
                        <c:v>619</c:v>
                      </c:pt>
                      <c:pt idx="9027">
                        <c:v>623</c:v>
                      </c:pt>
                      <c:pt idx="9028">
                        <c:v>623</c:v>
                      </c:pt>
                      <c:pt idx="9029">
                        <c:v>620</c:v>
                      </c:pt>
                      <c:pt idx="9030">
                        <c:v>623</c:v>
                      </c:pt>
                      <c:pt idx="9031">
                        <c:v>627</c:v>
                      </c:pt>
                      <c:pt idx="9032">
                        <c:v>632</c:v>
                      </c:pt>
                      <c:pt idx="9033">
                        <c:v>623</c:v>
                      </c:pt>
                      <c:pt idx="9034">
                        <c:v>616</c:v>
                      </c:pt>
                      <c:pt idx="9035">
                        <c:v>613</c:v>
                      </c:pt>
                      <c:pt idx="9036">
                        <c:v>616</c:v>
                      </c:pt>
                      <c:pt idx="9037">
                        <c:v>621</c:v>
                      </c:pt>
                      <c:pt idx="9038">
                        <c:v>618</c:v>
                      </c:pt>
                      <c:pt idx="9039">
                        <c:v>618</c:v>
                      </c:pt>
                      <c:pt idx="9040">
                        <c:v>620</c:v>
                      </c:pt>
                      <c:pt idx="9041">
                        <c:v>614</c:v>
                      </c:pt>
                      <c:pt idx="9042">
                        <c:v>614</c:v>
                      </c:pt>
                      <c:pt idx="9043">
                        <c:v>614</c:v>
                      </c:pt>
                      <c:pt idx="9044">
                        <c:v>617</c:v>
                      </c:pt>
                      <c:pt idx="9045">
                        <c:v>619</c:v>
                      </c:pt>
                      <c:pt idx="9046">
                        <c:v>622</c:v>
                      </c:pt>
                      <c:pt idx="9047">
                        <c:v>615</c:v>
                      </c:pt>
                      <c:pt idx="9048">
                        <c:v>615</c:v>
                      </c:pt>
                      <c:pt idx="9049">
                        <c:v>617</c:v>
                      </c:pt>
                      <c:pt idx="9050">
                        <c:v>618</c:v>
                      </c:pt>
                      <c:pt idx="9051">
                        <c:v>617</c:v>
                      </c:pt>
                      <c:pt idx="9052">
                        <c:v>616</c:v>
                      </c:pt>
                      <c:pt idx="9053">
                        <c:v>617</c:v>
                      </c:pt>
                      <c:pt idx="9054">
                        <c:v>616</c:v>
                      </c:pt>
                      <c:pt idx="9055">
                        <c:v>615</c:v>
                      </c:pt>
                      <c:pt idx="9056">
                        <c:v>611</c:v>
                      </c:pt>
                      <c:pt idx="9057">
                        <c:v>608</c:v>
                      </c:pt>
                      <c:pt idx="9058">
                        <c:v>612</c:v>
                      </c:pt>
                      <c:pt idx="9059">
                        <c:v>618</c:v>
                      </c:pt>
                      <c:pt idx="9060">
                        <c:v>619</c:v>
                      </c:pt>
                      <c:pt idx="9061">
                        <c:v>618</c:v>
                      </c:pt>
                      <c:pt idx="9062">
                        <c:v>618</c:v>
                      </c:pt>
                      <c:pt idx="9063">
                        <c:v>617</c:v>
                      </c:pt>
                      <c:pt idx="9064">
                        <c:v>620</c:v>
                      </c:pt>
                      <c:pt idx="9065">
                        <c:v>618</c:v>
                      </c:pt>
                      <c:pt idx="9066">
                        <c:v>620</c:v>
                      </c:pt>
                      <c:pt idx="9067">
                        <c:v>619</c:v>
                      </c:pt>
                      <c:pt idx="9068">
                        <c:v>618</c:v>
                      </c:pt>
                      <c:pt idx="9069">
                        <c:v>616</c:v>
                      </c:pt>
                      <c:pt idx="9070">
                        <c:v>600</c:v>
                      </c:pt>
                      <c:pt idx="9071">
                        <c:v>594</c:v>
                      </c:pt>
                      <c:pt idx="9072">
                        <c:v>595</c:v>
                      </c:pt>
                      <c:pt idx="9073">
                        <c:v>612</c:v>
                      </c:pt>
                      <c:pt idx="9074">
                        <c:v>615</c:v>
                      </c:pt>
                      <c:pt idx="9075">
                        <c:v>607</c:v>
                      </c:pt>
                      <c:pt idx="9076">
                        <c:v>601</c:v>
                      </c:pt>
                      <c:pt idx="9077">
                        <c:v>595</c:v>
                      </c:pt>
                      <c:pt idx="9078">
                        <c:v>609</c:v>
                      </c:pt>
                      <c:pt idx="9079">
                        <c:v>620</c:v>
                      </c:pt>
                      <c:pt idx="9080">
                        <c:v>622</c:v>
                      </c:pt>
                      <c:pt idx="9081">
                        <c:v>628</c:v>
                      </c:pt>
                      <c:pt idx="9082">
                        <c:v>622</c:v>
                      </c:pt>
                      <c:pt idx="9083">
                        <c:v>609</c:v>
                      </c:pt>
                      <c:pt idx="9084">
                        <c:v>617</c:v>
                      </c:pt>
                      <c:pt idx="9085">
                        <c:v>615</c:v>
                      </c:pt>
                      <c:pt idx="9086">
                        <c:v>625</c:v>
                      </c:pt>
                      <c:pt idx="9087">
                        <c:v>615</c:v>
                      </c:pt>
                      <c:pt idx="9088">
                        <c:v>615</c:v>
                      </c:pt>
                      <c:pt idx="9089">
                        <c:v>611</c:v>
                      </c:pt>
                      <c:pt idx="9090">
                        <c:v>619</c:v>
                      </c:pt>
                      <c:pt idx="9091">
                        <c:v>627</c:v>
                      </c:pt>
                      <c:pt idx="9092">
                        <c:v>624</c:v>
                      </c:pt>
                      <c:pt idx="9093">
                        <c:v>621</c:v>
                      </c:pt>
                      <c:pt idx="9094">
                        <c:v>608</c:v>
                      </c:pt>
                      <c:pt idx="9095">
                        <c:v>624</c:v>
                      </c:pt>
                      <c:pt idx="9096">
                        <c:v>634</c:v>
                      </c:pt>
                      <c:pt idx="9097">
                        <c:v>636</c:v>
                      </c:pt>
                      <c:pt idx="9098">
                        <c:v>629</c:v>
                      </c:pt>
                      <c:pt idx="9099">
                        <c:v>621</c:v>
                      </c:pt>
                      <c:pt idx="9100">
                        <c:v>619</c:v>
                      </c:pt>
                      <c:pt idx="9101">
                        <c:v>620</c:v>
                      </c:pt>
                      <c:pt idx="9102">
                        <c:v>620</c:v>
                      </c:pt>
                      <c:pt idx="9103">
                        <c:v>620</c:v>
                      </c:pt>
                      <c:pt idx="9104">
                        <c:v>620</c:v>
                      </c:pt>
                      <c:pt idx="9105">
                        <c:v>625</c:v>
                      </c:pt>
                      <c:pt idx="9106">
                        <c:v>624</c:v>
                      </c:pt>
                      <c:pt idx="9107">
                        <c:v>620</c:v>
                      </c:pt>
                      <c:pt idx="9108">
                        <c:v>623</c:v>
                      </c:pt>
                      <c:pt idx="9109">
                        <c:v>619</c:v>
                      </c:pt>
                      <c:pt idx="9110">
                        <c:v>619</c:v>
                      </c:pt>
                      <c:pt idx="9111">
                        <c:v>623</c:v>
                      </c:pt>
                      <c:pt idx="9112">
                        <c:v>619</c:v>
                      </c:pt>
                      <c:pt idx="9113">
                        <c:v>621</c:v>
                      </c:pt>
                      <c:pt idx="9114">
                        <c:v>619</c:v>
                      </c:pt>
                      <c:pt idx="9115">
                        <c:v>622</c:v>
                      </c:pt>
                      <c:pt idx="9116">
                        <c:v>618</c:v>
                      </c:pt>
                      <c:pt idx="9117">
                        <c:v>617</c:v>
                      </c:pt>
                      <c:pt idx="9118">
                        <c:v>618</c:v>
                      </c:pt>
                      <c:pt idx="9119">
                        <c:v>621</c:v>
                      </c:pt>
                      <c:pt idx="9120">
                        <c:v>621</c:v>
                      </c:pt>
                      <c:pt idx="9121">
                        <c:v>624</c:v>
                      </c:pt>
                      <c:pt idx="9122">
                        <c:v>626</c:v>
                      </c:pt>
                      <c:pt idx="9123">
                        <c:v>624</c:v>
                      </c:pt>
                      <c:pt idx="9124">
                        <c:v>619</c:v>
                      </c:pt>
                      <c:pt idx="9125">
                        <c:v>615</c:v>
                      </c:pt>
                      <c:pt idx="9126">
                        <c:v>617</c:v>
                      </c:pt>
                      <c:pt idx="9127">
                        <c:v>617</c:v>
                      </c:pt>
                      <c:pt idx="9128">
                        <c:v>612</c:v>
                      </c:pt>
                      <c:pt idx="9129">
                        <c:v>617</c:v>
                      </c:pt>
                      <c:pt idx="9130">
                        <c:v>618</c:v>
                      </c:pt>
                      <c:pt idx="9131">
                        <c:v>617</c:v>
                      </c:pt>
                      <c:pt idx="9132">
                        <c:v>620</c:v>
                      </c:pt>
                      <c:pt idx="9133">
                        <c:v>623</c:v>
                      </c:pt>
                      <c:pt idx="9134">
                        <c:v>623</c:v>
                      </c:pt>
                      <c:pt idx="9135">
                        <c:v>623</c:v>
                      </c:pt>
                      <c:pt idx="9136">
                        <c:v>618</c:v>
                      </c:pt>
                      <c:pt idx="9137">
                        <c:v>616</c:v>
                      </c:pt>
                      <c:pt idx="9138">
                        <c:v>617</c:v>
                      </c:pt>
                      <c:pt idx="9139">
                        <c:v>620</c:v>
                      </c:pt>
                      <c:pt idx="9140">
                        <c:v>624</c:v>
                      </c:pt>
                      <c:pt idx="9141">
                        <c:v>625</c:v>
                      </c:pt>
                      <c:pt idx="9142">
                        <c:v>624</c:v>
                      </c:pt>
                      <c:pt idx="9143">
                        <c:v>621</c:v>
                      </c:pt>
                      <c:pt idx="9144">
                        <c:v>619</c:v>
                      </c:pt>
                      <c:pt idx="9145">
                        <c:v>618</c:v>
                      </c:pt>
                      <c:pt idx="9146">
                        <c:v>621</c:v>
                      </c:pt>
                      <c:pt idx="9147">
                        <c:v>622</c:v>
                      </c:pt>
                      <c:pt idx="9148">
                        <c:v>628</c:v>
                      </c:pt>
                      <c:pt idx="9149">
                        <c:v>624</c:v>
                      </c:pt>
                      <c:pt idx="9150">
                        <c:v>625</c:v>
                      </c:pt>
                      <c:pt idx="9151">
                        <c:v>624</c:v>
                      </c:pt>
                      <c:pt idx="9152">
                        <c:v>623</c:v>
                      </c:pt>
                      <c:pt idx="9153">
                        <c:v>622</c:v>
                      </c:pt>
                      <c:pt idx="9154">
                        <c:v>622</c:v>
                      </c:pt>
                      <c:pt idx="9155">
                        <c:v>625</c:v>
                      </c:pt>
                      <c:pt idx="9156">
                        <c:v>627</c:v>
                      </c:pt>
                      <c:pt idx="9157">
                        <c:v>624</c:v>
                      </c:pt>
                      <c:pt idx="9158">
                        <c:v>626</c:v>
                      </c:pt>
                      <c:pt idx="9159">
                        <c:v>629</c:v>
                      </c:pt>
                      <c:pt idx="9160">
                        <c:v>627</c:v>
                      </c:pt>
                      <c:pt idx="9161">
                        <c:v>622</c:v>
                      </c:pt>
                      <c:pt idx="9162">
                        <c:v>621</c:v>
                      </c:pt>
                      <c:pt idx="9163">
                        <c:v>620</c:v>
                      </c:pt>
                      <c:pt idx="9164">
                        <c:v>622</c:v>
                      </c:pt>
                      <c:pt idx="9165">
                        <c:v>622</c:v>
                      </c:pt>
                      <c:pt idx="9166">
                        <c:v>625</c:v>
                      </c:pt>
                      <c:pt idx="9167">
                        <c:v>626</c:v>
                      </c:pt>
                      <c:pt idx="9168">
                        <c:v>626</c:v>
                      </c:pt>
                      <c:pt idx="9169">
                        <c:v>626</c:v>
                      </c:pt>
                      <c:pt idx="9170">
                        <c:v>623</c:v>
                      </c:pt>
                      <c:pt idx="9171">
                        <c:v>627</c:v>
                      </c:pt>
                      <c:pt idx="9172">
                        <c:v>623</c:v>
                      </c:pt>
                      <c:pt idx="9173">
                        <c:v>618</c:v>
                      </c:pt>
                      <c:pt idx="9174">
                        <c:v>617</c:v>
                      </c:pt>
                      <c:pt idx="9175">
                        <c:v>610</c:v>
                      </c:pt>
                      <c:pt idx="9176">
                        <c:v>608</c:v>
                      </c:pt>
                      <c:pt idx="9177">
                        <c:v>610</c:v>
                      </c:pt>
                      <c:pt idx="9178">
                        <c:v>615</c:v>
                      </c:pt>
                      <c:pt idx="9179">
                        <c:v>619</c:v>
                      </c:pt>
                      <c:pt idx="9180">
                        <c:v>622</c:v>
                      </c:pt>
                      <c:pt idx="9181">
                        <c:v>628</c:v>
                      </c:pt>
                      <c:pt idx="9182">
                        <c:v>628</c:v>
                      </c:pt>
                      <c:pt idx="9183">
                        <c:v>631</c:v>
                      </c:pt>
                      <c:pt idx="9184">
                        <c:v>629</c:v>
                      </c:pt>
                      <c:pt idx="9185">
                        <c:v>629</c:v>
                      </c:pt>
                      <c:pt idx="9186">
                        <c:v>628</c:v>
                      </c:pt>
                      <c:pt idx="9187">
                        <c:v>620</c:v>
                      </c:pt>
                      <c:pt idx="9188">
                        <c:v>619</c:v>
                      </c:pt>
                      <c:pt idx="9189">
                        <c:v>615</c:v>
                      </c:pt>
                      <c:pt idx="9190">
                        <c:v>619</c:v>
                      </c:pt>
                      <c:pt idx="9191">
                        <c:v>625</c:v>
                      </c:pt>
                      <c:pt idx="9192">
                        <c:v>625</c:v>
                      </c:pt>
                      <c:pt idx="9193">
                        <c:v>627</c:v>
                      </c:pt>
                      <c:pt idx="9194">
                        <c:v>621</c:v>
                      </c:pt>
                      <c:pt idx="9195">
                        <c:v>620</c:v>
                      </c:pt>
                      <c:pt idx="9196">
                        <c:v>623</c:v>
                      </c:pt>
                      <c:pt idx="9197">
                        <c:v>625</c:v>
                      </c:pt>
                      <c:pt idx="9198">
                        <c:v>629</c:v>
                      </c:pt>
                      <c:pt idx="9199">
                        <c:v>630</c:v>
                      </c:pt>
                      <c:pt idx="9200">
                        <c:v>628</c:v>
                      </c:pt>
                      <c:pt idx="9201">
                        <c:v>628</c:v>
                      </c:pt>
                      <c:pt idx="9202">
                        <c:v>627</c:v>
                      </c:pt>
                      <c:pt idx="9203">
                        <c:v>624</c:v>
                      </c:pt>
                      <c:pt idx="9204">
                        <c:v>621</c:v>
                      </c:pt>
                      <c:pt idx="9205">
                        <c:v>624</c:v>
                      </c:pt>
                      <c:pt idx="9206">
                        <c:v>622</c:v>
                      </c:pt>
                      <c:pt idx="9207">
                        <c:v>622</c:v>
                      </c:pt>
                      <c:pt idx="9208">
                        <c:v>618</c:v>
                      </c:pt>
                      <c:pt idx="9209">
                        <c:v>619</c:v>
                      </c:pt>
                      <c:pt idx="9210">
                        <c:v>622</c:v>
                      </c:pt>
                      <c:pt idx="9211">
                        <c:v>620</c:v>
                      </c:pt>
                      <c:pt idx="9212">
                        <c:v>627</c:v>
                      </c:pt>
                      <c:pt idx="9213">
                        <c:v>620</c:v>
                      </c:pt>
                      <c:pt idx="9214">
                        <c:v>627</c:v>
                      </c:pt>
                      <c:pt idx="9215">
                        <c:v>622</c:v>
                      </c:pt>
                      <c:pt idx="9216">
                        <c:v>621</c:v>
                      </c:pt>
                      <c:pt idx="9217">
                        <c:v>620</c:v>
                      </c:pt>
                      <c:pt idx="9218">
                        <c:v>624</c:v>
                      </c:pt>
                      <c:pt idx="9219">
                        <c:v>621</c:v>
                      </c:pt>
                      <c:pt idx="9220">
                        <c:v>612</c:v>
                      </c:pt>
                      <c:pt idx="9221">
                        <c:v>615</c:v>
                      </c:pt>
                      <c:pt idx="9222">
                        <c:v>620</c:v>
                      </c:pt>
                      <c:pt idx="9223">
                        <c:v>628</c:v>
                      </c:pt>
                      <c:pt idx="9224">
                        <c:v>626</c:v>
                      </c:pt>
                      <c:pt idx="9225">
                        <c:v>624</c:v>
                      </c:pt>
                      <c:pt idx="9226">
                        <c:v>628</c:v>
                      </c:pt>
                      <c:pt idx="9227">
                        <c:v>626</c:v>
                      </c:pt>
                      <c:pt idx="9228">
                        <c:v>629</c:v>
                      </c:pt>
                      <c:pt idx="9229">
                        <c:v>627</c:v>
                      </c:pt>
                      <c:pt idx="9230">
                        <c:v>626</c:v>
                      </c:pt>
                      <c:pt idx="9231">
                        <c:v>624</c:v>
                      </c:pt>
                      <c:pt idx="9232">
                        <c:v>624</c:v>
                      </c:pt>
                      <c:pt idx="9233">
                        <c:v>622</c:v>
                      </c:pt>
                      <c:pt idx="9234">
                        <c:v>620</c:v>
                      </c:pt>
                      <c:pt idx="9235">
                        <c:v>621</c:v>
                      </c:pt>
                      <c:pt idx="9236">
                        <c:v>624</c:v>
                      </c:pt>
                      <c:pt idx="9237">
                        <c:v>626</c:v>
                      </c:pt>
                      <c:pt idx="9238">
                        <c:v>626</c:v>
                      </c:pt>
                      <c:pt idx="9239">
                        <c:v>624</c:v>
                      </c:pt>
                      <c:pt idx="9240">
                        <c:v>621</c:v>
                      </c:pt>
                      <c:pt idx="9241">
                        <c:v>619</c:v>
                      </c:pt>
                      <c:pt idx="9242">
                        <c:v>621</c:v>
                      </c:pt>
                      <c:pt idx="9243">
                        <c:v>621</c:v>
                      </c:pt>
                      <c:pt idx="9244">
                        <c:v>621</c:v>
                      </c:pt>
                      <c:pt idx="9245">
                        <c:v>624</c:v>
                      </c:pt>
                      <c:pt idx="9246">
                        <c:v>626</c:v>
                      </c:pt>
                      <c:pt idx="9247">
                        <c:v>623</c:v>
                      </c:pt>
                      <c:pt idx="9248">
                        <c:v>619</c:v>
                      </c:pt>
                      <c:pt idx="9249">
                        <c:v>622</c:v>
                      </c:pt>
                      <c:pt idx="9250">
                        <c:v>618</c:v>
                      </c:pt>
                      <c:pt idx="9251">
                        <c:v>621</c:v>
                      </c:pt>
                      <c:pt idx="9252">
                        <c:v>624</c:v>
                      </c:pt>
                      <c:pt idx="9253">
                        <c:v>622</c:v>
                      </c:pt>
                      <c:pt idx="9254">
                        <c:v>625</c:v>
                      </c:pt>
                      <c:pt idx="9255">
                        <c:v>620</c:v>
                      </c:pt>
                      <c:pt idx="9256">
                        <c:v>621</c:v>
                      </c:pt>
                      <c:pt idx="9257">
                        <c:v>616</c:v>
                      </c:pt>
                      <c:pt idx="9258">
                        <c:v>613</c:v>
                      </c:pt>
                      <c:pt idx="9259">
                        <c:v>612</c:v>
                      </c:pt>
                      <c:pt idx="9260">
                        <c:v>615</c:v>
                      </c:pt>
                      <c:pt idx="9261">
                        <c:v>620</c:v>
                      </c:pt>
                      <c:pt idx="9262">
                        <c:v>620</c:v>
                      </c:pt>
                      <c:pt idx="9263">
                        <c:v>624</c:v>
                      </c:pt>
                      <c:pt idx="9264">
                        <c:v>620</c:v>
                      </c:pt>
                      <c:pt idx="9265">
                        <c:v>620</c:v>
                      </c:pt>
                      <c:pt idx="9266">
                        <c:v>615</c:v>
                      </c:pt>
                      <c:pt idx="9267">
                        <c:v>617</c:v>
                      </c:pt>
                      <c:pt idx="9268">
                        <c:v>619</c:v>
                      </c:pt>
                      <c:pt idx="9269">
                        <c:v>619</c:v>
                      </c:pt>
                      <c:pt idx="9270">
                        <c:v>621</c:v>
                      </c:pt>
                      <c:pt idx="9271">
                        <c:v>620</c:v>
                      </c:pt>
                      <c:pt idx="9272">
                        <c:v>619</c:v>
                      </c:pt>
                      <c:pt idx="9273">
                        <c:v>618</c:v>
                      </c:pt>
                      <c:pt idx="9274">
                        <c:v>618</c:v>
                      </c:pt>
                      <c:pt idx="9275">
                        <c:v>623</c:v>
                      </c:pt>
                      <c:pt idx="9276">
                        <c:v>622</c:v>
                      </c:pt>
                      <c:pt idx="9277">
                        <c:v>619</c:v>
                      </c:pt>
                      <c:pt idx="9278">
                        <c:v>618</c:v>
                      </c:pt>
                      <c:pt idx="9279">
                        <c:v>615</c:v>
                      </c:pt>
                      <c:pt idx="9280">
                        <c:v>621</c:v>
                      </c:pt>
                      <c:pt idx="9281">
                        <c:v>622</c:v>
                      </c:pt>
                      <c:pt idx="9282">
                        <c:v>625</c:v>
                      </c:pt>
                      <c:pt idx="9283">
                        <c:v>624</c:v>
                      </c:pt>
                      <c:pt idx="9284">
                        <c:v>624</c:v>
                      </c:pt>
                      <c:pt idx="9285">
                        <c:v>622</c:v>
                      </c:pt>
                      <c:pt idx="9286">
                        <c:v>622</c:v>
                      </c:pt>
                      <c:pt idx="9287">
                        <c:v>618</c:v>
                      </c:pt>
                      <c:pt idx="9288">
                        <c:v>618</c:v>
                      </c:pt>
                      <c:pt idx="9289">
                        <c:v>616</c:v>
                      </c:pt>
                      <c:pt idx="9290">
                        <c:v>622</c:v>
                      </c:pt>
                      <c:pt idx="9291">
                        <c:v>621</c:v>
                      </c:pt>
                      <c:pt idx="9292">
                        <c:v>620</c:v>
                      </c:pt>
                      <c:pt idx="9293">
                        <c:v>617</c:v>
                      </c:pt>
                      <c:pt idx="9294">
                        <c:v>619</c:v>
                      </c:pt>
                      <c:pt idx="9295">
                        <c:v>625</c:v>
                      </c:pt>
                      <c:pt idx="9296">
                        <c:v>624</c:v>
                      </c:pt>
                      <c:pt idx="9297">
                        <c:v>626</c:v>
                      </c:pt>
                      <c:pt idx="9298">
                        <c:v>624</c:v>
                      </c:pt>
                      <c:pt idx="9299">
                        <c:v>628</c:v>
                      </c:pt>
                      <c:pt idx="9300">
                        <c:v>620</c:v>
                      </c:pt>
                      <c:pt idx="9301">
                        <c:v>621</c:v>
                      </c:pt>
                      <c:pt idx="9302">
                        <c:v>622</c:v>
                      </c:pt>
                      <c:pt idx="9303">
                        <c:v>623</c:v>
                      </c:pt>
                      <c:pt idx="9304">
                        <c:v>619</c:v>
                      </c:pt>
                      <c:pt idx="9305">
                        <c:v>621</c:v>
                      </c:pt>
                      <c:pt idx="9306">
                        <c:v>619</c:v>
                      </c:pt>
                      <c:pt idx="9307">
                        <c:v>615</c:v>
                      </c:pt>
                      <c:pt idx="9308">
                        <c:v>613</c:v>
                      </c:pt>
                      <c:pt idx="9309">
                        <c:v>617</c:v>
                      </c:pt>
                      <c:pt idx="9310">
                        <c:v>620</c:v>
                      </c:pt>
                      <c:pt idx="9311">
                        <c:v>620</c:v>
                      </c:pt>
                      <c:pt idx="9312">
                        <c:v>622</c:v>
                      </c:pt>
                      <c:pt idx="9313">
                        <c:v>622</c:v>
                      </c:pt>
                      <c:pt idx="9314">
                        <c:v>620</c:v>
                      </c:pt>
                      <c:pt idx="9315">
                        <c:v>617</c:v>
                      </c:pt>
                      <c:pt idx="9316">
                        <c:v>611</c:v>
                      </c:pt>
                      <c:pt idx="9317">
                        <c:v>612</c:v>
                      </c:pt>
                      <c:pt idx="9318">
                        <c:v>615</c:v>
                      </c:pt>
                      <c:pt idx="9319">
                        <c:v>622</c:v>
                      </c:pt>
                      <c:pt idx="9320">
                        <c:v>624</c:v>
                      </c:pt>
                      <c:pt idx="9321">
                        <c:v>621</c:v>
                      </c:pt>
                      <c:pt idx="9322">
                        <c:v>621</c:v>
                      </c:pt>
                      <c:pt idx="9323">
                        <c:v>621</c:v>
                      </c:pt>
                      <c:pt idx="9324">
                        <c:v>617</c:v>
                      </c:pt>
                      <c:pt idx="9325">
                        <c:v>620</c:v>
                      </c:pt>
                      <c:pt idx="9326">
                        <c:v>617</c:v>
                      </c:pt>
                      <c:pt idx="9327">
                        <c:v>617</c:v>
                      </c:pt>
                      <c:pt idx="9328">
                        <c:v>610</c:v>
                      </c:pt>
                      <c:pt idx="9329">
                        <c:v>609</c:v>
                      </c:pt>
                      <c:pt idx="9330">
                        <c:v>612</c:v>
                      </c:pt>
                      <c:pt idx="9331">
                        <c:v>618</c:v>
                      </c:pt>
                      <c:pt idx="9332">
                        <c:v>620</c:v>
                      </c:pt>
                      <c:pt idx="9333">
                        <c:v>616</c:v>
                      </c:pt>
                      <c:pt idx="9334">
                        <c:v>617</c:v>
                      </c:pt>
                      <c:pt idx="9335">
                        <c:v>618</c:v>
                      </c:pt>
                      <c:pt idx="9336">
                        <c:v>616</c:v>
                      </c:pt>
                      <c:pt idx="9337">
                        <c:v>616</c:v>
                      </c:pt>
                      <c:pt idx="9338">
                        <c:v>614</c:v>
                      </c:pt>
                      <c:pt idx="9339">
                        <c:v>622</c:v>
                      </c:pt>
                      <c:pt idx="9340">
                        <c:v>619</c:v>
                      </c:pt>
                      <c:pt idx="9341">
                        <c:v>617</c:v>
                      </c:pt>
                      <c:pt idx="9342">
                        <c:v>609</c:v>
                      </c:pt>
                      <c:pt idx="9343">
                        <c:v>611</c:v>
                      </c:pt>
                      <c:pt idx="9344">
                        <c:v>610</c:v>
                      </c:pt>
                      <c:pt idx="9345">
                        <c:v>603</c:v>
                      </c:pt>
                      <c:pt idx="9346">
                        <c:v>608</c:v>
                      </c:pt>
                      <c:pt idx="9347">
                        <c:v>610</c:v>
                      </c:pt>
                      <c:pt idx="9348">
                        <c:v>613</c:v>
                      </c:pt>
                      <c:pt idx="9349">
                        <c:v>617</c:v>
                      </c:pt>
                      <c:pt idx="9350">
                        <c:v>616</c:v>
                      </c:pt>
                      <c:pt idx="9351">
                        <c:v>615</c:v>
                      </c:pt>
                      <c:pt idx="9352">
                        <c:v>611</c:v>
                      </c:pt>
                      <c:pt idx="9353">
                        <c:v>612</c:v>
                      </c:pt>
                      <c:pt idx="9354">
                        <c:v>615</c:v>
                      </c:pt>
                      <c:pt idx="9355">
                        <c:v>616</c:v>
                      </c:pt>
                      <c:pt idx="9356">
                        <c:v>618</c:v>
                      </c:pt>
                      <c:pt idx="9357">
                        <c:v>621</c:v>
                      </c:pt>
                      <c:pt idx="9358">
                        <c:v>619</c:v>
                      </c:pt>
                      <c:pt idx="9359">
                        <c:v>622</c:v>
                      </c:pt>
                      <c:pt idx="9360">
                        <c:v>620</c:v>
                      </c:pt>
                      <c:pt idx="9361">
                        <c:v>620</c:v>
                      </c:pt>
                      <c:pt idx="9362">
                        <c:v>618</c:v>
                      </c:pt>
                      <c:pt idx="9363">
                        <c:v>619</c:v>
                      </c:pt>
                      <c:pt idx="9364">
                        <c:v>614</c:v>
                      </c:pt>
                      <c:pt idx="9365">
                        <c:v>618</c:v>
                      </c:pt>
                      <c:pt idx="9366">
                        <c:v>620</c:v>
                      </c:pt>
                      <c:pt idx="9367">
                        <c:v>622</c:v>
                      </c:pt>
                      <c:pt idx="9368">
                        <c:v>619</c:v>
                      </c:pt>
                      <c:pt idx="9369">
                        <c:v>618</c:v>
                      </c:pt>
                      <c:pt idx="9370">
                        <c:v>617</c:v>
                      </c:pt>
                      <c:pt idx="9371">
                        <c:v>614</c:v>
                      </c:pt>
                      <c:pt idx="9372">
                        <c:v>613</c:v>
                      </c:pt>
                      <c:pt idx="9373">
                        <c:v>612</c:v>
                      </c:pt>
                      <c:pt idx="9374">
                        <c:v>616</c:v>
                      </c:pt>
                      <c:pt idx="9375">
                        <c:v>618</c:v>
                      </c:pt>
                      <c:pt idx="9376">
                        <c:v>616</c:v>
                      </c:pt>
                      <c:pt idx="9377">
                        <c:v>614</c:v>
                      </c:pt>
                      <c:pt idx="9378">
                        <c:v>609</c:v>
                      </c:pt>
                      <c:pt idx="9379">
                        <c:v>609</c:v>
                      </c:pt>
                      <c:pt idx="9380">
                        <c:v>611</c:v>
                      </c:pt>
                      <c:pt idx="9381">
                        <c:v>615</c:v>
                      </c:pt>
                      <c:pt idx="9382">
                        <c:v>617</c:v>
                      </c:pt>
                      <c:pt idx="9383">
                        <c:v>615</c:v>
                      </c:pt>
                      <c:pt idx="9384">
                        <c:v>612</c:v>
                      </c:pt>
                      <c:pt idx="9385">
                        <c:v>611</c:v>
                      </c:pt>
                      <c:pt idx="9386">
                        <c:v>612</c:v>
                      </c:pt>
                      <c:pt idx="9387">
                        <c:v>614</c:v>
                      </c:pt>
                      <c:pt idx="9388">
                        <c:v>609</c:v>
                      </c:pt>
                      <c:pt idx="9389">
                        <c:v>607</c:v>
                      </c:pt>
                      <c:pt idx="9390">
                        <c:v>603</c:v>
                      </c:pt>
                      <c:pt idx="9391">
                        <c:v>612</c:v>
                      </c:pt>
                      <c:pt idx="9392">
                        <c:v>616</c:v>
                      </c:pt>
                      <c:pt idx="9393">
                        <c:v>618</c:v>
                      </c:pt>
                      <c:pt idx="9394">
                        <c:v>619</c:v>
                      </c:pt>
                      <c:pt idx="9395">
                        <c:v>621</c:v>
                      </c:pt>
                      <c:pt idx="9396">
                        <c:v>620</c:v>
                      </c:pt>
                      <c:pt idx="9397">
                        <c:v>621</c:v>
                      </c:pt>
                      <c:pt idx="9398">
                        <c:v>615</c:v>
                      </c:pt>
                      <c:pt idx="9399">
                        <c:v>613</c:v>
                      </c:pt>
                      <c:pt idx="9400">
                        <c:v>617</c:v>
                      </c:pt>
                      <c:pt idx="9401">
                        <c:v>617</c:v>
                      </c:pt>
                      <c:pt idx="9402">
                        <c:v>616</c:v>
                      </c:pt>
                      <c:pt idx="9403">
                        <c:v>615</c:v>
                      </c:pt>
                      <c:pt idx="9404">
                        <c:v>612</c:v>
                      </c:pt>
                      <c:pt idx="9405">
                        <c:v>611</c:v>
                      </c:pt>
                      <c:pt idx="9406">
                        <c:v>616</c:v>
                      </c:pt>
                      <c:pt idx="9407">
                        <c:v>614</c:v>
                      </c:pt>
                      <c:pt idx="9408">
                        <c:v>617</c:v>
                      </c:pt>
                      <c:pt idx="9409">
                        <c:v>620</c:v>
                      </c:pt>
                      <c:pt idx="9410">
                        <c:v>619</c:v>
                      </c:pt>
                      <c:pt idx="9411">
                        <c:v>624</c:v>
                      </c:pt>
                      <c:pt idx="9412">
                        <c:v>618</c:v>
                      </c:pt>
                      <c:pt idx="9413">
                        <c:v>621</c:v>
                      </c:pt>
                      <c:pt idx="9414">
                        <c:v>622</c:v>
                      </c:pt>
                      <c:pt idx="9415">
                        <c:v>625</c:v>
                      </c:pt>
                      <c:pt idx="9416">
                        <c:v>625</c:v>
                      </c:pt>
                      <c:pt idx="9417">
                        <c:v>623</c:v>
                      </c:pt>
                      <c:pt idx="9418">
                        <c:v>623</c:v>
                      </c:pt>
                      <c:pt idx="9419">
                        <c:v>622</c:v>
                      </c:pt>
                      <c:pt idx="9420">
                        <c:v>623</c:v>
                      </c:pt>
                      <c:pt idx="9421">
                        <c:v>623</c:v>
                      </c:pt>
                      <c:pt idx="9422">
                        <c:v>618</c:v>
                      </c:pt>
                      <c:pt idx="9423">
                        <c:v>618</c:v>
                      </c:pt>
                      <c:pt idx="9424">
                        <c:v>619</c:v>
                      </c:pt>
                      <c:pt idx="9425">
                        <c:v>618</c:v>
                      </c:pt>
                      <c:pt idx="9426">
                        <c:v>619</c:v>
                      </c:pt>
                      <c:pt idx="9427">
                        <c:v>616</c:v>
                      </c:pt>
                      <c:pt idx="9428">
                        <c:v>612</c:v>
                      </c:pt>
                      <c:pt idx="9429">
                        <c:v>607</c:v>
                      </c:pt>
                      <c:pt idx="9430">
                        <c:v>606</c:v>
                      </c:pt>
                      <c:pt idx="9431">
                        <c:v>608</c:v>
                      </c:pt>
                      <c:pt idx="9432">
                        <c:v>613</c:v>
                      </c:pt>
                      <c:pt idx="9433">
                        <c:v>616</c:v>
                      </c:pt>
                      <c:pt idx="9434">
                        <c:v>611</c:v>
                      </c:pt>
                      <c:pt idx="9435">
                        <c:v>610</c:v>
                      </c:pt>
                      <c:pt idx="9436">
                        <c:v>614</c:v>
                      </c:pt>
                      <c:pt idx="9437">
                        <c:v>614</c:v>
                      </c:pt>
                      <c:pt idx="9438">
                        <c:v>615</c:v>
                      </c:pt>
                      <c:pt idx="9439">
                        <c:v>614</c:v>
                      </c:pt>
                      <c:pt idx="9440">
                        <c:v>610</c:v>
                      </c:pt>
                      <c:pt idx="9441">
                        <c:v>613</c:v>
                      </c:pt>
                      <c:pt idx="9442">
                        <c:v>622</c:v>
                      </c:pt>
                      <c:pt idx="9443">
                        <c:v>619</c:v>
                      </c:pt>
                      <c:pt idx="9444">
                        <c:v>621</c:v>
                      </c:pt>
                      <c:pt idx="9445">
                        <c:v>620</c:v>
                      </c:pt>
                      <c:pt idx="9446">
                        <c:v>616</c:v>
                      </c:pt>
                      <c:pt idx="9447">
                        <c:v>617</c:v>
                      </c:pt>
                      <c:pt idx="9448">
                        <c:v>611</c:v>
                      </c:pt>
                      <c:pt idx="9449">
                        <c:v>609</c:v>
                      </c:pt>
                      <c:pt idx="9450">
                        <c:v>611</c:v>
                      </c:pt>
                      <c:pt idx="9451">
                        <c:v>615</c:v>
                      </c:pt>
                      <c:pt idx="9452">
                        <c:v>617</c:v>
                      </c:pt>
                      <c:pt idx="9453">
                        <c:v>610</c:v>
                      </c:pt>
                      <c:pt idx="9454">
                        <c:v>611</c:v>
                      </c:pt>
                      <c:pt idx="9455">
                        <c:v>608</c:v>
                      </c:pt>
                      <c:pt idx="9456">
                        <c:v>616</c:v>
                      </c:pt>
                      <c:pt idx="9457">
                        <c:v>612</c:v>
                      </c:pt>
                      <c:pt idx="9458">
                        <c:v>613</c:v>
                      </c:pt>
                      <c:pt idx="9459">
                        <c:v>610</c:v>
                      </c:pt>
                      <c:pt idx="9460">
                        <c:v>607</c:v>
                      </c:pt>
                      <c:pt idx="9461">
                        <c:v>609</c:v>
                      </c:pt>
                      <c:pt idx="9462">
                        <c:v>611</c:v>
                      </c:pt>
                      <c:pt idx="9463">
                        <c:v>611</c:v>
                      </c:pt>
                      <c:pt idx="9464">
                        <c:v>610</c:v>
                      </c:pt>
                      <c:pt idx="9465">
                        <c:v>612</c:v>
                      </c:pt>
                      <c:pt idx="9466">
                        <c:v>614</c:v>
                      </c:pt>
                      <c:pt idx="9467">
                        <c:v>615</c:v>
                      </c:pt>
                      <c:pt idx="9468">
                        <c:v>614</c:v>
                      </c:pt>
                      <c:pt idx="9469">
                        <c:v>617</c:v>
                      </c:pt>
                      <c:pt idx="9470">
                        <c:v>619</c:v>
                      </c:pt>
                      <c:pt idx="9471">
                        <c:v>618</c:v>
                      </c:pt>
                      <c:pt idx="9472">
                        <c:v>611</c:v>
                      </c:pt>
                      <c:pt idx="9473">
                        <c:v>609</c:v>
                      </c:pt>
                      <c:pt idx="9474">
                        <c:v>607</c:v>
                      </c:pt>
                      <c:pt idx="9475">
                        <c:v>607</c:v>
                      </c:pt>
                      <c:pt idx="9476">
                        <c:v>606</c:v>
                      </c:pt>
                      <c:pt idx="9477">
                        <c:v>614</c:v>
                      </c:pt>
                      <c:pt idx="9478">
                        <c:v>612</c:v>
                      </c:pt>
                      <c:pt idx="9479">
                        <c:v>614</c:v>
                      </c:pt>
                      <c:pt idx="9480">
                        <c:v>617</c:v>
                      </c:pt>
                      <c:pt idx="9481">
                        <c:v>614</c:v>
                      </c:pt>
                      <c:pt idx="9482">
                        <c:v>618</c:v>
                      </c:pt>
                      <c:pt idx="9483">
                        <c:v>617</c:v>
                      </c:pt>
                      <c:pt idx="9484">
                        <c:v>622</c:v>
                      </c:pt>
                      <c:pt idx="9485">
                        <c:v>619</c:v>
                      </c:pt>
                      <c:pt idx="9486">
                        <c:v>614</c:v>
                      </c:pt>
                      <c:pt idx="9487">
                        <c:v>611</c:v>
                      </c:pt>
                      <c:pt idx="9488">
                        <c:v>615</c:v>
                      </c:pt>
                      <c:pt idx="9489">
                        <c:v>616</c:v>
                      </c:pt>
                      <c:pt idx="9490">
                        <c:v>615</c:v>
                      </c:pt>
                      <c:pt idx="9491">
                        <c:v>615</c:v>
                      </c:pt>
                      <c:pt idx="9492">
                        <c:v>613</c:v>
                      </c:pt>
                      <c:pt idx="9493">
                        <c:v>615</c:v>
                      </c:pt>
                      <c:pt idx="9494">
                        <c:v>612</c:v>
                      </c:pt>
                      <c:pt idx="9495">
                        <c:v>613</c:v>
                      </c:pt>
                      <c:pt idx="9496">
                        <c:v>616</c:v>
                      </c:pt>
                      <c:pt idx="9497">
                        <c:v>610</c:v>
                      </c:pt>
                      <c:pt idx="9498">
                        <c:v>603</c:v>
                      </c:pt>
                      <c:pt idx="9499">
                        <c:v>601</c:v>
                      </c:pt>
                      <c:pt idx="9500">
                        <c:v>607</c:v>
                      </c:pt>
                      <c:pt idx="9501">
                        <c:v>611</c:v>
                      </c:pt>
                      <c:pt idx="9502">
                        <c:v>620</c:v>
                      </c:pt>
                      <c:pt idx="9503">
                        <c:v>623</c:v>
                      </c:pt>
                      <c:pt idx="9504">
                        <c:v>621</c:v>
                      </c:pt>
                      <c:pt idx="9505">
                        <c:v>616</c:v>
                      </c:pt>
                      <c:pt idx="9506">
                        <c:v>613</c:v>
                      </c:pt>
                      <c:pt idx="9507">
                        <c:v>612</c:v>
                      </c:pt>
                      <c:pt idx="9508">
                        <c:v>614</c:v>
                      </c:pt>
                      <c:pt idx="9509">
                        <c:v>611</c:v>
                      </c:pt>
                      <c:pt idx="9510">
                        <c:v>615</c:v>
                      </c:pt>
                      <c:pt idx="9511">
                        <c:v>619</c:v>
                      </c:pt>
                      <c:pt idx="9512">
                        <c:v>625</c:v>
                      </c:pt>
                      <c:pt idx="9513">
                        <c:v>627</c:v>
                      </c:pt>
                      <c:pt idx="9514">
                        <c:v>621</c:v>
                      </c:pt>
                      <c:pt idx="9515">
                        <c:v>621</c:v>
                      </c:pt>
                      <c:pt idx="9516">
                        <c:v>618</c:v>
                      </c:pt>
                      <c:pt idx="9517">
                        <c:v>616</c:v>
                      </c:pt>
                      <c:pt idx="9518">
                        <c:v>618</c:v>
                      </c:pt>
                      <c:pt idx="9519">
                        <c:v>613</c:v>
                      </c:pt>
                      <c:pt idx="9520">
                        <c:v>612</c:v>
                      </c:pt>
                      <c:pt idx="9521">
                        <c:v>598</c:v>
                      </c:pt>
                      <c:pt idx="9522">
                        <c:v>594</c:v>
                      </c:pt>
                      <c:pt idx="9523">
                        <c:v>604</c:v>
                      </c:pt>
                      <c:pt idx="9524">
                        <c:v>614</c:v>
                      </c:pt>
                      <c:pt idx="9525">
                        <c:v>615</c:v>
                      </c:pt>
                      <c:pt idx="9526">
                        <c:v>608</c:v>
                      </c:pt>
                      <c:pt idx="9527">
                        <c:v>605</c:v>
                      </c:pt>
                      <c:pt idx="9528">
                        <c:v>606</c:v>
                      </c:pt>
                      <c:pt idx="9529">
                        <c:v>611</c:v>
                      </c:pt>
                      <c:pt idx="9530">
                        <c:v>612</c:v>
                      </c:pt>
                      <c:pt idx="9531">
                        <c:v>615</c:v>
                      </c:pt>
                      <c:pt idx="9532">
                        <c:v>615</c:v>
                      </c:pt>
                      <c:pt idx="9533">
                        <c:v>615</c:v>
                      </c:pt>
                      <c:pt idx="9534">
                        <c:v>614</c:v>
                      </c:pt>
                      <c:pt idx="9535">
                        <c:v>618</c:v>
                      </c:pt>
                      <c:pt idx="9536">
                        <c:v>621</c:v>
                      </c:pt>
                      <c:pt idx="9537">
                        <c:v>625</c:v>
                      </c:pt>
                      <c:pt idx="9538">
                        <c:v>623</c:v>
                      </c:pt>
                      <c:pt idx="9539">
                        <c:v>624</c:v>
                      </c:pt>
                      <c:pt idx="9540">
                        <c:v>617</c:v>
                      </c:pt>
                      <c:pt idx="9541">
                        <c:v>611</c:v>
                      </c:pt>
                      <c:pt idx="9542">
                        <c:v>608</c:v>
                      </c:pt>
                      <c:pt idx="9543">
                        <c:v>612</c:v>
                      </c:pt>
                      <c:pt idx="9544">
                        <c:v>618</c:v>
                      </c:pt>
                      <c:pt idx="9545">
                        <c:v>617</c:v>
                      </c:pt>
                      <c:pt idx="9546">
                        <c:v>621</c:v>
                      </c:pt>
                      <c:pt idx="9547">
                        <c:v>617</c:v>
                      </c:pt>
                      <c:pt idx="9548">
                        <c:v>618</c:v>
                      </c:pt>
                      <c:pt idx="9549">
                        <c:v>615</c:v>
                      </c:pt>
                      <c:pt idx="9550">
                        <c:v>618</c:v>
                      </c:pt>
                      <c:pt idx="9551">
                        <c:v>621</c:v>
                      </c:pt>
                      <c:pt idx="9552">
                        <c:v>621</c:v>
                      </c:pt>
                      <c:pt idx="9553">
                        <c:v>617</c:v>
                      </c:pt>
                      <c:pt idx="9554">
                        <c:v>610</c:v>
                      </c:pt>
                      <c:pt idx="9555">
                        <c:v>611</c:v>
                      </c:pt>
                      <c:pt idx="9556">
                        <c:v>612</c:v>
                      </c:pt>
                      <c:pt idx="9557">
                        <c:v>612</c:v>
                      </c:pt>
                      <c:pt idx="9558">
                        <c:v>609</c:v>
                      </c:pt>
                      <c:pt idx="9559">
                        <c:v>607</c:v>
                      </c:pt>
                      <c:pt idx="9560">
                        <c:v>609</c:v>
                      </c:pt>
                      <c:pt idx="9561">
                        <c:v>612</c:v>
                      </c:pt>
                      <c:pt idx="9562">
                        <c:v>618</c:v>
                      </c:pt>
                      <c:pt idx="9563">
                        <c:v>615</c:v>
                      </c:pt>
                      <c:pt idx="9564">
                        <c:v>626</c:v>
                      </c:pt>
                      <c:pt idx="9565">
                        <c:v>615</c:v>
                      </c:pt>
                      <c:pt idx="9566">
                        <c:v>620</c:v>
                      </c:pt>
                      <c:pt idx="9567">
                        <c:v>613</c:v>
                      </c:pt>
                      <c:pt idx="9568">
                        <c:v>619</c:v>
                      </c:pt>
                      <c:pt idx="9569">
                        <c:v>623</c:v>
                      </c:pt>
                      <c:pt idx="9570">
                        <c:v>623</c:v>
                      </c:pt>
                      <c:pt idx="9571">
                        <c:v>620</c:v>
                      </c:pt>
                      <c:pt idx="9572">
                        <c:v>616</c:v>
                      </c:pt>
                      <c:pt idx="9573">
                        <c:v>619</c:v>
                      </c:pt>
                      <c:pt idx="9574">
                        <c:v>621</c:v>
                      </c:pt>
                      <c:pt idx="9575">
                        <c:v>623</c:v>
                      </c:pt>
                      <c:pt idx="9576">
                        <c:v>623</c:v>
                      </c:pt>
                      <c:pt idx="9577">
                        <c:v>616</c:v>
                      </c:pt>
                      <c:pt idx="9578">
                        <c:v>617</c:v>
                      </c:pt>
                      <c:pt idx="9579">
                        <c:v>617</c:v>
                      </c:pt>
                      <c:pt idx="9580">
                        <c:v>617</c:v>
                      </c:pt>
                      <c:pt idx="9581">
                        <c:v>626</c:v>
                      </c:pt>
                      <c:pt idx="9582">
                        <c:v>622</c:v>
                      </c:pt>
                      <c:pt idx="9583">
                        <c:v>625</c:v>
                      </c:pt>
                      <c:pt idx="9584">
                        <c:v>621</c:v>
                      </c:pt>
                      <c:pt idx="9585">
                        <c:v>620</c:v>
                      </c:pt>
                      <c:pt idx="9586">
                        <c:v>621</c:v>
                      </c:pt>
                      <c:pt idx="9587">
                        <c:v>617</c:v>
                      </c:pt>
                      <c:pt idx="9588">
                        <c:v>621</c:v>
                      </c:pt>
                      <c:pt idx="9589">
                        <c:v>620</c:v>
                      </c:pt>
                      <c:pt idx="9590">
                        <c:v>616</c:v>
                      </c:pt>
                      <c:pt idx="9591">
                        <c:v>615</c:v>
                      </c:pt>
                      <c:pt idx="9592">
                        <c:v>610</c:v>
                      </c:pt>
                      <c:pt idx="9593">
                        <c:v>614</c:v>
                      </c:pt>
                      <c:pt idx="9594">
                        <c:v>613</c:v>
                      </c:pt>
                      <c:pt idx="9595">
                        <c:v>616</c:v>
                      </c:pt>
                      <c:pt idx="9596">
                        <c:v>615</c:v>
                      </c:pt>
                      <c:pt idx="9597">
                        <c:v>615</c:v>
                      </c:pt>
                      <c:pt idx="9598">
                        <c:v>609</c:v>
                      </c:pt>
                      <c:pt idx="9599">
                        <c:v>614</c:v>
                      </c:pt>
                      <c:pt idx="9600">
                        <c:v>614</c:v>
                      </c:pt>
                      <c:pt idx="9601">
                        <c:v>622</c:v>
                      </c:pt>
                      <c:pt idx="9602">
                        <c:v>621</c:v>
                      </c:pt>
                      <c:pt idx="9603">
                        <c:v>626</c:v>
                      </c:pt>
                      <c:pt idx="9604">
                        <c:v>627</c:v>
                      </c:pt>
                      <c:pt idx="9605">
                        <c:v>626</c:v>
                      </c:pt>
                      <c:pt idx="9606">
                        <c:v>624</c:v>
                      </c:pt>
                      <c:pt idx="9607">
                        <c:v>629</c:v>
                      </c:pt>
                      <c:pt idx="9608">
                        <c:v>627</c:v>
                      </c:pt>
                      <c:pt idx="9609">
                        <c:v>622</c:v>
                      </c:pt>
                      <c:pt idx="9610">
                        <c:v>615</c:v>
                      </c:pt>
                      <c:pt idx="9611">
                        <c:v>609</c:v>
                      </c:pt>
                      <c:pt idx="9612">
                        <c:v>610</c:v>
                      </c:pt>
                      <c:pt idx="9613">
                        <c:v>608</c:v>
                      </c:pt>
                      <c:pt idx="9614">
                        <c:v>612</c:v>
                      </c:pt>
                      <c:pt idx="9615">
                        <c:v>614</c:v>
                      </c:pt>
                      <c:pt idx="9616">
                        <c:v>614</c:v>
                      </c:pt>
                      <c:pt idx="9617">
                        <c:v>619</c:v>
                      </c:pt>
                      <c:pt idx="9618">
                        <c:v>621</c:v>
                      </c:pt>
                      <c:pt idx="9619">
                        <c:v>626</c:v>
                      </c:pt>
                      <c:pt idx="9620">
                        <c:v>621</c:v>
                      </c:pt>
                      <c:pt idx="9621">
                        <c:v>609</c:v>
                      </c:pt>
                      <c:pt idx="9622">
                        <c:v>610</c:v>
                      </c:pt>
                      <c:pt idx="9623">
                        <c:v>611</c:v>
                      </c:pt>
                      <c:pt idx="9624">
                        <c:v>615</c:v>
                      </c:pt>
                      <c:pt idx="9625">
                        <c:v>613</c:v>
                      </c:pt>
                      <c:pt idx="9626">
                        <c:v>612</c:v>
                      </c:pt>
                      <c:pt idx="9627">
                        <c:v>614</c:v>
                      </c:pt>
                      <c:pt idx="9628">
                        <c:v>621</c:v>
                      </c:pt>
                      <c:pt idx="9629">
                        <c:v>614</c:v>
                      </c:pt>
                      <c:pt idx="9630">
                        <c:v>617</c:v>
                      </c:pt>
                      <c:pt idx="9631">
                        <c:v>612</c:v>
                      </c:pt>
                      <c:pt idx="9632">
                        <c:v>618</c:v>
                      </c:pt>
                      <c:pt idx="9633">
                        <c:v>616</c:v>
                      </c:pt>
                      <c:pt idx="9634">
                        <c:v>615</c:v>
                      </c:pt>
                      <c:pt idx="9635">
                        <c:v>616</c:v>
                      </c:pt>
                      <c:pt idx="9636">
                        <c:v>618</c:v>
                      </c:pt>
                      <c:pt idx="9637">
                        <c:v>620</c:v>
                      </c:pt>
                      <c:pt idx="9638">
                        <c:v>624</c:v>
                      </c:pt>
                      <c:pt idx="9639">
                        <c:v>623</c:v>
                      </c:pt>
                      <c:pt idx="9640">
                        <c:v>622</c:v>
                      </c:pt>
                      <c:pt idx="9641">
                        <c:v>621</c:v>
                      </c:pt>
                      <c:pt idx="9642">
                        <c:v>624</c:v>
                      </c:pt>
                      <c:pt idx="9643">
                        <c:v>624</c:v>
                      </c:pt>
                      <c:pt idx="9644">
                        <c:v>624</c:v>
                      </c:pt>
                      <c:pt idx="9645">
                        <c:v>622</c:v>
                      </c:pt>
                      <c:pt idx="9646">
                        <c:v>621</c:v>
                      </c:pt>
                      <c:pt idx="9647">
                        <c:v>619</c:v>
                      </c:pt>
                      <c:pt idx="9648">
                        <c:v>620</c:v>
                      </c:pt>
                      <c:pt idx="9649">
                        <c:v>622</c:v>
                      </c:pt>
                      <c:pt idx="9650">
                        <c:v>622</c:v>
                      </c:pt>
                      <c:pt idx="9651">
                        <c:v>625</c:v>
                      </c:pt>
                      <c:pt idx="9652">
                        <c:v>626</c:v>
                      </c:pt>
                      <c:pt idx="9653">
                        <c:v>623</c:v>
                      </c:pt>
                      <c:pt idx="9654">
                        <c:v>620</c:v>
                      </c:pt>
                      <c:pt idx="9655">
                        <c:v>616</c:v>
                      </c:pt>
                      <c:pt idx="9656">
                        <c:v>613</c:v>
                      </c:pt>
                      <c:pt idx="9657">
                        <c:v>611</c:v>
                      </c:pt>
                      <c:pt idx="9658">
                        <c:v>608</c:v>
                      </c:pt>
                      <c:pt idx="9659">
                        <c:v>614</c:v>
                      </c:pt>
                      <c:pt idx="9660">
                        <c:v>614</c:v>
                      </c:pt>
                      <c:pt idx="9661">
                        <c:v>618</c:v>
                      </c:pt>
                      <c:pt idx="9662">
                        <c:v>617</c:v>
                      </c:pt>
                      <c:pt idx="9663">
                        <c:v>619</c:v>
                      </c:pt>
                      <c:pt idx="9664">
                        <c:v>614</c:v>
                      </c:pt>
                      <c:pt idx="9665">
                        <c:v>614</c:v>
                      </c:pt>
                      <c:pt idx="9666">
                        <c:v>615</c:v>
                      </c:pt>
                      <c:pt idx="9667">
                        <c:v>616</c:v>
                      </c:pt>
                      <c:pt idx="9668">
                        <c:v>614</c:v>
                      </c:pt>
                      <c:pt idx="9669">
                        <c:v>614</c:v>
                      </c:pt>
                      <c:pt idx="9670">
                        <c:v>614</c:v>
                      </c:pt>
                      <c:pt idx="9671">
                        <c:v>616</c:v>
                      </c:pt>
                      <c:pt idx="9672">
                        <c:v>612</c:v>
                      </c:pt>
                      <c:pt idx="9673">
                        <c:v>615</c:v>
                      </c:pt>
                      <c:pt idx="9674">
                        <c:v>625</c:v>
                      </c:pt>
                      <c:pt idx="9675">
                        <c:v>625</c:v>
                      </c:pt>
                      <c:pt idx="9676">
                        <c:v>624</c:v>
                      </c:pt>
                      <c:pt idx="9677">
                        <c:v>622</c:v>
                      </c:pt>
                      <c:pt idx="9678">
                        <c:v>620</c:v>
                      </c:pt>
                      <c:pt idx="9679">
                        <c:v>620</c:v>
                      </c:pt>
                      <c:pt idx="9680">
                        <c:v>622</c:v>
                      </c:pt>
                      <c:pt idx="9681">
                        <c:v>619</c:v>
                      </c:pt>
                      <c:pt idx="9682">
                        <c:v>622</c:v>
                      </c:pt>
                      <c:pt idx="9683">
                        <c:v>622</c:v>
                      </c:pt>
                      <c:pt idx="9684">
                        <c:v>625</c:v>
                      </c:pt>
                      <c:pt idx="9685">
                        <c:v>627</c:v>
                      </c:pt>
                      <c:pt idx="9686">
                        <c:v>626</c:v>
                      </c:pt>
                      <c:pt idx="9687">
                        <c:v>623</c:v>
                      </c:pt>
                      <c:pt idx="9688">
                        <c:v>615</c:v>
                      </c:pt>
                      <c:pt idx="9689">
                        <c:v>619</c:v>
                      </c:pt>
                      <c:pt idx="9690">
                        <c:v>618</c:v>
                      </c:pt>
                      <c:pt idx="9691">
                        <c:v>621</c:v>
                      </c:pt>
                      <c:pt idx="9692">
                        <c:v>619</c:v>
                      </c:pt>
                      <c:pt idx="9693">
                        <c:v>619</c:v>
                      </c:pt>
                      <c:pt idx="9694">
                        <c:v>619</c:v>
                      </c:pt>
                      <c:pt idx="9695">
                        <c:v>621</c:v>
                      </c:pt>
                      <c:pt idx="9696">
                        <c:v>624</c:v>
                      </c:pt>
                      <c:pt idx="9697">
                        <c:v>635</c:v>
                      </c:pt>
                      <c:pt idx="9698">
                        <c:v>636</c:v>
                      </c:pt>
                      <c:pt idx="9699">
                        <c:v>634</c:v>
                      </c:pt>
                      <c:pt idx="9700">
                        <c:v>633</c:v>
                      </c:pt>
                      <c:pt idx="9701">
                        <c:v>631</c:v>
                      </c:pt>
                      <c:pt idx="9702">
                        <c:v>630</c:v>
                      </c:pt>
                      <c:pt idx="9703">
                        <c:v>625</c:v>
                      </c:pt>
                      <c:pt idx="9704">
                        <c:v>627</c:v>
                      </c:pt>
                      <c:pt idx="9705">
                        <c:v>628</c:v>
                      </c:pt>
                      <c:pt idx="9706">
                        <c:v>635</c:v>
                      </c:pt>
                      <c:pt idx="9707">
                        <c:v>630</c:v>
                      </c:pt>
                      <c:pt idx="9708">
                        <c:v>630</c:v>
                      </c:pt>
                      <c:pt idx="9709">
                        <c:v>626</c:v>
                      </c:pt>
                      <c:pt idx="9710">
                        <c:v>626</c:v>
                      </c:pt>
                      <c:pt idx="9711">
                        <c:v>633</c:v>
                      </c:pt>
                      <c:pt idx="9712">
                        <c:v>630</c:v>
                      </c:pt>
                      <c:pt idx="9713">
                        <c:v>631</c:v>
                      </c:pt>
                      <c:pt idx="9714">
                        <c:v>627</c:v>
                      </c:pt>
                      <c:pt idx="9715">
                        <c:v>630</c:v>
                      </c:pt>
                      <c:pt idx="9716">
                        <c:v>622</c:v>
                      </c:pt>
                      <c:pt idx="9717">
                        <c:v>626</c:v>
                      </c:pt>
                      <c:pt idx="9718">
                        <c:v>626</c:v>
                      </c:pt>
                      <c:pt idx="9719">
                        <c:v>629</c:v>
                      </c:pt>
                      <c:pt idx="9720">
                        <c:v>625</c:v>
                      </c:pt>
                      <c:pt idx="9721">
                        <c:v>629</c:v>
                      </c:pt>
                      <c:pt idx="9722">
                        <c:v>630</c:v>
                      </c:pt>
                      <c:pt idx="9723">
                        <c:v>632</c:v>
                      </c:pt>
                      <c:pt idx="9724">
                        <c:v>632</c:v>
                      </c:pt>
                      <c:pt idx="9725">
                        <c:v>631</c:v>
                      </c:pt>
                      <c:pt idx="9726">
                        <c:v>631</c:v>
                      </c:pt>
                      <c:pt idx="9727">
                        <c:v>628</c:v>
                      </c:pt>
                      <c:pt idx="9728">
                        <c:v>630</c:v>
                      </c:pt>
                      <c:pt idx="9729">
                        <c:v>633</c:v>
                      </c:pt>
                      <c:pt idx="9730">
                        <c:v>632</c:v>
                      </c:pt>
                      <c:pt idx="9731">
                        <c:v>630</c:v>
                      </c:pt>
                      <c:pt idx="9732">
                        <c:v>629</c:v>
                      </c:pt>
                      <c:pt idx="9733">
                        <c:v>626</c:v>
                      </c:pt>
                      <c:pt idx="9734">
                        <c:v>624</c:v>
                      </c:pt>
                      <c:pt idx="9735">
                        <c:v>625</c:v>
                      </c:pt>
                      <c:pt idx="9736">
                        <c:v>624</c:v>
                      </c:pt>
                      <c:pt idx="9737">
                        <c:v>622</c:v>
                      </c:pt>
                      <c:pt idx="9738">
                        <c:v>619</c:v>
                      </c:pt>
                      <c:pt idx="9739">
                        <c:v>621</c:v>
                      </c:pt>
                      <c:pt idx="9740">
                        <c:v>627</c:v>
                      </c:pt>
                      <c:pt idx="9741">
                        <c:v>631</c:v>
                      </c:pt>
                      <c:pt idx="9742">
                        <c:v>634</c:v>
                      </c:pt>
                      <c:pt idx="9743">
                        <c:v>631</c:v>
                      </c:pt>
                      <c:pt idx="9744">
                        <c:v>629</c:v>
                      </c:pt>
                      <c:pt idx="9745">
                        <c:v>629</c:v>
                      </c:pt>
                      <c:pt idx="9746">
                        <c:v>629</c:v>
                      </c:pt>
                      <c:pt idx="9747">
                        <c:v>630</c:v>
                      </c:pt>
                      <c:pt idx="9748">
                        <c:v>630</c:v>
                      </c:pt>
                      <c:pt idx="9749">
                        <c:v>623</c:v>
                      </c:pt>
                      <c:pt idx="9750">
                        <c:v>617</c:v>
                      </c:pt>
                      <c:pt idx="9751">
                        <c:v>614</c:v>
                      </c:pt>
                      <c:pt idx="9752">
                        <c:v>618</c:v>
                      </c:pt>
                      <c:pt idx="9753">
                        <c:v>624</c:v>
                      </c:pt>
                      <c:pt idx="9754">
                        <c:v>622</c:v>
                      </c:pt>
                      <c:pt idx="9755">
                        <c:v>619</c:v>
                      </c:pt>
                      <c:pt idx="9756">
                        <c:v>616</c:v>
                      </c:pt>
                      <c:pt idx="9757">
                        <c:v>616</c:v>
                      </c:pt>
                      <c:pt idx="9758">
                        <c:v>615</c:v>
                      </c:pt>
                      <c:pt idx="9759">
                        <c:v>611</c:v>
                      </c:pt>
                      <c:pt idx="9760">
                        <c:v>608</c:v>
                      </c:pt>
                      <c:pt idx="9761">
                        <c:v>611</c:v>
                      </c:pt>
                      <c:pt idx="9762">
                        <c:v>620</c:v>
                      </c:pt>
                      <c:pt idx="9763">
                        <c:v>619</c:v>
                      </c:pt>
                      <c:pt idx="9764">
                        <c:v>621</c:v>
                      </c:pt>
                      <c:pt idx="9765">
                        <c:v>625</c:v>
                      </c:pt>
                      <c:pt idx="9766">
                        <c:v>621</c:v>
                      </c:pt>
                      <c:pt idx="9767">
                        <c:v>611</c:v>
                      </c:pt>
                      <c:pt idx="9768">
                        <c:v>613</c:v>
                      </c:pt>
                      <c:pt idx="9769">
                        <c:v>616</c:v>
                      </c:pt>
                      <c:pt idx="9770">
                        <c:v>622</c:v>
                      </c:pt>
                      <c:pt idx="9771">
                        <c:v>618</c:v>
                      </c:pt>
                      <c:pt idx="9772">
                        <c:v>616</c:v>
                      </c:pt>
                      <c:pt idx="9773">
                        <c:v>620</c:v>
                      </c:pt>
                      <c:pt idx="9774">
                        <c:v>612</c:v>
                      </c:pt>
                      <c:pt idx="9775">
                        <c:v>609</c:v>
                      </c:pt>
                      <c:pt idx="9776">
                        <c:v>608</c:v>
                      </c:pt>
                      <c:pt idx="9777">
                        <c:v>611</c:v>
                      </c:pt>
                      <c:pt idx="9778">
                        <c:v>617</c:v>
                      </c:pt>
                      <c:pt idx="9779">
                        <c:v>625</c:v>
                      </c:pt>
                      <c:pt idx="9780">
                        <c:v>623</c:v>
                      </c:pt>
                      <c:pt idx="9781">
                        <c:v>622</c:v>
                      </c:pt>
                      <c:pt idx="9782">
                        <c:v>609</c:v>
                      </c:pt>
                      <c:pt idx="9783">
                        <c:v>612</c:v>
                      </c:pt>
                      <c:pt idx="9784">
                        <c:v>615</c:v>
                      </c:pt>
                      <c:pt idx="9785">
                        <c:v>616</c:v>
                      </c:pt>
                      <c:pt idx="9786">
                        <c:v>603</c:v>
                      </c:pt>
                      <c:pt idx="9787">
                        <c:v>609</c:v>
                      </c:pt>
                      <c:pt idx="9788">
                        <c:v>605</c:v>
                      </c:pt>
                      <c:pt idx="9789">
                        <c:v>608</c:v>
                      </c:pt>
                      <c:pt idx="9790">
                        <c:v>615</c:v>
                      </c:pt>
                      <c:pt idx="9791">
                        <c:v>618</c:v>
                      </c:pt>
                      <c:pt idx="9792">
                        <c:v>619</c:v>
                      </c:pt>
                      <c:pt idx="9793">
                        <c:v>616</c:v>
                      </c:pt>
                      <c:pt idx="9794">
                        <c:v>612</c:v>
                      </c:pt>
                      <c:pt idx="9795">
                        <c:v>614</c:v>
                      </c:pt>
                      <c:pt idx="9796">
                        <c:v>614</c:v>
                      </c:pt>
                      <c:pt idx="9797">
                        <c:v>616</c:v>
                      </c:pt>
                      <c:pt idx="9798">
                        <c:v>611</c:v>
                      </c:pt>
                      <c:pt idx="9799">
                        <c:v>609</c:v>
                      </c:pt>
                      <c:pt idx="9800">
                        <c:v>618</c:v>
                      </c:pt>
                      <c:pt idx="9801">
                        <c:v>623</c:v>
                      </c:pt>
                      <c:pt idx="9802">
                        <c:v>624</c:v>
                      </c:pt>
                      <c:pt idx="9803">
                        <c:v>621</c:v>
                      </c:pt>
                      <c:pt idx="9804">
                        <c:v>622</c:v>
                      </c:pt>
                      <c:pt idx="9805">
                        <c:v>615</c:v>
                      </c:pt>
                      <c:pt idx="9806">
                        <c:v>618</c:v>
                      </c:pt>
                      <c:pt idx="9807">
                        <c:v>620</c:v>
                      </c:pt>
                      <c:pt idx="9808">
                        <c:v>619</c:v>
                      </c:pt>
                      <c:pt idx="9809">
                        <c:v>618</c:v>
                      </c:pt>
                      <c:pt idx="9810">
                        <c:v>614</c:v>
                      </c:pt>
                      <c:pt idx="9811">
                        <c:v>619</c:v>
                      </c:pt>
                      <c:pt idx="9812">
                        <c:v>618</c:v>
                      </c:pt>
                      <c:pt idx="9813">
                        <c:v>620</c:v>
                      </c:pt>
                      <c:pt idx="9814">
                        <c:v>616</c:v>
                      </c:pt>
                      <c:pt idx="9815">
                        <c:v>614</c:v>
                      </c:pt>
                      <c:pt idx="9816">
                        <c:v>614</c:v>
                      </c:pt>
                      <c:pt idx="9817">
                        <c:v>618</c:v>
                      </c:pt>
                      <c:pt idx="9818">
                        <c:v>624</c:v>
                      </c:pt>
                      <c:pt idx="9819">
                        <c:v>622</c:v>
                      </c:pt>
                      <c:pt idx="9820">
                        <c:v>629</c:v>
                      </c:pt>
                      <c:pt idx="9821">
                        <c:v>623</c:v>
                      </c:pt>
                      <c:pt idx="9822">
                        <c:v>620</c:v>
                      </c:pt>
                      <c:pt idx="9823">
                        <c:v>618</c:v>
                      </c:pt>
                      <c:pt idx="9824">
                        <c:v>619</c:v>
                      </c:pt>
                      <c:pt idx="9825">
                        <c:v>623</c:v>
                      </c:pt>
                      <c:pt idx="9826">
                        <c:v>620</c:v>
                      </c:pt>
                      <c:pt idx="9827">
                        <c:v>615</c:v>
                      </c:pt>
                      <c:pt idx="9828">
                        <c:v>615</c:v>
                      </c:pt>
                      <c:pt idx="9829">
                        <c:v>619</c:v>
                      </c:pt>
                      <c:pt idx="9830">
                        <c:v>620</c:v>
                      </c:pt>
                      <c:pt idx="9831">
                        <c:v>617</c:v>
                      </c:pt>
                      <c:pt idx="9832">
                        <c:v>619</c:v>
                      </c:pt>
                      <c:pt idx="9833">
                        <c:v>614</c:v>
                      </c:pt>
                      <c:pt idx="9834">
                        <c:v>616</c:v>
                      </c:pt>
                      <c:pt idx="9835">
                        <c:v>613</c:v>
                      </c:pt>
                      <c:pt idx="9836">
                        <c:v>617</c:v>
                      </c:pt>
                      <c:pt idx="9837">
                        <c:v>616</c:v>
                      </c:pt>
                      <c:pt idx="9838">
                        <c:v>617</c:v>
                      </c:pt>
                      <c:pt idx="9839">
                        <c:v>621</c:v>
                      </c:pt>
                      <c:pt idx="9840">
                        <c:v>615</c:v>
                      </c:pt>
                      <c:pt idx="9841">
                        <c:v>619</c:v>
                      </c:pt>
                      <c:pt idx="9842">
                        <c:v>615</c:v>
                      </c:pt>
                      <c:pt idx="9843">
                        <c:v>616</c:v>
                      </c:pt>
                      <c:pt idx="9844">
                        <c:v>617</c:v>
                      </c:pt>
                      <c:pt idx="9845">
                        <c:v>616</c:v>
                      </c:pt>
                      <c:pt idx="9846">
                        <c:v>614</c:v>
                      </c:pt>
                      <c:pt idx="9847">
                        <c:v>613</c:v>
                      </c:pt>
                      <c:pt idx="9848">
                        <c:v>618</c:v>
                      </c:pt>
                      <c:pt idx="9849">
                        <c:v>617</c:v>
                      </c:pt>
                      <c:pt idx="9850">
                        <c:v>620</c:v>
                      </c:pt>
                      <c:pt idx="9851">
                        <c:v>617</c:v>
                      </c:pt>
                      <c:pt idx="9852">
                        <c:v>622</c:v>
                      </c:pt>
                      <c:pt idx="9853">
                        <c:v>624</c:v>
                      </c:pt>
                      <c:pt idx="9854">
                        <c:v>629</c:v>
                      </c:pt>
                      <c:pt idx="9855">
                        <c:v>624</c:v>
                      </c:pt>
                      <c:pt idx="9856">
                        <c:v>621</c:v>
                      </c:pt>
                      <c:pt idx="9857">
                        <c:v>615</c:v>
                      </c:pt>
                      <c:pt idx="9858">
                        <c:v>615</c:v>
                      </c:pt>
                      <c:pt idx="9859">
                        <c:v>612</c:v>
                      </c:pt>
                      <c:pt idx="9860">
                        <c:v>612</c:v>
                      </c:pt>
                      <c:pt idx="9861">
                        <c:v>618</c:v>
                      </c:pt>
                      <c:pt idx="9862">
                        <c:v>622</c:v>
                      </c:pt>
                      <c:pt idx="9863">
                        <c:v>623</c:v>
                      </c:pt>
                      <c:pt idx="9864">
                        <c:v>621</c:v>
                      </c:pt>
                      <c:pt idx="9865">
                        <c:v>619</c:v>
                      </c:pt>
                      <c:pt idx="9866">
                        <c:v>620</c:v>
                      </c:pt>
                      <c:pt idx="9867">
                        <c:v>622</c:v>
                      </c:pt>
                      <c:pt idx="9868">
                        <c:v>625</c:v>
                      </c:pt>
                      <c:pt idx="9869">
                        <c:v>624</c:v>
                      </c:pt>
                      <c:pt idx="9870">
                        <c:v>623</c:v>
                      </c:pt>
                      <c:pt idx="9871">
                        <c:v>620</c:v>
                      </c:pt>
                      <c:pt idx="9872">
                        <c:v>619</c:v>
                      </c:pt>
                      <c:pt idx="9873">
                        <c:v>616</c:v>
                      </c:pt>
                      <c:pt idx="9874">
                        <c:v>613</c:v>
                      </c:pt>
                      <c:pt idx="9875">
                        <c:v>612</c:v>
                      </c:pt>
                      <c:pt idx="9876">
                        <c:v>616</c:v>
                      </c:pt>
                      <c:pt idx="9877">
                        <c:v>616</c:v>
                      </c:pt>
                      <c:pt idx="9878">
                        <c:v>614</c:v>
                      </c:pt>
                      <c:pt idx="9879">
                        <c:v>617</c:v>
                      </c:pt>
                      <c:pt idx="9880">
                        <c:v>615</c:v>
                      </c:pt>
                      <c:pt idx="9881">
                        <c:v>612</c:v>
                      </c:pt>
                      <c:pt idx="9882">
                        <c:v>610</c:v>
                      </c:pt>
                      <c:pt idx="9883">
                        <c:v>610</c:v>
                      </c:pt>
                      <c:pt idx="9884">
                        <c:v>616</c:v>
                      </c:pt>
                      <c:pt idx="9885">
                        <c:v>613</c:v>
                      </c:pt>
                      <c:pt idx="9886">
                        <c:v>610</c:v>
                      </c:pt>
                      <c:pt idx="9887">
                        <c:v>610</c:v>
                      </c:pt>
                      <c:pt idx="9888">
                        <c:v>608</c:v>
                      </c:pt>
                      <c:pt idx="9889">
                        <c:v>610</c:v>
                      </c:pt>
                      <c:pt idx="9890">
                        <c:v>607</c:v>
                      </c:pt>
                      <c:pt idx="9891">
                        <c:v>612</c:v>
                      </c:pt>
                      <c:pt idx="9892">
                        <c:v>620</c:v>
                      </c:pt>
                      <c:pt idx="9893">
                        <c:v>616</c:v>
                      </c:pt>
                      <c:pt idx="9894">
                        <c:v>621</c:v>
                      </c:pt>
                      <c:pt idx="9895">
                        <c:v>617</c:v>
                      </c:pt>
                      <c:pt idx="9896">
                        <c:v>617</c:v>
                      </c:pt>
                      <c:pt idx="9897">
                        <c:v>606</c:v>
                      </c:pt>
                      <c:pt idx="9898">
                        <c:v>604</c:v>
                      </c:pt>
                      <c:pt idx="9899">
                        <c:v>611</c:v>
                      </c:pt>
                      <c:pt idx="9900">
                        <c:v>612</c:v>
                      </c:pt>
                      <c:pt idx="9901">
                        <c:v>617</c:v>
                      </c:pt>
                      <c:pt idx="9902">
                        <c:v>611</c:v>
                      </c:pt>
                      <c:pt idx="9903">
                        <c:v>619</c:v>
                      </c:pt>
                      <c:pt idx="9904">
                        <c:v>618</c:v>
                      </c:pt>
                      <c:pt idx="9905">
                        <c:v>618</c:v>
                      </c:pt>
                      <c:pt idx="9906">
                        <c:v>613</c:v>
                      </c:pt>
                      <c:pt idx="9907">
                        <c:v>610</c:v>
                      </c:pt>
                      <c:pt idx="9908">
                        <c:v>620</c:v>
                      </c:pt>
                      <c:pt idx="9909">
                        <c:v>614</c:v>
                      </c:pt>
                      <c:pt idx="9910">
                        <c:v>612</c:v>
                      </c:pt>
                      <c:pt idx="9911">
                        <c:v>614</c:v>
                      </c:pt>
                      <c:pt idx="9912">
                        <c:v>612</c:v>
                      </c:pt>
                      <c:pt idx="9913">
                        <c:v>620</c:v>
                      </c:pt>
                      <c:pt idx="9914">
                        <c:v>618</c:v>
                      </c:pt>
                      <c:pt idx="9915">
                        <c:v>623</c:v>
                      </c:pt>
                      <c:pt idx="9916">
                        <c:v>622</c:v>
                      </c:pt>
                      <c:pt idx="9917">
                        <c:v>616</c:v>
                      </c:pt>
                      <c:pt idx="9918">
                        <c:v>618</c:v>
                      </c:pt>
                      <c:pt idx="9919">
                        <c:v>604</c:v>
                      </c:pt>
                      <c:pt idx="9920">
                        <c:v>605</c:v>
                      </c:pt>
                      <c:pt idx="9921">
                        <c:v>595</c:v>
                      </c:pt>
                      <c:pt idx="9922">
                        <c:v>607</c:v>
                      </c:pt>
                      <c:pt idx="9923">
                        <c:v>607</c:v>
                      </c:pt>
                      <c:pt idx="9924">
                        <c:v>619</c:v>
                      </c:pt>
                      <c:pt idx="9925">
                        <c:v>614</c:v>
                      </c:pt>
                      <c:pt idx="9926">
                        <c:v>616</c:v>
                      </c:pt>
                      <c:pt idx="9927">
                        <c:v>615</c:v>
                      </c:pt>
                      <c:pt idx="9928">
                        <c:v>611</c:v>
                      </c:pt>
                      <c:pt idx="9929">
                        <c:v>611</c:v>
                      </c:pt>
                      <c:pt idx="9930">
                        <c:v>617</c:v>
                      </c:pt>
                      <c:pt idx="9931">
                        <c:v>622</c:v>
                      </c:pt>
                      <c:pt idx="9932">
                        <c:v>622</c:v>
                      </c:pt>
                      <c:pt idx="9933">
                        <c:v>622</c:v>
                      </c:pt>
                      <c:pt idx="9934">
                        <c:v>622</c:v>
                      </c:pt>
                      <c:pt idx="9935">
                        <c:v>614</c:v>
                      </c:pt>
                      <c:pt idx="9936">
                        <c:v>611</c:v>
                      </c:pt>
                      <c:pt idx="9937">
                        <c:v>613</c:v>
                      </c:pt>
                      <c:pt idx="9938">
                        <c:v>619</c:v>
                      </c:pt>
                      <c:pt idx="9939">
                        <c:v>620</c:v>
                      </c:pt>
                      <c:pt idx="9940">
                        <c:v>614</c:v>
                      </c:pt>
                      <c:pt idx="9941">
                        <c:v>612</c:v>
                      </c:pt>
                      <c:pt idx="9942">
                        <c:v>613</c:v>
                      </c:pt>
                      <c:pt idx="9943">
                        <c:v>617</c:v>
                      </c:pt>
                      <c:pt idx="9944">
                        <c:v>614</c:v>
                      </c:pt>
                      <c:pt idx="9945">
                        <c:v>615</c:v>
                      </c:pt>
                      <c:pt idx="9946">
                        <c:v>613</c:v>
                      </c:pt>
                      <c:pt idx="9947">
                        <c:v>617</c:v>
                      </c:pt>
                      <c:pt idx="9948">
                        <c:v>618</c:v>
                      </c:pt>
                      <c:pt idx="9949">
                        <c:v>618</c:v>
                      </c:pt>
                      <c:pt idx="9950">
                        <c:v>620</c:v>
                      </c:pt>
                      <c:pt idx="9951">
                        <c:v>620</c:v>
                      </c:pt>
                      <c:pt idx="9952">
                        <c:v>622</c:v>
                      </c:pt>
                      <c:pt idx="9953">
                        <c:v>619</c:v>
                      </c:pt>
                      <c:pt idx="9954">
                        <c:v>619</c:v>
                      </c:pt>
                      <c:pt idx="9955">
                        <c:v>622</c:v>
                      </c:pt>
                      <c:pt idx="9956">
                        <c:v>620</c:v>
                      </c:pt>
                      <c:pt idx="9957">
                        <c:v>618</c:v>
                      </c:pt>
                      <c:pt idx="9958">
                        <c:v>619</c:v>
                      </c:pt>
                      <c:pt idx="9959">
                        <c:v>621</c:v>
                      </c:pt>
                      <c:pt idx="9960">
                        <c:v>618</c:v>
                      </c:pt>
                      <c:pt idx="9961">
                        <c:v>615</c:v>
                      </c:pt>
                      <c:pt idx="9962">
                        <c:v>620</c:v>
                      </c:pt>
                      <c:pt idx="9963">
                        <c:v>620</c:v>
                      </c:pt>
                      <c:pt idx="9964">
                        <c:v>622</c:v>
                      </c:pt>
                      <c:pt idx="9965">
                        <c:v>619</c:v>
                      </c:pt>
                      <c:pt idx="9966">
                        <c:v>620</c:v>
                      </c:pt>
                      <c:pt idx="9967">
                        <c:v>621</c:v>
                      </c:pt>
                      <c:pt idx="9968">
                        <c:v>621</c:v>
                      </c:pt>
                      <c:pt idx="9969">
                        <c:v>622</c:v>
                      </c:pt>
                      <c:pt idx="9970">
                        <c:v>616</c:v>
                      </c:pt>
                      <c:pt idx="9971">
                        <c:v>616</c:v>
                      </c:pt>
                      <c:pt idx="9972">
                        <c:v>615</c:v>
                      </c:pt>
                      <c:pt idx="9973">
                        <c:v>622</c:v>
                      </c:pt>
                      <c:pt idx="9974">
                        <c:v>623</c:v>
                      </c:pt>
                      <c:pt idx="9975">
                        <c:v>622</c:v>
                      </c:pt>
                      <c:pt idx="9976">
                        <c:v>625</c:v>
                      </c:pt>
                      <c:pt idx="9977">
                        <c:v>622</c:v>
                      </c:pt>
                      <c:pt idx="9978">
                        <c:v>622</c:v>
                      </c:pt>
                      <c:pt idx="9979">
                        <c:v>614</c:v>
                      </c:pt>
                      <c:pt idx="9980">
                        <c:v>612</c:v>
                      </c:pt>
                      <c:pt idx="9981">
                        <c:v>617</c:v>
                      </c:pt>
                      <c:pt idx="9982">
                        <c:v>616</c:v>
                      </c:pt>
                      <c:pt idx="9983">
                        <c:v>624</c:v>
                      </c:pt>
                      <c:pt idx="9984">
                        <c:v>622</c:v>
                      </c:pt>
                      <c:pt idx="9985">
                        <c:v>619</c:v>
                      </c:pt>
                      <c:pt idx="9986">
                        <c:v>619</c:v>
                      </c:pt>
                      <c:pt idx="9987">
                        <c:v>618</c:v>
                      </c:pt>
                      <c:pt idx="9988">
                        <c:v>619</c:v>
                      </c:pt>
                      <c:pt idx="9989">
                        <c:v>610</c:v>
                      </c:pt>
                      <c:pt idx="9990">
                        <c:v>612</c:v>
                      </c:pt>
                      <c:pt idx="9991">
                        <c:v>608</c:v>
                      </c:pt>
                      <c:pt idx="9992">
                        <c:v>613</c:v>
                      </c:pt>
                      <c:pt idx="9993">
                        <c:v>610</c:v>
                      </c:pt>
                      <c:pt idx="9994">
                        <c:v>611</c:v>
                      </c:pt>
                      <c:pt idx="9995">
                        <c:v>616</c:v>
                      </c:pt>
                      <c:pt idx="9996">
                        <c:v>613</c:v>
                      </c:pt>
                      <c:pt idx="9997">
                        <c:v>618</c:v>
                      </c:pt>
                      <c:pt idx="9998">
                        <c:v>615</c:v>
                      </c:pt>
                      <c:pt idx="9999">
                        <c:v>617</c:v>
                      </c:pt>
                      <c:pt idx="10000">
                        <c:v>618</c:v>
                      </c:pt>
                      <c:pt idx="10001">
                        <c:v>613</c:v>
                      </c:pt>
                      <c:pt idx="10002">
                        <c:v>615</c:v>
                      </c:pt>
                      <c:pt idx="10003">
                        <c:v>611</c:v>
                      </c:pt>
                      <c:pt idx="10004">
                        <c:v>618</c:v>
                      </c:pt>
                      <c:pt idx="10005">
                        <c:v>614</c:v>
                      </c:pt>
                      <c:pt idx="10006">
                        <c:v>612</c:v>
                      </c:pt>
                      <c:pt idx="10007">
                        <c:v>616</c:v>
                      </c:pt>
                      <c:pt idx="10008">
                        <c:v>612</c:v>
                      </c:pt>
                      <c:pt idx="10009">
                        <c:v>621</c:v>
                      </c:pt>
                      <c:pt idx="10010">
                        <c:v>617</c:v>
                      </c:pt>
                      <c:pt idx="10011">
                        <c:v>616</c:v>
                      </c:pt>
                      <c:pt idx="10012">
                        <c:v>616</c:v>
                      </c:pt>
                      <c:pt idx="10013">
                        <c:v>613</c:v>
                      </c:pt>
                      <c:pt idx="10014">
                        <c:v>620</c:v>
                      </c:pt>
                      <c:pt idx="10015">
                        <c:v>615</c:v>
                      </c:pt>
                      <c:pt idx="10016">
                        <c:v>621</c:v>
                      </c:pt>
                      <c:pt idx="10017">
                        <c:v>617</c:v>
                      </c:pt>
                      <c:pt idx="10018">
                        <c:v>618</c:v>
                      </c:pt>
                      <c:pt idx="10019">
                        <c:v>616</c:v>
                      </c:pt>
                      <c:pt idx="10020">
                        <c:v>615</c:v>
                      </c:pt>
                      <c:pt idx="10021">
                        <c:v>617</c:v>
                      </c:pt>
                      <c:pt idx="10022">
                        <c:v>614</c:v>
                      </c:pt>
                      <c:pt idx="10023">
                        <c:v>611</c:v>
                      </c:pt>
                      <c:pt idx="10024">
                        <c:v>612</c:v>
                      </c:pt>
                      <c:pt idx="10025">
                        <c:v>614</c:v>
                      </c:pt>
                      <c:pt idx="10026">
                        <c:v>617</c:v>
                      </c:pt>
                      <c:pt idx="10027">
                        <c:v>618</c:v>
                      </c:pt>
                      <c:pt idx="10028">
                        <c:v>618</c:v>
                      </c:pt>
                      <c:pt idx="10029">
                        <c:v>621</c:v>
                      </c:pt>
                      <c:pt idx="10030">
                        <c:v>619</c:v>
                      </c:pt>
                      <c:pt idx="10031">
                        <c:v>617</c:v>
                      </c:pt>
                      <c:pt idx="10032">
                        <c:v>618</c:v>
                      </c:pt>
                      <c:pt idx="10033">
                        <c:v>618</c:v>
                      </c:pt>
                      <c:pt idx="10034">
                        <c:v>616</c:v>
                      </c:pt>
                      <c:pt idx="10035">
                        <c:v>614</c:v>
                      </c:pt>
                      <c:pt idx="10036">
                        <c:v>615</c:v>
                      </c:pt>
                      <c:pt idx="10037">
                        <c:v>617</c:v>
                      </c:pt>
                      <c:pt idx="10038">
                        <c:v>616</c:v>
                      </c:pt>
                      <c:pt idx="10039">
                        <c:v>616</c:v>
                      </c:pt>
                      <c:pt idx="10040">
                        <c:v>617</c:v>
                      </c:pt>
                      <c:pt idx="10041">
                        <c:v>620</c:v>
                      </c:pt>
                      <c:pt idx="10042">
                        <c:v>618</c:v>
                      </c:pt>
                      <c:pt idx="10043">
                        <c:v>619</c:v>
                      </c:pt>
                      <c:pt idx="10044">
                        <c:v>622</c:v>
                      </c:pt>
                      <c:pt idx="10045">
                        <c:v>627</c:v>
                      </c:pt>
                      <c:pt idx="10046">
                        <c:v>628</c:v>
                      </c:pt>
                      <c:pt idx="10047">
                        <c:v>629</c:v>
                      </c:pt>
                      <c:pt idx="10048">
                        <c:v>629</c:v>
                      </c:pt>
                      <c:pt idx="10049">
                        <c:v>628</c:v>
                      </c:pt>
                      <c:pt idx="10050">
                        <c:v>626</c:v>
                      </c:pt>
                      <c:pt idx="10051">
                        <c:v>623</c:v>
                      </c:pt>
                      <c:pt idx="10052">
                        <c:v>629</c:v>
                      </c:pt>
                      <c:pt idx="10053">
                        <c:v>630</c:v>
                      </c:pt>
                      <c:pt idx="10054">
                        <c:v>626</c:v>
                      </c:pt>
                      <c:pt idx="10055">
                        <c:v>621</c:v>
                      </c:pt>
                      <c:pt idx="10056">
                        <c:v>624</c:v>
                      </c:pt>
                      <c:pt idx="10057">
                        <c:v>624</c:v>
                      </c:pt>
                      <c:pt idx="10058">
                        <c:v>624</c:v>
                      </c:pt>
                      <c:pt idx="10059">
                        <c:v>627</c:v>
                      </c:pt>
                      <c:pt idx="10060">
                        <c:v>628</c:v>
                      </c:pt>
                      <c:pt idx="10061">
                        <c:v>625</c:v>
                      </c:pt>
                      <c:pt idx="10062">
                        <c:v>623</c:v>
                      </c:pt>
                      <c:pt idx="10063">
                        <c:v>621</c:v>
                      </c:pt>
                      <c:pt idx="10064">
                        <c:v>623</c:v>
                      </c:pt>
                      <c:pt idx="10065">
                        <c:v>623</c:v>
                      </c:pt>
                      <c:pt idx="10066">
                        <c:v>620</c:v>
                      </c:pt>
                      <c:pt idx="10067">
                        <c:v>618</c:v>
                      </c:pt>
                      <c:pt idx="10068">
                        <c:v>622</c:v>
                      </c:pt>
                      <c:pt idx="10069">
                        <c:v>626</c:v>
                      </c:pt>
                      <c:pt idx="10070">
                        <c:v>624</c:v>
                      </c:pt>
                      <c:pt idx="10071">
                        <c:v>618</c:v>
                      </c:pt>
                      <c:pt idx="10072">
                        <c:v>614</c:v>
                      </c:pt>
                      <c:pt idx="10073">
                        <c:v>617</c:v>
                      </c:pt>
                      <c:pt idx="10074">
                        <c:v>614</c:v>
                      </c:pt>
                      <c:pt idx="10075">
                        <c:v>620</c:v>
                      </c:pt>
                      <c:pt idx="10076">
                        <c:v>618</c:v>
                      </c:pt>
                      <c:pt idx="10077">
                        <c:v>619</c:v>
                      </c:pt>
                      <c:pt idx="10078">
                        <c:v>621</c:v>
                      </c:pt>
                      <c:pt idx="10079">
                        <c:v>621</c:v>
                      </c:pt>
                      <c:pt idx="10080">
                        <c:v>623</c:v>
                      </c:pt>
                      <c:pt idx="10081">
                        <c:v>625</c:v>
                      </c:pt>
                      <c:pt idx="10082">
                        <c:v>621</c:v>
                      </c:pt>
                      <c:pt idx="10083">
                        <c:v>622</c:v>
                      </c:pt>
                      <c:pt idx="10084">
                        <c:v>616</c:v>
                      </c:pt>
                      <c:pt idx="10085">
                        <c:v>615</c:v>
                      </c:pt>
                      <c:pt idx="10086">
                        <c:v>612</c:v>
                      </c:pt>
                      <c:pt idx="10087">
                        <c:v>608</c:v>
                      </c:pt>
                      <c:pt idx="10088">
                        <c:v>615</c:v>
                      </c:pt>
                      <c:pt idx="10089">
                        <c:v>616</c:v>
                      </c:pt>
                      <c:pt idx="10090">
                        <c:v>622</c:v>
                      </c:pt>
                      <c:pt idx="10091">
                        <c:v>622</c:v>
                      </c:pt>
                      <c:pt idx="10092">
                        <c:v>617</c:v>
                      </c:pt>
                      <c:pt idx="10093">
                        <c:v>617</c:v>
                      </c:pt>
                      <c:pt idx="10094">
                        <c:v>615</c:v>
                      </c:pt>
                      <c:pt idx="10095">
                        <c:v>620</c:v>
                      </c:pt>
                      <c:pt idx="10096">
                        <c:v>621</c:v>
                      </c:pt>
                      <c:pt idx="10097">
                        <c:v>621</c:v>
                      </c:pt>
                      <c:pt idx="10098">
                        <c:v>620</c:v>
                      </c:pt>
                      <c:pt idx="10099">
                        <c:v>619</c:v>
                      </c:pt>
                      <c:pt idx="10100">
                        <c:v>621</c:v>
                      </c:pt>
                      <c:pt idx="10101">
                        <c:v>618</c:v>
                      </c:pt>
                      <c:pt idx="10102">
                        <c:v>623</c:v>
                      </c:pt>
                      <c:pt idx="10103">
                        <c:v>614</c:v>
                      </c:pt>
                      <c:pt idx="10104">
                        <c:v>618</c:v>
                      </c:pt>
                      <c:pt idx="10105">
                        <c:v>616</c:v>
                      </c:pt>
                      <c:pt idx="10106">
                        <c:v>616</c:v>
                      </c:pt>
                      <c:pt idx="10107">
                        <c:v>620</c:v>
                      </c:pt>
                      <c:pt idx="10108">
                        <c:v>616</c:v>
                      </c:pt>
                      <c:pt idx="10109">
                        <c:v>620</c:v>
                      </c:pt>
                      <c:pt idx="10110">
                        <c:v>614</c:v>
                      </c:pt>
                      <c:pt idx="10111">
                        <c:v>620</c:v>
                      </c:pt>
                      <c:pt idx="10112">
                        <c:v>616</c:v>
                      </c:pt>
                      <c:pt idx="10113">
                        <c:v>617</c:v>
                      </c:pt>
                      <c:pt idx="10114">
                        <c:v>625</c:v>
                      </c:pt>
                      <c:pt idx="10115">
                        <c:v>620</c:v>
                      </c:pt>
                      <c:pt idx="10116">
                        <c:v>629</c:v>
                      </c:pt>
                      <c:pt idx="10117">
                        <c:v>622</c:v>
                      </c:pt>
                      <c:pt idx="10118">
                        <c:v>634</c:v>
                      </c:pt>
                      <c:pt idx="10119">
                        <c:v>634</c:v>
                      </c:pt>
                      <c:pt idx="10120">
                        <c:v>643</c:v>
                      </c:pt>
                      <c:pt idx="10121">
                        <c:v>635</c:v>
                      </c:pt>
                      <c:pt idx="10122">
                        <c:v>626</c:v>
                      </c:pt>
                      <c:pt idx="10123">
                        <c:v>623</c:v>
                      </c:pt>
                      <c:pt idx="10124">
                        <c:v>617</c:v>
                      </c:pt>
                      <c:pt idx="10125">
                        <c:v>622</c:v>
                      </c:pt>
                      <c:pt idx="10126">
                        <c:v>626</c:v>
                      </c:pt>
                      <c:pt idx="10127">
                        <c:v>610</c:v>
                      </c:pt>
                      <c:pt idx="10128">
                        <c:v>600</c:v>
                      </c:pt>
                      <c:pt idx="10129">
                        <c:v>593</c:v>
                      </c:pt>
                      <c:pt idx="10130">
                        <c:v>604</c:v>
                      </c:pt>
                      <c:pt idx="10131">
                        <c:v>623</c:v>
                      </c:pt>
                      <c:pt idx="10132">
                        <c:v>628</c:v>
                      </c:pt>
                      <c:pt idx="10133">
                        <c:v>621</c:v>
                      </c:pt>
                      <c:pt idx="10134">
                        <c:v>615</c:v>
                      </c:pt>
                      <c:pt idx="10135">
                        <c:v>613</c:v>
                      </c:pt>
                      <c:pt idx="10136">
                        <c:v>613</c:v>
                      </c:pt>
                      <c:pt idx="10137">
                        <c:v>615</c:v>
                      </c:pt>
                      <c:pt idx="10138">
                        <c:v>619</c:v>
                      </c:pt>
                      <c:pt idx="10139">
                        <c:v>621</c:v>
                      </c:pt>
                      <c:pt idx="10140">
                        <c:v>626</c:v>
                      </c:pt>
                      <c:pt idx="10141">
                        <c:v>628</c:v>
                      </c:pt>
                      <c:pt idx="10142">
                        <c:v>626</c:v>
                      </c:pt>
                      <c:pt idx="10143">
                        <c:v>619</c:v>
                      </c:pt>
                      <c:pt idx="10144">
                        <c:v>620</c:v>
                      </c:pt>
                      <c:pt idx="10145">
                        <c:v>623</c:v>
                      </c:pt>
                      <c:pt idx="10146">
                        <c:v>620</c:v>
                      </c:pt>
                      <c:pt idx="10147">
                        <c:v>623</c:v>
                      </c:pt>
                      <c:pt idx="10148">
                        <c:v>626</c:v>
                      </c:pt>
                      <c:pt idx="10149">
                        <c:v>625</c:v>
                      </c:pt>
                      <c:pt idx="10150">
                        <c:v>622</c:v>
                      </c:pt>
                      <c:pt idx="10151">
                        <c:v>617</c:v>
                      </c:pt>
                      <c:pt idx="10152">
                        <c:v>613</c:v>
                      </c:pt>
                      <c:pt idx="10153">
                        <c:v>613</c:v>
                      </c:pt>
                      <c:pt idx="10154">
                        <c:v>618</c:v>
                      </c:pt>
                      <c:pt idx="10155">
                        <c:v>619</c:v>
                      </c:pt>
                      <c:pt idx="10156">
                        <c:v>619</c:v>
                      </c:pt>
                      <c:pt idx="10157">
                        <c:v>617</c:v>
                      </c:pt>
                      <c:pt idx="10158">
                        <c:v>617</c:v>
                      </c:pt>
                      <c:pt idx="10159">
                        <c:v>623</c:v>
                      </c:pt>
                      <c:pt idx="10160">
                        <c:v>628</c:v>
                      </c:pt>
                      <c:pt idx="10161">
                        <c:v>629</c:v>
                      </c:pt>
                      <c:pt idx="10162">
                        <c:v>626</c:v>
                      </c:pt>
                      <c:pt idx="10163">
                        <c:v>620</c:v>
                      </c:pt>
                      <c:pt idx="10164">
                        <c:v>620</c:v>
                      </c:pt>
                      <c:pt idx="10165">
                        <c:v>626</c:v>
                      </c:pt>
                      <c:pt idx="10166">
                        <c:v>624</c:v>
                      </c:pt>
                      <c:pt idx="10167">
                        <c:v>623</c:v>
                      </c:pt>
                      <c:pt idx="10168">
                        <c:v>622</c:v>
                      </c:pt>
                      <c:pt idx="10169">
                        <c:v>622</c:v>
                      </c:pt>
                      <c:pt idx="10170">
                        <c:v>624</c:v>
                      </c:pt>
                      <c:pt idx="10171">
                        <c:v>618</c:v>
                      </c:pt>
                      <c:pt idx="10172">
                        <c:v>623</c:v>
                      </c:pt>
                      <c:pt idx="10173">
                        <c:v>619</c:v>
                      </c:pt>
                      <c:pt idx="10174">
                        <c:v>619</c:v>
                      </c:pt>
                      <c:pt idx="10175">
                        <c:v>622</c:v>
                      </c:pt>
                      <c:pt idx="10176">
                        <c:v>619</c:v>
                      </c:pt>
                      <c:pt idx="10177">
                        <c:v>627</c:v>
                      </c:pt>
                      <c:pt idx="10178">
                        <c:v>623</c:v>
                      </c:pt>
                      <c:pt idx="10179">
                        <c:v>624</c:v>
                      </c:pt>
                      <c:pt idx="10180">
                        <c:v>614</c:v>
                      </c:pt>
                      <c:pt idx="10181">
                        <c:v>614</c:v>
                      </c:pt>
                      <c:pt idx="10182">
                        <c:v>614</c:v>
                      </c:pt>
                      <c:pt idx="10183">
                        <c:v>611</c:v>
                      </c:pt>
                      <c:pt idx="10184">
                        <c:v>622</c:v>
                      </c:pt>
                      <c:pt idx="10185">
                        <c:v>619</c:v>
                      </c:pt>
                      <c:pt idx="10186">
                        <c:v>621</c:v>
                      </c:pt>
                      <c:pt idx="10187">
                        <c:v>613</c:v>
                      </c:pt>
                      <c:pt idx="10188">
                        <c:v>617</c:v>
                      </c:pt>
                      <c:pt idx="10189">
                        <c:v>613</c:v>
                      </c:pt>
                      <c:pt idx="10190">
                        <c:v>617</c:v>
                      </c:pt>
                      <c:pt idx="10191">
                        <c:v>623</c:v>
                      </c:pt>
                      <c:pt idx="10192">
                        <c:v>620</c:v>
                      </c:pt>
                      <c:pt idx="10193">
                        <c:v>626</c:v>
                      </c:pt>
                      <c:pt idx="10194">
                        <c:v>623</c:v>
                      </c:pt>
                      <c:pt idx="10195">
                        <c:v>628</c:v>
                      </c:pt>
                      <c:pt idx="10196">
                        <c:v>617</c:v>
                      </c:pt>
                      <c:pt idx="10197">
                        <c:v>608</c:v>
                      </c:pt>
                      <c:pt idx="10198">
                        <c:v>602</c:v>
                      </c:pt>
                      <c:pt idx="10199">
                        <c:v>606</c:v>
                      </c:pt>
                      <c:pt idx="10200">
                        <c:v>612</c:v>
                      </c:pt>
                      <c:pt idx="10201">
                        <c:v>615</c:v>
                      </c:pt>
                      <c:pt idx="10202">
                        <c:v>622</c:v>
                      </c:pt>
                      <c:pt idx="10203">
                        <c:v>622</c:v>
                      </c:pt>
                      <c:pt idx="10204">
                        <c:v>628</c:v>
                      </c:pt>
                      <c:pt idx="10205">
                        <c:v>623</c:v>
                      </c:pt>
                      <c:pt idx="10206">
                        <c:v>627</c:v>
                      </c:pt>
                      <c:pt idx="10207">
                        <c:v>627</c:v>
                      </c:pt>
                      <c:pt idx="10208">
                        <c:v>628</c:v>
                      </c:pt>
                      <c:pt idx="10209">
                        <c:v>632</c:v>
                      </c:pt>
                      <c:pt idx="10210">
                        <c:v>626</c:v>
                      </c:pt>
                      <c:pt idx="10211">
                        <c:v>627</c:v>
                      </c:pt>
                      <c:pt idx="10212">
                        <c:v>622</c:v>
                      </c:pt>
                      <c:pt idx="10213">
                        <c:v>627</c:v>
                      </c:pt>
                      <c:pt idx="10214">
                        <c:v>626</c:v>
                      </c:pt>
                      <c:pt idx="10215">
                        <c:v>633</c:v>
                      </c:pt>
                      <c:pt idx="10216">
                        <c:v>626</c:v>
                      </c:pt>
                      <c:pt idx="10217">
                        <c:v>631</c:v>
                      </c:pt>
                      <c:pt idx="10218">
                        <c:v>622</c:v>
                      </c:pt>
                      <c:pt idx="10219">
                        <c:v>618</c:v>
                      </c:pt>
                      <c:pt idx="10220">
                        <c:v>616</c:v>
                      </c:pt>
                      <c:pt idx="10221">
                        <c:v>617</c:v>
                      </c:pt>
                      <c:pt idx="10222">
                        <c:v>621</c:v>
                      </c:pt>
                      <c:pt idx="10223">
                        <c:v>618</c:v>
                      </c:pt>
                      <c:pt idx="10224">
                        <c:v>616</c:v>
                      </c:pt>
                      <c:pt idx="10225">
                        <c:v>620</c:v>
                      </c:pt>
                      <c:pt idx="10226">
                        <c:v>619</c:v>
                      </c:pt>
                      <c:pt idx="10227">
                        <c:v>619</c:v>
                      </c:pt>
                      <c:pt idx="10228">
                        <c:v>619</c:v>
                      </c:pt>
                      <c:pt idx="10229">
                        <c:v>618</c:v>
                      </c:pt>
                      <c:pt idx="10230">
                        <c:v>613</c:v>
                      </c:pt>
                      <c:pt idx="10231">
                        <c:v>614</c:v>
                      </c:pt>
                      <c:pt idx="10232">
                        <c:v>614</c:v>
                      </c:pt>
                      <c:pt idx="10233">
                        <c:v>620</c:v>
                      </c:pt>
                      <c:pt idx="10234">
                        <c:v>622</c:v>
                      </c:pt>
                      <c:pt idx="10235">
                        <c:v>621</c:v>
                      </c:pt>
                      <c:pt idx="10236">
                        <c:v>622</c:v>
                      </c:pt>
                      <c:pt idx="10237">
                        <c:v>613</c:v>
                      </c:pt>
                      <c:pt idx="10238">
                        <c:v>619</c:v>
                      </c:pt>
                      <c:pt idx="10239">
                        <c:v>618</c:v>
                      </c:pt>
                      <c:pt idx="10240">
                        <c:v>621</c:v>
                      </c:pt>
                      <c:pt idx="10241">
                        <c:v>624</c:v>
                      </c:pt>
                      <c:pt idx="10242">
                        <c:v>622</c:v>
                      </c:pt>
                      <c:pt idx="10243">
                        <c:v>621</c:v>
                      </c:pt>
                      <c:pt idx="10244">
                        <c:v>617</c:v>
                      </c:pt>
                      <c:pt idx="10245">
                        <c:v>619</c:v>
                      </c:pt>
                      <c:pt idx="10246">
                        <c:v>617</c:v>
                      </c:pt>
                      <c:pt idx="10247">
                        <c:v>625</c:v>
                      </c:pt>
                      <c:pt idx="10248">
                        <c:v>622</c:v>
                      </c:pt>
                      <c:pt idx="10249">
                        <c:v>620</c:v>
                      </c:pt>
                      <c:pt idx="10250">
                        <c:v>614</c:v>
                      </c:pt>
                      <c:pt idx="10251">
                        <c:v>615</c:v>
                      </c:pt>
                      <c:pt idx="10252">
                        <c:v>618</c:v>
                      </c:pt>
                      <c:pt idx="10253">
                        <c:v>616</c:v>
                      </c:pt>
                      <c:pt idx="10254">
                        <c:v>621</c:v>
                      </c:pt>
                      <c:pt idx="10255">
                        <c:v>618</c:v>
                      </c:pt>
                      <c:pt idx="10256">
                        <c:v>616</c:v>
                      </c:pt>
                      <c:pt idx="10257">
                        <c:v>618</c:v>
                      </c:pt>
                      <c:pt idx="10258">
                        <c:v>617</c:v>
                      </c:pt>
                      <c:pt idx="10259">
                        <c:v>618</c:v>
                      </c:pt>
                      <c:pt idx="10260">
                        <c:v>613</c:v>
                      </c:pt>
                      <c:pt idx="10261">
                        <c:v>610</c:v>
                      </c:pt>
                      <c:pt idx="10262">
                        <c:v>607</c:v>
                      </c:pt>
                      <c:pt idx="10263">
                        <c:v>616</c:v>
                      </c:pt>
                      <c:pt idx="10264">
                        <c:v>617</c:v>
                      </c:pt>
                      <c:pt idx="10265">
                        <c:v>612</c:v>
                      </c:pt>
                      <c:pt idx="10266">
                        <c:v>608</c:v>
                      </c:pt>
                      <c:pt idx="10267">
                        <c:v>606</c:v>
                      </c:pt>
                      <c:pt idx="10268">
                        <c:v>614</c:v>
                      </c:pt>
                      <c:pt idx="10269">
                        <c:v>621</c:v>
                      </c:pt>
                      <c:pt idx="10270">
                        <c:v>623</c:v>
                      </c:pt>
                      <c:pt idx="10271">
                        <c:v>624</c:v>
                      </c:pt>
                      <c:pt idx="10272">
                        <c:v>628</c:v>
                      </c:pt>
                      <c:pt idx="10273">
                        <c:v>626</c:v>
                      </c:pt>
                      <c:pt idx="10274">
                        <c:v>627</c:v>
                      </c:pt>
                      <c:pt idx="10275">
                        <c:v>629</c:v>
                      </c:pt>
                      <c:pt idx="10276">
                        <c:v>626</c:v>
                      </c:pt>
                      <c:pt idx="10277">
                        <c:v>618</c:v>
                      </c:pt>
                      <c:pt idx="10278">
                        <c:v>608</c:v>
                      </c:pt>
                      <c:pt idx="10279">
                        <c:v>606</c:v>
                      </c:pt>
                      <c:pt idx="10280">
                        <c:v>621</c:v>
                      </c:pt>
                      <c:pt idx="10281">
                        <c:v>643</c:v>
                      </c:pt>
                      <c:pt idx="10282">
                        <c:v>654</c:v>
                      </c:pt>
                      <c:pt idx="10283">
                        <c:v>638</c:v>
                      </c:pt>
                      <c:pt idx="10284">
                        <c:v>636</c:v>
                      </c:pt>
                      <c:pt idx="10285">
                        <c:v>626</c:v>
                      </c:pt>
                      <c:pt idx="10286">
                        <c:v>628</c:v>
                      </c:pt>
                      <c:pt idx="10287">
                        <c:v>622</c:v>
                      </c:pt>
                      <c:pt idx="10288">
                        <c:v>627</c:v>
                      </c:pt>
                      <c:pt idx="10289">
                        <c:v>632</c:v>
                      </c:pt>
                      <c:pt idx="10290">
                        <c:v>628</c:v>
                      </c:pt>
                      <c:pt idx="10291">
                        <c:v>631</c:v>
                      </c:pt>
                      <c:pt idx="10292">
                        <c:v>628</c:v>
                      </c:pt>
                      <c:pt idx="10293">
                        <c:v>623</c:v>
                      </c:pt>
                      <c:pt idx="10294">
                        <c:v>617</c:v>
                      </c:pt>
                      <c:pt idx="10295">
                        <c:v>619</c:v>
                      </c:pt>
                      <c:pt idx="10296">
                        <c:v>625</c:v>
                      </c:pt>
                      <c:pt idx="10297">
                        <c:v>622</c:v>
                      </c:pt>
                      <c:pt idx="10298">
                        <c:v>621</c:v>
                      </c:pt>
                      <c:pt idx="10299">
                        <c:v>610</c:v>
                      </c:pt>
                      <c:pt idx="10300">
                        <c:v>601</c:v>
                      </c:pt>
                      <c:pt idx="10301">
                        <c:v>607</c:v>
                      </c:pt>
                      <c:pt idx="10302">
                        <c:v>615</c:v>
                      </c:pt>
                      <c:pt idx="10303">
                        <c:v>620</c:v>
                      </c:pt>
                      <c:pt idx="10304">
                        <c:v>618</c:v>
                      </c:pt>
                      <c:pt idx="10305">
                        <c:v>616</c:v>
                      </c:pt>
                      <c:pt idx="10306">
                        <c:v>615</c:v>
                      </c:pt>
                      <c:pt idx="10307">
                        <c:v>612</c:v>
                      </c:pt>
                      <c:pt idx="10308">
                        <c:v>616</c:v>
                      </c:pt>
                      <c:pt idx="10309">
                        <c:v>613</c:v>
                      </c:pt>
                      <c:pt idx="10310">
                        <c:v>614</c:v>
                      </c:pt>
                      <c:pt idx="10311">
                        <c:v>613</c:v>
                      </c:pt>
                      <c:pt idx="10312">
                        <c:v>618</c:v>
                      </c:pt>
                      <c:pt idx="10313">
                        <c:v>619</c:v>
                      </c:pt>
                      <c:pt idx="10314">
                        <c:v>622</c:v>
                      </c:pt>
                      <c:pt idx="10315">
                        <c:v>618</c:v>
                      </c:pt>
                      <c:pt idx="10316">
                        <c:v>621</c:v>
                      </c:pt>
                      <c:pt idx="10317">
                        <c:v>619</c:v>
                      </c:pt>
                      <c:pt idx="10318">
                        <c:v>614</c:v>
                      </c:pt>
                      <c:pt idx="10319">
                        <c:v>617</c:v>
                      </c:pt>
                      <c:pt idx="10320">
                        <c:v>615</c:v>
                      </c:pt>
                      <c:pt idx="10321">
                        <c:v>621</c:v>
                      </c:pt>
                      <c:pt idx="10322">
                        <c:v>619</c:v>
                      </c:pt>
                      <c:pt idx="10323">
                        <c:v>616</c:v>
                      </c:pt>
                      <c:pt idx="10324">
                        <c:v>616</c:v>
                      </c:pt>
                      <c:pt idx="10325">
                        <c:v>614</c:v>
                      </c:pt>
                      <c:pt idx="10326">
                        <c:v>619</c:v>
                      </c:pt>
                      <c:pt idx="10327">
                        <c:v>621</c:v>
                      </c:pt>
                      <c:pt idx="10328">
                        <c:v>619</c:v>
                      </c:pt>
                      <c:pt idx="10329">
                        <c:v>615</c:v>
                      </c:pt>
                      <c:pt idx="10330">
                        <c:v>610</c:v>
                      </c:pt>
                      <c:pt idx="10331">
                        <c:v>613</c:v>
                      </c:pt>
                      <c:pt idx="10332">
                        <c:v>619</c:v>
                      </c:pt>
                      <c:pt idx="10333">
                        <c:v>618</c:v>
                      </c:pt>
                      <c:pt idx="10334">
                        <c:v>617</c:v>
                      </c:pt>
                      <c:pt idx="10335">
                        <c:v>614</c:v>
                      </c:pt>
                      <c:pt idx="10336">
                        <c:v>615</c:v>
                      </c:pt>
                      <c:pt idx="10337">
                        <c:v>618</c:v>
                      </c:pt>
                      <c:pt idx="10338">
                        <c:v>620</c:v>
                      </c:pt>
                      <c:pt idx="10339">
                        <c:v>619</c:v>
                      </c:pt>
                      <c:pt idx="10340">
                        <c:v>613</c:v>
                      </c:pt>
                      <c:pt idx="10341">
                        <c:v>614</c:v>
                      </c:pt>
                      <c:pt idx="10342">
                        <c:v>614</c:v>
                      </c:pt>
                      <c:pt idx="10343">
                        <c:v>616</c:v>
                      </c:pt>
                      <c:pt idx="10344">
                        <c:v>619</c:v>
                      </c:pt>
                      <c:pt idx="10345">
                        <c:v>614</c:v>
                      </c:pt>
                      <c:pt idx="10346">
                        <c:v>621</c:v>
                      </c:pt>
                      <c:pt idx="10347">
                        <c:v>616</c:v>
                      </c:pt>
                      <c:pt idx="10348">
                        <c:v>622</c:v>
                      </c:pt>
                      <c:pt idx="10349">
                        <c:v>620</c:v>
                      </c:pt>
                      <c:pt idx="10350">
                        <c:v>620</c:v>
                      </c:pt>
                      <c:pt idx="10351">
                        <c:v>618</c:v>
                      </c:pt>
                      <c:pt idx="10352">
                        <c:v>619</c:v>
                      </c:pt>
                      <c:pt idx="10353">
                        <c:v>621</c:v>
                      </c:pt>
                      <c:pt idx="10354">
                        <c:v>618</c:v>
                      </c:pt>
                      <c:pt idx="10355">
                        <c:v>617</c:v>
                      </c:pt>
                      <c:pt idx="10356">
                        <c:v>618</c:v>
                      </c:pt>
                      <c:pt idx="10357">
                        <c:v>620</c:v>
                      </c:pt>
                      <c:pt idx="10358">
                        <c:v>620</c:v>
                      </c:pt>
                      <c:pt idx="10359">
                        <c:v>618</c:v>
                      </c:pt>
                      <c:pt idx="10360">
                        <c:v>612</c:v>
                      </c:pt>
                      <c:pt idx="10361">
                        <c:v>620</c:v>
                      </c:pt>
                      <c:pt idx="10362">
                        <c:v>623</c:v>
                      </c:pt>
                      <c:pt idx="10363">
                        <c:v>624</c:v>
                      </c:pt>
                      <c:pt idx="10364">
                        <c:v>623</c:v>
                      </c:pt>
                      <c:pt idx="10365">
                        <c:v>622</c:v>
                      </c:pt>
                      <c:pt idx="10366">
                        <c:v>623</c:v>
                      </c:pt>
                      <c:pt idx="10367">
                        <c:v>623</c:v>
                      </c:pt>
                      <c:pt idx="10368">
                        <c:v>622</c:v>
                      </c:pt>
                      <c:pt idx="10369">
                        <c:v>616</c:v>
                      </c:pt>
                      <c:pt idx="10370">
                        <c:v>616</c:v>
                      </c:pt>
                      <c:pt idx="10371">
                        <c:v>613</c:v>
                      </c:pt>
                      <c:pt idx="10372">
                        <c:v>617</c:v>
                      </c:pt>
                      <c:pt idx="10373">
                        <c:v>619</c:v>
                      </c:pt>
                      <c:pt idx="10374">
                        <c:v>618</c:v>
                      </c:pt>
                      <c:pt idx="10375">
                        <c:v>615</c:v>
                      </c:pt>
                      <c:pt idx="10376">
                        <c:v>620</c:v>
                      </c:pt>
                      <c:pt idx="10377">
                        <c:v>624</c:v>
                      </c:pt>
                      <c:pt idx="10378">
                        <c:v>624</c:v>
                      </c:pt>
                      <c:pt idx="10379">
                        <c:v>624</c:v>
                      </c:pt>
                      <c:pt idx="10380">
                        <c:v>623</c:v>
                      </c:pt>
                      <c:pt idx="10381">
                        <c:v>627</c:v>
                      </c:pt>
                      <c:pt idx="10382">
                        <c:v>627</c:v>
                      </c:pt>
                      <c:pt idx="10383">
                        <c:v>625</c:v>
                      </c:pt>
                      <c:pt idx="10384">
                        <c:v>618</c:v>
                      </c:pt>
                      <c:pt idx="10385">
                        <c:v>621</c:v>
                      </c:pt>
                      <c:pt idx="10386">
                        <c:v>614</c:v>
                      </c:pt>
                      <c:pt idx="10387">
                        <c:v>624</c:v>
                      </c:pt>
                      <c:pt idx="10388">
                        <c:v>624</c:v>
                      </c:pt>
                      <c:pt idx="10389">
                        <c:v>628</c:v>
                      </c:pt>
                      <c:pt idx="10390">
                        <c:v>628</c:v>
                      </c:pt>
                      <c:pt idx="10391">
                        <c:v>618</c:v>
                      </c:pt>
                      <c:pt idx="10392">
                        <c:v>619</c:v>
                      </c:pt>
                      <c:pt idx="10393">
                        <c:v>615</c:v>
                      </c:pt>
                      <c:pt idx="10394">
                        <c:v>614</c:v>
                      </c:pt>
                      <c:pt idx="10395">
                        <c:v>622</c:v>
                      </c:pt>
                      <c:pt idx="10396">
                        <c:v>651</c:v>
                      </c:pt>
                      <c:pt idx="10397">
                        <c:v>674</c:v>
                      </c:pt>
                      <c:pt idx="10398">
                        <c:v>657</c:v>
                      </c:pt>
                      <c:pt idx="10399">
                        <c:v>652</c:v>
                      </c:pt>
                      <c:pt idx="10400">
                        <c:v>629</c:v>
                      </c:pt>
                      <c:pt idx="10401">
                        <c:v>619</c:v>
                      </c:pt>
                      <c:pt idx="10402">
                        <c:v>619</c:v>
                      </c:pt>
                      <c:pt idx="10403">
                        <c:v>590</c:v>
                      </c:pt>
                      <c:pt idx="10404">
                        <c:v>595</c:v>
                      </c:pt>
                      <c:pt idx="10405">
                        <c:v>571</c:v>
                      </c:pt>
                      <c:pt idx="10406">
                        <c:v>588</c:v>
                      </c:pt>
                      <c:pt idx="10407">
                        <c:v>628</c:v>
                      </c:pt>
                      <c:pt idx="10408">
                        <c:v>646</c:v>
                      </c:pt>
                      <c:pt idx="10409">
                        <c:v>631</c:v>
                      </c:pt>
                      <c:pt idx="10410">
                        <c:v>608</c:v>
                      </c:pt>
                      <c:pt idx="10411">
                        <c:v>568</c:v>
                      </c:pt>
                      <c:pt idx="10412">
                        <c:v>581</c:v>
                      </c:pt>
                      <c:pt idx="10413">
                        <c:v>599</c:v>
                      </c:pt>
                      <c:pt idx="10414">
                        <c:v>580</c:v>
                      </c:pt>
                      <c:pt idx="10415">
                        <c:v>572</c:v>
                      </c:pt>
                      <c:pt idx="10416">
                        <c:v>544</c:v>
                      </c:pt>
                      <c:pt idx="10417">
                        <c:v>576</c:v>
                      </c:pt>
                      <c:pt idx="10418">
                        <c:v>558</c:v>
                      </c:pt>
                      <c:pt idx="10419">
                        <c:v>552</c:v>
                      </c:pt>
                      <c:pt idx="10420">
                        <c:v>553</c:v>
                      </c:pt>
                      <c:pt idx="10421">
                        <c:v>559</c:v>
                      </c:pt>
                      <c:pt idx="10422">
                        <c:v>564</c:v>
                      </c:pt>
                      <c:pt idx="10423">
                        <c:v>568</c:v>
                      </c:pt>
                      <c:pt idx="10424">
                        <c:v>568</c:v>
                      </c:pt>
                      <c:pt idx="10425">
                        <c:v>565</c:v>
                      </c:pt>
                      <c:pt idx="10426">
                        <c:v>569</c:v>
                      </c:pt>
                      <c:pt idx="10427">
                        <c:v>562</c:v>
                      </c:pt>
                      <c:pt idx="10428">
                        <c:v>563</c:v>
                      </c:pt>
                      <c:pt idx="10429">
                        <c:v>560</c:v>
                      </c:pt>
                      <c:pt idx="10430">
                        <c:v>566</c:v>
                      </c:pt>
                      <c:pt idx="10431">
                        <c:v>557</c:v>
                      </c:pt>
                      <c:pt idx="10432">
                        <c:v>548</c:v>
                      </c:pt>
                      <c:pt idx="10433">
                        <c:v>545</c:v>
                      </c:pt>
                      <c:pt idx="10434">
                        <c:v>547</c:v>
                      </c:pt>
                      <c:pt idx="10435">
                        <c:v>564</c:v>
                      </c:pt>
                      <c:pt idx="10436">
                        <c:v>573</c:v>
                      </c:pt>
                      <c:pt idx="10437">
                        <c:v>569</c:v>
                      </c:pt>
                      <c:pt idx="10438">
                        <c:v>559</c:v>
                      </c:pt>
                      <c:pt idx="10439">
                        <c:v>567</c:v>
                      </c:pt>
                      <c:pt idx="10440">
                        <c:v>623</c:v>
                      </c:pt>
                      <c:pt idx="10441">
                        <c:v>588</c:v>
                      </c:pt>
                      <c:pt idx="10442">
                        <c:v>560</c:v>
                      </c:pt>
                      <c:pt idx="10443">
                        <c:v>490</c:v>
                      </c:pt>
                      <c:pt idx="10444">
                        <c:v>478</c:v>
                      </c:pt>
                      <c:pt idx="10445">
                        <c:v>516</c:v>
                      </c:pt>
                      <c:pt idx="10446">
                        <c:v>578</c:v>
                      </c:pt>
                      <c:pt idx="10447">
                        <c:v>599</c:v>
                      </c:pt>
                      <c:pt idx="10448">
                        <c:v>603</c:v>
                      </c:pt>
                      <c:pt idx="10449">
                        <c:v>557</c:v>
                      </c:pt>
                      <c:pt idx="10450">
                        <c:v>566</c:v>
                      </c:pt>
                      <c:pt idx="10451">
                        <c:v>566</c:v>
                      </c:pt>
                      <c:pt idx="10452">
                        <c:v>552</c:v>
                      </c:pt>
                      <c:pt idx="10453">
                        <c:v>555</c:v>
                      </c:pt>
                      <c:pt idx="10454">
                        <c:v>563</c:v>
                      </c:pt>
                      <c:pt idx="10455">
                        <c:v>566</c:v>
                      </c:pt>
                      <c:pt idx="10456">
                        <c:v>563</c:v>
                      </c:pt>
                      <c:pt idx="10457">
                        <c:v>569</c:v>
                      </c:pt>
                      <c:pt idx="10458">
                        <c:v>567</c:v>
                      </c:pt>
                      <c:pt idx="10459">
                        <c:v>571</c:v>
                      </c:pt>
                      <c:pt idx="10460">
                        <c:v>569</c:v>
                      </c:pt>
                      <c:pt idx="10461">
                        <c:v>568</c:v>
                      </c:pt>
                      <c:pt idx="10462">
                        <c:v>568</c:v>
                      </c:pt>
                      <c:pt idx="10463">
                        <c:v>565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E04-4A31-8DBA-27283A8B9510}"/>
                  </c:ext>
                </c:extLst>
              </c15:ser>
            </c15:filteredLineSeries>
          </c:ext>
        </c:extLst>
      </c:lineChart>
      <c:catAx>
        <c:axId val="1149139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>
                    <a:solidFill>
                      <a:schemeClr val="accent5"/>
                    </a:solidFill>
                  </a:rPr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49136624"/>
        <c:crosses val="autoZero"/>
        <c:auto val="1"/>
        <c:lblAlgn val="ctr"/>
        <c:lblOffset val="100"/>
        <c:noMultiLvlLbl val="0"/>
      </c:catAx>
      <c:valAx>
        <c:axId val="114913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>
                    <a:solidFill>
                      <a:schemeClr val="accent5"/>
                    </a:solidFill>
                  </a:rPr>
                  <a:t>Amplitud (mV/g)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4913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CF3EC-877E-4BA6-96BF-0BACBCCB03FA}" type="doc">
      <dgm:prSet loTypeId="urn:microsoft.com/office/officeart/2005/8/layout/hProcess7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9C380F2-496A-49BC-905C-12574B4B2B84}">
      <dgm:prSet phldrT="[Texto]"/>
      <dgm:spPr/>
      <dgm:t>
        <a:bodyPr/>
        <a:lstStyle/>
        <a:p>
          <a:r>
            <a:rPr lang="es-EC"/>
            <a:t>Fuentes de exitación</a:t>
          </a:r>
        </a:p>
      </dgm:t>
    </dgm:pt>
    <dgm:pt modelId="{E9387D29-C92A-41A5-9DC3-9C57DD7E1B7D}" type="parTrans" cxnId="{7425D815-082F-412E-8E95-6546509F11CD}">
      <dgm:prSet/>
      <dgm:spPr/>
      <dgm:t>
        <a:bodyPr/>
        <a:lstStyle/>
        <a:p>
          <a:endParaRPr lang="es-EC"/>
        </a:p>
      </dgm:t>
    </dgm:pt>
    <dgm:pt modelId="{6D2D0F25-A859-45CC-89FC-721945A450AF}" type="sibTrans" cxnId="{7425D815-082F-412E-8E95-6546509F11CD}">
      <dgm:prSet/>
      <dgm:spPr/>
      <dgm:t>
        <a:bodyPr/>
        <a:lstStyle/>
        <a:p>
          <a:endParaRPr lang="es-EC"/>
        </a:p>
      </dgm:t>
    </dgm:pt>
    <dgm:pt modelId="{9F162934-81C2-4647-BEEE-73BE2B82BD60}">
      <dgm:prSet phldrT="[Texto]"/>
      <dgm:spPr/>
      <dgm:t>
        <a:bodyPr/>
        <a:lstStyle/>
        <a:p>
          <a:r>
            <a:rPr lang="es-EC"/>
            <a:t>Irregilaridades del camino</a:t>
          </a:r>
        </a:p>
      </dgm:t>
    </dgm:pt>
    <dgm:pt modelId="{AD14E73D-E0FA-4A2B-957B-130E8F1D697C}" type="parTrans" cxnId="{62678A5E-B14D-4777-8EB4-4A81F4AF88E1}">
      <dgm:prSet/>
      <dgm:spPr/>
      <dgm:t>
        <a:bodyPr/>
        <a:lstStyle/>
        <a:p>
          <a:endParaRPr lang="es-EC"/>
        </a:p>
      </dgm:t>
    </dgm:pt>
    <dgm:pt modelId="{5555A2E0-7303-4467-8561-FB8BD469DEB6}" type="sibTrans" cxnId="{62678A5E-B14D-4777-8EB4-4A81F4AF88E1}">
      <dgm:prSet/>
      <dgm:spPr/>
      <dgm:t>
        <a:bodyPr/>
        <a:lstStyle/>
        <a:p>
          <a:endParaRPr lang="es-EC"/>
        </a:p>
      </dgm:t>
    </dgm:pt>
    <dgm:pt modelId="{AD348AFF-6756-4890-A077-24517AECD640}">
      <dgm:prSet phldrT="[Texto]"/>
      <dgm:spPr/>
      <dgm:t>
        <a:bodyPr/>
        <a:lstStyle/>
        <a:p>
          <a:r>
            <a:rPr lang="es-EC"/>
            <a:t>Respuesta dinámica del vehículo</a:t>
          </a:r>
        </a:p>
      </dgm:t>
    </dgm:pt>
    <dgm:pt modelId="{A6FE8CC0-D430-48A8-94F1-8A497E09E041}" type="parTrans" cxnId="{15403305-CF38-4A73-BDD1-5F1F3484708C}">
      <dgm:prSet/>
      <dgm:spPr/>
      <dgm:t>
        <a:bodyPr/>
        <a:lstStyle/>
        <a:p>
          <a:endParaRPr lang="es-EC"/>
        </a:p>
      </dgm:t>
    </dgm:pt>
    <dgm:pt modelId="{EB8762C4-9937-4B42-801E-DAB7DE42267B}" type="sibTrans" cxnId="{15403305-CF38-4A73-BDD1-5F1F3484708C}">
      <dgm:prSet/>
      <dgm:spPr/>
      <dgm:t>
        <a:bodyPr/>
        <a:lstStyle/>
        <a:p>
          <a:endParaRPr lang="es-EC"/>
        </a:p>
      </dgm:t>
    </dgm:pt>
    <dgm:pt modelId="{9522D5BB-8A42-4EF2-889B-834C84527EDA}">
      <dgm:prSet phldrT="[Texto]"/>
      <dgm:spPr/>
      <dgm:t>
        <a:bodyPr/>
        <a:lstStyle/>
        <a:p>
          <a:r>
            <a:rPr lang="es-EC"/>
            <a:t>Cabeceo</a:t>
          </a:r>
        </a:p>
      </dgm:t>
    </dgm:pt>
    <dgm:pt modelId="{DB254247-F736-47CA-BA5F-E4BC9759B22B}" type="parTrans" cxnId="{F1970686-6068-4F4C-AEEE-97741494A86C}">
      <dgm:prSet/>
      <dgm:spPr/>
      <dgm:t>
        <a:bodyPr/>
        <a:lstStyle/>
        <a:p>
          <a:endParaRPr lang="es-EC"/>
        </a:p>
      </dgm:t>
    </dgm:pt>
    <dgm:pt modelId="{5CB0DF24-9BD2-4CD9-BFF2-577C1F2CF7D8}" type="sibTrans" cxnId="{F1970686-6068-4F4C-AEEE-97741494A86C}">
      <dgm:prSet/>
      <dgm:spPr/>
      <dgm:t>
        <a:bodyPr/>
        <a:lstStyle/>
        <a:p>
          <a:endParaRPr lang="es-EC"/>
        </a:p>
      </dgm:t>
    </dgm:pt>
    <dgm:pt modelId="{18EEAF6C-2792-41D0-999B-17BB9D379345}">
      <dgm:prSet phldrT="[Texto]"/>
      <dgm:spPr/>
      <dgm:t>
        <a:bodyPr/>
        <a:lstStyle/>
        <a:p>
          <a:r>
            <a:rPr lang="es-EC"/>
            <a:t>Vibraciones</a:t>
          </a:r>
        </a:p>
      </dgm:t>
    </dgm:pt>
    <dgm:pt modelId="{87298138-C0F3-4A9B-801A-82EC25D6E1A3}" type="parTrans" cxnId="{C101DB53-A6BE-40C5-A9DE-3FE5118C7946}">
      <dgm:prSet/>
      <dgm:spPr/>
      <dgm:t>
        <a:bodyPr/>
        <a:lstStyle/>
        <a:p>
          <a:endParaRPr lang="es-EC"/>
        </a:p>
      </dgm:t>
    </dgm:pt>
    <dgm:pt modelId="{BE117CA7-631D-412E-866C-3C3D0955D8EA}" type="sibTrans" cxnId="{C101DB53-A6BE-40C5-A9DE-3FE5118C7946}">
      <dgm:prSet/>
      <dgm:spPr/>
      <dgm:t>
        <a:bodyPr/>
        <a:lstStyle/>
        <a:p>
          <a:endParaRPr lang="es-EC"/>
        </a:p>
      </dgm:t>
    </dgm:pt>
    <dgm:pt modelId="{EAC755EE-4D76-4CD9-9A17-F225CF5304BA}">
      <dgm:prSet phldrT="[Texto]"/>
      <dgm:spPr/>
      <dgm:t>
        <a:bodyPr/>
        <a:lstStyle/>
        <a:p>
          <a:r>
            <a:rPr lang="es-EC"/>
            <a:t>Frecuencia</a:t>
          </a:r>
        </a:p>
      </dgm:t>
    </dgm:pt>
    <dgm:pt modelId="{979F0727-9DBC-402A-A7B1-A673FEF19A52}" type="parTrans" cxnId="{034CD418-F4E7-4AC3-968A-3AB75777AF1C}">
      <dgm:prSet/>
      <dgm:spPr/>
      <dgm:t>
        <a:bodyPr/>
        <a:lstStyle/>
        <a:p>
          <a:endParaRPr lang="es-EC"/>
        </a:p>
      </dgm:t>
    </dgm:pt>
    <dgm:pt modelId="{57450A01-2301-4D35-BCAC-470A1C93F8D9}" type="sibTrans" cxnId="{034CD418-F4E7-4AC3-968A-3AB75777AF1C}">
      <dgm:prSet/>
      <dgm:spPr/>
      <dgm:t>
        <a:bodyPr/>
        <a:lstStyle/>
        <a:p>
          <a:endParaRPr lang="es-EC"/>
        </a:p>
      </dgm:t>
    </dgm:pt>
    <dgm:pt modelId="{A8FF2417-CD78-4029-985D-458D0108ECBC}">
      <dgm:prSet/>
      <dgm:spPr/>
      <dgm:t>
        <a:bodyPr/>
        <a:lstStyle/>
        <a:p>
          <a:r>
            <a:rPr lang="es-EC"/>
            <a:t>Motor y otras masas rotativas</a:t>
          </a:r>
        </a:p>
      </dgm:t>
    </dgm:pt>
    <dgm:pt modelId="{6E491E6B-4499-4444-810A-6444C4961338}" type="parTrans" cxnId="{CFF70738-78B6-43D6-B9D0-D644075010A5}">
      <dgm:prSet/>
      <dgm:spPr/>
      <dgm:t>
        <a:bodyPr/>
        <a:lstStyle/>
        <a:p>
          <a:endParaRPr lang="es-EC"/>
        </a:p>
      </dgm:t>
    </dgm:pt>
    <dgm:pt modelId="{C465E7FF-896E-43AB-956A-8622F40BDE97}" type="sibTrans" cxnId="{CFF70738-78B6-43D6-B9D0-D644075010A5}">
      <dgm:prSet/>
      <dgm:spPr/>
      <dgm:t>
        <a:bodyPr/>
        <a:lstStyle/>
        <a:p>
          <a:endParaRPr lang="es-EC"/>
        </a:p>
      </dgm:t>
    </dgm:pt>
    <dgm:pt modelId="{B1AEBBFB-8058-4CEC-882E-0A4317BB54EF}">
      <dgm:prSet/>
      <dgm:spPr/>
      <dgm:t>
        <a:bodyPr/>
        <a:lstStyle/>
        <a:p>
          <a:r>
            <a:rPr lang="es-EC"/>
            <a:t>Aerodinamica</a:t>
          </a:r>
        </a:p>
      </dgm:t>
    </dgm:pt>
    <dgm:pt modelId="{7C4E98F6-AC11-41F7-A2FD-34700D37EC44}" type="parTrans" cxnId="{27C1D4D8-E361-434A-89C0-63084CFD83C1}">
      <dgm:prSet/>
      <dgm:spPr/>
      <dgm:t>
        <a:bodyPr/>
        <a:lstStyle/>
        <a:p>
          <a:endParaRPr lang="es-EC"/>
        </a:p>
      </dgm:t>
    </dgm:pt>
    <dgm:pt modelId="{31E88767-CA73-418C-A1F9-BD51075A5244}" type="sibTrans" cxnId="{27C1D4D8-E361-434A-89C0-63084CFD83C1}">
      <dgm:prSet/>
      <dgm:spPr/>
      <dgm:t>
        <a:bodyPr/>
        <a:lstStyle/>
        <a:p>
          <a:endParaRPr lang="es-EC"/>
        </a:p>
      </dgm:t>
    </dgm:pt>
    <dgm:pt modelId="{F06E33F5-A7DF-41D8-8660-40E31A3D40BA}">
      <dgm:prSet/>
      <dgm:spPr/>
      <dgm:t>
        <a:bodyPr/>
        <a:lstStyle/>
        <a:p>
          <a:r>
            <a:rPr lang="es-EC"/>
            <a:t>Rebote</a:t>
          </a:r>
        </a:p>
      </dgm:t>
    </dgm:pt>
    <dgm:pt modelId="{5B7290C6-B4E8-4F81-ADFF-1BD7AA37BFFF}" type="parTrans" cxnId="{6A459D88-0AD6-45A5-8292-0F4194209260}">
      <dgm:prSet/>
      <dgm:spPr/>
      <dgm:t>
        <a:bodyPr/>
        <a:lstStyle/>
        <a:p>
          <a:endParaRPr lang="es-EC"/>
        </a:p>
      </dgm:t>
    </dgm:pt>
    <dgm:pt modelId="{45752B2A-7849-4549-A176-10D3808460BF}" type="sibTrans" cxnId="{6A459D88-0AD6-45A5-8292-0F4194209260}">
      <dgm:prSet/>
      <dgm:spPr/>
      <dgm:t>
        <a:bodyPr/>
        <a:lstStyle/>
        <a:p>
          <a:endParaRPr lang="es-EC"/>
        </a:p>
      </dgm:t>
    </dgm:pt>
    <dgm:pt modelId="{8FC60F84-C93E-47DA-AFF0-3A74385971A4}">
      <dgm:prSet phldrT="[Texto]"/>
      <dgm:spPr/>
      <dgm:t>
        <a:bodyPr/>
        <a:lstStyle/>
        <a:p>
          <a:r>
            <a:rPr lang="es-EC"/>
            <a:t>Balanceo </a:t>
          </a:r>
        </a:p>
      </dgm:t>
    </dgm:pt>
    <dgm:pt modelId="{409A8B8B-4C23-41EB-8179-7D9B9442A766}" type="parTrans" cxnId="{8AC84A3A-2D17-41E3-93CA-E0E668090650}">
      <dgm:prSet/>
      <dgm:spPr/>
      <dgm:t>
        <a:bodyPr/>
        <a:lstStyle/>
        <a:p>
          <a:endParaRPr lang="es-EC"/>
        </a:p>
      </dgm:t>
    </dgm:pt>
    <dgm:pt modelId="{D083A679-0ECA-408E-9AB3-C21638AA7E4A}" type="sibTrans" cxnId="{8AC84A3A-2D17-41E3-93CA-E0E668090650}">
      <dgm:prSet/>
      <dgm:spPr/>
      <dgm:t>
        <a:bodyPr/>
        <a:lstStyle/>
        <a:p>
          <a:endParaRPr lang="es-EC"/>
        </a:p>
      </dgm:t>
    </dgm:pt>
    <dgm:pt modelId="{F8235ED7-0E76-42F8-88DB-6A55FF501225}">
      <dgm:prSet phldrT="[Texto]"/>
      <dgm:spPr/>
      <dgm:t>
        <a:bodyPr/>
        <a:lstStyle/>
        <a:p>
          <a:r>
            <a:rPr lang="es-EC"/>
            <a:t>Otros</a:t>
          </a:r>
        </a:p>
      </dgm:t>
    </dgm:pt>
    <dgm:pt modelId="{190EE4F8-9573-4CD2-A46E-C599A88EBC03}" type="parTrans" cxnId="{432BD85C-091F-496B-A79E-13DCFDA12D7A}">
      <dgm:prSet/>
      <dgm:spPr/>
      <dgm:t>
        <a:bodyPr/>
        <a:lstStyle/>
        <a:p>
          <a:endParaRPr lang="es-EC"/>
        </a:p>
      </dgm:t>
    </dgm:pt>
    <dgm:pt modelId="{A1325CEA-227E-4561-9C74-A3A12FFC2836}" type="sibTrans" cxnId="{432BD85C-091F-496B-A79E-13DCFDA12D7A}">
      <dgm:prSet/>
      <dgm:spPr/>
      <dgm:t>
        <a:bodyPr/>
        <a:lstStyle/>
        <a:p>
          <a:endParaRPr lang="es-EC"/>
        </a:p>
      </dgm:t>
    </dgm:pt>
    <dgm:pt modelId="{A4D39DA5-ABE5-4505-9040-5D2D63E88607}">
      <dgm:prSet phldrT="[Texto]"/>
      <dgm:spPr/>
      <dgm:t>
        <a:bodyPr/>
        <a:lstStyle/>
        <a:p>
          <a:r>
            <a:rPr lang="es-EC"/>
            <a:t>Desplazamiento</a:t>
          </a:r>
        </a:p>
      </dgm:t>
    </dgm:pt>
    <dgm:pt modelId="{EDA1CEBA-1008-49D4-B11B-654C519EC87A}" type="parTrans" cxnId="{735F8ECF-AC22-4AA8-A1B7-215C0152B7CB}">
      <dgm:prSet/>
      <dgm:spPr/>
      <dgm:t>
        <a:bodyPr/>
        <a:lstStyle/>
        <a:p>
          <a:endParaRPr lang="es-EC"/>
        </a:p>
      </dgm:t>
    </dgm:pt>
    <dgm:pt modelId="{E76BFDD5-8143-4566-9707-7D6CCBF33F6D}" type="sibTrans" cxnId="{735F8ECF-AC22-4AA8-A1B7-215C0152B7CB}">
      <dgm:prSet/>
      <dgm:spPr/>
      <dgm:t>
        <a:bodyPr/>
        <a:lstStyle/>
        <a:p>
          <a:endParaRPr lang="es-EC"/>
        </a:p>
      </dgm:t>
    </dgm:pt>
    <dgm:pt modelId="{9CCFF26D-66AC-47D8-BB75-35CC346644E9}">
      <dgm:prSet phldrT="[Texto]"/>
      <dgm:spPr/>
      <dgm:t>
        <a:bodyPr/>
        <a:lstStyle/>
        <a:p>
          <a:r>
            <a:rPr lang="es-EC"/>
            <a:t>Velocidad</a:t>
          </a:r>
        </a:p>
      </dgm:t>
    </dgm:pt>
    <dgm:pt modelId="{E9029848-EA7C-4B72-956E-C7B127B611B2}" type="parTrans" cxnId="{49DAE11B-0F7D-4A9D-8754-1FB5B4D70F3F}">
      <dgm:prSet/>
      <dgm:spPr/>
      <dgm:t>
        <a:bodyPr/>
        <a:lstStyle/>
        <a:p>
          <a:endParaRPr lang="es-EC"/>
        </a:p>
      </dgm:t>
    </dgm:pt>
    <dgm:pt modelId="{51A89465-9E62-490B-8E0C-DB6238D1EDE6}" type="sibTrans" cxnId="{49DAE11B-0F7D-4A9D-8754-1FB5B4D70F3F}">
      <dgm:prSet/>
      <dgm:spPr/>
      <dgm:t>
        <a:bodyPr/>
        <a:lstStyle/>
        <a:p>
          <a:endParaRPr lang="es-EC"/>
        </a:p>
      </dgm:t>
    </dgm:pt>
    <dgm:pt modelId="{594586E2-2EA0-43DE-8C4B-0FA07652FAFD}">
      <dgm:prSet phldrT="[Texto]"/>
      <dgm:spPr/>
      <dgm:t>
        <a:bodyPr/>
        <a:lstStyle/>
        <a:p>
          <a:r>
            <a:rPr lang="es-EC"/>
            <a:t>Aceleración</a:t>
          </a:r>
        </a:p>
      </dgm:t>
    </dgm:pt>
    <dgm:pt modelId="{1F568818-45FC-43F6-93FC-08E2F3F3F5D2}" type="parTrans" cxnId="{19F80A6A-6080-462B-97E2-1B6DD5997DEC}">
      <dgm:prSet/>
      <dgm:spPr/>
      <dgm:t>
        <a:bodyPr/>
        <a:lstStyle/>
        <a:p>
          <a:endParaRPr lang="es-EC"/>
        </a:p>
      </dgm:t>
    </dgm:pt>
    <dgm:pt modelId="{BD727BC2-B16B-46F0-B7C4-D62BD47631EA}" type="sibTrans" cxnId="{19F80A6A-6080-462B-97E2-1B6DD5997DEC}">
      <dgm:prSet/>
      <dgm:spPr/>
      <dgm:t>
        <a:bodyPr/>
        <a:lstStyle/>
        <a:p>
          <a:endParaRPr lang="es-EC"/>
        </a:p>
      </dgm:t>
    </dgm:pt>
    <dgm:pt modelId="{257415EC-F65E-4864-A0D8-E218961E0D99}">
      <dgm:prSet phldrT="[Texto]"/>
      <dgm:spPr/>
      <dgm:t>
        <a:bodyPr/>
        <a:lstStyle/>
        <a:p>
          <a:r>
            <a:rPr lang="es-EC"/>
            <a:t>Sobreaceleración</a:t>
          </a:r>
        </a:p>
      </dgm:t>
    </dgm:pt>
    <dgm:pt modelId="{7C783CF0-5300-40D3-8181-CFE9F76D4B10}" type="parTrans" cxnId="{B9F67537-AF63-4153-A8BB-C2BF442653BB}">
      <dgm:prSet/>
      <dgm:spPr/>
      <dgm:t>
        <a:bodyPr/>
        <a:lstStyle/>
        <a:p>
          <a:endParaRPr lang="es-EC"/>
        </a:p>
      </dgm:t>
    </dgm:pt>
    <dgm:pt modelId="{719866B2-E688-43CD-BE86-2F236274ED4A}" type="sibTrans" cxnId="{B9F67537-AF63-4153-A8BB-C2BF442653BB}">
      <dgm:prSet/>
      <dgm:spPr/>
      <dgm:t>
        <a:bodyPr/>
        <a:lstStyle/>
        <a:p>
          <a:endParaRPr lang="es-EC"/>
        </a:p>
      </dgm:t>
    </dgm:pt>
    <dgm:pt modelId="{181E98E9-062A-4832-AE14-4A4E9E500831}">
      <dgm:prSet phldrT="[Texto]"/>
      <dgm:spPr/>
      <dgm:t>
        <a:bodyPr/>
        <a:lstStyle/>
        <a:p>
          <a:r>
            <a:rPr lang="es-EC"/>
            <a:t>Percepción de las vibraciones en marcha</a:t>
          </a:r>
        </a:p>
      </dgm:t>
    </dgm:pt>
    <dgm:pt modelId="{47FDE895-87BD-46CA-BBF8-29B6DF1EFD84}" type="parTrans" cxnId="{19A4B143-35F6-4844-A897-E4B6BB5731D0}">
      <dgm:prSet/>
      <dgm:spPr/>
      <dgm:t>
        <a:bodyPr/>
        <a:lstStyle/>
        <a:p>
          <a:endParaRPr lang="es-EC"/>
        </a:p>
      </dgm:t>
    </dgm:pt>
    <dgm:pt modelId="{560E185B-DB50-486D-AB65-84249223FEE9}" type="sibTrans" cxnId="{19A4B143-35F6-4844-A897-E4B6BB5731D0}">
      <dgm:prSet/>
      <dgm:spPr/>
      <dgm:t>
        <a:bodyPr/>
        <a:lstStyle/>
        <a:p>
          <a:endParaRPr lang="es-EC"/>
        </a:p>
      </dgm:t>
    </dgm:pt>
    <dgm:pt modelId="{6BA27AC8-E88E-4A23-B4D7-4E71CECF2174}">
      <dgm:prSet phldrT="[Texto]"/>
      <dgm:spPr/>
      <dgm:t>
        <a:bodyPr/>
        <a:lstStyle/>
        <a:p>
          <a:r>
            <a:rPr lang="es-EC"/>
            <a:t>Límite del confort</a:t>
          </a:r>
        </a:p>
      </dgm:t>
    </dgm:pt>
    <dgm:pt modelId="{D528261B-8715-41F7-A420-F574EE36EFC6}" type="parTrans" cxnId="{2FEC5F77-CEA8-4CE6-8C11-BCCFB6242A65}">
      <dgm:prSet/>
      <dgm:spPr/>
      <dgm:t>
        <a:bodyPr/>
        <a:lstStyle/>
        <a:p>
          <a:endParaRPr lang="es-EC"/>
        </a:p>
      </dgm:t>
    </dgm:pt>
    <dgm:pt modelId="{C5ABB4AB-DB83-4F6D-A062-519CA1D939F5}" type="sibTrans" cxnId="{2FEC5F77-CEA8-4CE6-8C11-BCCFB6242A65}">
      <dgm:prSet/>
      <dgm:spPr/>
      <dgm:t>
        <a:bodyPr/>
        <a:lstStyle/>
        <a:p>
          <a:endParaRPr lang="es-EC"/>
        </a:p>
      </dgm:t>
    </dgm:pt>
    <dgm:pt modelId="{EFB2701B-D817-43FE-A029-8495AD935270}">
      <dgm:prSet phldrT="[Texto]"/>
      <dgm:spPr/>
      <dgm:t>
        <a:bodyPr/>
        <a:lstStyle/>
        <a:p>
          <a:r>
            <a:rPr lang="es-EC"/>
            <a:t>Límite de la capacidad reducida</a:t>
          </a:r>
        </a:p>
      </dgm:t>
    </dgm:pt>
    <dgm:pt modelId="{E29F8712-7266-404F-8229-5398B89E4569}" type="parTrans" cxnId="{9851B6DF-1DD9-420D-9E96-E97AB8E59B0A}">
      <dgm:prSet/>
      <dgm:spPr/>
      <dgm:t>
        <a:bodyPr/>
        <a:lstStyle/>
        <a:p>
          <a:endParaRPr lang="es-EC"/>
        </a:p>
      </dgm:t>
    </dgm:pt>
    <dgm:pt modelId="{838A2B23-847B-433C-9FAB-1C76495F8EE5}" type="sibTrans" cxnId="{9851B6DF-1DD9-420D-9E96-E97AB8E59B0A}">
      <dgm:prSet/>
      <dgm:spPr/>
      <dgm:t>
        <a:bodyPr/>
        <a:lstStyle/>
        <a:p>
          <a:endParaRPr lang="es-EC"/>
        </a:p>
      </dgm:t>
    </dgm:pt>
    <dgm:pt modelId="{2CEF86E2-9263-4BE1-998B-73297B6E823C}">
      <dgm:prSet phldrT="[Texto]"/>
      <dgm:spPr/>
      <dgm:t>
        <a:bodyPr/>
        <a:lstStyle/>
        <a:p>
          <a:r>
            <a:rPr lang="es-EC"/>
            <a:t>Límite de exposición</a:t>
          </a:r>
        </a:p>
        <a:p>
          <a:endParaRPr lang="es-EC"/>
        </a:p>
      </dgm:t>
    </dgm:pt>
    <dgm:pt modelId="{FC78A3D9-12A2-43AF-85B7-6C78229C112D}" type="parTrans" cxnId="{407E6E31-6FB2-4C44-9D71-193F37696EF5}">
      <dgm:prSet/>
      <dgm:spPr/>
      <dgm:t>
        <a:bodyPr/>
        <a:lstStyle/>
        <a:p>
          <a:endParaRPr lang="es-EC"/>
        </a:p>
      </dgm:t>
    </dgm:pt>
    <dgm:pt modelId="{C1669F02-CCE1-4328-93DC-66DA835CF74A}" type="sibTrans" cxnId="{407E6E31-6FB2-4C44-9D71-193F37696EF5}">
      <dgm:prSet/>
      <dgm:spPr/>
      <dgm:t>
        <a:bodyPr/>
        <a:lstStyle/>
        <a:p>
          <a:endParaRPr lang="es-EC"/>
        </a:p>
      </dgm:t>
    </dgm:pt>
    <dgm:pt modelId="{EE0614D2-3611-4814-AB9E-60F3204FD170}" type="pres">
      <dgm:prSet presAssocID="{DECCF3EC-877E-4BA6-96BF-0BACBCCB03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6CBBFC-E3BC-4305-95F3-10FBAE07FB20}" type="pres">
      <dgm:prSet presAssocID="{09C380F2-496A-49BC-905C-12574B4B2B84}" presName="compositeNode" presStyleCnt="0">
        <dgm:presLayoutVars>
          <dgm:bulletEnabled val="1"/>
        </dgm:presLayoutVars>
      </dgm:prSet>
      <dgm:spPr/>
    </dgm:pt>
    <dgm:pt modelId="{C1C40CFF-4025-491D-97E6-1BAC3AB36FD3}" type="pres">
      <dgm:prSet presAssocID="{09C380F2-496A-49BC-905C-12574B4B2B84}" presName="bgRect" presStyleLbl="node1" presStyleIdx="0" presStyleCnt="4"/>
      <dgm:spPr/>
      <dgm:t>
        <a:bodyPr/>
        <a:lstStyle/>
        <a:p>
          <a:endParaRPr lang="es-ES"/>
        </a:p>
      </dgm:t>
    </dgm:pt>
    <dgm:pt modelId="{C0D76042-6279-4843-A32C-760A7690CDED}" type="pres">
      <dgm:prSet presAssocID="{09C380F2-496A-49BC-905C-12574B4B2B84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D51282-7C2D-4D6B-B0B3-6FE271E68B54}" type="pres">
      <dgm:prSet presAssocID="{09C380F2-496A-49BC-905C-12574B4B2B84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FF0F7F-C113-4270-84FF-397B7AC492BE}" type="pres">
      <dgm:prSet presAssocID="{6D2D0F25-A859-45CC-89FC-721945A450AF}" presName="hSp" presStyleCnt="0"/>
      <dgm:spPr/>
    </dgm:pt>
    <dgm:pt modelId="{7D382AC4-4692-4516-B334-CDB79F2106E8}" type="pres">
      <dgm:prSet presAssocID="{6D2D0F25-A859-45CC-89FC-721945A450AF}" presName="vProcSp" presStyleCnt="0"/>
      <dgm:spPr/>
    </dgm:pt>
    <dgm:pt modelId="{8BD62C75-B3DF-4589-8D2A-D7641917F2E3}" type="pres">
      <dgm:prSet presAssocID="{6D2D0F25-A859-45CC-89FC-721945A450AF}" presName="vSp1" presStyleCnt="0"/>
      <dgm:spPr/>
    </dgm:pt>
    <dgm:pt modelId="{D59CBE63-5CC5-4DBF-870A-53558A0B5246}" type="pres">
      <dgm:prSet presAssocID="{6D2D0F25-A859-45CC-89FC-721945A450AF}" presName="simulatedConn" presStyleLbl="solidFgAcc1" presStyleIdx="0" presStyleCnt="3"/>
      <dgm:spPr/>
    </dgm:pt>
    <dgm:pt modelId="{6B55C8E1-1479-4615-ABD4-79F916543200}" type="pres">
      <dgm:prSet presAssocID="{6D2D0F25-A859-45CC-89FC-721945A450AF}" presName="vSp2" presStyleCnt="0"/>
      <dgm:spPr/>
    </dgm:pt>
    <dgm:pt modelId="{61892209-D9FD-4393-83D6-2004D367D0BF}" type="pres">
      <dgm:prSet presAssocID="{6D2D0F25-A859-45CC-89FC-721945A450AF}" presName="sibTrans" presStyleCnt="0"/>
      <dgm:spPr/>
    </dgm:pt>
    <dgm:pt modelId="{85DAF0EA-9ABC-4725-9C50-0C4E4D4E5510}" type="pres">
      <dgm:prSet presAssocID="{AD348AFF-6756-4890-A077-24517AECD640}" presName="compositeNode" presStyleCnt="0">
        <dgm:presLayoutVars>
          <dgm:bulletEnabled val="1"/>
        </dgm:presLayoutVars>
      </dgm:prSet>
      <dgm:spPr/>
    </dgm:pt>
    <dgm:pt modelId="{0A8C0D02-2082-4D84-90C1-845B77D1F31E}" type="pres">
      <dgm:prSet presAssocID="{AD348AFF-6756-4890-A077-24517AECD640}" presName="bgRect" presStyleLbl="node1" presStyleIdx="1" presStyleCnt="4"/>
      <dgm:spPr/>
      <dgm:t>
        <a:bodyPr/>
        <a:lstStyle/>
        <a:p>
          <a:endParaRPr lang="es-ES"/>
        </a:p>
      </dgm:t>
    </dgm:pt>
    <dgm:pt modelId="{3C7FB954-C2E0-4187-8BED-A93B78A6C653}" type="pres">
      <dgm:prSet presAssocID="{AD348AFF-6756-4890-A077-24517AECD640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0C26BE-164C-470F-B95B-B6C4E149572A}" type="pres">
      <dgm:prSet presAssocID="{AD348AFF-6756-4890-A077-24517AECD640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3747C9-C200-4FFE-B765-9267AE7C8C70}" type="pres">
      <dgm:prSet presAssocID="{EB8762C4-9937-4B42-801E-DAB7DE42267B}" presName="hSp" presStyleCnt="0"/>
      <dgm:spPr/>
    </dgm:pt>
    <dgm:pt modelId="{16208220-AEDE-4C8A-A295-BE1DF7083B3E}" type="pres">
      <dgm:prSet presAssocID="{EB8762C4-9937-4B42-801E-DAB7DE42267B}" presName="vProcSp" presStyleCnt="0"/>
      <dgm:spPr/>
    </dgm:pt>
    <dgm:pt modelId="{0315F656-1F3D-4EBF-874D-B9809F01DA89}" type="pres">
      <dgm:prSet presAssocID="{EB8762C4-9937-4B42-801E-DAB7DE42267B}" presName="vSp1" presStyleCnt="0"/>
      <dgm:spPr/>
    </dgm:pt>
    <dgm:pt modelId="{25A43F56-EFA6-42C8-A422-2AD0AC484526}" type="pres">
      <dgm:prSet presAssocID="{EB8762C4-9937-4B42-801E-DAB7DE42267B}" presName="simulatedConn" presStyleLbl="solidFgAcc1" presStyleIdx="1" presStyleCnt="3"/>
      <dgm:spPr/>
    </dgm:pt>
    <dgm:pt modelId="{FED29E3C-8DEF-405E-AB87-6344E435F9F1}" type="pres">
      <dgm:prSet presAssocID="{EB8762C4-9937-4B42-801E-DAB7DE42267B}" presName="vSp2" presStyleCnt="0"/>
      <dgm:spPr/>
    </dgm:pt>
    <dgm:pt modelId="{8373AA9B-AF63-407A-9E76-CBCE1748E288}" type="pres">
      <dgm:prSet presAssocID="{EB8762C4-9937-4B42-801E-DAB7DE42267B}" presName="sibTrans" presStyleCnt="0"/>
      <dgm:spPr/>
    </dgm:pt>
    <dgm:pt modelId="{41A17BD7-5BD9-4D0A-A579-F39F23B97B21}" type="pres">
      <dgm:prSet presAssocID="{18EEAF6C-2792-41D0-999B-17BB9D379345}" presName="compositeNode" presStyleCnt="0">
        <dgm:presLayoutVars>
          <dgm:bulletEnabled val="1"/>
        </dgm:presLayoutVars>
      </dgm:prSet>
      <dgm:spPr/>
    </dgm:pt>
    <dgm:pt modelId="{7000107B-0CC9-4E03-BC16-1CCA41134350}" type="pres">
      <dgm:prSet presAssocID="{18EEAF6C-2792-41D0-999B-17BB9D379345}" presName="bgRect" presStyleLbl="node1" presStyleIdx="2" presStyleCnt="4"/>
      <dgm:spPr/>
      <dgm:t>
        <a:bodyPr/>
        <a:lstStyle/>
        <a:p>
          <a:endParaRPr lang="es-ES"/>
        </a:p>
      </dgm:t>
    </dgm:pt>
    <dgm:pt modelId="{D9AC721E-AF65-48F0-B010-7D61FF05DC5A}" type="pres">
      <dgm:prSet presAssocID="{18EEAF6C-2792-41D0-999B-17BB9D379345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7429C3-FD35-4F97-B178-C50FB45F173F}" type="pres">
      <dgm:prSet presAssocID="{18EEAF6C-2792-41D0-999B-17BB9D379345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7A9CE0-9BCE-45E1-9CAB-3B77801CD82C}" type="pres">
      <dgm:prSet presAssocID="{BE117CA7-631D-412E-866C-3C3D0955D8EA}" presName="hSp" presStyleCnt="0"/>
      <dgm:spPr/>
    </dgm:pt>
    <dgm:pt modelId="{D3DA284B-6C9B-450C-B2F8-BE03F6B561B4}" type="pres">
      <dgm:prSet presAssocID="{BE117CA7-631D-412E-866C-3C3D0955D8EA}" presName="vProcSp" presStyleCnt="0"/>
      <dgm:spPr/>
    </dgm:pt>
    <dgm:pt modelId="{5129B291-B748-40C6-8FB8-DFB68B5BC8F0}" type="pres">
      <dgm:prSet presAssocID="{BE117CA7-631D-412E-866C-3C3D0955D8EA}" presName="vSp1" presStyleCnt="0"/>
      <dgm:spPr/>
    </dgm:pt>
    <dgm:pt modelId="{E974CB62-972B-427C-B02D-632EF6675141}" type="pres">
      <dgm:prSet presAssocID="{BE117CA7-631D-412E-866C-3C3D0955D8EA}" presName="simulatedConn" presStyleLbl="solidFgAcc1" presStyleIdx="2" presStyleCnt="3"/>
      <dgm:spPr/>
    </dgm:pt>
    <dgm:pt modelId="{AE824F71-E8E7-42EB-BE83-933C52A31F21}" type="pres">
      <dgm:prSet presAssocID="{BE117CA7-631D-412E-866C-3C3D0955D8EA}" presName="vSp2" presStyleCnt="0"/>
      <dgm:spPr/>
    </dgm:pt>
    <dgm:pt modelId="{929EB91E-ADCF-48D9-AF8A-713970F8C625}" type="pres">
      <dgm:prSet presAssocID="{BE117CA7-631D-412E-866C-3C3D0955D8EA}" presName="sibTrans" presStyleCnt="0"/>
      <dgm:spPr/>
    </dgm:pt>
    <dgm:pt modelId="{B15A7959-8DCB-4852-8787-6C2BAC1E1390}" type="pres">
      <dgm:prSet presAssocID="{181E98E9-062A-4832-AE14-4A4E9E500831}" presName="compositeNode" presStyleCnt="0">
        <dgm:presLayoutVars>
          <dgm:bulletEnabled val="1"/>
        </dgm:presLayoutVars>
      </dgm:prSet>
      <dgm:spPr/>
    </dgm:pt>
    <dgm:pt modelId="{8CCD733C-9F0C-408E-AAD3-22D1B70080A4}" type="pres">
      <dgm:prSet presAssocID="{181E98E9-062A-4832-AE14-4A4E9E500831}" presName="bgRect" presStyleLbl="node1" presStyleIdx="3" presStyleCnt="4"/>
      <dgm:spPr/>
      <dgm:t>
        <a:bodyPr/>
        <a:lstStyle/>
        <a:p>
          <a:endParaRPr lang="es-ES"/>
        </a:p>
      </dgm:t>
    </dgm:pt>
    <dgm:pt modelId="{6C9BF8B4-01BC-40B2-AC53-4242B7838209}" type="pres">
      <dgm:prSet presAssocID="{181E98E9-062A-4832-AE14-4A4E9E500831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FFB1AF-AA4E-4310-B000-1ACCA3B5C85E}" type="pres">
      <dgm:prSet presAssocID="{181E98E9-062A-4832-AE14-4A4E9E500831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459D88-0AD6-45A5-8292-0F4194209260}" srcId="{AD348AFF-6756-4890-A077-24517AECD640}" destId="{F06E33F5-A7DF-41D8-8660-40E31A3D40BA}" srcOrd="0" destOrd="0" parTransId="{5B7290C6-B4E8-4F81-ADFF-1BD7AA37BFFF}" sibTransId="{45752B2A-7849-4549-A176-10D3808460BF}"/>
    <dgm:cxn modelId="{D9FF86F6-3AAA-47E5-9C50-DB02E64B1681}" type="presOf" srcId="{18EEAF6C-2792-41D0-999B-17BB9D379345}" destId="{D9AC721E-AF65-48F0-B010-7D61FF05DC5A}" srcOrd="1" destOrd="0" presId="urn:microsoft.com/office/officeart/2005/8/layout/hProcess7"/>
    <dgm:cxn modelId="{B9F67537-AF63-4153-A8BB-C2BF442653BB}" srcId="{18EEAF6C-2792-41D0-999B-17BB9D379345}" destId="{257415EC-F65E-4864-A0D8-E218961E0D99}" srcOrd="4" destOrd="0" parTransId="{7C783CF0-5300-40D3-8181-CFE9F76D4B10}" sibTransId="{719866B2-E688-43CD-BE86-2F236274ED4A}"/>
    <dgm:cxn modelId="{27C1D4D8-E361-434A-89C0-63084CFD83C1}" srcId="{09C380F2-496A-49BC-905C-12574B4B2B84}" destId="{B1AEBBFB-8058-4CEC-882E-0A4317BB54EF}" srcOrd="2" destOrd="0" parTransId="{7C4E98F6-AC11-41F7-A2FD-34700D37EC44}" sibTransId="{31E88767-CA73-418C-A1F9-BD51075A5244}"/>
    <dgm:cxn modelId="{9F2062B4-41C1-4D5E-ADD2-67CC3BD03127}" type="presOf" srcId="{09C380F2-496A-49BC-905C-12574B4B2B84}" destId="{C0D76042-6279-4843-A32C-760A7690CDED}" srcOrd="1" destOrd="0" presId="urn:microsoft.com/office/officeart/2005/8/layout/hProcess7"/>
    <dgm:cxn modelId="{19A4B143-35F6-4844-A897-E4B6BB5731D0}" srcId="{DECCF3EC-877E-4BA6-96BF-0BACBCCB03FA}" destId="{181E98E9-062A-4832-AE14-4A4E9E500831}" srcOrd="3" destOrd="0" parTransId="{47FDE895-87BD-46CA-BBF8-29B6DF1EFD84}" sibTransId="{560E185B-DB50-486D-AB65-84249223FEE9}"/>
    <dgm:cxn modelId="{432BD85C-091F-496B-A79E-13DCFDA12D7A}" srcId="{AD348AFF-6756-4890-A077-24517AECD640}" destId="{F8235ED7-0E76-42F8-88DB-6A55FF501225}" srcOrd="3" destOrd="0" parTransId="{190EE4F8-9573-4CD2-A46E-C599A88EBC03}" sibTransId="{A1325CEA-227E-4561-9C74-A3A12FFC2836}"/>
    <dgm:cxn modelId="{E1BFA780-1FE7-4B38-9BD0-7F4BB3E5040E}" type="presOf" srcId="{A4D39DA5-ABE5-4505-9040-5D2D63E88607}" destId="{267429C3-FD35-4F97-B178-C50FB45F173F}" srcOrd="0" destOrd="1" presId="urn:microsoft.com/office/officeart/2005/8/layout/hProcess7"/>
    <dgm:cxn modelId="{F1970686-6068-4F4C-AEEE-97741494A86C}" srcId="{AD348AFF-6756-4890-A077-24517AECD640}" destId="{9522D5BB-8A42-4EF2-889B-834C84527EDA}" srcOrd="1" destOrd="0" parTransId="{DB254247-F736-47CA-BA5F-E4BC9759B22B}" sibTransId="{5CB0DF24-9BD2-4CD9-BFF2-577C1F2CF7D8}"/>
    <dgm:cxn modelId="{D18B7E7B-B22C-49CE-A679-E6BC0415B9AC}" type="presOf" srcId="{594586E2-2EA0-43DE-8C4B-0FA07652FAFD}" destId="{267429C3-FD35-4F97-B178-C50FB45F173F}" srcOrd="0" destOrd="3" presId="urn:microsoft.com/office/officeart/2005/8/layout/hProcess7"/>
    <dgm:cxn modelId="{19E441A1-413C-419B-9E6D-AA1DB69872A0}" type="presOf" srcId="{F8235ED7-0E76-42F8-88DB-6A55FF501225}" destId="{800C26BE-164C-470F-B95B-B6C4E149572A}" srcOrd="0" destOrd="3" presId="urn:microsoft.com/office/officeart/2005/8/layout/hProcess7"/>
    <dgm:cxn modelId="{735F8ECF-AC22-4AA8-A1B7-215C0152B7CB}" srcId="{18EEAF6C-2792-41D0-999B-17BB9D379345}" destId="{A4D39DA5-ABE5-4505-9040-5D2D63E88607}" srcOrd="1" destOrd="0" parTransId="{EDA1CEBA-1008-49D4-B11B-654C519EC87A}" sibTransId="{E76BFDD5-8143-4566-9707-7D6CCBF33F6D}"/>
    <dgm:cxn modelId="{69C0F74D-1B58-4FCD-8B4B-5D0D0405613D}" type="presOf" srcId="{EAC755EE-4D76-4CD9-9A17-F225CF5304BA}" destId="{267429C3-FD35-4F97-B178-C50FB45F173F}" srcOrd="0" destOrd="0" presId="urn:microsoft.com/office/officeart/2005/8/layout/hProcess7"/>
    <dgm:cxn modelId="{D0739CA4-4F99-4BD9-9058-85943E2C7D53}" type="presOf" srcId="{A8FF2417-CD78-4029-985D-458D0108ECBC}" destId="{F2D51282-7C2D-4D6B-B0B3-6FE271E68B54}" srcOrd="0" destOrd="1" presId="urn:microsoft.com/office/officeart/2005/8/layout/hProcess7"/>
    <dgm:cxn modelId="{407E6E31-6FB2-4C44-9D71-193F37696EF5}" srcId="{181E98E9-062A-4832-AE14-4A4E9E500831}" destId="{2CEF86E2-9263-4BE1-998B-73297B6E823C}" srcOrd="2" destOrd="0" parTransId="{FC78A3D9-12A2-43AF-85B7-6C78229C112D}" sibTransId="{C1669F02-CCE1-4328-93DC-66DA835CF74A}"/>
    <dgm:cxn modelId="{5A6F98B0-D301-4694-927C-B8C600F46312}" type="presOf" srcId="{9F162934-81C2-4647-BEEE-73BE2B82BD60}" destId="{F2D51282-7C2D-4D6B-B0B3-6FE271E68B54}" srcOrd="0" destOrd="0" presId="urn:microsoft.com/office/officeart/2005/8/layout/hProcess7"/>
    <dgm:cxn modelId="{81978119-F87E-4DD4-B4AE-2A6D0A66D49A}" type="presOf" srcId="{8FC60F84-C93E-47DA-AFF0-3A74385971A4}" destId="{800C26BE-164C-470F-B95B-B6C4E149572A}" srcOrd="0" destOrd="2" presId="urn:microsoft.com/office/officeart/2005/8/layout/hProcess7"/>
    <dgm:cxn modelId="{3DFD5DC2-2CF7-4991-B66D-AC74416DD7A0}" type="presOf" srcId="{2CEF86E2-9263-4BE1-998B-73297B6E823C}" destId="{43FFB1AF-AA4E-4310-B000-1ACCA3B5C85E}" srcOrd="0" destOrd="2" presId="urn:microsoft.com/office/officeart/2005/8/layout/hProcess7"/>
    <dgm:cxn modelId="{6CED44E0-BB4F-43E5-BE61-11F8FC76867F}" type="presOf" srcId="{DECCF3EC-877E-4BA6-96BF-0BACBCCB03FA}" destId="{EE0614D2-3611-4814-AB9E-60F3204FD170}" srcOrd="0" destOrd="0" presId="urn:microsoft.com/office/officeart/2005/8/layout/hProcess7"/>
    <dgm:cxn modelId="{9851B6DF-1DD9-420D-9E96-E97AB8E59B0A}" srcId="{181E98E9-062A-4832-AE14-4A4E9E500831}" destId="{EFB2701B-D817-43FE-A029-8495AD935270}" srcOrd="1" destOrd="0" parTransId="{E29F8712-7266-404F-8229-5398B89E4569}" sibTransId="{838A2B23-847B-433C-9FAB-1C76495F8EE5}"/>
    <dgm:cxn modelId="{62678A5E-B14D-4777-8EB4-4A81F4AF88E1}" srcId="{09C380F2-496A-49BC-905C-12574B4B2B84}" destId="{9F162934-81C2-4647-BEEE-73BE2B82BD60}" srcOrd="0" destOrd="0" parTransId="{AD14E73D-E0FA-4A2B-957B-130E8F1D697C}" sibTransId="{5555A2E0-7303-4467-8561-FB8BD469DEB6}"/>
    <dgm:cxn modelId="{46CC06E5-C393-41AB-8E54-85EDE1DBBFAE}" type="presOf" srcId="{181E98E9-062A-4832-AE14-4A4E9E500831}" destId="{6C9BF8B4-01BC-40B2-AC53-4242B7838209}" srcOrd="1" destOrd="0" presId="urn:microsoft.com/office/officeart/2005/8/layout/hProcess7"/>
    <dgm:cxn modelId="{2FEC5F77-CEA8-4CE6-8C11-BCCFB6242A65}" srcId="{181E98E9-062A-4832-AE14-4A4E9E500831}" destId="{6BA27AC8-E88E-4A23-B4D7-4E71CECF2174}" srcOrd="0" destOrd="0" parTransId="{D528261B-8715-41F7-A420-F574EE36EFC6}" sibTransId="{C5ABB4AB-DB83-4F6D-A062-519CA1D939F5}"/>
    <dgm:cxn modelId="{CFF70738-78B6-43D6-B9D0-D644075010A5}" srcId="{09C380F2-496A-49BC-905C-12574B4B2B84}" destId="{A8FF2417-CD78-4029-985D-458D0108ECBC}" srcOrd="1" destOrd="0" parTransId="{6E491E6B-4499-4444-810A-6444C4961338}" sibTransId="{C465E7FF-896E-43AB-956A-8622F40BDE97}"/>
    <dgm:cxn modelId="{F2911E4D-106C-4781-B9CF-3A296636D880}" type="presOf" srcId="{257415EC-F65E-4864-A0D8-E218961E0D99}" destId="{267429C3-FD35-4F97-B178-C50FB45F173F}" srcOrd="0" destOrd="4" presId="urn:microsoft.com/office/officeart/2005/8/layout/hProcess7"/>
    <dgm:cxn modelId="{BE1C1E6C-2C02-4ADA-B069-1B4B82910AD2}" type="presOf" srcId="{AD348AFF-6756-4890-A077-24517AECD640}" destId="{3C7FB954-C2E0-4187-8BED-A93B78A6C653}" srcOrd="1" destOrd="0" presId="urn:microsoft.com/office/officeart/2005/8/layout/hProcess7"/>
    <dgm:cxn modelId="{49DAE11B-0F7D-4A9D-8754-1FB5B4D70F3F}" srcId="{18EEAF6C-2792-41D0-999B-17BB9D379345}" destId="{9CCFF26D-66AC-47D8-BB75-35CC346644E9}" srcOrd="2" destOrd="0" parTransId="{E9029848-EA7C-4B72-956E-C7B127B611B2}" sibTransId="{51A89465-9E62-490B-8E0C-DB6238D1EDE6}"/>
    <dgm:cxn modelId="{8AC84A3A-2D17-41E3-93CA-E0E668090650}" srcId="{AD348AFF-6756-4890-A077-24517AECD640}" destId="{8FC60F84-C93E-47DA-AFF0-3A74385971A4}" srcOrd="2" destOrd="0" parTransId="{409A8B8B-4C23-41EB-8179-7D9B9442A766}" sibTransId="{D083A679-0ECA-408E-9AB3-C21638AA7E4A}"/>
    <dgm:cxn modelId="{4CFFC85F-279E-494A-BE84-BD4C2088DEBC}" type="presOf" srcId="{F06E33F5-A7DF-41D8-8660-40E31A3D40BA}" destId="{800C26BE-164C-470F-B95B-B6C4E149572A}" srcOrd="0" destOrd="0" presId="urn:microsoft.com/office/officeart/2005/8/layout/hProcess7"/>
    <dgm:cxn modelId="{C101DB53-A6BE-40C5-A9DE-3FE5118C7946}" srcId="{DECCF3EC-877E-4BA6-96BF-0BACBCCB03FA}" destId="{18EEAF6C-2792-41D0-999B-17BB9D379345}" srcOrd="2" destOrd="0" parTransId="{87298138-C0F3-4A9B-801A-82EC25D6E1A3}" sibTransId="{BE117CA7-631D-412E-866C-3C3D0955D8EA}"/>
    <dgm:cxn modelId="{ED5CB452-553C-4262-9307-2055BFA5F89A}" type="presOf" srcId="{9CCFF26D-66AC-47D8-BB75-35CC346644E9}" destId="{267429C3-FD35-4F97-B178-C50FB45F173F}" srcOrd="0" destOrd="2" presId="urn:microsoft.com/office/officeart/2005/8/layout/hProcess7"/>
    <dgm:cxn modelId="{6493561E-2231-4548-938D-91B38B37485B}" type="presOf" srcId="{09C380F2-496A-49BC-905C-12574B4B2B84}" destId="{C1C40CFF-4025-491D-97E6-1BAC3AB36FD3}" srcOrd="0" destOrd="0" presId="urn:microsoft.com/office/officeart/2005/8/layout/hProcess7"/>
    <dgm:cxn modelId="{034CD418-F4E7-4AC3-968A-3AB75777AF1C}" srcId="{18EEAF6C-2792-41D0-999B-17BB9D379345}" destId="{EAC755EE-4D76-4CD9-9A17-F225CF5304BA}" srcOrd="0" destOrd="0" parTransId="{979F0727-9DBC-402A-A7B1-A673FEF19A52}" sibTransId="{57450A01-2301-4D35-BCAC-470A1C93F8D9}"/>
    <dgm:cxn modelId="{7425D815-082F-412E-8E95-6546509F11CD}" srcId="{DECCF3EC-877E-4BA6-96BF-0BACBCCB03FA}" destId="{09C380F2-496A-49BC-905C-12574B4B2B84}" srcOrd="0" destOrd="0" parTransId="{E9387D29-C92A-41A5-9DC3-9C57DD7E1B7D}" sibTransId="{6D2D0F25-A859-45CC-89FC-721945A450AF}"/>
    <dgm:cxn modelId="{068133A1-DD93-404E-98A0-AEAA07C8A1B1}" type="presOf" srcId="{9522D5BB-8A42-4EF2-889B-834C84527EDA}" destId="{800C26BE-164C-470F-B95B-B6C4E149572A}" srcOrd="0" destOrd="1" presId="urn:microsoft.com/office/officeart/2005/8/layout/hProcess7"/>
    <dgm:cxn modelId="{19F80A6A-6080-462B-97E2-1B6DD5997DEC}" srcId="{18EEAF6C-2792-41D0-999B-17BB9D379345}" destId="{594586E2-2EA0-43DE-8C4B-0FA07652FAFD}" srcOrd="3" destOrd="0" parTransId="{1F568818-45FC-43F6-93FC-08E2F3F3F5D2}" sibTransId="{BD727BC2-B16B-46F0-B7C4-D62BD47631EA}"/>
    <dgm:cxn modelId="{B3DD0EEE-BBF6-4F8D-AF08-486D8C7B5725}" type="presOf" srcId="{AD348AFF-6756-4890-A077-24517AECD640}" destId="{0A8C0D02-2082-4D84-90C1-845B77D1F31E}" srcOrd="0" destOrd="0" presId="urn:microsoft.com/office/officeart/2005/8/layout/hProcess7"/>
    <dgm:cxn modelId="{5F51A680-0680-47BB-8781-CF04306A41DA}" type="presOf" srcId="{EFB2701B-D817-43FE-A029-8495AD935270}" destId="{43FFB1AF-AA4E-4310-B000-1ACCA3B5C85E}" srcOrd="0" destOrd="1" presId="urn:microsoft.com/office/officeart/2005/8/layout/hProcess7"/>
    <dgm:cxn modelId="{6FF3AC39-1F28-487B-AEE6-3B15A7352246}" type="presOf" srcId="{6BA27AC8-E88E-4A23-B4D7-4E71CECF2174}" destId="{43FFB1AF-AA4E-4310-B000-1ACCA3B5C85E}" srcOrd="0" destOrd="0" presId="urn:microsoft.com/office/officeart/2005/8/layout/hProcess7"/>
    <dgm:cxn modelId="{15403305-CF38-4A73-BDD1-5F1F3484708C}" srcId="{DECCF3EC-877E-4BA6-96BF-0BACBCCB03FA}" destId="{AD348AFF-6756-4890-A077-24517AECD640}" srcOrd="1" destOrd="0" parTransId="{A6FE8CC0-D430-48A8-94F1-8A497E09E041}" sibTransId="{EB8762C4-9937-4B42-801E-DAB7DE42267B}"/>
    <dgm:cxn modelId="{F1F323D1-72EB-49B6-B914-E0D8C2BF308D}" type="presOf" srcId="{181E98E9-062A-4832-AE14-4A4E9E500831}" destId="{8CCD733C-9F0C-408E-AAD3-22D1B70080A4}" srcOrd="0" destOrd="0" presId="urn:microsoft.com/office/officeart/2005/8/layout/hProcess7"/>
    <dgm:cxn modelId="{4823A034-0B5F-4BB0-AA5A-94E570021E8E}" type="presOf" srcId="{B1AEBBFB-8058-4CEC-882E-0A4317BB54EF}" destId="{F2D51282-7C2D-4D6B-B0B3-6FE271E68B54}" srcOrd="0" destOrd="2" presId="urn:microsoft.com/office/officeart/2005/8/layout/hProcess7"/>
    <dgm:cxn modelId="{1210965B-C206-4F1F-A335-5EF0FFFA325C}" type="presOf" srcId="{18EEAF6C-2792-41D0-999B-17BB9D379345}" destId="{7000107B-0CC9-4E03-BC16-1CCA41134350}" srcOrd="0" destOrd="0" presId="urn:microsoft.com/office/officeart/2005/8/layout/hProcess7"/>
    <dgm:cxn modelId="{4F915C51-D9E7-4CAE-B409-24F82F66B110}" type="presParOf" srcId="{EE0614D2-3611-4814-AB9E-60F3204FD170}" destId="{B06CBBFC-E3BC-4305-95F3-10FBAE07FB20}" srcOrd="0" destOrd="0" presId="urn:microsoft.com/office/officeart/2005/8/layout/hProcess7"/>
    <dgm:cxn modelId="{82014566-3576-4977-BC15-1897234275CD}" type="presParOf" srcId="{B06CBBFC-E3BC-4305-95F3-10FBAE07FB20}" destId="{C1C40CFF-4025-491D-97E6-1BAC3AB36FD3}" srcOrd="0" destOrd="0" presId="urn:microsoft.com/office/officeart/2005/8/layout/hProcess7"/>
    <dgm:cxn modelId="{B65679C9-3913-432B-8EB4-1BF050D391FB}" type="presParOf" srcId="{B06CBBFC-E3BC-4305-95F3-10FBAE07FB20}" destId="{C0D76042-6279-4843-A32C-760A7690CDED}" srcOrd="1" destOrd="0" presId="urn:microsoft.com/office/officeart/2005/8/layout/hProcess7"/>
    <dgm:cxn modelId="{1F53B4B4-5FF1-4CB0-BD07-ED3FCAB6CE17}" type="presParOf" srcId="{B06CBBFC-E3BC-4305-95F3-10FBAE07FB20}" destId="{F2D51282-7C2D-4D6B-B0B3-6FE271E68B54}" srcOrd="2" destOrd="0" presId="urn:microsoft.com/office/officeart/2005/8/layout/hProcess7"/>
    <dgm:cxn modelId="{D12EB291-4B24-4082-B994-1411092A783F}" type="presParOf" srcId="{EE0614D2-3611-4814-AB9E-60F3204FD170}" destId="{6EFF0F7F-C113-4270-84FF-397B7AC492BE}" srcOrd="1" destOrd="0" presId="urn:microsoft.com/office/officeart/2005/8/layout/hProcess7"/>
    <dgm:cxn modelId="{98A0926C-CA39-4C7E-90C0-75C0FEF00EAB}" type="presParOf" srcId="{EE0614D2-3611-4814-AB9E-60F3204FD170}" destId="{7D382AC4-4692-4516-B334-CDB79F2106E8}" srcOrd="2" destOrd="0" presId="urn:microsoft.com/office/officeart/2005/8/layout/hProcess7"/>
    <dgm:cxn modelId="{D1D99919-D752-439E-B031-9EF0472CDC83}" type="presParOf" srcId="{7D382AC4-4692-4516-B334-CDB79F2106E8}" destId="{8BD62C75-B3DF-4589-8D2A-D7641917F2E3}" srcOrd="0" destOrd="0" presId="urn:microsoft.com/office/officeart/2005/8/layout/hProcess7"/>
    <dgm:cxn modelId="{A62F731F-3AF1-4807-8D26-CE75300BB51C}" type="presParOf" srcId="{7D382AC4-4692-4516-B334-CDB79F2106E8}" destId="{D59CBE63-5CC5-4DBF-870A-53558A0B5246}" srcOrd="1" destOrd="0" presId="urn:microsoft.com/office/officeart/2005/8/layout/hProcess7"/>
    <dgm:cxn modelId="{D8720F8B-E9DA-4D34-908D-6111533D7EE2}" type="presParOf" srcId="{7D382AC4-4692-4516-B334-CDB79F2106E8}" destId="{6B55C8E1-1479-4615-ABD4-79F916543200}" srcOrd="2" destOrd="0" presId="urn:microsoft.com/office/officeart/2005/8/layout/hProcess7"/>
    <dgm:cxn modelId="{AA82A901-0374-4E9E-BD8C-1D70C4756079}" type="presParOf" srcId="{EE0614D2-3611-4814-AB9E-60F3204FD170}" destId="{61892209-D9FD-4393-83D6-2004D367D0BF}" srcOrd="3" destOrd="0" presId="urn:microsoft.com/office/officeart/2005/8/layout/hProcess7"/>
    <dgm:cxn modelId="{5AE1EA08-1D78-4E9A-A81D-3FF1D42CC59D}" type="presParOf" srcId="{EE0614D2-3611-4814-AB9E-60F3204FD170}" destId="{85DAF0EA-9ABC-4725-9C50-0C4E4D4E5510}" srcOrd="4" destOrd="0" presId="urn:microsoft.com/office/officeart/2005/8/layout/hProcess7"/>
    <dgm:cxn modelId="{6878B2CA-AF11-41E3-86EE-4D30321E8C72}" type="presParOf" srcId="{85DAF0EA-9ABC-4725-9C50-0C4E4D4E5510}" destId="{0A8C0D02-2082-4D84-90C1-845B77D1F31E}" srcOrd="0" destOrd="0" presId="urn:microsoft.com/office/officeart/2005/8/layout/hProcess7"/>
    <dgm:cxn modelId="{3AB370E7-6294-430D-BC92-71420BC5FB30}" type="presParOf" srcId="{85DAF0EA-9ABC-4725-9C50-0C4E4D4E5510}" destId="{3C7FB954-C2E0-4187-8BED-A93B78A6C653}" srcOrd="1" destOrd="0" presId="urn:microsoft.com/office/officeart/2005/8/layout/hProcess7"/>
    <dgm:cxn modelId="{88D08289-309D-4B53-A809-8B85F4FA24B6}" type="presParOf" srcId="{85DAF0EA-9ABC-4725-9C50-0C4E4D4E5510}" destId="{800C26BE-164C-470F-B95B-B6C4E149572A}" srcOrd="2" destOrd="0" presId="urn:microsoft.com/office/officeart/2005/8/layout/hProcess7"/>
    <dgm:cxn modelId="{AC898538-430C-484C-8DBE-DF66242E6860}" type="presParOf" srcId="{EE0614D2-3611-4814-AB9E-60F3204FD170}" destId="{523747C9-C200-4FFE-B765-9267AE7C8C70}" srcOrd="5" destOrd="0" presId="urn:microsoft.com/office/officeart/2005/8/layout/hProcess7"/>
    <dgm:cxn modelId="{F332721F-23B2-4814-BD9A-247AAD1B0A7F}" type="presParOf" srcId="{EE0614D2-3611-4814-AB9E-60F3204FD170}" destId="{16208220-AEDE-4C8A-A295-BE1DF7083B3E}" srcOrd="6" destOrd="0" presId="urn:microsoft.com/office/officeart/2005/8/layout/hProcess7"/>
    <dgm:cxn modelId="{D92A91FB-61F5-440F-B01B-1A7F5047F1B5}" type="presParOf" srcId="{16208220-AEDE-4C8A-A295-BE1DF7083B3E}" destId="{0315F656-1F3D-4EBF-874D-B9809F01DA89}" srcOrd="0" destOrd="0" presId="urn:microsoft.com/office/officeart/2005/8/layout/hProcess7"/>
    <dgm:cxn modelId="{04D479C3-D2F5-4264-BE4F-E42AD70F2B94}" type="presParOf" srcId="{16208220-AEDE-4C8A-A295-BE1DF7083B3E}" destId="{25A43F56-EFA6-42C8-A422-2AD0AC484526}" srcOrd="1" destOrd="0" presId="urn:microsoft.com/office/officeart/2005/8/layout/hProcess7"/>
    <dgm:cxn modelId="{0AEAA79F-B258-4FED-A14E-58C617B25517}" type="presParOf" srcId="{16208220-AEDE-4C8A-A295-BE1DF7083B3E}" destId="{FED29E3C-8DEF-405E-AB87-6344E435F9F1}" srcOrd="2" destOrd="0" presId="urn:microsoft.com/office/officeart/2005/8/layout/hProcess7"/>
    <dgm:cxn modelId="{9BB0A4F1-079F-473E-AA45-8F2C536A378F}" type="presParOf" srcId="{EE0614D2-3611-4814-AB9E-60F3204FD170}" destId="{8373AA9B-AF63-407A-9E76-CBCE1748E288}" srcOrd="7" destOrd="0" presId="urn:microsoft.com/office/officeart/2005/8/layout/hProcess7"/>
    <dgm:cxn modelId="{1FEF53C6-4EE2-4800-ABA0-2B97FE1D0DB4}" type="presParOf" srcId="{EE0614D2-3611-4814-AB9E-60F3204FD170}" destId="{41A17BD7-5BD9-4D0A-A579-F39F23B97B21}" srcOrd="8" destOrd="0" presId="urn:microsoft.com/office/officeart/2005/8/layout/hProcess7"/>
    <dgm:cxn modelId="{7E1A50BB-C878-44BB-B870-56E2B2D099EA}" type="presParOf" srcId="{41A17BD7-5BD9-4D0A-A579-F39F23B97B21}" destId="{7000107B-0CC9-4E03-BC16-1CCA41134350}" srcOrd="0" destOrd="0" presId="urn:microsoft.com/office/officeart/2005/8/layout/hProcess7"/>
    <dgm:cxn modelId="{3F8DAAB7-02E0-4F84-8489-484A70F0792C}" type="presParOf" srcId="{41A17BD7-5BD9-4D0A-A579-F39F23B97B21}" destId="{D9AC721E-AF65-48F0-B010-7D61FF05DC5A}" srcOrd="1" destOrd="0" presId="urn:microsoft.com/office/officeart/2005/8/layout/hProcess7"/>
    <dgm:cxn modelId="{8658A35F-5F6B-49D4-AE19-D15EAA3B490F}" type="presParOf" srcId="{41A17BD7-5BD9-4D0A-A579-F39F23B97B21}" destId="{267429C3-FD35-4F97-B178-C50FB45F173F}" srcOrd="2" destOrd="0" presId="urn:microsoft.com/office/officeart/2005/8/layout/hProcess7"/>
    <dgm:cxn modelId="{47428126-D5A2-4DFA-8F82-E932120DC237}" type="presParOf" srcId="{EE0614D2-3611-4814-AB9E-60F3204FD170}" destId="{4D7A9CE0-9BCE-45E1-9CAB-3B77801CD82C}" srcOrd="9" destOrd="0" presId="urn:microsoft.com/office/officeart/2005/8/layout/hProcess7"/>
    <dgm:cxn modelId="{56BB51B0-E3A6-478B-86E2-16BEE23BC3C9}" type="presParOf" srcId="{EE0614D2-3611-4814-AB9E-60F3204FD170}" destId="{D3DA284B-6C9B-450C-B2F8-BE03F6B561B4}" srcOrd="10" destOrd="0" presId="urn:microsoft.com/office/officeart/2005/8/layout/hProcess7"/>
    <dgm:cxn modelId="{56646D66-01EE-4033-A1A6-42CC1074303E}" type="presParOf" srcId="{D3DA284B-6C9B-450C-B2F8-BE03F6B561B4}" destId="{5129B291-B748-40C6-8FB8-DFB68B5BC8F0}" srcOrd="0" destOrd="0" presId="urn:microsoft.com/office/officeart/2005/8/layout/hProcess7"/>
    <dgm:cxn modelId="{14D66E28-CBFD-440D-9730-7C40C52451A2}" type="presParOf" srcId="{D3DA284B-6C9B-450C-B2F8-BE03F6B561B4}" destId="{E974CB62-972B-427C-B02D-632EF6675141}" srcOrd="1" destOrd="0" presId="urn:microsoft.com/office/officeart/2005/8/layout/hProcess7"/>
    <dgm:cxn modelId="{DC03385F-A3B7-403A-9BB9-1160AD1D665E}" type="presParOf" srcId="{D3DA284B-6C9B-450C-B2F8-BE03F6B561B4}" destId="{AE824F71-E8E7-42EB-BE83-933C52A31F21}" srcOrd="2" destOrd="0" presId="urn:microsoft.com/office/officeart/2005/8/layout/hProcess7"/>
    <dgm:cxn modelId="{147FDE12-EB07-4C6A-875A-9304052C3813}" type="presParOf" srcId="{EE0614D2-3611-4814-AB9E-60F3204FD170}" destId="{929EB91E-ADCF-48D9-AF8A-713970F8C625}" srcOrd="11" destOrd="0" presId="urn:microsoft.com/office/officeart/2005/8/layout/hProcess7"/>
    <dgm:cxn modelId="{8B7BFAC3-8148-4EE2-B34A-51223A6BA349}" type="presParOf" srcId="{EE0614D2-3611-4814-AB9E-60F3204FD170}" destId="{B15A7959-8DCB-4852-8787-6C2BAC1E1390}" srcOrd="12" destOrd="0" presId="urn:microsoft.com/office/officeart/2005/8/layout/hProcess7"/>
    <dgm:cxn modelId="{81CCCB51-D3FF-4DD4-8657-8B6CE8D3EC64}" type="presParOf" srcId="{B15A7959-8DCB-4852-8787-6C2BAC1E1390}" destId="{8CCD733C-9F0C-408E-AAD3-22D1B70080A4}" srcOrd="0" destOrd="0" presId="urn:microsoft.com/office/officeart/2005/8/layout/hProcess7"/>
    <dgm:cxn modelId="{E4963ABB-9A66-4F43-B62C-6BFA3C4F9EB9}" type="presParOf" srcId="{B15A7959-8DCB-4852-8787-6C2BAC1E1390}" destId="{6C9BF8B4-01BC-40B2-AC53-4242B7838209}" srcOrd="1" destOrd="0" presId="urn:microsoft.com/office/officeart/2005/8/layout/hProcess7"/>
    <dgm:cxn modelId="{A1B93658-D9B7-4146-8E45-8540B9F220C4}" type="presParOf" srcId="{B15A7959-8DCB-4852-8787-6C2BAC1E1390}" destId="{43FFB1AF-AA4E-4310-B000-1ACCA3B5C85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4ED4A0-AD17-4EE9-8117-F852A764B49C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D31B38ED-45CE-4043-93B3-1A320A4F8D6A}">
      <dgm:prSet phldrT="[Texto]"/>
      <dgm:spPr/>
      <dgm:t>
        <a:bodyPr/>
        <a:lstStyle/>
        <a:p>
          <a:pPr algn="ctr"/>
          <a:r>
            <a:rPr lang="es-EC"/>
            <a:t>Analisis estático estructural</a:t>
          </a:r>
        </a:p>
      </dgm:t>
    </dgm:pt>
    <dgm:pt modelId="{8FE05AF2-0CB9-43AD-8946-33F3FCC7C40C}" type="parTrans" cxnId="{7CCB72F1-3194-456E-893B-25289D99B32F}">
      <dgm:prSet/>
      <dgm:spPr/>
      <dgm:t>
        <a:bodyPr/>
        <a:lstStyle/>
        <a:p>
          <a:pPr algn="ctr"/>
          <a:endParaRPr lang="es-EC"/>
        </a:p>
      </dgm:t>
    </dgm:pt>
    <dgm:pt modelId="{9E749048-2B19-4CEB-AB92-5AC036A183E4}" type="sibTrans" cxnId="{7CCB72F1-3194-456E-893B-25289D99B32F}">
      <dgm:prSet/>
      <dgm:spPr/>
      <dgm:t>
        <a:bodyPr/>
        <a:lstStyle/>
        <a:p>
          <a:pPr algn="ctr"/>
          <a:endParaRPr lang="es-EC"/>
        </a:p>
      </dgm:t>
    </dgm:pt>
    <dgm:pt modelId="{A22AAFEC-6FBE-4AA1-9000-7666604216B7}">
      <dgm:prSet phldrT="[Texto]"/>
      <dgm:spPr/>
      <dgm:t>
        <a:bodyPr/>
        <a:lstStyle/>
        <a:p>
          <a:pPr algn="ctr"/>
          <a:r>
            <a:rPr lang="es-EC"/>
            <a:t>Análisis dinámico modal</a:t>
          </a:r>
        </a:p>
      </dgm:t>
    </dgm:pt>
    <dgm:pt modelId="{AAA408A2-67B1-4C1B-A990-F34AA21D740C}" type="parTrans" cxnId="{7F16800B-14D7-47E3-B36B-4A6713529A60}">
      <dgm:prSet/>
      <dgm:spPr/>
      <dgm:t>
        <a:bodyPr/>
        <a:lstStyle/>
        <a:p>
          <a:pPr algn="ctr"/>
          <a:endParaRPr lang="es-EC"/>
        </a:p>
      </dgm:t>
    </dgm:pt>
    <dgm:pt modelId="{BD7B35DF-C1DC-4A50-B50B-56017D61B6AB}" type="sibTrans" cxnId="{7F16800B-14D7-47E3-B36B-4A6713529A60}">
      <dgm:prSet/>
      <dgm:spPr/>
      <dgm:t>
        <a:bodyPr/>
        <a:lstStyle/>
        <a:p>
          <a:pPr algn="ctr"/>
          <a:endParaRPr lang="es-EC" dirty="0"/>
        </a:p>
      </dgm:t>
    </dgm:pt>
    <dgm:pt modelId="{D8D4D16A-10B1-402B-97D2-FC9FD1F0DFB9}">
      <dgm:prSet phldrT="[Texto]"/>
      <dgm:spPr/>
      <dgm:t>
        <a:bodyPr/>
        <a:lstStyle/>
        <a:p>
          <a:pPr algn="ctr"/>
          <a:r>
            <a:rPr lang="es-EC"/>
            <a:t>Análisis dinámico estructural transiente</a:t>
          </a:r>
        </a:p>
      </dgm:t>
    </dgm:pt>
    <dgm:pt modelId="{BD990B73-79B2-452A-836D-B93B64B97403}" type="parTrans" cxnId="{27342981-0D97-4726-A32F-07ED7F3CF538}">
      <dgm:prSet/>
      <dgm:spPr/>
      <dgm:t>
        <a:bodyPr/>
        <a:lstStyle/>
        <a:p>
          <a:pPr algn="ctr"/>
          <a:endParaRPr lang="es-EC"/>
        </a:p>
      </dgm:t>
    </dgm:pt>
    <dgm:pt modelId="{79B7ACB8-3ABA-4174-8130-AFE55799336A}" type="sibTrans" cxnId="{27342981-0D97-4726-A32F-07ED7F3CF538}">
      <dgm:prSet/>
      <dgm:spPr/>
      <dgm:t>
        <a:bodyPr/>
        <a:lstStyle/>
        <a:p>
          <a:pPr algn="ctr"/>
          <a:endParaRPr lang="es-EC"/>
        </a:p>
      </dgm:t>
    </dgm:pt>
    <dgm:pt modelId="{4621CA78-3D18-477B-8E30-6790E4547A80}" type="pres">
      <dgm:prSet presAssocID="{734ED4A0-AD17-4EE9-8117-F852A764B49C}" presName="Name0" presStyleCnt="0">
        <dgm:presLayoutVars>
          <dgm:dir/>
          <dgm:resizeHandles val="exact"/>
        </dgm:presLayoutVars>
      </dgm:prSet>
      <dgm:spPr/>
    </dgm:pt>
    <dgm:pt modelId="{EC81872F-D855-41C5-B844-D2BC009DF64E}" type="pres">
      <dgm:prSet presAssocID="{D31B38ED-45CE-4043-93B3-1A320A4F8D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681456-B161-47A5-B297-AF537364DA6A}" type="pres">
      <dgm:prSet presAssocID="{9E749048-2B19-4CEB-AB92-5AC036A183E4}" presName="sibTrans" presStyleLbl="sibTrans2D1" presStyleIdx="0" presStyleCnt="2"/>
      <dgm:spPr/>
      <dgm:t>
        <a:bodyPr/>
        <a:lstStyle/>
        <a:p>
          <a:endParaRPr lang="es-ES"/>
        </a:p>
      </dgm:t>
    </dgm:pt>
    <dgm:pt modelId="{00EF3575-C1BD-44B0-88E7-CE1CCE75FCE0}" type="pres">
      <dgm:prSet presAssocID="{9E749048-2B19-4CEB-AB92-5AC036A183E4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CC3ACF56-5916-4BA0-9329-72F9C982BD69}" type="pres">
      <dgm:prSet presAssocID="{A22AAFEC-6FBE-4AA1-9000-7666604216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B70C5B-697F-4546-98A9-9595CE953CA9}" type="pres">
      <dgm:prSet presAssocID="{BD7B35DF-C1DC-4A50-B50B-56017D61B6AB}" presName="sibTrans" presStyleLbl="sibTrans2D1" presStyleIdx="1" presStyleCnt="2"/>
      <dgm:spPr/>
      <dgm:t>
        <a:bodyPr/>
        <a:lstStyle/>
        <a:p>
          <a:endParaRPr lang="es-ES"/>
        </a:p>
      </dgm:t>
    </dgm:pt>
    <dgm:pt modelId="{60E99E64-E2D9-4F5A-BB7E-C3055DC15BEF}" type="pres">
      <dgm:prSet presAssocID="{BD7B35DF-C1DC-4A50-B50B-56017D61B6AB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3BF5CD2-ADB0-40A2-9051-5CF21EDF41A9}" type="pres">
      <dgm:prSet presAssocID="{D8D4D16A-10B1-402B-97D2-FC9FD1F0DFB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81764FA-50BB-4D3C-8DCB-3984BAFC6E84}" type="presOf" srcId="{A22AAFEC-6FBE-4AA1-9000-7666604216B7}" destId="{CC3ACF56-5916-4BA0-9329-72F9C982BD69}" srcOrd="0" destOrd="0" presId="urn:microsoft.com/office/officeart/2005/8/layout/process1"/>
    <dgm:cxn modelId="{7CCB72F1-3194-456E-893B-25289D99B32F}" srcId="{734ED4A0-AD17-4EE9-8117-F852A764B49C}" destId="{D31B38ED-45CE-4043-93B3-1A320A4F8D6A}" srcOrd="0" destOrd="0" parTransId="{8FE05AF2-0CB9-43AD-8946-33F3FCC7C40C}" sibTransId="{9E749048-2B19-4CEB-AB92-5AC036A183E4}"/>
    <dgm:cxn modelId="{41D5FA33-4EFB-4413-9FA6-3BCCA9E08E0B}" type="presOf" srcId="{D8D4D16A-10B1-402B-97D2-FC9FD1F0DFB9}" destId="{C3BF5CD2-ADB0-40A2-9051-5CF21EDF41A9}" srcOrd="0" destOrd="0" presId="urn:microsoft.com/office/officeart/2005/8/layout/process1"/>
    <dgm:cxn modelId="{E4643A86-1564-4786-BBDC-55B3121213D9}" type="presOf" srcId="{BD7B35DF-C1DC-4A50-B50B-56017D61B6AB}" destId="{60E99E64-E2D9-4F5A-BB7E-C3055DC15BEF}" srcOrd="1" destOrd="0" presId="urn:microsoft.com/office/officeart/2005/8/layout/process1"/>
    <dgm:cxn modelId="{53F7B25C-17E6-410C-A29D-5336ABB1BF11}" type="presOf" srcId="{9E749048-2B19-4CEB-AB92-5AC036A183E4}" destId="{00EF3575-C1BD-44B0-88E7-CE1CCE75FCE0}" srcOrd="1" destOrd="0" presId="urn:microsoft.com/office/officeart/2005/8/layout/process1"/>
    <dgm:cxn modelId="{B0138549-601B-451A-98C8-704AA2E61452}" type="presOf" srcId="{734ED4A0-AD17-4EE9-8117-F852A764B49C}" destId="{4621CA78-3D18-477B-8E30-6790E4547A80}" srcOrd="0" destOrd="0" presId="urn:microsoft.com/office/officeart/2005/8/layout/process1"/>
    <dgm:cxn modelId="{50516B25-46C2-49AF-8A4A-A2279E87F094}" type="presOf" srcId="{9E749048-2B19-4CEB-AB92-5AC036A183E4}" destId="{AB681456-B161-47A5-B297-AF537364DA6A}" srcOrd="0" destOrd="0" presId="urn:microsoft.com/office/officeart/2005/8/layout/process1"/>
    <dgm:cxn modelId="{27342981-0D97-4726-A32F-07ED7F3CF538}" srcId="{734ED4A0-AD17-4EE9-8117-F852A764B49C}" destId="{D8D4D16A-10B1-402B-97D2-FC9FD1F0DFB9}" srcOrd="2" destOrd="0" parTransId="{BD990B73-79B2-452A-836D-B93B64B97403}" sibTransId="{79B7ACB8-3ABA-4174-8130-AFE55799336A}"/>
    <dgm:cxn modelId="{7F16800B-14D7-47E3-B36B-4A6713529A60}" srcId="{734ED4A0-AD17-4EE9-8117-F852A764B49C}" destId="{A22AAFEC-6FBE-4AA1-9000-7666604216B7}" srcOrd="1" destOrd="0" parTransId="{AAA408A2-67B1-4C1B-A990-F34AA21D740C}" sibTransId="{BD7B35DF-C1DC-4A50-B50B-56017D61B6AB}"/>
    <dgm:cxn modelId="{B383927B-698A-4254-B91E-6CD264D61EEB}" type="presOf" srcId="{D31B38ED-45CE-4043-93B3-1A320A4F8D6A}" destId="{EC81872F-D855-41C5-B844-D2BC009DF64E}" srcOrd="0" destOrd="0" presId="urn:microsoft.com/office/officeart/2005/8/layout/process1"/>
    <dgm:cxn modelId="{FC3DCE4B-A115-42A0-BCBB-14E5FFEC99E7}" type="presOf" srcId="{BD7B35DF-C1DC-4A50-B50B-56017D61B6AB}" destId="{D0B70C5B-697F-4546-98A9-9595CE953CA9}" srcOrd="0" destOrd="0" presId="urn:microsoft.com/office/officeart/2005/8/layout/process1"/>
    <dgm:cxn modelId="{A4A97D0C-3242-4DD6-A012-A8915E594C4F}" type="presParOf" srcId="{4621CA78-3D18-477B-8E30-6790E4547A80}" destId="{EC81872F-D855-41C5-B844-D2BC009DF64E}" srcOrd="0" destOrd="0" presId="urn:microsoft.com/office/officeart/2005/8/layout/process1"/>
    <dgm:cxn modelId="{CD121565-5973-497A-8F74-2F5C6846F021}" type="presParOf" srcId="{4621CA78-3D18-477B-8E30-6790E4547A80}" destId="{AB681456-B161-47A5-B297-AF537364DA6A}" srcOrd="1" destOrd="0" presId="urn:microsoft.com/office/officeart/2005/8/layout/process1"/>
    <dgm:cxn modelId="{420F484D-12EF-4C7B-B591-3BAE901A372F}" type="presParOf" srcId="{AB681456-B161-47A5-B297-AF537364DA6A}" destId="{00EF3575-C1BD-44B0-88E7-CE1CCE75FCE0}" srcOrd="0" destOrd="0" presId="urn:microsoft.com/office/officeart/2005/8/layout/process1"/>
    <dgm:cxn modelId="{796EDB24-4A1D-4697-8ADE-314014E90D79}" type="presParOf" srcId="{4621CA78-3D18-477B-8E30-6790E4547A80}" destId="{CC3ACF56-5916-4BA0-9329-72F9C982BD69}" srcOrd="2" destOrd="0" presId="urn:microsoft.com/office/officeart/2005/8/layout/process1"/>
    <dgm:cxn modelId="{9A8A0C88-D54C-4983-9BB4-85341F09ABB4}" type="presParOf" srcId="{4621CA78-3D18-477B-8E30-6790E4547A80}" destId="{D0B70C5B-697F-4546-98A9-9595CE953CA9}" srcOrd="3" destOrd="0" presId="urn:microsoft.com/office/officeart/2005/8/layout/process1"/>
    <dgm:cxn modelId="{6826E2A7-46F2-4476-BDC3-E2BB6417393B}" type="presParOf" srcId="{D0B70C5B-697F-4546-98A9-9595CE953CA9}" destId="{60E99E64-E2D9-4F5A-BB7E-C3055DC15BEF}" srcOrd="0" destOrd="0" presId="urn:microsoft.com/office/officeart/2005/8/layout/process1"/>
    <dgm:cxn modelId="{2E636C91-0A5F-4E9B-B961-C9A654D6B149}" type="presParOf" srcId="{4621CA78-3D18-477B-8E30-6790E4547A80}" destId="{C3BF5CD2-ADB0-40A2-9051-5CF21EDF41A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4112A4-C55F-4F3B-BF1C-FFC1C2C84935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3AE04EF-7E3A-4F38-9A24-0C89C8EC5168}">
      <dgm:prSet phldrT="[Texto]" custT="1"/>
      <dgm:spPr/>
      <dgm:t>
        <a:bodyPr/>
        <a:lstStyle/>
        <a:p>
          <a:r>
            <a:rPr lang="es-EC" sz="800"/>
            <a:t>Dominio geométrico del problema (Geometría)</a:t>
          </a:r>
        </a:p>
      </dgm:t>
    </dgm:pt>
    <dgm:pt modelId="{651FE891-2A45-43A2-A770-8612A59805DC}" type="parTrans" cxnId="{DDBA886A-139A-4A76-A938-2892D9FD6507}">
      <dgm:prSet/>
      <dgm:spPr/>
      <dgm:t>
        <a:bodyPr/>
        <a:lstStyle/>
        <a:p>
          <a:endParaRPr lang="es-EC" sz="800"/>
        </a:p>
      </dgm:t>
    </dgm:pt>
    <dgm:pt modelId="{0F747F03-7FFC-4021-9286-54D2A38D295F}" type="sibTrans" cxnId="{DDBA886A-139A-4A76-A938-2892D9FD6507}">
      <dgm:prSet custT="1"/>
      <dgm:spPr/>
      <dgm:t>
        <a:bodyPr/>
        <a:lstStyle/>
        <a:p>
          <a:endParaRPr lang="es-EC" sz="800"/>
        </a:p>
      </dgm:t>
    </dgm:pt>
    <dgm:pt modelId="{445DA3B6-81EC-41BE-BFD4-518C1D2E1078}">
      <dgm:prSet phldrT="[Texto]" custT="1"/>
      <dgm:spPr/>
      <dgm:t>
        <a:bodyPr/>
        <a:lstStyle/>
        <a:p>
          <a:r>
            <a:rPr lang="es-EC" sz="800"/>
            <a:t>Propiedades de material</a:t>
          </a:r>
        </a:p>
      </dgm:t>
    </dgm:pt>
    <dgm:pt modelId="{94EAD636-D3F3-40B8-BB00-A47089DE7E12}" type="parTrans" cxnId="{DD481CAD-2B06-488F-BAEF-ABAAF9E289BB}">
      <dgm:prSet/>
      <dgm:spPr/>
      <dgm:t>
        <a:bodyPr/>
        <a:lstStyle/>
        <a:p>
          <a:endParaRPr lang="es-EC" sz="800"/>
        </a:p>
      </dgm:t>
    </dgm:pt>
    <dgm:pt modelId="{BBD885F8-B400-461C-BC18-9266BC58139A}" type="sibTrans" cxnId="{DD481CAD-2B06-488F-BAEF-ABAAF9E289BB}">
      <dgm:prSet custT="1"/>
      <dgm:spPr/>
      <dgm:t>
        <a:bodyPr/>
        <a:lstStyle/>
        <a:p>
          <a:endParaRPr lang="es-EC" sz="800"/>
        </a:p>
      </dgm:t>
    </dgm:pt>
    <dgm:pt modelId="{441CFD56-3614-4044-B9E3-1E6205A1B198}">
      <dgm:prSet phldrT="[Texto]" custT="1"/>
      <dgm:spPr/>
      <dgm:t>
        <a:bodyPr/>
        <a:lstStyle/>
        <a:p>
          <a:r>
            <a:rPr lang="es-EC" sz="800"/>
            <a:t>Definición de conexiones entre elementos </a:t>
          </a:r>
        </a:p>
      </dgm:t>
    </dgm:pt>
    <dgm:pt modelId="{B47B2428-ADCC-4D53-8B2C-5F53C8C14A5B}" type="parTrans" cxnId="{0B99B5C7-2E95-4EFC-A8B9-C75A57E3D148}">
      <dgm:prSet/>
      <dgm:spPr/>
      <dgm:t>
        <a:bodyPr/>
        <a:lstStyle/>
        <a:p>
          <a:endParaRPr lang="es-EC" sz="800"/>
        </a:p>
      </dgm:t>
    </dgm:pt>
    <dgm:pt modelId="{92B025B8-8880-44DF-B549-ADFCA90AF885}" type="sibTrans" cxnId="{0B99B5C7-2E95-4EFC-A8B9-C75A57E3D148}">
      <dgm:prSet custT="1"/>
      <dgm:spPr/>
      <dgm:t>
        <a:bodyPr/>
        <a:lstStyle/>
        <a:p>
          <a:endParaRPr lang="es-EC" sz="800"/>
        </a:p>
      </dgm:t>
    </dgm:pt>
    <dgm:pt modelId="{9EF5AB90-77D0-4BC9-90C7-BF13FF4FE10A}">
      <dgm:prSet phldrT="[Texto]" custT="1"/>
      <dgm:spPr/>
      <dgm:t>
        <a:bodyPr/>
        <a:lstStyle/>
        <a:p>
          <a:r>
            <a:rPr lang="es-EC" sz="800"/>
            <a:t>Mallado del sistema</a:t>
          </a:r>
        </a:p>
      </dgm:t>
    </dgm:pt>
    <dgm:pt modelId="{9607A855-57FE-40CD-9F00-546FE4E01909}" type="parTrans" cxnId="{E5F90F47-6C56-4221-8D51-9429CE1AECFC}">
      <dgm:prSet/>
      <dgm:spPr/>
      <dgm:t>
        <a:bodyPr/>
        <a:lstStyle/>
        <a:p>
          <a:endParaRPr lang="es-EC" sz="800"/>
        </a:p>
      </dgm:t>
    </dgm:pt>
    <dgm:pt modelId="{617A9B6B-187F-46A3-97F7-F5A33E162E0E}" type="sibTrans" cxnId="{E5F90F47-6C56-4221-8D51-9429CE1AECFC}">
      <dgm:prSet custT="1"/>
      <dgm:spPr/>
      <dgm:t>
        <a:bodyPr/>
        <a:lstStyle/>
        <a:p>
          <a:endParaRPr lang="es-EC" sz="800"/>
        </a:p>
      </dgm:t>
    </dgm:pt>
    <dgm:pt modelId="{FD7CCEAA-30F2-4903-A49B-5C3892B3F77F}">
      <dgm:prSet phldrT="[Texto]" custT="1"/>
      <dgm:spPr/>
      <dgm:t>
        <a:bodyPr/>
        <a:lstStyle/>
        <a:p>
          <a:r>
            <a:rPr lang="es-EC" sz="800" dirty="0"/>
            <a:t>Condiciones de borde y estado de carga del sistema.</a:t>
          </a:r>
        </a:p>
      </dgm:t>
    </dgm:pt>
    <dgm:pt modelId="{A99F1E75-F75B-415F-924D-965F698222B4}" type="parTrans" cxnId="{A03C98B8-85D5-4325-A1B5-724CDED7F1AB}">
      <dgm:prSet/>
      <dgm:spPr/>
      <dgm:t>
        <a:bodyPr/>
        <a:lstStyle/>
        <a:p>
          <a:endParaRPr lang="es-EC" sz="800"/>
        </a:p>
      </dgm:t>
    </dgm:pt>
    <dgm:pt modelId="{3EC89E40-A830-4AE3-A331-475F77A60CBA}" type="sibTrans" cxnId="{A03C98B8-85D5-4325-A1B5-724CDED7F1AB}">
      <dgm:prSet/>
      <dgm:spPr/>
      <dgm:t>
        <a:bodyPr/>
        <a:lstStyle/>
        <a:p>
          <a:endParaRPr lang="es-EC" sz="800"/>
        </a:p>
      </dgm:t>
    </dgm:pt>
    <dgm:pt modelId="{82A00367-5F5D-430B-AA58-5FD8A3E8CD50}" type="pres">
      <dgm:prSet presAssocID="{D34112A4-C55F-4F3B-BF1C-FFC1C2C849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992A66-A1B2-48AD-BD87-61B7615347C2}" type="pres">
      <dgm:prSet presAssocID="{C3AE04EF-7E3A-4F38-9A24-0C89C8EC5168}" presName="node" presStyleLbl="node1" presStyleIdx="0" presStyleCnt="5" custScaleX="40499" custScaleY="178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D56088-BF30-4E42-A9D4-317D719E268F}" type="pres">
      <dgm:prSet presAssocID="{0F747F03-7FFC-4021-9286-54D2A38D295F}" presName="sibTrans" presStyleLbl="sibTrans1D1" presStyleIdx="0" presStyleCnt="4"/>
      <dgm:spPr/>
      <dgm:t>
        <a:bodyPr/>
        <a:lstStyle/>
        <a:p>
          <a:endParaRPr lang="es-ES"/>
        </a:p>
      </dgm:t>
    </dgm:pt>
    <dgm:pt modelId="{3AAA724A-0815-471D-83F7-2A2566DBAF7A}" type="pres">
      <dgm:prSet presAssocID="{0F747F03-7FFC-4021-9286-54D2A38D295F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03E5E70A-18F8-465F-A16F-5F0E63F9772E}" type="pres">
      <dgm:prSet presAssocID="{445DA3B6-81EC-41BE-BFD4-518C1D2E1078}" presName="node" presStyleLbl="node1" presStyleIdx="1" presStyleCnt="5" custScaleX="29502" custScaleY="178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1E527A-FFBD-4E7B-A150-0BB927758D76}" type="pres">
      <dgm:prSet presAssocID="{BBD885F8-B400-461C-BC18-9266BC58139A}" presName="sibTrans" presStyleLbl="sibTrans1D1" presStyleIdx="1" presStyleCnt="4"/>
      <dgm:spPr/>
      <dgm:t>
        <a:bodyPr/>
        <a:lstStyle/>
        <a:p>
          <a:endParaRPr lang="es-ES"/>
        </a:p>
      </dgm:t>
    </dgm:pt>
    <dgm:pt modelId="{AC5B55E4-4362-48A1-8FAF-707655E07D99}" type="pres">
      <dgm:prSet presAssocID="{BBD885F8-B400-461C-BC18-9266BC58139A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8B220B6F-37D9-4921-8159-D7208B8624CE}" type="pres">
      <dgm:prSet presAssocID="{441CFD56-3614-4044-B9E3-1E6205A1B198}" presName="node" presStyleLbl="node1" presStyleIdx="2" presStyleCnt="5" custScaleX="29502" custScaleY="178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06D044-72F4-4857-ABB9-C7D76828AC43}" type="pres">
      <dgm:prSet presAssocID="{92B025B8-8880-44DF-B549-ADFCA90AF885}" presName="sibTrans" presStyleLbl="sibTrans1D1" presStyleIdx="2" presStyleCnt="4"/>
      <dgm:spPr/>
      <dgm:t>
        <a:bodyPr/>
        <a:lstStyle/>
        <a:p>
          <a:endParaRPr lang="es-ES"/>
        </a:p>
      </dgm:t>
    </dgm:pt>
    <dgm:pt modelId="{5082CECB-D3B3-4328-8EB1-672474C9ABF2}" type="pres">
      <dgm:prSet presAssocID="{92B025B8-8880-44DF-B549-ADFCA90AF885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701E0245-187E-4F1A-BD7F-A9CEC06F7626}" type="pres">
      <dgm:prSet presAssocID="{9EF5AB90-77D0-4BC9-90C7-BF13FF4FE10A}" presName="node" presStyleLbl="node1" presStyleIdx="3" presStyleCnt="5" custScaleX="29502" custScaleY="178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2E4579-CACC-407D-A945-2323F00105BC}" type="pres">
      <dgm:prSet presAssocID="{617A9B6B-187F-46A3-97F7-F5A33E162E0E}" presName="sibTrans" presStyleLbl="sibTrans1D1" presStyleIdx="3" presStyleCnt="4"/>
      <dgm:spPr/>
      <dgm:t>
        <a:bodyPr/>
        <a:lstStyle/>
        <a:p>
          <a:endParaRPr lang="es-ES"/>
        </a:p>
      </dgm:t>
    </dgm:pt>
    <dgm:pt modelId="{4DD51AD0-F543-4A70-9D4C-F2E2CB0696E1}" type="pres">
      <dgm:prSet presAssocID="{617A9B6B-187F-46A3-97F7-F5A33E162E0E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D6B1D047-6845-4749-B699-489DD54041E4}" type="pres">
      <dgm:prSet presAssocID="{FD7CCEAA-30F2-4903-A49B-5C3892B3F77F}" presName="node" presStyleLbl="node1" presStyleIdx="4" presStyleCnt="5" custScaleX="29502" custScaleY="178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3C98B8-85D5-4325-A1B5-724CDED7F1AB}" srcId="{D34112A4-C55F-4F3B-BF1C-FFC1C2C84935}" destId="{FD7CCEAA-30F2-4903-A49B-5C3892B3F77F}" srcOrd="4" destOrd="0" parTransId="{A99F1E75-F75B-415F-924D-965F698222B4}" sibTransId="{3EC89E40-A830-4AE3-A331-475F77A60CBA}"/>
    <dgm:cxn modelId="{E0AEEFC8-313F-4CB4-9B77-8CCAE594428E}" type="presOf" srcId="{0F747F03-7FFC-4021-9286-54D2A38D295F}" destId="{3AAA724A-0815-471D-83F7-2A2566DBAF7A}" srcOrd="1" destOrd="0" presId="urn:microsoft.com/office/officeart/2005/8/layout/bProcess3"/>
    <dgm:cxn modelId="{5580AF04-4EA8-46A4-BC67-64B4187E02F0}" type="presOf" srcId="{617A9B6B-187F-46A3-97F7-F5A33E162E0E}" destId="{DB2E4579-CACC-407D-A945-2323F00105BC}" srcOrd="0" destOrd="0" presId="urn:microsoft.com/office/officeart/2005/8/layout/bProcess3"/>
    <dgm:cxn modelId="{D1225477-498C-4272-A390-339511C35440}" type="presOf" srcId="{445DA3B6-81EC-41BE-BFD4-518C1D2E1078}" destId="{03E5E70A-18F8-465F-A16F-5F0E63F9772E}" srcOrd="0" destOrd="0" presId="urn:microsoft.com/office/officeart/2005/8/layout/bProcess3"/>
    <dgm:cxn modelId="{CAB06281-6139-4F02-9E8D-BFE8B7FB50F3}" type="presOf" srcId="{92B025B8-8880-44DF-B549-ADFCA90AF885}" destId="{5082CECB-D3B3-4328-8EB1-672474C9ABF2}" srcOrd="1" destOrd="0" presId="urn:microsoft.com/office/officeart/2005/8/layout/bProcess3"/>
    <dgm:cxn modelId="{E2C4858B-94D9-465B-86DE-C34665F8E91B}" type="presOf" srcId="{9EF5AB90-77D0-4BC9-90C7-BF13FF4FE10A}" destId="{701E0245-187E-4F1A-BD7F-A9CEC06F7626}" srcOrd="0" destOrd="0" presId="urn:microsoft.com/office/officeart/2005/8/layout/bProcess3"/>
    <dgm:cxn modelId="{DD481CAD-2B06-488F-BAEF-ABAAF9E289BB}" srcId="{D34112A4-C55F-4F3B-BF1C-FFC1C2C84935}" destId="{445DA3B6-81EC-41BE-BFD4-518C1D2E1078}" srcOrd="1" destOrd="0" parTransId="{94EAD636-D3F3-40B8-BB00-A47089DE7E12}" sibTransId="{BBD885F8-B400-461C-BC18-9266BC58139A}"/>
    <dgm:cxn modelId="{DDBA886A-139A-4A76-A938-2892D9FD6507}" srcId="{D34112A4-C55F-4F3B-BF1C-FFC1C2C84935}" destId="{C3AE04EF-7E3A-4F38-9A24-0C89C8EC5168}" srcOrd="0" destOrd="0" parTransId="{651FE891-2A45-43A2-A770-8612A59805DC}" sibTransId="{0F747F03-7FFC-4021-9286-54D2A38D295F}"/>
    <dgm:cxn modelId="{0B99B5C7-2E95-4EFC-A8B9-C75A57E3D148}" srcId="{D34112A4-C55F-4F3B-BF1C-FFC1C2C84935}" destId="{441CFD56-3614-4044-B9E3-1E6205A1B198}" srcOrd="2" destOrd="0" parTransId="{B47B2428-ADCC-4D53-8B2C-5F53C8C14A5B}" sibTransId="{92B025B8-8880-44DF-B549-ADFCA90AF885}"/>
    <dgm:cxn modelId="{DDA95043-D73C-4E0F-B497-FCE181FB32E2}" type="presOf" srcId="{441CFD56-3614-4044-B9E3-1E6205A1B198}" destId="{8B220B6F-37D9-4921-8159-D7208B8624CE}" srcOrd="0" destOrd="0" presId="urn:microsoft.com/office/officeart/2005/8/layout/bProcess3"/>
    <dgm:cxn modelId="{4D3D1F9A-2592-428E-A69F-6B373118273A}" type="presOf" srcId="{BBD885F8-B400-461C-BC18-9266BC58139A}" destId="{AC5B55E4-4362-48A1-8FAF-707655E07D99}" srcOrd="1" destOrd="0" presId="urn:microsoft.com/office/officeart/2005/8/layout/bProcess3"/>
    <dgm:cxn modelId="{E5F90F47-6C56-4221-8D51-9429CE1AECFC}" srcId="{D34112A4-C55F-4F3B-BF1C-FFC1C2C84935}" destId="{9EF5AB90-77D0-4BC9-90C7-BF13FF4FE10A}" srcOrd="3" destOrd="0" parTransId="{9607A855-57FE-40CD-9F00-546FE4E01909}" sibTransId="{617A9B6B-187F-46A3-97F7-F5A33E162E0E}"/>
    <dgm:cxn modelId="{BF6E4FEF-6E74-4612-827E-8881F4F9EB2F}" type="presOf" srcId="{FD7CCEAA-30F2-4903-A49B-5C3892B3F77F}" destId="{D6B1D047-6845-4749-B699-489DD54041E4}" srcOrd="0" destOrd="0" presId="urn:microsoft.com/office/officeart/2005/8/layout/bProcess3"/>
    <dgm:cxn modelId="{93A0B972-6A48-45C0-82D1-D7CDB03F47A0}" type="presOf" srcId="{0F747F03-7FFC-4021-9286-54D2A38D295F}" destId="{FED56088-BF30-4E42-A9D4-317D719E268F}" srcOrd="0" destOrd="0" presId="urn:microsoft.com/office/officeart/2005/8/layout/bProcess3"/>
    <dgm:cxn modelId="{D8F95010-6CE9-4A04-8F42-43AB14437687}" type="presOf" srcId="{D34112A4-C55F-4F3B-BF1C-FFC1C2C84935}" destId="{82A00367-5F5D-430B-AA58-5FD8A3E8CD50}" srcOrd="0" destOrd="0" presId="urn:microsoft.com/office/officeart/2005/8/layout/bProcess3"/>
    <dgm:cxn modelId="{08E5048B-226F-4D21-9696-02DE197DFB6F}" type="presOf" srcId="{92B025B8-8880-44DF-B549-ADFCA90AF885}" destId="{5806D044-72F4-4857-ABB9-C7D76828AC43}" srcOrd="0" destOrd="0" presId="urn:microsoft.com/office/officeart/2005/8/layout/bProcess3"/>
    <dgm:cxn modelId="{9CA91DC2-E300-407E-9B26-15E127D76AD1}" type="presOf" srcId="{617A9B6B-187F-46A3-97F7-F5A33E162E0E}" destId="{4DD51AD0-F543-4A70-9D4C-F2E2CB0696E1}" srcOrd="1" destOrd="0" presId="urn:microsoft.com/office/officeart/2005/8/layout/bProcess3"/>
    <dgm:cxn modelId="{F10D54EA-D463-44A3-909A-6602F764CBE1}" type="presOf" srcId="{BBD885F8-B400-461C-BC18-9266BC58139A}" destId="{CF1E527A-FFBD-4E7B-A150-0BB927758D76}" srcOrd="0" destOrd="0" presId="urn:microsoft.com/office/officeart/2005/8/layout/bProcess3"/>
    <dgm:cxn modelId="{459E80AC-D79B-448D-A436-2D3554B4E14B}" type="presOf" srcId="{C3AE04EF-7E3A-4F38-9A24-0C89C8EC5168}" destId="{98992A66-A1B2-48AD-BD87-61B7615347C2}" srcOrd="0" destOrd="0" presId="urn:microsoft.com/office/officeart/2005/8/layout/bProcess3"/>
    <dgm:cxn modelId="{4365AE7C-1F33-483F-96D2-5C370D1F4F0E}" type="presParOf" srcId="{82A00367-5F5D-430B-AA58-5FD8A3E8CD50}" destId="{98992A66-A1B2-48AD-BD87-61B7615347C2}" srcOrd="0" destOrd="0" presId="urn:microsoft.com/office/officeart/2005/8/layout/bProcess3"/>
    <dgm:cxn modelId="{DAF89EA2-471B-426A-B8CC-8E6EC1AC4D90}" type="presParOf" srcId="{82A00367-5F5D-430B-AA58-5FD8A3E8CD50}" destId="{FED56088-BF30-4E42-A9D4-317D719E268F}" srcOrd="1" destOrd="0" presId="urn:microsoft.com/office/officeart/2005/8/layout/bProcess3"/>
    <dgm:cxn modelId="{7BA7E418-70B0-4CD6-8126-1CA5B8601B04}" type="presParOf" srcId="{FED56088-BF30-4E42-A9D4-317D719E268F}" destId="{3AAA724A-0815-471D-83F7-2A2566DBAF7A}" srcOrd="0" destOrd="0" presId="urn:microsoft.com/office/officeart/2005/8/layout/bProcess3"/>
    <dgm:cxn modelId="{C0172564-A784-4A55-8D65-16CCF3A5F8C9}" type="presParOf" srcId="{82A00367-5F5D-430B-AA58-5FD8A3E8CD50}" destId="{03E5E70A-18F8-465F-A16F-5F0E63F9772E}" srcOrd="2" destOrd="0" presId="urn:microsoft.com/office/officeart/2005/8/layout/bProcess3"/>
    <dgm:cxn modelId="{6C6D92EA-1556-4DDD-8C33-8626799908DE}" type="presParOf" srcId="{82A00367-5F5D-430B-AA58-5FD8A3E8CD50}" destId="{CF1E527A-FFBD-4E7B-A150-0BB927758D76}" srcOrd="3" destOrd="0" presId="urn:microsoft.com/office/officeart/2005/8/layout/bProcess3"/>
    <dgm:cxn modelId="{EB03C405-AE9E-4B5A-A13E-EDF5FFB76DDA}" type="presParOf" srcId="{CF1E527A-FFBD-4E7B-A150-0BB927758D76}" destId="{AC5B55E4-4362-48A1-8FAF-707655E07D99}" srcOrd="0" destOrd="0" presId="urn:microsoft.com/office/officeart/2005/8/layout/bProcess3"/>
    <dgm:cxn modelId="{B8927CBD-5500-4843-B824-0599789F5F9B}" type="presParOf" srcId="{82A00367-5F5D-430B-AA58-5FD8A3E8CD50}" destId="{8B220B6F-37D9-4921-8159-D7208B8624CE}" srcOrd="4" destOrd="0" presId="urn:microsoft.com/office/officeart/2005/8/layout/bProcess3"/>
    <dgm:cxn modelId="{D42577E0-087E-4F18-8CCF-E48F1BB37BB1}" type="presParOf" srcId="{82A00367-5F5D-430B-AA58-5FD8A3E8CD50}" destId="{5806D044-72F4-4857-ABB9-C7D76828AC43}" srcOrd="5" destOrd="0" presId="urn:microsoft.com/office/officeart/2005/8/layout/bProcess3"/>
    <dgm:cxn modelId="{06317A2C-F888-4D05-A4D4-EF95114010EF}" type="presParOf" srcId="{5806D044-72F4-4857-ABB9-C7D76828AC43}" destId="{5082CECB-D3B3-4328-8EB1-672474C9ABF2}" srcOrd="0" destOrd="0" presId="urn:microsoft.com/office/officeart/2005/8/layout/bProcess3"/>
    <dgm:cxn modelId="{125D292B-4CFD-4F16-9C80-5BC790ABB1CE}" type="presParOf" srcId="{82A00367-5F5D-430B-AA58-5FD8A3E8CD50}" destId="{701E0245-187E-4F1A-BD7F-A9CEC06F7626}" srcOrd="6" destOrd="0" presId="urn:microsoft.com/office/officeart/2005/8/layout/bProcess3"/>
    <dgm:cxn modelId="{FFB2A44D-3965-4AF2-AF99-D33F4A33D772}" type="presParOf" srcId="{82A00367-5F5D-430B-AA58-5FD8A3E8CD50}" destId="{DB2E4579-CACC-407D-A945-2323F00105BC}" srcOrd="7" destOrd="0" presId="urn:microsoft.com/office/officeart/2005/8/layout/bProcess3"/>
    <dgm:cxn modelId="{93445802-AF18-4CC6-B179-8DE405BDCBF9}" type="presParOf" srcId="{DB2E4579-CACC-407D-A945-2323F00105BC}" destId="{4DD51AD0-F543-4A70-9D4C-F2E2CB0696E1}" srcOrd="0" destOrd="0" presId="urn:microsoft.com/office/officeart/2005/8/layout/bProcess3"/>
    <dgm:cxn modelId="{7C753DF4-7D97-4672-9497-3CE97B325903}" type="presParOf" srcId="{82A00367-5F5D-430B-AA58-5FD8A3E8CD50}" destId="{D6B1D047-6845-4749-B699-489DD54041E4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40CFF-4025-491D-97E6-1BAC3AB36FD3}">
      <dsp:nvSpPr>
        <dsp:cNvPr id="0" name=""/>
        <dsp:cNvSpPr/>
      </dsp:nvSpPr>
      <dsp:spPr>
        <a:xfrm>
          <a:off x="2112" y="456098"/>
          <a:ext cx="1270517" cy="1524621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Fuentes de exitación</a:t>
          </a:r>
        </a:p>
      </dsp:txBody>
      <dsp:txXfrm rot="16200000">
        <a:off x="-495930" y="954141"/>
        <a:ext cx="1250189" cy="254103"/>
      </dsp:txXfrm>
    </dsp:sp>
    <dsp:sp modelId="{F2D51282-7C2D-4D6B-B0B3-6FE271E68B54}">
      <dsp:nvSpPr>
        <dsp:cNvPr id="0" name=""/>
        <dsp:cNvSpPr/>
      </dsp:nvSpPr>
      <dsp:spPr>
        <a:xfrm>
          <a:off x="256215" y="456098"/>
          <a:ext cx="946535" cy="152462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Irregilaridades del camino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Motor y otras masas rotativas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Aerodinamica</a:t>
          </a:r>
        </a:p>
      </dsp:txBody>
      <dsp:txXfrm>
        <a:off x="256215" y="456098"/>
        <a:ext cx="946535" cy="1524621"/>
      </dsp:txXfrm>
    </dsp:sp>
    <dsp:sp modelId="{0A8C0D02-2082-4D84-90C1-845B77D1F31E}">
      <dsp:nvSpPr>
        <dsp:cNvPr id="0" name=""/>
        <dsp:cNvSpPr/>
      </dsp:nvSpPr>
      <dsp:spPr>
        <a:xfrm>
          <a:off x="1317098" y="456098"/>
          <a:ext cx="1270517" cy="1524621"/>
        </a:xfrm>
        <a:prstGeom prst="roundRect">
          <a:avLst>
            <a:gd name="adj" fmla="val 5000"/>
          </a:avLst>
        </a:prstGeom>
        <a:solidFill>
          <a:schemeClr val="accent3">
            <a:hueOff val="2213008"/>
            <a:satOff val="-1820"/>
            <a:lumOff val="20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Respuesta dinámica del vehículo</a:t>
          </a:r>
        </a:p>
      </dsp:txBody>
      <dsp:txXfrm rot="16200000">
        <a:off x="819055" y="954141"/>
        <a:ext cx="1250189" cy="254103"/>
      </dsp:txXfrm>
    </dsp:sp>
    <dsp:sp modelId="{D59CBE63-5CC5-4DBF-870A-53558A0B5246}">
      <dsp:nvSpPr>
        <dsp:cNvPr id="0" name=""/>
        <dsp:cNvSpPr/>
      </dsp:nvSpPr>
      <dsp:spPr>
        <a:xfrm rot="5400000">
          <a:off x="1211507" y="1666810"/>
          <a:ext cx="223885" cy="190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C26BE-164C-470F-B95B-B6C4E149572A}">
      <dsp:nvSpPr>
        <dsp:cNvPr id="0" name=""/>
        <dsp:cNvSpPr/>
      </dsp:nvSpPr>
      <dsp:spPr>
        <a:xfrm>
          <a:off x="1571201" y="456098"/>
          <a:ext cx="946535" cy="152462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Rebote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Cabeceo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Balanceo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Otros</a:t>
          </a:r>
        </a:p>
      </dsp:txBody>
      <dsp:txXfrm>
        <a:off x="1571201" y="456098"/>
        <a:ext cx="946535" cy="1524621"/>
      </dsp:txXfrm>
    </dsp:sp>
    <dsp:sp modelId="{7000107B-0CC9-4E03-BC16-1CCA41134350}">
      <dsp:nvSpPr>
        <dsp:cNvPr id="0" name=""/>
        <dsp:cNvSpPr/>
      </dsp:nvSpPr>
      <dsp:spPr>
        <a:xfrm>
          <a:off x="2632084" y="456098"/>
          <a:ext cx="1270517" cy="1524621"/>
        </a:xfrm>
        <a:prstGeom prst="roundRect">
          <a:avLst>
            <a:gd name="adj" fmla="val 5000"/>
          </a:avLst>
        </a:prstGeom>
        <a:solidFill>
          <a:schemeClr val="accent3">
            <a:hueOff val="4426017"/>
            <a:satOff val="-3641"/>
            <a:lumOff val="40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Vibraciones</a:t>
          </a:r>
        </a:p>
      </dsp:txBody>
      <dsp:txXfrm rot="16200000">
        <a:off x="2134041" y="954141"/>
        <a:ext cx="1250189" cy="254103"/>
      </dsp:txXfrm>
    </dsp:sp>
    <dsp:sp modelId="{25A43F56-EFA6-42C8-A422-2AD0AC484526}">
      <dsp:nvSpPr>
        <dsp:cNvPr id="0" name=""/>
        <dsp:cNvSpPr/>
      </dsp:nvSpPr>
      <dsp:spPr>
        <a:xfrm rot="5400000">
          <a:off x="2526493" y="1666810"/>
          <a:ext cx="223885" cy="190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319512"/>
              <a:satOff val="-2731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429C3-FD35-4F97-B178-C50FB45F173F}">
      <dsp:nvSpPr>
        <dsp:cNvPr id="0" name=""/>
        <dsp:cNvSpPr/>
      </dsp:nvSpPr>
      <dsp:spPr>
        <a:xfrm>
          <a:off x="2886187" y="456098"/>
          <a:ext cx="946535" cy="152462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Frecuencia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Desplazamiento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Velocidad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Aceleración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Sobreaceleración</a:t>
          </a:r>
        </a:p>
      </dsp:txBody>
      <dsp:txXfrm>
        <a:off x="2886187" y="456098"/>
        <a:ext cx="946535" cy="1524621"/>
      </dsp:txXfrm>
    </dsp:sp>
    <dsp:sp modelId="{8CCD733C-9F0C-408E-AAD3-22D1B70080A4}">
      <dsp:nvSpPr>
        <dsp:cNvPr id="0" name=""/>
        <dsp:cNvSpPr/>
      </dsp:nvSpPr>
      <dsp:spPr>
        <a:xfrm>
          <a:off x="3947069" y="456098"/>
          <a:ext cx="1270517" cy="1524621"/>
        </a:xfrm>
        <a:prstGeom prst="roundRect">
          <a:avLst>
            <a:gd name="adj" fmla="val 5000"/>
          </a:avLst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Percepción de las vibraciones en marcha</a:t>
          </a:r>
        </a:p>
      </dsp:txBody>
      <dsp:txXfrm rot="16200000">
        <a:off x="3449027" y="954141"/>
        <a:ext cx="1250189" cy="254103"/>
      </dsp:txXfrm>
    </dsp:sp>
    <dsp:sp modelId="{E974CB62-972B-427C-B02D-632EF6675141}">
      <dsp:nvSpPr>
        <dsp:cNvPr id="0" name=""/>
        <dsp:cNvSpPr/>
      </dsp:nvSpPr>
      <dsp:spPr>
        <a:xfrm rot="5400000">
          <a:off x="3841479" y="1666810"/>
          <a:ext cx="223885" cy="190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639025"/>
              <a:satOff val="-5461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FB1AF-AA4E-4310-B000-1ACCA3B5C85E}">
      <dsp:nvSpPr>
        <dsp:cNvPr id="0" name=""/>
        <dsp:cNvSpPr/>
      </dsp:nvSpPr>
      <dsp:spPr>
        <a:xfrm>
          <a:off x="4201173" y="456098"/>
          <a:ext cx="946535" cy="152462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Límite del confort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Límite de la capacidad reducida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Límite de exposición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4201173" y="456098"/>
        <a:ext cx="946535" cy="1524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1872F-D855-41C5-B844-D2BC009DF64E}">
      <dsp:nvSpPr>
        <dsp:cNvPr id="0" name=""/>
        <dsp:cNvSpPr/>
      </dsp:nvSpPr>
      <dsp:spPr>
        <a:xfrm>
          <a:off x="3066" y="49438"/>
          <a:ext cx="916399" cy="77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/>
            <a:t>Analisis estático estructural</a:t>
          </a:r>
        </a:p>
      </dsp:txBody>
      <dsp:txXfrm>
        <a:off x="25634" y="72006"/>
        <a:ext cx="871263" cy="725391"/>
      </dsp:txXfrm>
    </dsp:sp>
    <dsp:sp modelId="{AB681456-B161-47A5-B297-AF537364DA6A}">
      <dsp:nvSpPr>
        <dsp:cNvPr id="0" name=""/>
        <dsp:cNvSpPr/>
      </dsp:nvSpPr>
      <dsp:spPr>
        <a:xfrm>
          <a:off x="1011105" y="321068"/>
          <a:ext cx="194276" cy="22726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1011105" y="366521"/>
        <a:ext cx="135993" cy="136361"/>
      </dsp:txXfrm>
    </dsp:sp>
    <dsp:sp modelId="{CC3ACF56-5916-4BA0-9329-72F9C982BD69}">
      <dsp:nvSpPr>
        <dsp:cNvPr id="0" name=""/>
        <dsp:cNvSpPr/>
      </dsp:nvSpPr>
      <dsp:spPr>
        <a:xfrm>
          <a:off x="1286024" y="49438"/>
          <a:ext cx="916399" cy="77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/>
            <a:t>Análisis dinámico modal</a:t>
          </a:r>
        </a:p>
      </dsp:txBody>
      <dsp:txXfrm>
        <a:off x="1308592" y="72006"/>
        <a:ext cx="871263" cy="725391"/>
      </dsp:txXfrm>
    </dsp:sp>
    <dsp:sp modelId="{D0B70C5B-697F-4546-98A9-9595CE953CA9}">
      <dsp:nvSpPr>
        <dsp:cNvPr id="0" name=""/>
        <dsp:cNvSpPr/>
      </dsp:nvSpPr>
      <dsp:spPr>
        <a:xfrm>
          <a:off x="2294064" y="321068"/>
          <a:ext cx="194276" cy="22726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2294064" y="366521"/>
        <a:ext cx="135993" cy="136361"/>
      </dsp:txXfrm>
    </dsp:sp>
    <dsp:sp modelId="{C3BF5CD2-ADB0-40A2-9051-5CF21EDF41A9}">
      <dsp:nvSpPr>
        <dsp:cNvPr id="0" name=""/>
        <dsp:cNvSpPr/>
      </dsp:nvSpPr>
      <dsp:spPr>
        <a:xfrm>
          <a:off x="2568983" y="49438"/>
          <a:ext cx="916399" cy="77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/>
            <a:t>Análisis dinámico estructural transiente</a:t>
          </a:r>
        </a:p>
      </dsp:txBody>
      <dsp:txXfrm>
        <a:off x="2591551" y="72006"/>
        <a:ext cx="871263" cy="725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56088-BF30-4E42-A9D4-317D719E268F}">
      <dsp:nvSpPr>
        <dsp:cNvPr id="0" name=""/>
        <dsp:cNvSpPr/>
      </dsp:nvSpPr>
      <dsp:spPr>
        <a:xfrm>
          <a:off x="1461579" y="384501"/>
          <a:ext cx="7326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2677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808836" y="426401"/>
        <a:ext cx="38163" cy="7640"/>
      </dsp:txXfrm>
    </dsp:sp>
    <dsp:sp modelId="{98992A66-A1B2-48AD-BD87-61B7615347C2}">
      <dsp:nvSpPr>
        <dsp:cNvPr id="0" name=""/>
        <dsp:cNvSpPr/>
      </dsp:nvSpPr>
      <dsp:spPr>
        <a:xfrm>
          <a:off x="119379" y="252640"/>
          <a:ext cx="1343999" cy="3551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Dominio geométrico del problema (Geometría)</a:t>
          </a:r>
        </a:p>
      </dsp:txBody>
      <dsp:txXfrm>
        <a:off x="119379" y="252640"/>
        <a:ext cx="1343999" cy="355163"/>
      </dsp:txXfrm>
    </dsp:sp>
    <dsp:sp modelId="{CF1E527A-FFBD-4E7B-A150-0BB927758D76}">
      <dsp:nvSpPr>
        <dsp:cNvPr id="0" name=""/>
        <dsp:cNvSpPr/>
      </dsp:nvSpPr>
      <dsp:spPr>
        <a:xfrm>
          <a:off x="608906" y="606003"/>
          <a:ext cx="2107277" cy="732677"/>
        </a:xfrm>
        <a:custGeom>
          <a:avLst/>
          <a:gdLst/>
          <a:ahLst/>
          <a:cxnLst/>
          <a:rect l="0" t="0" r="0" b="0"/>
          <a:pathLst>
            <a:path>
              <a:moveTo>
                <a:pt x="2107277" y="0"/>
              </a:moveTo>
              <a:lnTo>
                <a:pt x="2107277" y="383438"/>
              </a:lnTo>
              <a:lnTo>
                <a:pt x="0" y="383438"/>
              </a:lnTo>
              <a:lnTo>
                <a:pt x="0" y="732677"/>
              </a:lnTo>
            </a:path>
          </a:pathLst>
        </a:custGeom>
        <a:noFill/>
        <a:ln w="9525" cap="flat" cmpd="sng" algn="ctr">
          <a:solidFill>
            <a:schemeClr val="accent2">
              <a:hueOff val="795929"/>
              <a:satOff val="-7595"/>
              <a:lumOff val="-235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606514" y="968522"/>
        <a:ext cx="112062" cy="7640"/>
      </dsp:txXfrm>
    </dsp:sp>
    <dsp:sp modelId="{03E5E70A-18F8-465F-A16F-5F0E63F9772E}">
      <dsp:nvSpPr>
        <dsp:cNvPr id="0" name=""/>
        <dsp:cNvSpPr/>
      </dsp:nvSpPr>
      <dsp:spPr>
        <a:xfrm>
          <a:off x="2226657" y="252640"/>
          <a:ext cx="979053" cy="355163"/>
        </a:xfrm>
        <a:prstGeom prst="rect">
          <a:avLst/>
        </a:prstGeom>
        <a:solidFill>
          <a:schemeClr val="accent2">
            <a:hueOff val="596947"/>
            <a:satOff val="-5696"/>
            <a:lumOff val="-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Propiedades de material</a:t>
          </a:r>
        </a:p>
      </dsp:txBody>
      <dsp:txXfrm>
        <a:off x="2226657" y="252640"/>
        <a:ext cx="979053" cy="355163"/>
      </dsp:txXfrm>
    </dsp:sp>
    <dsp:sp modelId="{5806D044-72F4-4857-ABB9-C7D76828AC43}">
      <dsp:nvSpPr>
        <dsp:cNvPr id="0" name=""/>
        <dsp:cNvSpPr/>
      </dsp:nvSpPr>
      <dsp:spPr>
        <a:xfrm>
          <a:off x="1096633" y="1502942"/>
          <a:ext cx="7326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2677" y="45720"/>
              </a:lnTo>
            </a:path>
          </a:pathLst>
        </a:custGeom>
        <a:noFill/>
        <a:ln w="9525" cap="flat" cmpd="sng" algn="ctr">
          <a:solidFill>
            <a:schemeClr val="accent2">
              <a:hueOff val="1591858"/>
              <a:satOff val="-15190"/>
              <a:lumOff val="-470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443890" y="1544842"/>
        <a:ext cx="38163" cy="7640"/>
      </dsp:txXfrm>
    </dsp:sp>
    <dsp:sp modelId="{8B220B6F-37D9-4921-8159-D7208B8624CE}">
      <dsp:nvSpPr>
        <dsp:cNvPr id="0" name=""/>
        <dsp:cNvSpPr/>
      </dsp:nvSpPr>
      <dsp:spPr>
        <a:xfrm>
          <a:off x="119379" y="1371081"/>
          <a:ext cx="979053" cy="355163"/>
        </a:xfrm>
        <a:prstGeom prst="rect">
          <a:avLst/>
        </a:prstGeom>
        <a:solidFill>
          <a:schemeClr val="accent2">
            <a:hueOff val="1193893"/>
            <a:satOff val="-11392"/>
            <a:lumOff val="-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Definición de conexiones entre elementos </a:t>
          </a:r>
        </a:p>
      </dsp:txBody>
      <dsp:txXfrm>
        <a:off x="119379" y="1371081"/>
        <a:ext cx="979053" cy="355163"/>
      </dsp:txXfrm>
    </dsp:sp>
    <dsp:sp modelId="{DB2E4579-CACC-407D-A945-2323F00105BC}">
      <dsp:nvSpPr>
        <dsp:cNvPr id="0" name=""/>
        <dsp:cNvSpPr/>
      </dsp:nvSpPr>
      <dsp:spPr>
        <a:xfrm>
          <a:off x="608906" y="1724444"/>
          <a:ext cx="1742331" cy="732677"/>
        </a:xfrm>
        <a:custGeom>
          <a:avLst/>
          <a:gdLst/>
          <a:ahLst/>
          <a:cxnLst/>
          <a:rect l="0" t="0" r="0" b="0"/>
          <a:pathLst>
            <a:path>
              <a:moveTo>
                <a:pt x="1742331" y="0"/>
              </a:moveTo>
              <a:lnTo>
                <a:pt x="1742331" y="383438"/>
              </a:lnTo>
              <a:lnTo>
                <a:pt x="0" y="383438"/>
              </a:lnTo>
              <a:lnTo>
                <a:pt x="0" y="732677"/>
              </a:lnTo>
            </a:path>
          </a:pathLst>
        </a:custGeom>
        <a:noFill/>
        <a:ln w="9525" cap="flat" cmpd="sng" algn="ctr">
          <a:solidFill>
            <a:schemeClr val="accent2">
              <a:hueOff val="2387787"/>
              <a:satOff val="-22785"/>
              <a:lumOff val="-70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432517" y="2086963"/>
        <a:ext cx="95109" cy="7640"/>
      </dsp:txXfrm>
    </dsp:sp>
    <dsp:sp modelId="{701E0245-187E-4F1A-BD7F-A9CEC06F7626}">
      <dsp:nvSpPr>
        <dsp:cNvPr id="0" name=""/>
        <dsp:cNvSpPr/>
      </dsp:nvSpPr>
      <dsp:spPr>
        <a:xfrm>
          <a:off x="1861711" y="1371081"/>
          <a:ext cx="979053" cy="355163"/>
        </a:xfrm>
        <a:prstGeom prst="rect">
          <a:avLst/>
        </a:prstGeom>
        <a:solidFill>
          <a:schemeClr val="accent2">
            <a:hueOff val="1790840"/>
            <a:satOff val="-17089"/>
            <a:lumOff val="-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Mallado del sistema</a:t>
          </a:r>
        </a:p>
      </dsp:txBody>
      <dsp:txXfrm>
        <a:off x="1861711" y="1371081"/>
        <a:ext cx="979053" cy="355163"/>
      </dsp:txXfrm>
    </dsp:sp>
    <dsp:sp modelId="{D6B1D047-6845-4749-B699-489DD54041E4}">
      <dsp:nvSpPr>
        <dsp:cNvPr id="0" name=""/>
        <dsp:cNvSpPr/>
      </dsp:nvSpPr>
      <dsp:spPr>
        <a:xfrm>
          <a:off x="119379" y="2489522"/>
          <a:ext cx="979053" cy="355163"/>
        </a:xfrm>
        <a:prstGeom prst="rect">
          <a:avLst/>
        </a:prstGeom>
        <a:solidFill>
          <a:schemeClr val="accent2">
            <a:hueOff val="2387787"/>
            <a:satOff val="-22785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/>
            <a:t>Condiciones de borde y estado de carga del sistema.</a:t>
          </a:r>
        </a:p>
      </dsp:txBody>
      <dsp:txXfrm>
        <a:off x="119379" y="2489522"/>
        <a:ext cx="979053" cy="35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621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18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Shape 9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Shape 2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  <a:endParaRPr sz="7200" b="1">
              <a:solidFill>
                <a:srgbClr val="FF9800"/>
              </a:solidFill>
            </a:endParaRPr>
          </a:p>
        </p:txBody>
      </p:sp>
      <p:grpSp>
        <p:nvGrpSpPr>
          <p:cNvPr id="52" name="Shape 52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Shape 103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Shape 104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Shape 10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Shape 10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Shape 111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Shape 112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Shape 11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Shape 11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Shape 12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Shape 130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Shape 13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Shape 13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Shape 13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Shape 13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hape 144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Shape 145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Shape 146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Shape 14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Shape 150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54" name="Shape 154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Shape 15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Shape 15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Shape 15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Shape 15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Shape 15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Shape 16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561975"/>
          <a:ext cx="9163050" cy="402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561975"/>
                        <a:ext cx="9163050" cy="4020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1714500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788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98171"/>
            <a:ext cx="9144000" cy="798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4245936"/>
            <a:ext cx="2026568" cy="162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1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FECHA ÚLTIMA REVISIÓN: </a:t>
            </a:r>
            <a:r>
              <a:rPr lang="es-EC" dirty="0" smtClean="0"/>
              <a:t>09/10/13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4246838"/>
            <a:ext cx="1447800" cy="160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1">
                <a:solidFill>
                  <a:schemeClr val="tx1"/>
                </a:solidFill>
              </a:defRPr>
            </a:lvl1pPr>
          </a:lstStyle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4246838"/>
            <a:ext cx="874440" cy="160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1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VERSIÓN: </a:t>
            </a:r>
            <a:r>
              <a:rPr lang="es-EC" dirty="0" smtClean="0"/>
              <a:t>1.1</a:t>
            </a:r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166623"/>
            <a:ext cx="2232000" cy="4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2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56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5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58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0.jpeg"/><Relationship Id="rId5" Type="http://schemas.openxmlformats.org/officeDocument/2006/relationships/image" Target="../media/image65.pn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oogledocs/status/73008724015664332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1958" y="694729"/>
            <a:ext cx="6821818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103710" algn="l"/>
                <a:tab pos="1619846" algn="ctr"/>
              </a:tabLst>
            </a:pPr>
            <a:r>
              <a:rPr lang="es-EC" b="1" dirty="0">
                <a:latin typeface="Roboto Condensed" panose="020B0604020202020204" charset="0"/>
                <a:ea typeface="Roboto Condensed" panose="020B0604020202020204" charset="0"/>
                <a:cs typeface="Arial" charset="0"/>
              </a:rPr>
              <a:t>VICERRECTORADO DE INVESTIGACIÓN, INNOVACIÓN Y TRANSFERENCIA DE TECNOLOGÍA</a:t>
            </a:r>
          </a:p>
          <a:p>
            <a:pPr algn="ctr">
              <a:tabLst>
                <a:tab pos="1103710" algn="l"/>
                <a:tab pos="1619846" algn="ctr"/>
              </a:tabLst>
            </a:pPr>
            <a:endParaRPr lang="es-ES" b="1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>
              <a:tabLst>
                <a:tab pos="1103710" algn="l"/>
                <a:tab pos="1619846" algn="ctr"/>
              </a:tabLst>
            </a:pPr>
            <a:r>
              <a:rPr lang="es-ES" sz="1200" b="1" dirty="0">
                <a:latin typeface="Roboto Condensed" panose="020B0604020202020204" charset="0"/>
                <a:ea typeface="Roboto Condensed" panose="020B0604020202020204" charset="0"/>
                <a:cs typeface="Arial" charset="0"/>
              </a:rPr>
              <a:t>CENTRO DE POSGRADOS</a:t>
            </a:r>
          </a:p>
          <a:p>
            <a:pPr algn="ctr">
              <a:tabLst>
                <a:tab pos="1103710" algn="l"/>
                <a:tab pos="1619846" algn="ctr"/>
              </a:tabLst>
            </a:pPr>
            <a:endParaRPr lang="es-ES" sz="1200" b="1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>
              <a:tabLst>
                <a:tab pos="1103710" algn="l"/>
                <a:tab pos="1619846" algn="ctr"/>
              </a:tabLst>
            </a:pP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Arial" charset="0"/>
              </a:rPr>
              <a:t>TRABAJO DE TITULACIÓN, PREVIO A LA OBTENCIÓN DEL TÍTULO DE MAGISTER EN MANUFACTURA Y DISEÑO ASISTIDO POR COMPUTADOR.</a:t>
            </a:r>
            <a:endParaRPr lang="es-ES" sz="105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r>
              <a:rPr lang="es-EC" b="1" dirty="0">
                <a:latin typeface="Roboto Condensed" panose="020B0604020202020204" charset="0"/>
                <a:ea typeface="Roboto Condensed" panose="020B0604020202020204" charset="0"/>
                <a:cs typeface="Arial" charset="0"/>
              </a:rPr>
              <a:t>“ANÁLISIS Y PERFECCIONAMIENTO DE ELEMENTOS ESTRUCTURALES DEL SISTEMA DE SUSPENSIÓN DELANTERA DE UN TRACTO CAMIÓN MEDIANTE HERRAMIENTAS DE CAD/CAE</a:t>
            </a:r>
            <a:r>
              <a:rPr lang="es-EC" b="1" dirty="0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”</a:t>
            </a: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endParaRPr lang="es-EC" sz="1200" b="1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AUTOR: ING. SUNTAXI </a:t>
            </a:r>
            <a:r>
              <a:rPr lang="es-EC" sz="1050" b="1" dirty="0" err="1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SUNTAXI</a:t>
            </a: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 VÍCTOR GIOVANNI</a:t>
            </a: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                                             </a:t>
            </a: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r>
              <a:rPr lang="es-EC" sz="1050" dirty="0">
                <a:latin typeface="Roboto Condensed" panose="020B0604020202020204" charset="0"/>
                <a:ea typeface="Roboto Condensed" panose="020B0604020202020204" charset="0"/>
                <a:cs typeface="Times New Roman" pitchFamily="18" charset="0"/>
              </a:rPr>
              <a:t>     </a:t>
            </a: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Times New Roman" pitchFamily="18" charset="0"/>
              </a:rPr>
              <a:t>DIRECTOR: ING. JAIME ECHEVERRÍA Y. </a:t>
            </a:r>
            <a:r>
              <a:rPr lang="es-EC" sz="1050" b="1" dirty="0" err="1">
                <a:latin typeface="Roboto Condensed" panose="020B0604020202020204" charset="0"/>
                <a:ea typeface="Roboto Condensed" panose="020B0604020202020204" charset="0"/>
                <a:cs typeface="Times New Roman" pitchFamily="18" charset="0"/>
              </a:rPr>
              <a:t>MSc</a:t>
            </a: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Times New Roman" pitchFamily="18" charset="0"/>
              </a:rPr>
              <a:t>.</a:t>
            </a: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endParaRPr lang="es-EC" sz="900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  <a:p>
            <a:pPr algn="ctr" eaLnBrk="0" hangingPunct="0">
              <a:tabLst>
                <a:tab pos="1103710" algn="l"/>
                <a:tab pos="1619846" algn="ctr"/>
              </a:tabLst>
            </a:pPr>
            <a:r>
              <a:rPr lang="es-EC" sz="1050" b="1" dirty="0">
                <a:latin typeface="Roboto Condensed" panose="020B0604020202020204" charset="0"/>
                <a:ea typeface="Roboto Condensed" panose="020B0604020202020204" charset="0"/>
                <a:cs typeface="Calibri" pitchFamily="34" charset="0"/>
              </a:rPr>
              <a:t>SANGOLQUÍ, MAYO 2018</a:t>
            </a:r>
            <a:endParaRPr lang="es-EC" dirty="0">
              <a:latin typeface="Roboto Condensed" panose="020B0604020202020204" charset="0"/>
              <a:ea typeface="Roboto Condensed" panose="020B060402020202020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7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Partes del sistema de suspensión</a:t>
            </a:r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10</a:t>
            </a:fld>
            <a:endParaRPr lang="es-EC"/>
          </a:p>
        </p:txBody>
      </p:sp>
      <p:pic>
        <p:nvPicPr>
          <p:cNvPr id="2050" name="Picture 2" descr="Resultado de imagen para front Suspension tru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9593"/>
          <a:stretch/>
        </p:blipFill>
        <p:spPr bwMode="auto">
          <a:xfrm>
            <a:off x="2216927" y="1065705"/>
            <a:ext cx="4572000" cy="28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423751" y="1927476"/>
            <a:ext cx="1263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Roboto Condensed" panose="020B0604020202020204" charset="0"/>
                <a:ea typeface="Roboto Condensed" panose="020B0604020202020204" charset="0"/>
              </a:rPr>
              <a:t>Gemela</a:t>
            </a:r>
          </a:p>
        </p:txBody>
      </p:sp>
      <p:cxnSp>
        <p:nvCxnSpPr>
          <p:cNvPr id="9" name="Conector recto de flecha 8"/>
          <p:cNvCxnSpPr>
            <a:stCxn id="7" idx="1"/>
          </p:cNvCxnSpPr>
          <p:nvPr/>
        </p:nvCxnSpPr>
        <p:spPr>
          <a:xfrm flipH="1">
            <a:off x="6492899" y="2065976"/>
            <a:ext cx="930852" cy="16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7423750" y="1542755"/>
            <a:ext cx="1568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Roboto Condensed" panose="020B0604020202020204" charset="0"/>
                <a:ea typeface="Roboto Condensed" panose="020B0604020202020204" charset="0"/>
              </a:rPr>
              <a:t>Percha posterior</a:t>
            </a:r>
          </a:p>
        </p:txBody>
      </p:sp>
      <p:cxnSp>
        <p:nvCxnSpPr>
          <p:cNvPr id="12" name="Conector recto de flecha 11"/>
          <p:cNvCxnSpPr>
            <a:stCxn id="11" idx="1"/>
          </p:cNvCxnSpPr>
          <p:nvPr/>
        </p:nvCxnSpPr>
        <p:spPr>
          <a:xfrm flipH="1">
            <a:off x="6394222" y="1681255"/>
            <a:ext cx="1029528" cy="24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7423751" y="2466086"/>
            <a:ext cx="1263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Roboto Condensed" panose="020B0604020202020204" charset="0"/>
                <a:ea typeface="Roboto Condensed" panose="020B0604020202020204" charset="0"/>
              </a:rPr>
              <a:t>Ballesta</a:t>
            </a:r>
          </a:p>
        </p:txBody>
      </p:sp>
      <p:cxnSp>
        <p:nvCxnSpPr>
          <p:cNvPr id="15" name="Conector recto de flecha 14"/>
          <p:cNvCxnSpPr>
            <a:stCxn id="14" idx="1"/>
          </p:cNvCxnSpPr>
          <p:nvPr/>
        </p:nvCxnSpPr>
        <p:spPr>
          <a:xfrm flipH="1" flipV="1">
            <a:off x="6078459" y="2503089"/>
            <a:ext cx="1345292" cy="101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447092" y="4072316"/>
            <a:ext cx="1552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Roboto Condensed" panose="020B0604020202020204" charset="0"/>
                <a:ea typeface="Roboto Condensed" panose="020B0604020202020204" charset="0"/>
              </a:rPr>
              <a:t>Percha delantera</a:t>
            </a:r>
            <a:endParaRPr lang="es-EC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21" name="Conector recto de flecha 20"/>
          <p:cNvCxnSpPr>
            <a:stCxn id="20" idx="0"/>
          </p:cNvCxnSpPr>
          <p:nvPr/>
        </p:nvCxnSpPr>
        <p:spPr>
          <a:xfrm flipH="1" flipV="1">
            <a:off x="4065463" y="3479984"/>
            <a:ext cx="157882" cy="592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7423750" y="2866196"/>
            <a:ext cx="1263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Roboto Condensed" panose="020B0604020202020204" charset="0"/>
                <a:ea typeface="Roboto Condensed" panose="020B0604020202020204" charset="0"/>
              </a:rPr>
              <a:t>Amortiguador</a:t>
            </a:r>
            <a:endParaRPr lang="es-EC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24" name="Conector recto de flecha 23"/>
          <p:cNvCxnSpPr>
            <a:stCxn id="23" idx="1"/>
          </p:cNvCxnSpPr>
          <p:nvPr/>
        </p:nvCxnSpPr>
        <p:spPr>
          <a:xfrm flipH="1" flipV="1">
            <a:off x="5341675" y="2553837"/>
            <a:ext cx="2082075" cy="450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7423750" y="3257138"/>
            <a:ext cx="1263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Roboto Condensed" panose="020B0604020202020204" charset="0"/>
                <a:ea typeface="Roboto Condensed" panose="020B0604020202020204" charset="0"/>
              </a:rPr>
              <a:t>Conjunto Rueda</a:t>
            </a:r>
            <a:endParaRPr lang="es-EC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27" name="Conector recto de flecha 26"/>
          <p:cNvCxnSpPr>
            <a:stCxn id="26" idx="1"/>
          </p:cNvCxnSpPr>
          <p:nvPr/>
        </p:nvCxnSpPr>
        <p:spPr>
          <a:xfrm flipH="1" flipV="1">
            <a:off x="6321859" y="3318698"/>
            <a:ext cx="1101891" cy="76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556978" y="2866195"/>
            <a:ext cx="1263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Roboto Condensed" panose="020B0604020202020204" charset="0"/>
                <a:ea typeface="Roboto Condensed" panose="020B0604020202020204" charset="0"/>
              </a:rPr>
              <a:t>Chasis</a:t>
            </a:r>
            <a:endParaRPr lang="es-EC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30" name="Conector recto de flecha 29"/>
          <p:cNvCxnSpPr>
            <a:stCxn id="29" idx="3"/>
          </p:cNvCxnSpPr>
          <p:nvPr/>
        </p:nvCxnSpPr>
        <p:spPr>
          <a:xfrm flipV="1">
            <a:off x="1820227" y="2779266"/>
            <a:ext cx="862573" cy="225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54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Dinámica de la Suspensión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2"/>
          </p:nvPr>
        </p:nvSpPr>
        <p:spPr>
          <a:xfrm>
            <a:off x="694367" y="1702769"/>
            <a:ext cx="2247900" cy="2709900"/>
          </a:xfrm>
        </p:spPr>
        <p:txBody>
          <a:bodyPr/>
          <a:lstStyle/>
          <a:p>
            <a:pPr lvl="0"/>
            <a:r>
              <a:rPr lang="es-ES" dirty="0"/>
              <a:t>Centro de balanceo y centro de gravedad</a:t>
            </a:r>
            <a:endParaRPr lang="es-EC" dirty="0"/>
          </a:p>
          <a:p>
            <a:pPr lvl="0"/>
            <a:r>
              <a:rPr lang="es-ES" dirty="0"/>
              <a:t>Transferencia de carga</a:t>
            </a:r>
            <a:endParaRPr lang="es-EC" dirty="0"/>
          </a:p>
          <a:p>
            <a:pPr lvl="0"/>
            <a:r>
              <a:rPr lang="es-ES" dirty="0"/>
              <a:t>Masa suspendida y no suspendida</a:t>
            </a:r>
            <a:endParaRPr lang="es-EC" dirty="0"/>
          </a:p>
          <a:p>
            <a:pPr lvl="0"/>
            <a:r>
              <a:rPr lang="es-ES" dirty="0" smtClean="0"/>
              <a:t>Oscilación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11</a:t>
            </a:fld>
            <a:endParaRPr lang="es-EC"/>
          </a:p>
        </p:txBody>
      </p:sp>
      <p:pic>
        <p:nvPicPr>
          <p:cNvPr id="2050" name="Picture 2" descr="Resultado de imagen para dinamica vehic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8" y="3057719"/>
            <a:ext cx="2802406" cy="20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235596661"/>
              </p:ext>
            </p:extLst>
          </p:nvPr>
        </p:nvGraphicFramePr>
        <p:xfrm>
          <a:off x="3719768" y="951066"/>
          <a:ext cx="5219700" cy="2436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941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Vibraciones en Maquinaria</a:t>
            </a:r>
            <a:endParaRPr lang="es-EC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814275" y="1327350"/>
            <a:ext cx="3922185" cy="1560575"/>
          </a:xfrm>
        </p:spPr>
        <p:txBody>
          <a:bodyPr/>
          <a:lstStyle/>
          <a:p>
            <a:r>
              <a:rPr lang="es-EC" sz="1200" b="1" dirty="0"/>
              <a:t>DIRECCIÓN</a:t>
            </a:r>
            <a:r>
              <a:rPr lang="es-EC" sz="1200" dirty="0"/>
              <a:t>: Los efectos de la vibración sobre el cuerpo humano dependen </a:t>
            </a:r>
            <a:r>
              <a:rPr lang="es-EC" sz="1200" dirty="0" smtClean="0"/>
              <a:t>de la </a:t>
            </a:r>
            <a:r>
              <a:rPr lang="es-EC" sz="1200" dirty="0"/>
              <a:t>dirección de incidencia de la misma. </a:t>
            </a:r>
            <a:endParaRPr lang="es-EC" sz="1200" dirty="0" smtClean="0"/>
          </a:p>
          <a:p>
            <a:r>
              <a:rPr lang="es-EC" sz="1200" dirty="0" smtClean="0"/>
              <a:t>Para </a:t>
            </a:r>
            <a:r>
              <a:rPr lang="es-EC" sz="1200" dirty="0"/>
              <a:t>facilitar su medición interesa </a:t>
            </a:r>
            <a:r>
              <a:rPr lang="es-EC" sz="1200" dirty="0" smtClean="0"/>
              <a:t>conocer sus características </a:t>
            </a:r>
            <a:r>
              <a:rPr lang="es-EC" sz="1200" dirty="0"/>
              <a:t>en relación con unos ejes ligados al cuerpo humano.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12</a:t>
            </a:fld>
            <a:endParaRPr lang="es-EC"/>
          </a:p>
        </p:txBody>
      </p:sp>
      <p:pic>
        <p:nvPicPr>
          <p:cNvPr id="9" name="Imagen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460" y="1514401"/>
            <a:ext cx="4010025" cy="266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32" y="2742599"/>
            <a:ext cx="1997289" cy="235593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509388" y="4382584"/>
            <a:ext cx="14574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 smtClean="0">
                <a:solidFill>
                  <a:srgbClr val="FFC000"/>
                </a:solidFill>
                <a:latin typeface="Roboto Condensed" panose="020B0604020202020204" charset="0"/>
                <a:ea typeface="Roboto Condensed" panose="020B0604020202020204" charset="0"/>
              </a:rPr>
              <a:t>¿Tiempo de exposición?</a:t>
            </a:r>
            <a:endParaRPr lang="es-EC" sz="1050" dirty="0">
              <a:solidFill>
                <a:srgbClr val="FFC000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3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ANÁLISIS DEL SISTEMA DE SUSPENSIÓN</a:t>
            </a:r>
            <a:endParaRPr dirty="0"/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 smtClean="0"/>
              <a:t>International 9200i</a:t>
            </a:r>
            <a:endParaRPr dirty="0"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56513" y="4637088"/>
            <a:ext cx="1487487" cy="3143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-7557" y="4242"/>
            <a:ext cx="7656513" cy="4635714"/>
          </a:xfrm>
          <a:prstGeom prst="rect">
            <a:avLst/>
          </a:prstGeom>
        </p:spPr>
      </p:pic>
      <p:grpSp>
        <p:nvGrpSpPr>
          <p:cNvPr id="6" name="Shape 536"/>
          <p:cNvGrpSpPr/>
          <p:nvPr/>
        </p:nvGrpSpPr>
        <p:grpSpPr>
          <a:xfrm>
            <a:off x="2283688" y="662365"/>
            <a:ext cx="309041" cy="403123"/>
            <a:chOff x="590250" y="244200"/>
            <a:chExt cx="407975" cy="532175"/>
          </a:xfrm>
        </p:grpSpPr>
        <p:sp>
          <p:nvSpPr>
            <p:cNvPr id="7" name="Shape 537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538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39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40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41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4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543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544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545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5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547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548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549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550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Shape 571"/>
          <p:cNvGrpSpPr/>
          <p:nvPr/>
        </p:nvGrpSpPr>
        <p:grpSpPr>
          <a:xfrm>
            <a:off x="6444952" y="1451983"/>
            <a:ext cx="309022" cy="376837"/>
            <a:chOff x="596350" y="929175"/>
            <a:chExt cx="407950" cy="497475"/>
          </a:xfrm>
        </p:grpSpPr>
        <p:sp>
          <p:nvSpPr>
            <p:cNvPr id="22" name="Shape 572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573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574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575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576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577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57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Shape 606"/>
          <p:cNvGrpSpPr/>
          <p:nvPr/>
        </p:nvGrpSpPr>
        <p:grpSpPr>
          <a:xfrm>
            <a:off x="5943719" y="4452931"/>
            <a:ext cx="330270" cy="330251"/>
            <a:chOff x="1923675" y="1633650"/>
            <a:chExt cx="436000" cy="435975"/>
          </a:xfrm>
        </p:grpSpPr>
        <p:sp>
          <p:nvSpPr>
            <p:cNvPr id="30" name="Shape 607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608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60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61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61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612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Shape 697"/>
          <p:cNvGrpSpPr/>
          <p:nvPr/>
        </p:nvGrpSpPr>
        <p:grpSpPr>
          <a:xfrm>
            <a:off x="7746171" y="3103017"/>
            <a:ext cx="392063" cy="291505"/>
            <a:chOff x="5247525" y="3007275"/>
            <a:chExt cx="517575" cy="384825"/>
          </a:xfrm>
        </p:grpSpPr>
        <p:sp>
          <p:nvSpPr>
            <p:cNvPr id="37" name="Shape 69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699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TRACTO CAMIÓN – INTERNATIONAL 9200i</a:t>
            </a:r>
            <a:endParaRPr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39" name="Shape 239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Imagen 9" descr="D:\Maestria\Tesis\Mogro\foto\20170406_2042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6226" y="1458713"/>
            <a:ext cx="5069174" cy="2848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13779"/>
              </p:ext>
            </p:extLst>
          </p:nvPr>
        </p:nvGraphicFramePr>
        <p:xfrm>
          <a:off x="282216" y="1368026"/>
          <a:ext cx="3754010" cy="3742731"/>
        </p:xfrm>
        <a:graphic>
          <a:graphicData uri="http://schemas.openxmlformats.org/drawingml/2006/table">
            <a:tbl>
              <a:tblPr firstRow="1" firstCol="1" bandRow="1">
                <a:tableStyleId>{55BF8C22-7189-49C2-B77B-A9918E75EE03}</a:tableStyleId>
              </a:tblPr>
              <a:tblGrid>
                <a:gridCol w="465929">
                  <a:extLst>
                    <a:ext uri="{9D8B030D-6E8A-4147-A177-3AD203B41FA5}">
                      <a16:colId xmlns:a16="http://schemas.microsoft.com/office/drawing/2014/main" val="459214655"/>
                    </a:ext>
                  </a:extLst>
                </a:gridCol>
                <a:gridCol w="982414">
                  <a:extLst>
                    <a:ext uri="{9D8B030D-6E8A-4147-A177-3AD203B41FA5}">
                      <a16:colId xmlns:a16="http://schemas.microsoft.com/office/drawing/2014/main" val="222936820"/>
                    </a:ext>
                  </a:extLst>
                </a:gridCol>
                <a:gridCol w="2305667">
                  <a:extLst>
                    <a:ext uri="{9D8B030D-6E8A-4147-A177-3AD203B41FA5}">
                      <a16:colId xmlns:a16="http://schemas.microsoft.com/office/drawing/2014/main" val="903426965"/>
                    </a:ext>
                  </a:extLst>
                </a:gridCol>
              </a:tblGrid>
              <a:tr h="1838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Especificación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Valor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723517671"/>
                  </a:ext>
                </a:extLst>
              </a:tr>
              <a:tr h="183863">
                <a:tc rowSpan="6"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Especificaciones generales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Vehículo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Remolcador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070288766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Marca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International® 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905765633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Modelo 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9200i </a:t>
                      </a:r>
                      <a:r>
                        <a:rPr lang="es-ES" sz="9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SBA</a:t>
                      </a: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6x4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194061455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Cabina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Techo bajo con litera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383079025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Peso Bruto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60000 Lb (27215 kg)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2715706239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Peso Seco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17025 Lb (7804 Kg)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4024038581"/>
                  </a:ext>
                </a:extLst>
              </a:tr>
              <a:tr h="245151">
                <a:tc rowSpan="3"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Suspensión Delantera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Marca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International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340608178"/>
                  </a:ext>
                </a:extLst>
              </a:tr>
              <a:tr h="1528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Tipo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Muelles parabólicos, </a:t>
                      </a:r>
                      <a:r>
                        <a:rPr lang="es-ES" sz="9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taperleaf</a:t>
                      </a: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con amortiguadores.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605748041"/>
                  </a:ext>
                </a:extLst>
              </a:tr>
              <a:tr h="1662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Capacidad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14000 Lb (6350 Kg)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49155157"/>
                  </a:ext>
                </a:extLst>
              </a:tr>
              <a:tr h="183863">
                <a:tc rowSpan="4"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Suspensión Posterior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Marca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Hendrickson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107257926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Modelo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HAS-460-55"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897566812"/>
                  </a:ext>
                </a:extLst>
              </a:tr>
              <a:tr h="2016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Tipo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Bolsas de aire. De 55" de espacio entre ejes. 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8469057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Capacidad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46,000 Lb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231580474"/>
                  </a:ext>
                </a:extLst>
              </a:tr>
              <a:tr h="183863">
                <a:tc rowSpan="3"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Dimensiones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Largo de cabina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155.6" (3.95 m)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1751440441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Longitud Total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316" (8.02 m)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729906798"/>
                  </a:ext>
                </a:extLst>
              </a:tr>
              <a:tr h="183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Distancia entre ejes</a:t>
                      </a:r>
                      <a:endParaRPr lang="es-EC" sz="9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209" (5.30 m)</a:t>
                      </a:r>
                      <a:endParaRPr lang="es-EC" sz="9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1400" marR="41400" marT="0" marB="0"/>
                </a:tc>
                <a:extLst>
                  <a:ext uri="{0D108BD9-81ED-4DB2-BD59-A6C34878D82A}">
                    <a16:rowId xmlns:a16="http://schemas.microsoft.com/office/drawing/2014/main" val="331817747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MODELADO DE COMPONENTES</a:t>
            </a:r>
            <a:endParaRPr lang="es-EC" dirty="0"/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" y="1337378"/>
            <a:ext cx="1350000" cy="180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58" y="1337378"/>
            <a:ext cx="1350000" cy="18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1" y="1337378"/>
            <a:ext cx="1350000" cy="18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" y="3324875"/>
            <a:ext cx="1350000" cy="180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61" y="3324875"/>
            <a:ext cx="1800000" cy="135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44" y="3171129"/>
            <a:ext cx="1378460" cy="17809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3249" y="1312852"/>
            <a:ext cx="3482151" cy="3153436"/>
          </a:xfrm>
          <a:prstGeom prst="rect">
            <a:avLst/>
          </a:prstGeom>
        </p:spPr>
      </p:pic>
      <p:grpSp>
        <p:nvGrpSpPr>
          <p:cNvPr id="14" name="Shape 271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15" name="Shape 272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73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274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275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276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77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7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Flecha curvada hacia arriba 11"/>
          <p:cNvSpPr/>
          <p:nvPr/>
        </p:nvSpPr>
        <p:spPr>
          <a:xfrm>
            <a:off x="2569028" y="4733732"/>
            <a:ext cx="1296315" cy="391144"/>
          </a:xfrm>
          <a:prstGeom prst="curvedUpArrow">
            <a:avLst>
              <a:gd name="adj1" fmla="val 27818"/>
              <a:gd name="adj2" fmla="val 6603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Flecha curvada hacia abajo 12"/>
          <p:cNvSpPr/>
          <p:nvPr/>
        </p:nvSpPr>
        <p:spPr>
          <a:xfrm rot="20638707">
            <a:off x="4883020" y="2606351"/>
            <a:ext cx="740229" cy="460310"/>
          </a:xfrm>
          <a:prstGeom prst="curvedDownArrow">
            <a:avLst>
              <a:gd name="adj1" fmla="val 25000"/>
              <a:gd name="adj2" fmla="val 44472"/>
              <a:gd name="adj3" fmla="val 412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DETERMINACIÓN DE FUERZAS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hape 285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814275" y="3479624"/>
                <a:ext cx="3378300" cy="154751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016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s-EC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s-EC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nary>
                    </m:oMath>
                  </m:oMathPara>
                </a14:m>
                <a:endParaRPr lang="es-EC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16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19050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27215</m:t>
                          </m:r>
                        </m:den>
                      </m:f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71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16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8164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27215</m:t>
                          </m:r>
                        </m:den>
                      </m:f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59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sz="12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16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𝐴𝑙𝑡𝑢𝑟𝑎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159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16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𝐴𝑙𝑡𝑢𝑟𝑎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𝐶𝐺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07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1600" indent="0">
                  <a:buNone/>
                </a:pPr>
                <a:endParaRPr lang="es-EC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5" name="Shape 28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814275" y="3479624"/>
                <a:ext cx="3378300" cy="1547516"/>
              </a:xfrm>
              <a:prstGeom prst="rect">
                <a:avLst/>
              </a:prstGeom>
              <a:blipFill>
                <a:blip r:embed="rId3"/>
                <a:stretch>
                  <a:fillRect t="-37795" b="-433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88" name="Shape 28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89" name="Shape 28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Imagen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57820" y="1570398"/>
            <a:ext cx="3437457" cy="1843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823063" y="1206275"/>
                <a:ext cx="1884298" cy="495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30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𝐾𝑚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s-EC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33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063" y="1206275"/>
                <a:ext cx="1884298" cy="495713"/>
              </a:xfrm>
              <a:prstGeom prst="rect">
                <a:avLst/>
              </a:prstGeom>
              <a:blipFill>
                <a:blip r:embed="rId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704961" y="1642391"/>
                <a:ext cx="4572000" cy="269875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∗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𝑡𝑎𝑛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20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°≈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18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64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sub>
                          </m:sSub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m:oMathPara>
                </a14:m>
                <a:endPara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∴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18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.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64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868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𝐹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∗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1855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56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𝐾𝑔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∗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868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1612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31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𝐾𝑁</m:t>
                      </m:r>
                    </m:oMath>
                  </m:oMathPara>
                </a14:m>
                <a:endPara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961" y="1642391"/>
                <a:ext cx="4572000" cy="26987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C" dirty="0" smtClean="0"/>
              <a:t>MODELAMIENTO DE ELEMENTOS FINITOS </a:t>
            </a:r>
            <a:endParaRPr lang="es-EC" dirty="0"/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36885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s-ES" dirty="0"/>
              <a:t>Se plantea la simulación mediante un análisis de </a:t>
            </a:r>
            <a:r>
              <a:rPr lang="es-ES" dirty="0" err="1"/>
              <a:t>multicuerpos</a:t>
            </a:r>
            <a:r>
              <a:rPr lang="es-ES" dirty="0"/>
              <a:t> rígidos y flexibles en un entorno transitorio no lineal</a:t>
            </a:r>
            <a:r>
              <a:rPr lang="en" dirty="0" smtClean="0"/>
              <a:t>.</a:t>
            </a:r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Shape 305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589592" y="1409506"/>
            <a:ext cx="4219575" cy="26479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42153" y="4439207"/>
            <a:ext cx="6231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Roboto Condensed" panose="020B0604020202020204" charset="0"/>
                <a:ea typeface="Roboto Condensed" panose="020B0604020202020204" charset="0"/>
              </a:rPr>
              <a:t>Se omiten las constantes de rigidez y amortiguamiento de otras partes de la masa no suspendida como son: rines, bujes, asientos, elementos de sujeción, silenciadores y separadores con el fin de no dificultar el análisis</a:t>
            </a:r>
            <a:endParaRPr lang="es-EC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VIBRACIÓN LIBRE CON AMORTIGUAMIENTO VISCOSO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14275" y="2606350"/>
            <a:ext cx="6132600" cy="2420115"/>
          </a:xfrm>
        </p:spPr>
        <p:txBody>
          <a:bodyPr/>
          <a:lstStyle/>
          <a:p>
            <a:pPr lvl="0"/>
            <a:r>
              <a:rPr lang="es-ES" sz="1400" dirty="0"/>
              <a:t>[𝑀] es la matriz de masa</a:t>
            </a:r>
            <a:endParaRPr lang="es-EC" sz="1400" dirty="0"/>
          </a:p>
          <a:p>
            <a:pPr lvl="0"/>
            <a:r>
              <a:rPr lang="es-ES" sz="1400" dirty="0" smtClean="0"/>
              <a:t>{ü} </a:t>
            </a:r>
            <a:r>
              <a:rPr lang="es-ES" sz="1400" dirty="0"/>
              <a:t>es el vector nodal de aceleración</a:t>
            </a:r>
            <a:endParaRPr lang="es-EC" sz="1400" dirty="0"/>
          </a:p>
          <a:p>
            <a:pPr lvl="0"/>
            <a:r>
              <a:rPr lang="es-ES" sz="1400" dirty="0"/>
              <a:t>[𝐶] es la matriz de amortiguamiento</a:t>
            </a:r>
            <a:endParaRPr lang="es-EC" sz="1400" dirty="0"/>
          </a:p>
          <a:p>
            <a:pPr lvl="0"/>
            <a:r>
              <a:rPr lang="es-ES" sz="1400" dirty="0" smtClean="0"/>
              <a:t>{ú} </a:t>
            </a:r>
            <a:r>
              <a:rPr lang="es-ES" sz="1400" dirty="0"/>
              <a:t>es el vector nodal de velocidad</a:t>
            </a:r>
            <a:endParaRPr lang="es-EC" sz="1400" dirty="0"/>
          </a:p>
          <a:p>
            <a:pPr lvl="0"/>
            <a:r>
              <a:rPr lang="es-ES" sz="1400" dirty="0"/>
              <a:t>[𝐾] es la matriz de rigidez</a:t>
            </a:r>
            <a:endParaRPr lang="es-EC" sz="1400" dirty="0"/>
          </a:p>
          <a:p>
            <a:pPr lvl="0"/>
            <a:r>
              <a:rPr lang="es-ES" sz="1400" dirty="0" smtClean="0"/>
              <a:t>{u} </a:t>
            </a:r>
            <a:r>
              <a:rPr lang="es-ES" sz="1400" dirty="0"/>
              <a:t>es el vector nodal de desplazamiento</a:t>
            </a:r>
            <a:endParaRPr lang="es-EC" sz="1400" dirty="0"/>
          </a:p>
          <a:p>
            <a:pPr lvl="0"/>
            <a:r>
              <a:rPr lang="es-ES" sz="1400" dirty="0"/>
              <a:t>{𝐹(𝑡)} es el vector de fuerza aplicada</a:t>
            </a:r>
            <a:endParaRPr lang="es-EC" sz="1400" dirty="0"/>
          </a:p>
          <a:p>
            <a:endParaRPr lang="es-EC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19</a:t>
            </a:fld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49135" y="2092460"/>
                <a:ext cx="27919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s-EC">
                                  <a:latin typeface="Cambria Math" panose="02040503050406030204" pitchFamily="18" charset="0"/>
                                </a:rPr>
                                <m:t>̈</m:t>
                              </m:r>
                            </m:e>
                          </m:d>
                          <m:r>
                            <a:rPr lang="es-EC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s-EC">
                                  <a:latin typeface="Cambria Math" panose="02040503050406030204" pitchFamily="18" charset="0"/>
                                </a:rPr>
                                <m:t>̇</m:t>
                              </m:r>
                            </m:e>
                          </m:d>
                          <m:r>
                            <a:rPr lang="es-EC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</m:d>
                          <m:r>
                            <a:rPr lang="es-EC">
                              <a:latin typeface="Cambria Math" panose="02040503050406030204" pitchFamily="18" charset="0"/>
                            </a:rPr>
                            <m:t>={</m:t>
                          </m:r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135" y="2092460"/>
                <a:ext cx="2791918" cy="307777"/>
              </a:xfrm>
              <a:prstGeom prst="rect">
                <a:avLst/>
              </a:prstGeom>
              <a:blipFill>
                <a:blip r:embed="rId2"/>
                <a:stretch>
                  <a:fillRect t="-103922" r="-13537" b="-16862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21" y="2400237"/>
            <a:ext cx="1651533" cy="13438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441" y="1718851"/>
            <a:ext cx="2813832" cy="263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9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ÍNDICE DE CONTENIDO</a:t>
            </a:r>
            <a:endParaRPr lang="es-EC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Problemas de vibraciones en un tracto camión</a:t>
            </a:r>
          </a:p>
          <a:p>
            <a:r>
              <a:rPr lang="es-EC" dirty="0" smtClean="0"/>
              <a:t>Marco Conceptual</a:t>
            </a:r>
          </a:p>
          <a:p>
            <a:r>
              <a:rPr lang="es-EC" dirty="0" smtClean="0"/>
              <a:t>Análisis del Sistema de Suspensión</a:t>
            </a:r>
          </a:p>
          <a:p>
            <a:r>
              <a:rPr lang="es-EC" dirty="0" smtClean="0"/>
              <a:t>Optimización Geométrica</a:t>
            </a:r>
          </a:p>
          <a:p>
            <a:r>
              <a:rPr lang="es-EC" dirty="0" smtClean="0"/>
              <a:t>Conclusiones y Recomendaciones</a:t>
            </a:r>
          </a:p>
          <a:p>
            <a:endParaRPr lang="es-EC" dirty="0"/>
          </a:p>
        </p:txBody>
      </p:sp>
      <p:grpSp>
        <p:nvGrpSpPr>
          <p:cNvPr id="4" name="Shape 194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905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DATOS DE CARGA Y VIBRACIÓN REALES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20</a:t>
            </a:fld>
            <a:endParaRPr lang="es-EC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98300" y="1373018"/>
            <a:ext cx="5219700" cy="218376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6966" y="3556783"/>
            <a:ext cx="8332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La ruta en la que se realizará la prueba es Quito – Lago Agrio que tiene 283 Km y el tiempo estimado de la ruta de viaje entre las dos ciudades es de aproximadamente 4 h 10 min en vehículo liviano, con el vehículo de pruebas cargado de 10000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gls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. de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diesel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y cerca de su capacidad nominal el viaje tarda alrededor de ocho horas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1824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21</a:t>
            </a:fld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4" y="1447104"/>
            <a:ext cx="1997595" cy="25294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22" y="1516340"/>
            <a:ext cx="1457349" cy="10692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22" y="96516"/>
            <a:ext cx="1318083" cy="10692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939" y="81176"/>
            <a:ext cx="2586466" cy="11573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034" y="96516"/>
            <a:ext cx="1470745" cy="11419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363" y="3503208"/>
            <a:ext cx="1662545" cy="9467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767" y="1447104"/>
            <a:ext cx="859655" cy="8910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3683" y="1728472"/>
            <a:ext cx="824096" cy="8910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7438" y="2054144"/>
            <a:ext cx="769257" cy="8910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0830" y="1589010"/>
            <a:ext cx="2894340" cy="11699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4847" y="3109480"/>
            <a:ext cx="1698223" cy="1800000"/>
          </a:xfrm>
          <a:prstGeom prst="rect">
            <a:avLst/>
          </a:prstGeom>
        </p:spPr>
      </p:pic>
      <p:cxnSp>
        <p:nvCxnSpPr>
          <p:cNvPr id="18" name="Conector angular 17"/>
          <p:cNvCxnSpPr>
            <a:stCxn id="4" idx="0"/>
            <a:endCxn id="6" idx="1"/>
          </p:cNvCxnSpPr>
          <p:nvPr/>
        </p:nvCxnSpPr>
        <p:spPr>
          <a:xfrm rot="5400000" flipH="1" flipV="1">
            <a:off x="1280518" y="445400"/>
            <a:ext cx="815978" cy="11874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6" idx="3"/>
            <a:endCxn id="7" idx="1"/>
          </p:cNvCxnSpPr>
          <p:nvPr/>
        </p:nvCxnSpPr>
        <p:spPr>
          <a:xfrm>
            <a:off x="3600305" y="631126"/>
            <a:ext cx="220634" cy="28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7" idx="3"/>
            <a:endCxn id="8" idx="1"/>
          </p:cNvCxnSpPr>
          <p:nvPr/>
        </p:nvCxnSpPr>
        <p:spPr>
          <a:xfrm>
            <a:off x="6407405" y="659828"/>
            <a:ext cx="347629" cy="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5388159" y="982413"/>
            <a:ext cx="478536" cy="687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720668" y="2338120"/>
            <a:ext cx="450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>
            <a:endCxn id="9" idx="2"/>
          </p:cNvCxnSpPr>
          <p:nvPr/>
        </p:nvCxnSpPr>
        <p:spPr>
          <a:xfrm>
            <a:off x="1094792" y="4058122"/>
            <a:ext cx="2198844" cy="391802"/>
          </a:xfrm>
          <a:prstGeom prst="bentConnector4">
            <a:avLst>
              <a:gd name="adj1" fmla="val 31097"/>
              <a:gd name="adj2" fmla="val 15834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9" idx="3"/>
          </p:cNvCxnSpPr>
          <p:nvPr/>
        </p:nvCxnSpPr>
        <p:spPr>
          <a:xfrm>
            <a:off x="4124908" y="3976566"/>
            <a:ext cx="10592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4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DATOS OBTENIDOS</a:t>
            </a:r>
            <a:endParaRPr dirty="0"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3378600" y="1888450"/>
            <a:ext cx="1849562" cy="2086545"/>
          </a:xfrm>
          <a:prstGeom prst="diamond">
            <a:avLst/>
          </a:prstGeom>
          <a:solidFill>
            <a:srgbClr val="C7D3E6"/>
          </a:solidFill>
          <a:ln w="38100" cap="flat" cmpd="sng">
            <a:solidFill>
              <a:srgbClr val="92A8C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Pruebas en carretera</a:t>
            </a:r>
            <a:endParaRPr dirty="0">
              <a:solidFill>
                <a:srgbClr val="2632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2032149" y="1888450"/>
            <a:ext cx="1849562" cy="2086545"/>
          </a:xfrm>
          <a:prstGeom prst="diamond">
            <a:avLst/>
          </a:prstGeom>
          <a:noFill/>
          <a:ln w="76200" cap="flat" cmpd="sng">
            <a:solidFill>
              <a:srgbClr val="FF98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D26F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Fuerzas</a:t>
            </a:r>
            <a:endParaRPr dirty="0">
              <a:solidFill>
                <a:srgbClr val="D26F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4732608" y="1888450"/>
            <a:ext cx="1849562" cy="2086545"/>
          </a:xfrm>
          <a:prstGeom prst="diamond">
            <a:avLst/>
          </a:prstGeom>
          <a:noFill/>
          <a:ln w="76200" cap="flat" cmpd="sng">
            <a:solidFill>
              <a:srgbClr val="FF98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D26F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Vibraciones</a:t>
            </a:r>
            <a:endParaRPr dirty="0">
              <a:solidFill>
                <a:srgbClr val="D26F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25" name="Shape 325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Shape 32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Imagen 18"/>
          <p:cNvPicPr/>
          <p:nvPr/>
        </p:nvPicPr>
        <p:blipFill>
          <a:blip r:embed="rId3"/>
          <a:stretch>
            <a:fillRect/>
          </a:stretch>
        </p:blipFill>
        <p:spPr>
          <a:xfrm>
            <a:off x="104417" y="1377596"/>
            <a:ext cx="1419715" cy="1163960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54681" y="2700255"/>
            <a:ext cx="1319186" cy="1055588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5"/>
          <a:stretch>
            <a:fillRect/>
          </a:stretch>
        </p:blipFill>
        <p:spPr>
          <a:xfrm>
            <a:off x="177721" y="3914542"/>
            <a:ext cx="2095972" cy="1167736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6"/>
          <a:stretch>
            <a:fillRect/>
          </a:stretch>
        </p:blipFill>
        <p:spPr>
          <a:xfrm>
            <a:off x="6556006" y="924559"/>
            <a:ext cx="2549394" cy="8732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Imagen 22"/>
          <p:cNvPicPr/>
          <p:nvPr/>
        </p:nvPicPr>
        <p:blipFill>
          <a:blip r:embed="rId7"/>
          <a:stretch>
            <a:fillRect/>
          </a:stretch>
        </p:blipFill>
        <p:spPr>
          <a:xfrm>
            <a:off x="6556006" y="1964384"/>
            <a:ext cx="2549394" cy="8671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Imagen 23"/>
          <p:cNvPicPr/>
          <p:nvPr/>
        </p:nvPicPr>
        <p:blipFill>
          <a:blip r:embed="rId8"/>
          <a:stretch>
            <a:fillRect/>
          </a:stretch>
        </p:blipFill>
        <p:spPr>
          <a:xfrm>
            <a:off x="6568297" y="3017984"/>
            <a:ext cx="2511609" cy="7749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Imagen 24"/>
          <p:cNvPicPr/>
          <p:nvPr/>
        </p:nvPicPr>
        <p:blipFill>
          <a:blip r:embed="rId9"/>
          <a:stretch>
            <a:fillRect/>
          </a:stretch>
        </p:blipFill>
        <p:spPr>
          <a:xfrm>
            <a:off x="2609084" y="4156469"/>
            <a:ext cx="4107236" cy="9600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3" grpId="0" animBg="1"/>
      <p:bldP spid="3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Vibraciones Lago Agrío - Dureno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23</a:t>
            </a:fld>
            <a:endParaRPr lang="es-EC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223262"/>
              </p:ext>
            </p:extLst>
          </p:nvPr>
        </p:nvGraphicFramePr>
        <p:xfrm>
          <a:off x="125257" y="273029"/>
          <a:ext cx="8829817" cy="299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46" y="62188"/>
            <a:ext cx="1348063" cy="754421"/>
          </a:xfrm>
          <a:prstGeom prst="rect">
            <a:avLst/>
          </a:prstGeom>
        </p:spPr>
      </p:pic>
      <p:sp>
        <p:nvSpPr>
          <p:cNvPr id="7" name="Flecha curvada hacia arriba 6"/>
          <p:cNvSpPr/>
          <p:nvPr/>
        </p:nvSpPr>
        <p:spPr>
          <a:xfrm rot="14609218">
            <a:off x="3598000" y="284478"/>
            <a:ext cx="808054" cy="309838"/>
          </a:xfrm>
          <a:prstGeom prst="curvedUpArrow">
            <a:avLst>
              <a:gd name="adj1" fmla="val 29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8" y="2766136"/>
            <a:ext cx="2932125" cy="163925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16681" y="3037924"/>
            <a:ext cx="604562" cy="1277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28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DINÁMICO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24</a:t>
            </a:fld>
            <a:endParaRPr lang="es-EC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74766993"/>
              </p:ext>
            </p:extLst>
          </p:nvPr>
        </p:nvGraphicFramePr>
        <p:xfrm>
          <a:off x="4873251" y="1473274"/>
          <a:ext cx="3488449" cy="86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16448094"/>
              </p:ext>
            </p:extLst>
          </p:nvPr>
        </p:nvGraphicFramePr>
        <p:xfrm>
          <a:off x="0" y="1473275"/>
          <a:ext cx="3325091" cy="3097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agen 8"/>
          <p:cNvPicPr/>
          <p:nvPr/>
        </p:nvPicPr>
        <p:blipFill>
          <a:blip r:embed="rId12"/>
          <a:stretch>
            <a:fillRect/>
          </a:stretch>
        </p:blipFill>
        <p:spPr>
          <a:xfrm>
            <a:off x="3498597" y="1473274"/>
            <a:ext cx="1201147" cy="853072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13"/>
          <a:stretch>
            <a:fillRect/>
          </a:stretch>
        </p:blipFill>
        <p:spPr>
          <a:xfrm>
            <a:off x="3544810" y="2473079"/>
            <a:ext cx="1154934" cy="124708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1107222" y="3614557"/>
            <a:ext cx="2437588" cy="14486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15"/>
          <a:stretch>
            <a:fillRect/>
          </a:stretch>
        </p:blipFill>
        <p:spPr>
          <a:xfrm>
            <a:off x="4942255" y="2393424"/>
            <a:ext cx="4020375" cy="13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SOLUCIÓN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25</a:t>
            </a:fld>
            <a:endParaRPr lang="es-EC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44" y="1387152"/>
            <a:ext cx="3916136" cy="1767444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34678" y="1324948"/>
            <a:ext cx="2059266" cy="133700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4534678" y="2761860"/>
            <a:ext cx="2059266" cy="13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0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OPTIMIZACIÓN </a:t>
            </a:r>
            <a:r>
              <a:rPr lang="es-ES" dirty="0" smtClean="0"/>
              <a:t>GEOMÉTRICA</a:t>
            </a:r>
            <a:endParaRPr lang="es-EC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26</a:t>
            </a:fld>
            <a:endParaRPr lang="es-EC"/>
          </a:p>
        </p:txBody>
      </p:sp>
      <p:sp>
        <p:nvSpPr>
          <p:cNvPr id="6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6279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MODIFICACIÓN GEOMÉTRICA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27</a:t>
            </a:fld>
            <a:endParaRPr lang="es-EC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2571433"/>
            <a:ext cx="3534410" cy="154971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4070350" y="1434783"/>
            <a:ext cx="1197927" cy="1291590"/>
          </a:xfrm>
          <a:prstGeom prst="rect">
            <a:avLst/>
          </a:prstGeom>
        </p:spPr>
      </p:pic>
      <p:pic>
        <p:nvPicPr>
          <p:cNvPr id="8" name="Imagen 7" descr="Resultado de imagen para shanckle mack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5" y="1416733"/>
            <a:ext cx="85344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sultado de imagen para gemelas suspension tipos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2547" r="7715" b="17031"/>
          <a:stretch/>
        </p:blipFill>
        <p:spPr bwMode="auto">
          <a:xfrm>
            <a:off x="1207946" y="1598838"/>
            <a:ext cx="1210310" cy="549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Imagen relacionad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40" y="1559351"/>
            <a:ext cx="965835" cy="6115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lecha curvada hacia abajo 6"/>
          <p:cNvSpPr/>
          <p:nvPr/>
        </p:nvSpPr>
        <p:spPr>
          <a:xfrm rot="19452692">
            <a:off x="2914650" y="1905000"/>
            <a:ext cx="1384300" cy="520700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2050" name="Picture 2" descr="Resultado de imagen para shackle suspen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81" y="1577241"/>
            <a:ext cx="1812236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erecha 10"/>
          <p:cNvSpPr/>
          <p:nvPr/>
        </p:nvSpPr>
        <p:spPr>
          <a:xfrm>
            <a:off x="4978605" y="1873250"/>
            <a:ext cx="994000" cy="1219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Resultado de imagen para shackle suspens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03" y="549916"/>
            <a:ext cx="1537657" cy="9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5" y="2780566"/>
            <a:ext cx="828740" cy="12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shackle suspension boomer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66" y="2552965"/>
            <a:ext cx="1717528" cy="15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87555" y="4413302"/>
            <a:ext cx="5310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En base a modelos existentes se buscará una modificación de la gemela</a:t>
            </a: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9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VALORES DE CAMBIO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28</a:t>
            </a:fld>
            <a:endParaRPr lang="es-EC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990054" y="1834291"/>
            <a:ext cx="2895600" cy="2331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292315" y="1344404"/>
            <a:ext cx="1737209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728118" y="1397973"/>
            <a:ext cx="1450909" cy="1800000"/>
          </a:xfrm>
          <a:prstGeom prst="rect">
            <a:avLst/>
          </a:prstGeom>
        </p:spPr>
      </p:pic>
      <p:sp>
        <p:nvSpPr>
          <p:cNvPr id="9" name="Flecha curvada hacia abajo 8"/>
          <p:cNvSpPr/>
          <p:nvPr/>
        </p:nvSpPr>
        <p:spPr>
          <a:xfrm>
            <a:off x="5573486" y="1158775"/>
            <a:ext cx="1318726" cy="34633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10" name="Shape 342"/>
          <p:cNvGraphicFramePr/>
          <p:nvPr>
            <p:extLst>
              <p:ext uri="{D42A27DB-BD31-4B8C-83A1-F6EECF244321}">
                <p14:modId xmlns:p14="http://schemas.microsoft.com/office/powerpoint/2010/main" val="2044567876"/>
              </p:ext>
            </p:extLst>
          </p:nvPr>
        </p:nvGraphicFramePr>
        <p:xfrm>
          <a:off x="282305" y="3090835"/>
          <a:ext cx="5536603" cy="1935470"/>
        </p:xfrm>
        <a:graphic>
          <a:graphicData uri="http://schemas.openxmlformats.org/drawingml/2006/table">
            <a:tbl>
              <a:tblPr>
                <a:noFill/>
                <a:tableStyleId>{55BF8C22-7189-49C2-B77B-A9918E75EE03}</a:tableStyleId>
              </a:tblPr>
              <a:tblGrid>
                <a:gridCol w="123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767">
                  <a:extLst>
                    <a:ext uri="{9D8B030D-6E8A-4147-A177-3AD203B41FA5}">
                      <a16:colId xmlns:a16="http://schemas.microsoft.com/office/drawing/2014/main" val="2592395237"/>
                    </a:ext>
                  </a:extLst>
                </a:gridCol>
                <a:gridCol w="922767">
                  <a:extLst>
                    <a:ext uri="{9D8B030D-6E8A-4147-A177-3AD203B41FA5}">
                      <a16:colId xmlns:a16="http://schemas.microsoft.com/office/drawing/2014/main" val="1644984893"/>
                    </a:ext>
                  </a:extLst>
                </a:gridCol>
              </a:tblGrid>
              <a:tr h="397517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dirty="0" smtClean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Variables de concepción </a:t>
                      </a:r>
                      <a:endParaRPr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R1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D1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L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X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Y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Máximo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cte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cte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20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s-EC" sz="20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Mínimo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cte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cte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s-EC" sz="20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s-EC" sz="20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Inicial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s-EC" sz="20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20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Shape 344"/>
          <p:cNvGrpSpPr/>
          <p:nvPr/>
        </p:nvGrpSpPr>
        <p:grpSpPr>
          <a:xfrm>
            <a:off x="307844" y="634299"/>
            <a:ext cx="318264" cy="282756"/>
            <a:chOff x="5292575" y="3681900"/>
            <a:chExt cx="420150" cy="373275"/>
          </a:xfrm>
        </p:grpSpPr>
        <p:sp>
          <p:nvSpPr>
            <p:cNvPr id="12" name="Shape 34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346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47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348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34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350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351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552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GENERACIÓN DE VARIANTES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29</a:t>
            </a:fld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11" y="1719069"/>
            <a:ext cx="2283195" cy="2634041"/>
          </a:xfrm>
          <a:prstGeom prst="rect">
            <a:avLst/>
          </a:prstGeom>
        </p:spPr>
      </p:pic>
      <p:pic>
        <p:nvPicPr>
          <p:cNvPr id="2050" name="Picture 2" descr="Resultado de imagen para shackle suspension boomera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0" r="32646"/>
          <a:stretch/>
        </p:blipFill>
        <p:spPr bwMode="auto">
          <a:xfrm>
            <a:off x="7618000" y="2010830"/>
            <a:ext cx="1072579" cy="20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498438" y="4328723"/>
            <a:ext cx="1002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Modelo 1</a:t>
            </a: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52485" y="4328722"/>
            <a:ext cx="1002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Modelo 2</a:t>
            </a: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34" y="1499474"/>
            <a:ext cx="2629200" cy="28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463524" y="2871148"/>
            <a:ext cx="4540524" cy="1159800"/>
          </a:xfrm>
        </p:spPr>
        <p:txBody>
          <a:bodyPr/>
          <a:lstStyle/>
          <a:p>
            <a:r>
              <a:rPr lang="es-EC" sz="2250" dirty="0"/>
              <a:t>VIBRACIONES EN LA CABINA DE UN TRACTO CAMIÓN</a:t>
            </a: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C" sz="1500" dirty="0"/>
              <a:t>Se analiza la problemática de las vibraciones producidas por tipo de camino y su relación con el sistema de suspensión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3</a:t>
            </a:fld>
            <a:endParaRPr lang="es-EC" dirty="0"/>
          </a:p>
        </p:txBody>
      </p:sp>
      <p:sp>
        <p:nvSpPr>
          <p:cNvPr id="9" name="Shape 224"/>
          <p:cNvSpPr txBox="1"/>
          <p:nvPr/>
        </p:nvSpPr>
        <p:spPr>
          <a:xfrm>
            <a:off x="463525" y="681540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9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225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3550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CAMBIO DE GEMELA EN LA SUSPENSIÓN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30</a:t>
            </a:fld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199" y="1612853"/>
            <a:ext cx="4203201" cy="2476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9" y="1612853"/>
            <a:ext cx="3241041" cy="2775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00" y="1612853"/>
            <a:ext cx="1034768" cy="143146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87600" y="1747520"/>
            <a:ext cx="883920" cy="782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3413760" y="1612853"/>
            <a:ext cx="1024607" cy="14314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8097520" y="1612853"/>
            <a:ext cx="1007880" cy="1431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10"/>
          <p:cNvCxnSpPr>
            <a:endCxn id="7" idx="3"/>
          </p:cNvCxnSpPr>
          <p:nvPr/>
        </p:nvCxnSpPr>
        <p:spPr>
          <a:xfrm flipH="1">
            <a:off x="3271520" y="1612853"/>
            <a:ext cx="132080" cy="52582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7955280" y="1612853"/>
            <a:ext cx="142240" cy="4597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1498438" y="4328723"/>
            <a:ext cx="1002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Modelo 1</a:t>
            </a: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352077" y="4100819"/>
            <a:ext cx="1002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Modelo 2</a:t>
            </a: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4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DEL MATERIAL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31</a:t>
            </a:fld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685872" y="1492332"/>
                <a:ext cx="1575496" cy="496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s-EC">
                          <a:latin typeface="Cambria Math" panose="02040503050406030204" pitchFamily="18" charset="0"/>
                        </a:rPr>
                        <m:t>&lt;50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72" y="1492332"/>
                <a:ext cx="1575496" cy="496290"/>
              </a:xfrm>
              <a:prstGeom prst="rect">
                <a:avLst/>
              </a:prstGeom>
              <a:blipFill>
                <a:blip r:embed="rId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2105" y="1988622"/>
            <a:ext cx="5219700" cy="303022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3783393" y="1334145"/>
            <a:ext cx="5219700" cy="27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 DEL ELEMENTO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32</a:t>
            </a:fld>
            <a:endParaRPr lang="es-EC"/>
          </a:p>
        </p:txBody>
      </p:sp>
      <p:pic>
        <p:nvPicPr>
          <p:cNvPr id="4" name="Imagen 3" descr="G:\fotos para tesis\received_1217252478372028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9712" y="1309058"/>
            <a:ext cx="2422842" cy="17968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Imagen 5" descr="G:\fotos para tesis\received_121725245503869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11" y="3317533"/>
            <a:ext cx="2422843" cy="17409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Imagen 6" descr="C:\Users\lapto\AppData\Local\Microsoft\Windows\INetCache\Content.Word\20170402_1531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75" y="1683855"/>
            <a:ext cx="2693474" cy="21626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4703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VERIFICACIÓN DE MEDIDAS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33</a:t>
            </a:fld>
            <a:endParaRPr lang="es-EC"/>
          </a:p>
        </p:txBody>
      </p:sp>
      <p:graphicFrame>
        <p:nvGraphicFramePr>
          <p:cNvPr id="4" name="Shape 342"/>
          <p:cNvGraphicFramePr/>
          <p:nvPr>
            <p:extLst>
              <p:ext uri="{D42A27DB-BD31-4B8C-83A1-F6EECF244321}">
                <p14:modId xmlns:p14="http://schemas.microsoft.com/office/powerpoint/2010/main" val="901428198"/>
              </p:ext>
            </p:extLst>
          </p:nvPr>
        </p:nvGraphicFramePr>
        <p:xfrm>
          <a:off x="645040" y="1956637"/>
          <a:ext cx="5007614" cy="2425704"/>
        </p:xfrm>
        <a:graphic>
          <a:graphicData uri="http://schemas.openxmlformats.org/drawingml/2006/table">
            <a:tbl>
              <a:tblPr>
                <a:noFill/>
                <a:tableStyleId>{55BF8C22-7189-49C2-B77B-A9918E75EE03}</a:tableStyleId>
              </a:tblPr>
              <a:tblGrid>
                <a:gridCol w="1523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517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dirty="0" smtClean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Variables de concepción </a:t>
                      </a:r>
                      <a:endParaRPr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 smtClean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Gemelas originales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 smtClean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Gemelas construidas</a:t>
                      </a:r>
                      <a:endParaRPr lang="es-EC" sz="1400" b="0" i="0" u="none" strike="noStrike" cap="none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Arial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Ancho 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10 mm</a:t>
                      </a:r>
                      <a:endParaRPr lang="es-EC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12 mm</a:t>
                      </a:r>
                      <a:endParaRPr lang="es-EC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Largo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160 mm</a:t>
                      </a:r>
                      <a:endParaRPr lang="es-EC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160 mm</a:t>
                      </a:r>
                      <a:endParaRPr lang="es-EC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Espacio entre huecos 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110 mm de centro a centro de los huecos</a:t>
                      </a:r>
                      <a:endParaRPr lang="es-EC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110 mm de centro a centro de los huecos</a:t>
                      </a:r>
                      <a:endParaRPr lang="es-EC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C" sz="1400" b="0" i="0" u="none" strike="noStrike" cap="none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Ancho de las gemelas 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60 mm</a:t>
                      </a:r>
                      <a:endParaRPr lang="es-EC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50 mm</a:t>
                      </a:r>
                      <a:endParaRPr lang="es-EC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521510"/>
                  </a:ext>
                </a:extLst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32785" y="1875567"/>
            <a:ext cx="2170430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6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34</a:t>
            </a:fld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75" y="1543050"/>
            <a:ext cx="7200000" cy="27646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3965732"/>
            <a:ext cx="1721788" cy="976223"/>
          </a:xfrm>
          <a:prstGeom prst="rect">
            <a:avLst/>
          </a:prstGeom>
        </p:spPr>
      </p:pic>
      <p:cxnSp>
        <p:nvCxnSpPr>
          <p:cNvPr id="7" name="Conector recto de flecha 6"/>
          <p:cNvCxnSpPr>
            <a:endCxn id="5" idx="0"/>
          </p:cNvCxnSpPr>
          <p:nvPr/>
        </p:nvCxnSpPr>
        <p:spPr>
          <a:xfrm flipH="1">
            <a:off x="2123637" y="2562808"/>
            <a:ext cx="1596167" cy="140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68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VIBRACIONES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Vibraciones antes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C" dirty="0" smtClean="0"/>
              <a:t>Vibraciones después 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35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323" y="2222692"/>
            <a:ext cx="3158703" cy="17909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87" y="2243887"/>
            <a:ext cx="3165520" cy="1769734"/>
          </a:xfrm>
          <a:prstGeom prst="rect">
            <a:avLst/>
          </a:prstGeom>
        </p:spPr>
      </p:pic>
      <p:sp>
        <p:nvSpPr>
          <p:cNvPr id="9" name="Shape 768"/>
          <p:cNvSpPr/>
          <p:nvPr/>
        </p:nvSpPr>
        <p:spPr>
          <a:xfrm>
            <a:off x="302315" y="622073"/>
            <a:ext cx="307185" cy="30720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88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CONCLUSIONES</a:t>
            </a:r>
            <a:endParaRPr dirty="0"/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870450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Metodología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C" sz="1200" dirty="0"/>
              <a:t>La metodología aplicada permite variantes en el modelo CAD del sistema de suspensión que pueden ser rápidamente ajustadas en el modelo CAE para evaluar distintos segmentos con rapidez</a:t>
            </a:r>
            <a:endParaRPr sz="1200" dirty="0"/>
          </a:p>
        </p:txBody>
      </p:sp>
      <p:sp>
        <p:nvSpPr>
          <p:cNvPr id="444" name="Shape 444"/>
          <p:cNvSpPr txBox="1">
            <a:spLocks noGrp="1"/>
          </p:cNvSpPr>
          <p:nvPr>
            <p:ph type="body" idx="2"/>
          </p:nvPr>
        </p:nvSpPr>
        <p:spPr>
          <a:xfrm>
            <a:off x="3649272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Simulación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S" sz="1200" dirty="0"/>
              <a:t>La caracterización virtual de los componentes de suspensión permite una correcta aplicación de sus características estáticas y dinámicas en el modelo de sistema de vehículo permitiendo generar experimentos tanto de funcionamiento como de optimización, sin que sea estrictamente necesario realizarlos en campo</a:t>
            </a:r>
            <a:r>
              <a:rPr lang="en" sz="1200" dirty="0" smtClean="0"/>
              <a:t>.</a:t>
            </a:r>
            <a:endParaRPr sz="1200" dirty="0"/>
          </a:p>
        </p:txBody>
      </p:sp>
      <p:sp>
        <p:nvSpPr>
          <p:cNvPr id="445" name="Shape 445"/>
          <p:cNvSpPr txBox="1">
            <a:spLocks noGrp="1"/>
          </p:cNvSpPr>
          <p:nvPr>
            <p:ph type="body" idx="3"/>
          </p:nvPr>
        </p:nvSpPr>
        <p:spPr>
          <a:xfrm>
            <a:off x="6281236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Gemela</a:t>
            </a:r>
            <a:endParaRPr b="1" dirty="0"/>
          </a:p>
          <a:p>
            <a:pPr marL="0" lvl="0" indent="0">
              <a:spcBef>
                <a:spcPts val="1000"/>
              </a:spcBef>
              <a:buNone/>
            </a:pPr>
            <a:r>
              <a:rPr lang="es-EC" sz="1200" dirty="0"/>
              <a:t>La evaluación de componente gemela (</a:t>
            </a:r>
            <a:r>
              <a:rPr lang="es-EC" sz="1200" dirty="0" err="1"/>
              <a:t>shanckle</a:t>
            </a:r>
            <a:r>
              <a:rPr lang="es-EC" sz="1200" dirty="0"/>
              <a:t>) teniendo en cuenta los parámetros definidos en la optimización del modelo horizontal permite tener un grado de confianza alto acerca del comportamiento de dicho elemento en su vida operativa</a:t>
            </a:r>
            <a:r>
              <a:rPr lang="en" sz="1200" dirty="0" smtClean="0"/>
              <a:t>. </a:t>
            </a:r>
            <a:endParaRPr sz="1200" dirty="0"/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/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870450" y="2879520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Durabilidad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S" sz="1200" dirty="0"/>
              <a:t>El objetivo de durabilidad en la construcción de la gemela se establece con una frontera de diseño a medida que se va acercando a la constante de rigidez restringida de 250N/mm, ya que para la restricción planteada, la durabilidad es muy baja</a:t>
            </a:r>
            <a:r>
              <a:rPr lang="en" sz="1200" dirty="0"/>
              <a:t>.</a:t>
            </a:r>
            <a:endParaRPr sz="1200" dirty="0"/>
          </a:p>
        </p:txBody>
      </p:sp>
      <p:grpSp>
        <p:nvGrpSpPr>
          <p:cNvPr id="450" name="Shape 450"/>
          <p:cNvGrpSpPr/>
          <p:nvPr/>
        </p:nvGrpSpPr>
        <p:grpSpPr>
          <a:xfrm>
            <a:off x="305070" y="605926"/>
            <a:ext cx="323793" cy="339493"/>
            <a:chOff x="5961125" y="1623900"/>
            <a:chExt cx="427450" cy="448175"/>
          </a:xfrm>
        </p:grpSpPr>
        <p:sp>
          <p:nvSpPr>
            <p:cNvPr id="451" name="Shape 451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RECOMENDACIONES</a:t>
            </a:r>
            <a:endParaRPr dirty="0"/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870450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Material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C" sz="1200" dirty="0"/>
              <a:t>Se recomienda trabajar con tol negro en la realización de bases ya que van a estar sometidas a cargas sumamente altas cuando el vehículo se encuentra cargado.</a:t>
            </a:r>
            <a:endParaRPr sz="1200" dirty="0"/>
          </a:p>
        </p:txBody>
      </p:sp>
      <p:sp>
        <p:nvSpPr>
          <p:cNvPr id="444" name="Shape 444"/>
          <p:cNvSpPr txBox="1">
            <a:spLocks noGrp="1"/>
          </p:cNvSpPr>
          <p:nvPr>
            <p:ph type="body" idx="2"/>
          </p:nvPr>
        </p:nvSpPr>
        <p:spPr>
          <a:xfrm>
            <a:off x="3649272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Evaluación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C" sz="1200" dirty="0"/>
              <a:t>Evaluar y reparar elementos de desgaste y que influencian en los experimentos tales como bocines, rótulas, amortiguadores y barra estabilizadora</a:t>
            </a:r>
            <a:r>
              <a:rPr lang="en" sz="1200" dirty="0" smtClean="0"/>
              <a:t>.</a:t>
            </a:r>
            <a:endParaRPr sz="1200" dirty="0"/>
          </a:p>
        </p:txBody>
      </p:sp>
      <p:sp>
        <p:nvSpPr>
          <p:cNvPr id="445" name="Shape 445"/>
          <p:cNvSpPr txBox="1">
            <a:spLocks noGrp="1"/>
          </p:cNvSpPr>
          <p:nvPr>
            <p:ph type="body" idx="3"/>
          </p:nvPr>
        </p:nvSpPr>
        <p:spPr>
          <a:xfrm>
            <a:off x="6281236" y="1219494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Construcción</a:t>
            </a:r>
            <a:endParaRPr b="1" dirty="0"/>
          </a:p>
          <a:p>
            <a:pPr marL="0" lvl="0" indent="0">
              <a:spcBef>
                <a:spcPts val="1000"/>
              </a:spcBef>
              <a:buNone/>
            </a:pPr>
            <a:r>
              <a:rPr lang="es-EC" sz="1200" dirty="0"/>
              <a:t>Para la construcción de las gemelas, realizar una plantilla metálica para la generación de gemelas iguales y que no afecten al funcionamiento del elemento</a:t>
            </a:r>
            <a:r>
              <a:rPr lang="en" sz="1200" dirty="0" smtClean="0"/>
              <a:t>.</a:t>
            </a:r>
          </a:p>
          <a:p>
            <a:pPr marL="0" lvl="0" indent="0">
              <a:spcBef>
                <a:spcPts val="1000"/>
              </a:spcBef>
              <a:buNone/>
            </a:pPr>
            <a:r>
              <a:rPr lang="es-EC" sz="1200" dirty="0"/>
              <a:t>Para la realización de este producto en serie realizar oxicortes de acuerdo a los planos generados en este trabajo</a:t>
            </a:r>
            <a:r>
              <a:rPr lang="en" sz="1200" dirty="0" smtClean="0"/>
              <a:t> </a:t>
            </a:r>
            <a:endParaRPr sz="1200" dirty="0"/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/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870450" y="2879520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1" dirty="0" smtClean="0"/>
              <a:t>Repercusión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C" sz="1200" dirty="0"/>
              <a:t>Para trabajos a futuro se puede evaluar la repercusión que tiene la modificación en la fuerza de frenado</a:t>
            </a:r>
            <a:r>
              <a:rPr lang="en" sz="1200" dirty="0" smtClean="0"/>
              <a:t>.</a:t>
            </a:r>
            <a:endParaRPr sz="1200" dirty="0"/>
          </a:p>
        </p:txBody>
      </p:sp>
      <p:grpSp>
        <p:nvGrpSpPr>
          <p:cNvPr id="450" name="Shape 450"/>
          <p:cNvGrpSpPr/>
          <p:nvPr/>
        </p:nvGrpSpPr>
        <p:grpSpPr>
          <a:xfrm>
            <a:off x="305070" y="605926"/>
            <a:ext cx="323793" cy="339493"/>
            <a:chOff x="5961125" y="1623900"/>
            <a:chExt cx="427450" cy="448175"/>
          </a:xfrm>
        </p:grpSpPr>
        <p:sp>
          <p:nvSpPr>
            <p:cNvPr id="451" name="Shape 451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895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503" name="Shape 503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9800"/>
                </a:solidFill>
              </a:rPr>
              <a:t>GRACIAS!</a:t>
            </a:r>
            <a:endParaRPr sz="6000" dirty="0">
              <a:solidFill>
                <a:srgbClr val="FF9800"/>
              </a:solidFill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subTitle" idx="4294967295"/>
          </p:nvPr>
        </p:nvSpPr>
        <p:spPr>
          <a:xfrm>
            <a:off x="1275150" y="3230000"/>
            <a:ext cx="65937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Alguna pregunta?</a:t>
            </a:r>
            <a:endParaRPr sz="2000" b="1" dirty="0"/>
          </a:p>
        </p:txBody>
      </p:sp>
      <p:grpSp>
        <p:nvGrpSpPr>
          <p:cNvPr id="505" name="Shape 505"/>
          <p:cNvGrpSpPr/>
          <p:nvPr/>
        </p:nvGrpSpPr>
        <p:grpSpPr>
          <a:xfrm>
            <a:off x="3996210" y="966817"/>
            <a:ext cx="1197664" cy="1126777"/>
            <a:chOff x="5972700" y="2330200"/>
            <a:chExt cx="411625" cy="387275"/>
          </a:xfrm>
        </p:grpSpPr>
        <p:sp>
          <p:nvSpPr>
            <p:cNvPr id="506" name="Shape 50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Shape 990"/>
          <p:cNvSpPr txBox="1"/>
          <p:nvPr/>
        </p:nvSpPr>
        <p:spPr>
          <a:xfrm>
            <a:off x="5688881" y="90288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FF9800"/>
                </a:solidFill>
              </a:rPr>
              <a:t>😉</a:t>
            </a:r>
            <a:endParaRPr sz="9600" dirty="0">
              <a:solidFill>
                <a:srgbClr val="FF98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5972125" y="919300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SlidesCarnival icons are editable shapes</a:t>
            </a: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means that you can: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3F5378"/>
              </a:buClr>
              <a:buSzPts val="900"/>
              <a:buFont typeface="Roboto Condensed"/>
              <a:buChar char="●"/>
            </a:pP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Resize them without losing quality.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3F5378"/>
              </a:buClr>
              <a:buSzPts val="900"/>
              <a:buFont typeface="Roboto Condensed"/>
              <a:buChar char="●"/>
            </a:pP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line color, width and style.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Isn’t that nice? :)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Examples:</a:t>
            </a: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536" name="Shape 536"/>
          <p:cNvGrpSpPr/>
          <p:nvPr/>
        </p:nvGrpSpPr>
        <p:grpSpPr>
          <a:xfrm>
            <a:off x="583358" y="919304"/>
            <a:ext cx="309041" cy="403123"/>
            <a:chOff x="590250" y="244200"/>
            <a:chExt cx="407975" cy="532175"/>
          </a:xfrm>
        </p:grpSpPr>
        <p:sp>
          <p:nvSpPr>
            <p:cNvPr id="537" name="Shape 537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Shape 551"/>
          <p:cNvGrpSpPr/>
          <p:nvPr/>
        </p:nvGrpSpPr>
        <p:grpSpPr>
          <a:xfrm>
            <a:off x="1081471" y="978805"/>
            <a:ext cx="335800" cy="279518"/>
            <a:chOff x="1247825" y="322750"/>
            <a:chExt cx="443300" cy="369000"/>
          </a:xfrm>
        </p:grpSpPr>
        <p:sp>
          <p:nvSpPr>
            <p:cNvPr id="552" name="Shape 552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Shape 557"/>
          <p:cNvGrpSpPr/>
          <p:nvPr/>
        </p:nvGrpSpPr>
        <p:grpSpPr>
          <a:xfrm>
            <a:off x="1598048" y="977423"/>
            <a:ext cx="321028" cy="282282"/>
            <a:chOff x="1929775" y="320925"/>
            <a:chExt cx="423800" cy="372650"/>
          </a:xfrm>
        </p:grpSpPr>
        <p:sp>
          <p:nvSpPr>
            <p:cNvPr id="558" name="Shape 558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0" t="0" r="0" b="0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0" t="0" r="0" b="0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0" t="0" r="0" b="0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0" t="0" r="0" b="0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0" t="0" r="0" b="0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2136334" y="967277"/>
            <a:ext cx="262909" cy="302583"/>
          </a:xfrm>
          <a:custGeom>
            <a:avLst/>
            <a:gdLst/>
            <a:ahLst/>
            <a:cxnLst/>
            <a:rect l="0" t="0" r="0" b="0"/>
            <a:pathLst>
              <a:path w="13883" h="15978" fill="none" extrusionOk="0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Shape 564"/>
          <p:cNvSpPr/>
          <p:nvPr/>
        </p:nvSpPr>
        <p:spPr>
          <a:xfrm>
            <a:off x="2663528" y="968205"/>
            <a:ext cx="226928" cy="300727"/>
          </a:xfrm>
          <a:custGeom>
            <a:avLst/>
            <a:gdLst/>
            <a:ahLst/>
            <a:cxnLst/>
            <a:rect l="0" t="0" r="0" b="0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Shape 565"/>
          <p:cNvGrpSpPr/>
          <p:nvPr/>
        </p:nvGrpSpPr>
        <p:grpSpPr>
          <a:xfrm>
            <a:off x="3643563" y="945589"/>
            <a:ext cx="303511" cy="345931"/>
            <a:chOff x="4630125" y="278900"/>
            <a:chExt cx="400675" cy="456675"/>
          </a:xfrm>
        </p:grpSpPr>
        <p:sp>
          <p:nvSpPr>
            <p:cNvPr id="566" name="Shape 566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" name="Shape 570"/>
          <p:cNvSpPr/>
          <p:nvPr/>
        </p:nvSpPr>
        <p:spPr>
          <a:xfrm>
            <a:off x="4130705" y="966822"/>
            <a:ext cx="347787" cy="303492"/>
          </a:xfrm>
          <a:custGeom>
            <a:avLst/>
            <a:gdLst/>
            <a:ahLst/>
            <a:cxnLst/>
            <a:rect l="0" t="0" r="0" b="0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Shape 571"/>
          <p:cNvGrpSpPr/>
          <p:nvPr/>
        </p:nvGrpSpPr>
        <p:grpSpPr>
          <a:xfrm>
            <a:off x="587978" y="1438172"/>
            <a:ext cx="309022" cy="376837"/>
            <a:chOff x="596350" y="929175"/>
            <a:chExt cx="407950" cy="497475"/>
          </a:xfrm>
        </p:grpSpPr>
        <p:sp>
          <p:nvSpPr>
            <p:cNvPr id="572" name="Shape 572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Shape 579"/>
          <p:cNvGrpSpPr/>
          <p:nvPr/>
        </p:nvGrpSpPr>
        <p:grpSpPr>
          <a:xfrm>
            <a:off x="1601267" y="1493072"/>
            <a:ext cx="314590" cy="269367"/>
            <a:chOff x="1934025" y="1001650"/>
            <a:chExt cx="415300" cy="355600"/>
          </a:xfrm>
        </p:grpSpPr>
        <p:sp>
          <p:nvSpPr>
            <p:cNvPr id="580" name="Shape 580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0" t="0" r="0" b="0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0" t="0" r="0" b="0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0" t="0" r="0" b="0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0" t="0" r="0" b="0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Shape 584"/>
          <p:cNvSpPr/>
          <p:nvPr/>
        </p:nvSpPr>
        <p:spPr>
          <a:xfrm>
            <a:off x="2109593" y="1470475"/>
            <a:ext cx="316408" cy="314571"/>
          </a:xfrm>
          <a:custGeom>
            <a:avLst/>
            <a:gdLst/>
            <a:ahLst/>
            <a:cxnLst/>
            <a:rect l="0" t="0" r="0" b="0"/>
            <a:pathLst>
              <a:path w="16708" h="16611" fill="none" extrusionOk="0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Shape 585"/>
          <p:cNvSpPr/>
          <p:nvPr/>
        </p:nvSpPr>
        <p:spPr>
          <a:xfrm>
            <a:off x="2619251" y="1486155"/>
            <a:ext cx="315499" cy="283210"/>
          </a:xfrm>
          <a:custGeom>
            <a:avLst/>
            <a:gdLst/>
            <a:ahLst/>
            <a:cxnLst/>
            <a:rect l="0" t="0" r="0" b="0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Shape 586"/>
          <p:cNvSpPr/>
          <p:nvPr/>
        </p:nvSpPr>
        <p:spPr>
          <a:xfrm>
            <a:off x="3133056" y="1488466"/>
            <a:ext cx="306276" cy="278590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3652409" y="1491231"/>
            <a:ext cx="285975" cy="27306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8" name="Shape 588"/>
          <p:cNvGrpSpPr/>
          <p:nvPr/>
        </p:nvGrpSpPr>
        <p:grpSpPr>
          <a:xfrm>
            <a:off x="4146751" y="1472771"/>
            <a:ext cx="315499" cy="315953"/>
            <a:chOff x="5294400" y="974850"/>
            <a:chExt cx="416500" cy="417100"/>
          </a:xfrm>
        </p:grpSpPr>
        <p:sp>
          <p:nvSpPr>
            <p:cNvPr id="589" name="Shape 589"/>
            <p:cNvSpPr/>
            <p:nvPr/>
          </p:nvSpPr>
          <p:spPr>
            <a:xfrm>
              <a:off x="5325450" y="997975"/>
              <a:ext cx="151650" cy="154700"/>
            </a:xfrm>
            <a:custGeom>
              <a:avLst/>
              <a:gdLst/>
              <a:ahLst/>
              <a:cxnLst/>
              <a:rect l="0" t="0" r="0" b="0"/>
              <a:pathLst>
                <a:path w="6066" h="6188" fill="none" extrusionOk="0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5294400" y="974850"/>
              <a:ext cx="416500" cy="417100"/>
            </a:xfrm>
            <a:custGeom>
              <a:avLst/>
              <a:gdLst/>
              <a:ahLst/>
              <a:cxnLst/>
              <a:rect l="0" t="0" r="0" b="0"/>
              <a:pathLst>
                <a:path w="16660" h="16684" fill="none" extrusionOk="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Shape 591"/>
          <p:cNvGrpSpPr/>
          <p:nvPr/>
        </p:nvGrpSpPr>
        <p:grpSpPr>
          <a:xfrm>
            <a:off x="4618124" y="1437263"/>
            <a:ext cx="391135" cy="380985"/>
            <a:chOff x="5916675" y="927975"/>
            <a:chExt cx="516350" cy="502950"/>
          </a:xfrm>
        </p:grpSpPr>
        <p:sp>
          <p:nvSpPr>
            <p:cNvPr id="592" name="Shape 592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Shape 594"/>
          <p:cNvGrpSpPr/>
          <p:nvPr/>
        </p:nvGrpSpPr>
        <p:grpSpPr>
          <a:xfrm>
            <a:off x="563984" y="2022546"/>
            <a:ext cx="352389" cy="238007"/>
            <a:chOff x="564675" y="1700625"/>
            <a:chExt cx="465200" cy="314200"/>
          </a:xfrm>
        </p:grpSpPr>
        <p:sp>
          <p:nvSpPr>
            <p:cNvPr id="595" name="Shape 595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0" t="0" r="0" b="0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0" t="0" r="0" b="0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0" t="0" r="0" b="0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Shape 598"/>
          <p:cNvGrpSpPr/>
          <p:nvPr/>
        </p:nvGrpSpPr>
        <p:grpSpPr>
          <a:xfrm>
            <a:off x="1073176" y="1964426"/>
            <a:ext cx="352389" cy="345022"/>
            <a:chOff x="1236875" y="1623900"/>
            <a:chExt cx="465200" cy="455475"/>
          </a:xfrm>
        </p:grpSpPr>
        <p:sp>
          <p:nvSpPr>
            <p:cNvPr id="599" name="Shape 599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0" t="0" r="0" b="0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0" t="0" r="0" b="0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0" t="0" r="0" b="0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0" t="0" r="0" b="0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0" t="0" r="0" b="0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Shape 606"/>
          <p:cNvGrpSpPr/>
          <p:nvPr/>
        </p:nvGrpSpPr>
        <p:grpSpPr>
          <a:xfrm>
            <a:off x="1593427" y="1971812"/>
            <a:ext cx="330270" cy="330251"/>
            <a:chOff x="1923675" y="1633650"/>
            <a:chExt cx="436000" cy="435975"/>
          </a:xfrm>
        </p:grpSpPr>
        <p:sp>
          <p:nvSpPr>
            <p:cNvPr id="607" name="Shape 607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Shape 61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Shape 613"/>
          <p:cNvGrpSpPr/>
          <p:nvPr/>
        </p:nvGrpSpPr>
        <p:grpSpPr>
          <a:xfrm>
            <a:off x="2101236" y="1970430"/>
            <a:ext cx="333016" cy="333016"/>
            <a:chOff x="2594050" y="1631825"/>
            <a:chExt cx="439625" cy="439625"/>
          </a:xfrm>
        </p:grpSpPr>
        <p:sp>
          <p:nvSpPr>
            <p:cNvPr id="614" name="Shape 6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Shape 618"/>
          <p:cNvSpPr/>
          <p:nvPr/>
        </p:nvSpPr>
        <p:spPr>
          <a:xfrm>
            <a:off x="2625235" y="1985206"/>
            <a:ext cx="303511" cy="303511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Shape 619"/>
          <p:cNvGrpSpPr/>
          <p:nvPr/>
        </p:nvGrpSpPr>
        <p:grpSpPr>
          <a:xfrm>
            <a:off x="3150980" y="1945527"/>
            <a:ext cx="270295" cy="382822"/>
            <a:chOff x="3979850" y="1598950"/>
            <a:chExt cx="356825" cy="505375"/>
          </a:xfrm>
        </p:grpSpPr>
        <p:sp>
          <p:nvSpPr>
            <p:cNvPr id="620" name="Shape 620"/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0" t="0" r="0" b="0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0" t="0" r="0" b="0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Shape 622"/>
          <p:cNvGrpSpPr/>
          <p:nvPr/>
        </p:nvGrpSpPr>
        <p:grpSpPr>
          <a:xfrm>
            <a:off x="3617278" y="2027621"/>
            <a:ext cx="356082" cy="218633"/>
            <a:chOff x="4595425" y="1707325"/>
            <a:chExt cx="470075" cy="288625"/>
          </a:xfrm>
        </p:grpSpPr>
        <p:sp>
          <p:nvSpPr>
            <p:cNvPr id="623" name="Shape 623"/>
            <p:cNvSpPr/>
            <p:nvPr/>
          </p:nvSpPr>
          <p:spPr>
            <a:xfrm>
              <a:off x="4809750" y="17073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502407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4628900" y="1760300"/>
              <a:ext cx="403100" cy="177825"/>
            </a:xfrm>
            <a:custGeom>
              <a:avLst/>
              <a:gdLst/>
              <a:ahLst/>
              <a:cxnLst/>
              <a:rect l="0" t="0" r="0" b="0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459542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4667275" y="1951475"/>
              <a:ext cx="326375" cy="44475"/>
            </a:xfrm>
            <a:custGeom>
              <a:avLst/>
              <a:gdLst/>
              <a:ahLst/>
              <a:cxnLst/>
              <a:rect l="0" t="0" r="0" b="0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Shape 628"/>
          <p:cNvGrpSpPr/>
          <p:nvPr/>
        </p:nvGrpSpPr>
        <p:grpSpPr>
          <a:xfrm>
            <a:off x="4143532" y="1974122"/>
            <a:ext cx="321956" cy="325630"/>
            <a:chOff x="5290150" y="1636700"/>
            <a:chExt cx="425025" cy="429875"/>
          </a:xfrm>
        </p:grpSpPr>
        <p:sp>
          <p:nvSpPr>
            <p:cNvPr id="629" name="Shape 629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0" t="0" r="0" b="0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0" t="0" r="0" b="0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Shape 631"/>
          <p:cNvGrpSpPr/>
          <p:nvPr/>
        </p:nvGrpSpPr>
        <p:grpSpPr>
          <a:xfrm>
            <a:off x="4651795" y="1964426"/>
            <a:ext cx="323793" cy="339493"/>
            <a:chOff x="5961125" y="1623900"/>
            <a:chExt cx="427450" cy="448175"/>
          </a:xfrm>
        </p:grpSpPr>
        <p:sp>
          <p:nvSpPr>
            <p:cNvPr id="632" name="Shape 632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Shape 639"/>
          <p:cNvGrpSpPr/>
          <p:nvPr/>
        </p:nvGrpSpPr>
        <p:grpSpPr>
          <a:xfrm>
            <a:off x="5149908" y="1973194"/>
            <a:ext cx="345931" cy="327486"/>
            <a:chOff x="6618700" y="1635475"/>
            <a:chExt cx="456675" cy="432325"/>
          </a:xfrm>
        </p:grpSpPr>
        <p:sp>
          <p:nvSpPr>
            <p:cNvPr id="640" name="Shape 640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0" t="0" r="0" b="0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0" t="0" r="0" b="0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0" t="0" r="0" b="0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0" t="0" r="0" b="0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0" t="0" r="0" b="0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Shape 645"/>
          <p:cNvGrpSpPr/>
          <p:nvPr/>
        </p:nvGrpSpPr>
        <p:grpSpPr>
          <a:xfrm>
            <a:off x="603185" y="2498994"/>
            <a:ext cx="273988" cy="294270"/>
            <a:chOff x="616425" y="2329600"/>
            <a:chExt cx="361700" cy="388475"/>
          </a:xfrm>
        </p:grpSpPr>
        <p:sp>
          <p:nvSpPr>
            <p:cNvPr id="646" name="Shape 646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0" t="0" r="0" b="0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0" t="0" r="0" b="0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0" t="0" r="0" b="0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0" t="0" r="0" b="0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0" t="0" r="0" b="0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0" t="0" r="0" b="0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Shape 654"/>
          <p:cNvGrpSpPr/>
          <p:nvPr/>
        </p:nvGrpSpPr>
        <p:grpSpPr>
          <a:xfrm>
            <a:off x="1105010" y="2501759"/>
            <a:ext cx="288740" cy="288740"/>
            <a:chOff x="1278900" y="2333250"/>
            <a:chExt cx="381175" cy="381175"/>
          </a:xfrm>
        </p:grpSpPr>
        <p:sp>
          <p:nvSpPr>
            <p:cNvPr id="655" name="Shape 655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0" t="0" r="0" b="0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Shape 659"/>
          <p:cNvGrpSpPr/>
          <p:nvPr/>
        </p:nvGrpSpPr>
        <p:grpSpPr>
          <a:xfrm>
            <a:off x="1614182" y="2501759"/>
            <a:ext cx="288759" cy="288740"/>
            <a:chOff x="1951075" y="2333250"/>
            <a:chExt cx="381200" cy="381175"/>
          </a:xfrm>
        </p:grpSpPr>
        <p:sp>
          <p:nvSpPr>
            <p:cNvPr id="660" name="Shape 660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0" t="0" r="0" b="0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0" t="0" r="0" b="0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Shape 664"/>
          <p:cNvGrpSpPr/>
          <p:nvPr/>
        </p:nvGrpSpPr>
        <p:grpSpPr>
          <a:xfrm>
            <a:off x="2123374" y="2501759"/>
            <a:ext cx="288740" cy="288740"/>
            <a:chOff x="2623275" y="2333250"/>
            <a:chExt cx="381175" cy="381175"/>
          </a:xfrm>
        </p:grpSpPr>
        <p:sp>
          <p:nvSpPr>
            <p:cNvPr id="665" name="Shape 665"/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0" t="0" r="0" b="0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Shape 669"/>
          <p:cNvGrpSpPr/>
          <p:nvPr/>
        </p:nvGrpSpPr>
        <p:grpSpPr>
          <a:xfrm>
            <a:off x="2699907" y="2451953"/>
            <a:ext cx="154057" cy="384677"/>
            <a:chOff x="3384375" y="2267500"/>
            <a:chExt cx="203375" cy="507825"/>
          </a:xfrm>
        </p:grpSpPr>
        <p:sp>
          <p:nvSpPr>
            <p:cNvPr id="670" name="Shape 670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Shape 672"/>
          <p:cNvGrpSpPr/>
          <p:nvPr/>
        </p:nvGrpSpPr>
        <p:grpSpPr>
          <a:xfrm>
            <a:off x="3732115" y="2500831"/>
            <a:ext cx="126389" cy="286903"/>
            <a:chOff x="4747025" y="2332025"/>
            <a:chExt cx="166850" cy="378750"/>
          </a:xfrm>
        </p:grpSpPr>
        <p:sp>
          <p:nvSpPr>
            <p:cNvPr id="673" name="Shape 673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0" t="0" r="0" b="0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0" t="0" r="0" b="0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Shape 675"/>
          <p:cNvGrpSpPr/>
          <p:nvPr/>
        </p:nvGrpSpPr>
        <p:grpSpPr>
          <a:xfrm>
            <a:off x="3220632" y="2453790"/>
            <a:ext cx="130991" cy="380985"/>
            <a:chOff x="4071800" y="2269925"/>
            <a:chExt cx="172925" cy="502950"/>
          </a:xfrm>
        </p:grpSpPr>
        <p:sp>
          <p:nvSpPr>
            <p:cNvPr id="676" name="Shape 676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0" t="0" r="0" b="0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0" t="0" r="0" b="0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8" name="Shape 678"/>
          <p:cNvSpPr/>
          <p:nvPr/>
        </p:nvSpPr>
        <p:spPr>
          <a:xfrm>
            <a:off x="4160229" y="2493953"/>
            <a:ext cx="288740" cy="304420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Shape 679"/>
          <p:cNvGrpSpPr/>
          <p:nvPr/>
        </p:nvGrpSpPr>
        <p:grpSpPr>
          <a:xfrm>
            <a:off x="4660563" y="2499449"/>
            <a:ext cx="311806" cy="293361"/>
            <a:chOff x="5972700" y="2330200"/>
            <a:chExt cx="411625" cy="387275"/>
          </a:xfrm>
        </p:grpSpPr>
        <p:sp>
          <p:nvSpPr>
            <p:cNvPr id="680" name="Shape 68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Shape 682"/>
          <p:cNvGrpSpPr/>
          <p:nvPr/>
        </p:nvGrpSpPr>
        <p:grpSpPr>
          <a:xfrm>
            <a:off x="690828" y="2975424"/>
            <a:ext cx="98721" cy="359775"/>
            <a:chOff x="732125" y="2958550"/>
            <a:chExt cx="130325" cy="474950"/>
          </a:xfrm>
        </p:grpSpPr>
        <p:sp>
          <p:nvSpPr>
            <p:cNvPr id="683" name="Shape 683"/>
            <p:cNvSpPr/>
            <p:nvPr/>
          </p:nvSpPr>
          <p:spPr>
            <a:xfrm>
              <a:off x="732125" y="2958550"/>
              <a:ext cx="130325" cy="474950"/>
            </a:xfrm>
            <a:custGeom>
              <a:avLst/>
              <a:gdLst/>
              <a:ahLst/>
              <a:cxnLst/>
              <a:rect l="0" t="0" r="0" b="0"/>
              <a:pathLst>
                <a:path w="5213" h="18998" fill="none" extrusionOk="0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756475" y="3090675"/>
              <a:ext cx="81625" cy="318475"/>
            </a:xfrm>
            <a:custGeom>
              <a:avLst/>
              <a:gdLst/>
              <a:ahLst/>
              <a:cxnLst/>
              <a:rect l="0" t="0" r="0" b="0"/>
              <a:pathLst>
                <a:path w="3265" h="12739" fill="none" extrusionOk="0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802750" y="312905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802750" y="316252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802750" y="319602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802750" y="322950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802750" y="326300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Shape 690"/>
            <p:cNvSpPr/>
            <p:nvPr/>
          </p:nvSpPr>
          <p:spPr>
            <a:xfrm>
              <a:off x="802750" y="329647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Shape 691"/>
          <p:cNvSpPr/>
          <p:nvPr/>
        </p:nvSpPr>
        <p:spPr>
          <a:xfrm>
            <a:off x="1607303" y="2961169"/>
            <a:ext cx="302583" cy="388370"/>
          </a:xfrm>
          <a:custGeom>
            <a:avLst/>
            <a:gdLst/>
            <a:ahLst/>
            <a:cxnLst/>
            <a:rect l="0" t="0" r="0" b="0"/>
            <a:pathLst>
              <a:path w="15978" h="20508" fill="none" extrusionOk="0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1137302" y="2961169"/>
            <a:ext cx="224182" cy="388370"/>
          </a:xfrm>
          <a:custGeom>
            <a:avLst/>
            <a:gdLst/>
            <a:ahLst/>
            <a:cxnLst/>
            <a:rect l="0" t="0" r="0" b="0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Shape 693"/>
          <p:cNvGrpSpPr/>
          <p:nvPr/>
        </p:nvGrpSpPr>
        <p:grpSpPr>
          <a:xfrm>
            <a:off x="2092941" y="2986957"/>
            <a:ext cx="349624" cy="331179"/>
            <a:chOff x="2583100" y="2973775"/>
            <a:chExt cx="461550" cy="437200"/>
          </a:xfrm>
        </p:grpSpPr>
        <p:sp>
          <p:nvSpPr>
            <p:cNvPr id="694" name="Shape 694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0" t="0" r="0" b="0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0" t="0" r="0" b="0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Shape 696"/>
          <p:cNvSpPr/>
          <p:nvPr/>
        </p:nvSpPr>
        <p:spPr>
          <a:xfrm>
            <a:off x="3634873" y="2994840"/>
            <a:ext cx="321028" cy="321028"/>
          </a:xfrm>
          <a:custGeom>
            <a:avLst/>
            <a:gdLst/>
            <a:ahLst/>
            <a:cxnLst/>
            <a:rect l="0" t="0" r="0" b="0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Shape 697"/>
          <p:cNvGrpSpPr/>
          <p:nvPr/>
        </p:nvGrpSpPr>
        <p:grpSpPr>
          <a:xfrm>
            <a:off x="4111243" y="3012333"/>
            <a:ext cx="392063" cy="291505"/>
            <a:chOff x="5247525" y="3007275"/>
            <a:chExt cx="517575" cy="384825"/>
          </a:xfrm>
        </p:grpSpPr>
        <p:sp>
          <p:nvSpPr>
            <p:cNvPr id="698" name="Shape 69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Shape 700"/>
          <p:cNvGrpSpPr/>
          <p:nvPr/>
        </p:nvGrpSpPr>
        <p:grpSpPr>
          <a:xfrm>
            <a:off x="3129770" y="2995725"/>
            <a:ext cx="309022" cy="315499"/>
            <a:chOff x="3951850" y="2985350"/>
            <a:chExt cx="407950" cy="416500"/>
          </a:xfrm>
        </p:grpSpPr>
        <p:sp>
          <p:nvSpPr>
            <p:cNvPr id="701" name="Shape 701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Shape 70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Shape 705"/>
          <p:cNvGrpSpPr/>
          <p:nvPr/>
        </p:nvGrpSpPr>
        <p:grpSpPr>
          <a:xfrm>
            <a:off x="567223" y="3527054"/>
            <a:ext cx="357919" cy="274897"/>
            <a:chOff x="568950" y="3686775"/>
            <a:chExt cx="472500" cy="362900"/>
          </a:xfrm>
        </p:grpSpPr>
        <p:sp>
          <p:nvSpPr>
            <p:cNvPr id="706" name="Shape 706"/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Shape 709"/>
          <p:cNvSpPr/>
          <p:nvPr/>
        </p:nvSpPr>
        <p:spPr>
          <a:xfrm>
            <a:off x="4692025" y="2980088"/>
            <a:ext cx="243536" cy="350552"/>
          </a:xfrm>
          <a:custGeom>
            <a:avLst/>
            <a:gdLst/>
            <a:ahLst/>
            <a:cxnLst/>
            <a:rect l="0" t="0" r="0" b="0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0" name="Shape 710"/>
          <p:cNvGrpSpPr/>
          <p:nvPr/>
        </p:nvGrpSpPr>
        <p:grpSpPr>
          <a:xfrm>
            <a:off x="1079179" y="3550120"/>
            <a:ext cx="340402" cy="228784"/>
            <a:chOff x="1244800" y="3717225"/>
            <a:chExt cx="449375" cy="302025"/>
          </a:xfrm>
        </p:grpSpPr>
        <p:sp>
          <p:nvSpPr>
            <p:cNvPr id="711" name="Shape 711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Shape 717"/>
          <p:cNvGrpSpPr/>
          <p:nvPr/>
        </p:nvGrpSpPr>
        <p:grpSpPr>
          <a:xfrm>
            <a:off x="1592972" y="3532584"/>
            <a:ext cx="331179" cy="258762"/>
            <a:chOff x="1923075" y="3694075"/>
            <a:chExt cx="437200" cy="341600"/>
          </a:xfrm>
        </p:grpSpPr>
        <p:sp>
          <p:nvSpPr>
            <p:cNvPr id="718" name="Shape 718"/>
            <p:cNvSpPr/>
            <p:nvPr/>
          </p:nvSpPr>
          <p:spPr>
            <a:xfrm>
              <a:off x="2247600" y="3983300"/>
              <a:ext cx="52400" cy="52375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2035100" y="3983300"/>
              <a:ext cx="52400" cy="52375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1923075" y="3694075"/>
              <a:ext cx="437200" cy="280100"/>
            </a:xfrm>
            <a:custGeom>
              <a:avLst/>
              <a:gdLst/>
              <a:ahLst/>
              <a:cxnLst/>
              <a:rect l="0" t="0" r="0" b="0"/>
              <a:pathLst>
                <a:path w="17488" h="11204" fill="none" extrusionOk="0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>
              <a:off x="2261000" y="3781750"/>
              <a:ext cx="48725" cy="108400"/>
            </a:xfrm>
            <a:custGeom>
              <a:avLst/>
              <a:gdLst/>
              <a:ahLst/>
              <a:cxnLst/>
              <a:rect l="0" t="0" r="0" b="0"/>
              <a:pathLst>
                <a:path w="1949" h="4336" fill="none" extrusionOk="0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2225675" y="3780550"/>
              <a:ext cx="32300" cy="113875"/>
            </a:xfrm>
            <a:custGeom>
              <a:avLst/>
              <a:gdLst/>
              <a:ahLst/>
              <a:cxnLst/>
              <a:rect l="0" t="0" r="0" b="0"/>
              <a:pathLst>
                <a:path w="1292" h="4555" fill="none" extrusionOk="0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2190375" y="3779325"/>
              <a:ext cx="15850" cy="119350"/>
            </a:xfrm>
            <a:custGeom>
              <a:avLst/>
              <a:gdLst/>
              <a:ahLst/>
              <a:cxnLst/>
              <a:rect l="0" t="0" r="0" b="0"/>
              <a:pathLst>
                <a:path w="634" h="4774" fill="none" extrusionOk="0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2154450" y="3777500"/>
              <a:ext cx="1250" cy="126050"/>
            </a:xfrm>
            <a:custGeom>
              <a:avLst/>
              <a:gdLst/>
              <a:ahLst/>
              <a:cxnLst/>
              <a:rect l="0" t="0" r="0" b="0"/>
              <a:pathLst>
                <a:path w="50" h="5042" fill="none" extrusionOk="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2103300" y="3776275"/>
              <a:ext cx="17075" cy="131550"/>
            </a:xfrm>
            <a:custGeom>
              <a:avLst/>
              <a:gdLst/>
              <a:ahLst/>
              <a:cxnLst/>
              <a:rect l="0" t="0" r="0" b="0"/>
              <a:pathLst>
                <a:path w="683" h="5262" fill="none" extrusionOk="0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051550" y="3775050"/>
              <a:ext cx="34125" cy="137025"/>
            </a:xfrm>
            <a:custGeom>
              <a:avLst/>
              <a:gdLst/>
              <a:ahLst/>
              <a:cxnLst/>
              <a:rect l="0" t="0" r="0" b="0"/>
              <a:pathLst>
                <a:path w="1365" h="5481" fill="none" extrusionOk="0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Shape 727"/>
          <p:cNvGrpSpPr/>
          <p:nvPr/>
        </p:nvGrpSpPr>
        <p:grpSpPr>
          <a:xfrm>
            <a:off x="2105383" y="3528437"/>
            <a:ext cx="324721" cy="266602"/>
            <a:chOff x="2599525" y="3688600"/>
            <a:chExt cx="428675" cy="351950"/>
          </a:xfrm>
        </p:grpSpPr>
        <p:sp>
          <p:nvSpPr>
            <p:cNvPr id="728" name="Shape 728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0" t="0" r="0" b="0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Shape 729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0" t="0" r="0" b="0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0" t="0" r="0" b="0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Shape 731"/>
          <p:cNvGrpSpPr/>
          <p:nvPr/>
        </p:nvGrpSpPr>
        <p:grpSpPr>
          <a:xfrm>
            <a:off x="2630255" y="3509992"/>
            <a:ext cx="300746" cy="296580"/>
            <a:chOff x="3292425" y="3664250"/>
            <a:chExt cx="397025" cy="391525"/>
          </a:xfrm>
        </p:grpSpPr>
        <p:sp>
          <p:nvSpPr>
            <p:cNvPr id="732" name="Shape 732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Shape 735"/>
          <p:cNvGrpSpPr/>
          <p:nvPr/>
        </p:nvGrpSpPr>
        <p:grpSpPr>
          <a:xfrm>
            <a:off x="3114998" y="3548264"/>
            <a:ext cx="333035" cy="241699"/>
            <a:chOff x="3932350" y="3714775"/>
            <a:chExt cx="439650" cy="319075"/>
          </a:xfrm>
        </p:grpSpPr>
        <p:sp>
          <p:nvSpPr>
            <p:cNvPr id="736" name="Shape 736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Shape 7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Shape 739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Shape 740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Shape 741"/>
          <p:cNvGrpSpPr/>
          <p:nvPr/>
        </p:nvGrpSpPr>
        <p:grpSpPr>
          <a:xfrm>
            <a:off x="3624190" y="3548264"/>
            <a:ext cx="333016" cy="241699"/>
            <a:chOff x="4604550" y="3714775"/>
            <a:chExt cx="439625" cy="319075"/>
          </a:xfrm>
        </p:grpSpPr>
        <p:sp>
          <p:nvSpPr>
            <p:cNvPr id="742" name="Shape 742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Shape 743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Shape 744"/>
          <p:cNvGrpSpPr/>
          <p:nvPr/>
        </p:nvGrpSpPr>
        <p:grpSpPr>
          <a:xfrm>
            <a:off x="4145369" y="3523361"/>
            <a:ext cx="318264" cy="282756"/>
            <a:chOff x="5292575" y="3681900"/>
            <a:chExt cx="420150" cy="373275"/>
          </a:xfrm>
        </p:grpSpPr>
        <p:sp>
          <p:nvSpPr>
            <p:cNvPr id="745" name="Shape 74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Shape 746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Shape 748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Shape 74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Shape 752"/>
          <p:cNvGrpSpPr/>
          <p:nvPr/>
        </p:nvGrpSpPr>
        <p:grpSpPr>
          <a:xfrm>
            <a:off x="4636570" y="3487380"/>
            <a:ext cx="354245" cy="354245"/>
            <a:chOff x="5941025" y="3634400"/>
            <a:chExt cx="467650" cy="467650"/>
          </a:xfrm>
        </p:grpSpPr>
        <p:sp>
          <p:nvSpPr>
            <p:cNvPr id="753" name="Shape 753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Shape 754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Shape 758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Shape 759"/>
          <p:cNvGrpSpPr/>
          <p:nvPr/>
        </p:nvGrpSpPr>
        <p:grpSpPr>
          <a:xfrm>
            <a:off x="5168372" y="3509992"/>
            <a:ext cx="309022" cy="309041"/>
            <a:chOff x="6643075" y="3664250"/>
            <a:chExt cx="407950" cy="407975"/>
          </a:xfrm>
        </p:grpSpPr>
        <p:sp>
          <p:nvSpPr>
            <p:cNvPr id="760" name="Shape 760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Shape 762"/>
          <p:cNvGrpSpPr/>
          <p:nvPr/>
        </p:nvGrpSpPr>
        <p:grpSpPr>
          <a:xfrm>
            <a:off x="572753" y="4006268"/>
            <a:ext cx="334872" cy="334853"/>
            <a:chOff x="576250" y="4319400"/>
            <a:chExt cx="442075" cy="442050"/>
          </a:xfrm>
        </p:grpSpPr>
        <p:sp>
          <p:nvSpPr>
            <p:cNvPr id="763" name="Shape 763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Shape 764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Shape 766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7" name="Shape 767"/>
          <p:cNvSpPr/>
          <p:nvPr/>
        </p:nvSpPr>
        <p:spPr>
          <a:xfrm>
            <a:off x="1068121" y="4071363"/>
            <a:ext cx="362540" cy="204790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3132601" y="4020155"/>
            <a:ext cx="307185" cy="30720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2623398" y="4039528"/>
            <a:ext cx="307185" cy="268458"/>
          </a:xfrm>
          <a:custGeom>
            <a:avLst/>
            <a:gdLst/>
            <a:ahLst/>
            <a:cxnLst/>
            <a:rect l="0" t="0" r="0" b="0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3640421" y="4018773"/>
            <a:ext cx="309950" cy="309969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Shape 771"/>
          <p:cNvGrpSpPr/>
          <p:nvPr/>
        </p:nvGrpSpPr>
        <p:grpSpPr>
          <a:xfrm>
            <a:off x="4126924" y="4023330"/>
            <a:ext cx="355154" cy="293361"/>
            <a:chOff x="5268225" y="4341925"/>
            <a:chExt cx="468850" cy="387275"/>
          </a:xfrm>
        </p:grpSpPr>
        <p:sp>
          <p:nvSpPr>
            <p:cNvPr id="772" name="Shape 772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Shape 773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Shape 776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Shape 778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Shape 780"/>
          <p:cNvGrpSpPr/>
          <p:nvPr/>
        </p:nvGrpSpPr>
        <p:grpSpPr>
          <a:xfrm>
            <a:off x="4654106" y="4014108"/>
            <a:ext cx="319173" cy="319173"/>
            <a:chOff x="5964175" y="4329750"/>
            <a:chExt cx="421350" cy="421350"/>
          </a:xfrm>
        </p:grpSpPr>
        <p:sp>
          <p:nvSpPr>
            <p:cNvPr id="781" name="Shape 781"/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0" t="0" r="0" b="0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0" t="0" r="0" b="0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Shape 783"/>
          <p:cNvGrpSpPr/>
          <p:nvPr/>
        </p:nvGrpSpPr>
        <p:grpSpPr>
          <a:xfrm>
            <a:off x="1081471" y="4523299"/>
            <a:ext cx="335800" cy="324721"/>
            <a:chOff x="1247825" y="5001950"/>
            <a:chExt cx="443300" cy="428675"/>
          </a:xfrm>
        </p:grpSpPr>
        <p:sp>
          <p:nvSpPr>
            <p:cNvPr id="784" name="Shape 784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0" t="0" r="0" b="0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0" t="0" r="0" b="0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0" t="0" r="0" b="0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0" t="0" r="0" b="0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Shape 790"/>
          <p:cNvGrpSpPr/>
          <p:nvPr/>
        </p:nvGrpSpPr>
        <p:grpSpPr>
          <a:xfrm>
            <a:off x="1620640" y="4507146"/>
            <a:ext cx="275844" cy="351480"/>
            <a:chOff x="1959600" y="4980625"/>
            <a:chExt cx="364150" cy="464000"/>
          </a:xfrm>
        </p:grpSpPr>
        <p:sp>
          <p:nvSpPr>
            <p:cNvPr id="791" name="Shape 791"/>
            <p:cNvSpPr/>
            <p:nvPr/>
          </p:nvSpPr>
          <p:spPr>
            <a:xfrm>
              <a:off x="1959600" y="4980625"/>
              <a:ext cx="364150" cy="239325"/>
            </a:xfrm>
            <a:custGeom>
              <a:avLst/>
              <a:gdLst/>
              <a:ahLst/>
              <a:cxnLst/>
              <a:rect l="0" t="0" r="0" b="0"/>
              <a:pathLst>
                <a:path w="14566" h="9573" fill="none" extrusionOk="0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2053375" y="5121275"/>
              <a:ext cx="176600" cy="25"/>
            </a:xfrm>
            <a:custGeom>
              <a:avLst/>
              <a:gdLst/>
              <a:ahLst/>
              <a:cxnLst/>
              <a:rect l="0" t="0" r="0" b="0"/>
              <a:pathLst>
                <a:path w="7064" h="1" fill="none" extrusionOk="0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2104525" y="5121275"/>
              <a:ext cx="74300" cy="323350"/>
            </a:xfrm>
            <a:custGeom>
              <a:avLst/>
              <a:gdLst/>
              <a:ahLst/>
              <a:cxnLst/>
              <a:rect l="0" t="0" r="0" b="0"/>
              <a:pathLst>
                <a:path w="2972" h="12934" fill="none" extrusionOk="0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2166625" y="5023850"/>
              <a:ext cx="85275" cy="85275"/>
            </a:xfrm>
            <a:custGeom>
              <a:avLst/>
              <a:gdLst/>
              <a:ahLst/>
              <a:cxnLst/>
              <a:rect l="0" t="0" r="0" b="0"/>
              <a:pathLst>
                <a:path w="3411" h="3411" fill="none" extrusionOk="0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2031450" y="5023850"/>
              <a:ext cx="85275" cy="85275"/>
            </a:xfrm>
            <a:custGeom>
              <a:avLst/>
              <a:gdLst/>
              <a:ahLst/>
              <a:cxnLst/>
              <a:rect l="0" t="0" r="0" b="0"/>
              <a:pathLst>
                <a:path w="3411" h="3411" fill="none" extrusionOk="0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Shape 796"/>
            <p:cNvSpPr/>
            <p:nvPr/>
          </p:nvSpPr>
          <p:spPr>
            <a:xfrm>
              <a:off x="1979100" y="5219925"/>
              <a:ext cx="125450" cy="224700"/>
            </a:xfrm>
            <a:custGeom>
              <a:avLst/>
              <a:gdLst/>
              <a:ahLst/>
              <a:cxnLst/>
              <a:rect l="0" t="0" r="0" b="0"/>
              <a:pathLst>
                <a:path w="5018" h="8988" fill="none" extrusionOk="0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Shape 797"/>
            <p:cNvSpPr/>
            <p:nvPr/>
          </p:nvSpPr>
          <p:spPr>
            <a:xfrm>
              <a:off x="2178800" y="5219925"/>
              <a:ext cx="125450" cy="224700"/>
            </a:xfrm>
            <a:custGeom>
              <a:avLst/>
              <a:gdLst/>
              <a:ahLst/>
              <a:cxnLst/>
              <a:rect l="0" t="0" r="0" b="0"/>
              <a:pathLst>
                <a:path w="5018" h="8988" fill="none" extrusionOk="0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" name="Shape 798"/>
          <p:cNvGrpSpPr/>
          <p:nvPr/>
        </p:nvGrpSpPr>
        <p:grpSpPr>
          <a:xfrm>
            <a:off x="2109550" y="4520534"/>
            <a:ext cx="316408" cy="325176"/>
            <a:chOff x="2605025" y="4998300"/>
            <a:chExt cx="417700" cy="429275"/>
          </a:xfrm>
        </p:grpSpPr>
        <p:sp>
          <p:nvSpPr>
            <p:cNvPr id="799" name="Shape 799"/>
            <p:cNvSpPr/>
            <p:nvPr/>
          </p:nvSpPr>
          <p:spPr>
            <a:xfrm>
              <a:off x="2819350" y="5216875"/>
              <a:ext cx="202150" cy="210700"/>
            </a:xfrm>
            <a:custGeom>
              <a:avLst/>
              <a:gdLst/>
              <a:ahLst/>
              <a:cxnLst/>
              <a:rect l="0" t="0" r="0" b="0"/>
              <a:pathLst>
                <a:path w="8086" h="8428" fill="none" extrusionOk="0">
                  <a:moveTo>
                    <a:pt x="0" y="1851"/>
                  </a:moveTo>
                  <a:lnTo>
                    <a:pt x="5797" y="8135"/>
                  </a:lnTo>
                  <a:lnTo>
                    <a:pt x="5797" y="8135"/>
                  </a:lnTo>
                  <a:lnTo>
                    <a:pt x="5943" y="8257"/>
                  </a:lnTo>
                  <a:lnTo>
                    <a:pt x="6113" y="8354"/>
                  </a:lnTo>
                  <a:lnTo>
                    <a:pt x="6284" y="8403"/>
                  </a:lnTo>
                  <a:lnTo>
                    <a:pt x="6478" y="8427"/>
                  </a:lnTo>
                  <a:lnTo>
                    <a:pt x="6649" y="8403"/>
                  </a:lnTo>
                  <a:lnTo>
                    <a:pt x="6819" y="8354"/>
                  </a:lnTo>
                  <a:lnTo>
                    <a:pt x="6990" y="8257"/>
                  </a:lnTo>
                  <a:lnTo>
                    <a:pt x="7136" y="8135"/>
                  </a:lnTo>
                  <a:lnTo>
                    <a:pt x="7818" y="7453"/>
                  </a:lnTo>
                  <a:lnTo>
                    <a:pt x="7818" y="7453"/>
                  </a:lnTo>
                  <a:lnTo>
                    <a:pt x="7940" y="7307"/>
                  </a:lnTo>
                  <a:lnTo>
                    <a:pt x="8037" y="7136"/>
                  </a:lnTo>
                  <a:lnTo>
                    <a:pt x="8086" y="6966"/>
                  </a:lnTo>
                  <a:lnTo>
                    <a:pt x="8086" y="6795"/>
                  </a:lnTo>
                  <a:lnTo>
                    <a:pt x="8086" y="6601"/>
                  </a:lnTo>
                  <a:lnTo>
                    <a:pt x="8037" y="6430"/>
                  </a:lnTo>
                  <a:lnTo>
                    <a:pt x="7940" y="6260"/>
                  </a:lnTo>
                  <a:lnTo>
                    <a:pt x="7818" y="6114"/>
                  </a:lnTo>
                  <a:lnTo>
                    <a:pt x="170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2606225" y="4998300"/>
              <a:ext cx="203400" cy="207650"/>
            </a:xfrm>
            <a:custGeom>
              <a:avLst/>
              <a:gdLst/>
              <a:ahLst/>
              <a:cxnLst/>
              <a:rect l="0" t="0" r="0" b="0"/>
              <a:pathLst>
                <a:path w="8136" h="8306" fill="none" extrusionOk="0">
                  <a:moveTo>
                    <a:pt x="8135" y="6649"/>
                  </a:moveTo>
                  <a:lnTo>
                    <a:pt x="4433" y="2947"/>
                  </a:lnTo>
                  <a:lnTo>
                    <a:pt x="1730" y="244"/>
                  </a:lnTo>
                  <a:lnTo>
                    <a:pt x="1730" y="244"/>
                  </a:lnTo>
                  <a:lnTo>
                    <a:pt x="1584" y="122"/>
                  </a:lnTo>
                  <a:lnTo>
                    <a:pt x="1413" y="49"/>
                  </a:lnTo>
                  <a:lnTo>
                    <a:pt x="1243" y="0"/>
                  </a:lnTo>
                  <a:lnTo>
                    <a:pt x="1048" y="0"/>
                  </a:lnTo>
                  <a:lnTo>
                    <a:pt x="878" y="0"/>
                  </a:lnTo>
                  <a:lnTo>
                    <a:pt x="683" y="49"/>
                  </a:lnTo>
                  <a:lnTo>
                    <a:pt x="512" y="122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269" y="365"/>
                  </a:lnTo>
                  <a:lnTo>
                    <a:pt x="171" y="511"/>
                  </a:lnTo>
                  <a:lnTo>
                    <a:pt x="98" y="682"/>
                  </a:lnTo>
                  <a:lnTo>
                    <a:pt x="50" y="852"/>
                  </a:lnTo>
                  <a:lnTo>
                    <a:pt x="1" y="1023"/>
                  </a:lnTo>
                  <a:lnTo>
                    <a:pt x="1" y="1218"/>
                  </a:lnTo>
                  <a:lnTo>
                    <a:pt x="1" y="1413"/>
                  </a:lnTo>
                  <a:lnTo>
                    <a:pt x="1" y="1607"/>
                  </a:lnTo>
                  <a:lnTo>
                    <a:pt x="74" y="2021"/>
                  </a:lnTo>
                  <a:lnTo>
                    <a:pt x="220" y="2484"/>
                  </a:lnTo>
                  <a:lnTo>
                    <a:pt x="390" y="2923"/>
                  </a:lnTo>
                  <a:lnTo>
                    <a:pt x="610" y="3385"/>
                  </a:lnTo>
                  <a:lnTo>
                    <a:pt x="853" y="3872"/>
                  </a:lnTo>
                  <a:lnTo>
                    <a:pt x="1121" y="4311"/>
                  </a:lnTo>
                  <a:lnTo>
                    <a:pt x="1413" y="4774"/>
                  </a:lnTo>
                  <a:lnTo>
                    <a:pt x="1706" y="5188"/>
                  </a:lnTo>
                  <a:lnTo>
                    <a:pt x="1998" y="5577"/>
                  </a:lnTo>
                  <a:lnTo>
                    <a:pt x="2290" y="5943"/>
                  </a:lnTo>
                  <a:lnTo>
                    <a:pt x="2582" y="6284"/>
                  </a:lnTo>
                  <a:lnTo>
                    <a:pt x="2850" y="6551"/>
                  </a:lnTo>
                  <a:lnTo>
                    <a:pt x="2850" y="6551"/>
                  </a:lnTo>
                  <a:lnTo>
                    <a:pt x="3070" y="6771"/>
                  </a:lnTo>
                  <a:lnTo>
                    <a:pt x="3313" y="6966"/>
                  </a:lnTo>
                  <a:lnTo>
                    <a:pt x="3557" y="7136"/>
                  </a:lnTo>
                  <a:lnTo>
                    <a:pt x="3800" y="7307"/>
                  </a:lnTo>
                  <a:lnTo>
                    <a:pt x="4312" y="7599"/>
                  </a:lnTo>
                  <a:lnTo>
                    <a:pt x="4823" y="7818"/>
                  </a:lnTo>
                  <a:lnTo>
                    <a:pt x="5310" y="8013"/>
                  </a:lnTo>
                  <a:lnTo>
                    <a:pt x="5724" y="8159"/>
                  </a:lnTo>
                  <a:lnTo>
                    <a:pt x="6333" y="830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2605025" y="5003775"/>
              <a:ext cx="417700" cy="417700"/>
            </a:xfrm>
            <a:custGeom>
              <a:avLst/>
              <a:gdLst/>
              <a:ahLst/>
              <a:cxnLst/>
              <a:rect l="0" t="0" r="0" b="0"/>
              <a:pathLst>
                <a:path w="16708" h="16708" fill="none" extrusionOk="0">
                  <a:moveTo>
                    <a:pt x="13931" y="6820"/>
                  </a:moveTo>
                  <a:lnTo>
                    <a:pt x="13931" y="6820"/>
                  </a:lnTo>
                  <a:lnTo>
                    <a:pt x="14126" y="6625"/>
                  </a:lnTo>
                  <a:lnTo>
                    <a:pt x="14345" y="6357"/>
                  </a:lnTo>
                  <a:lnTo>
                    <a:pt x="14784" y="5797"/>
                  </a:lnTo>
                  <a:lnTo>
                    <a:pt x="15246" y="5139"/>
                  </a:lnTo>
                  <a:lnTo>
                    <a:pt x="15685" y="4482"/>
                  </a:lnTo>
                  <a:lnTo>
                    <a:pt x="16367" y="3386"/>
                  </a:lnTo>
                  <a:lnTo>
                    <a:pt x="16659" y="2923"/>
                  </a:lnTo>
                  <a:lnTo>
                    <a:pt x="16659" y="2923"/>
                  </a:lnTo>
                  <a:lnTo>
                    <a:pt x="16708" y="2825"/>
                  </a:lnTo>
                  <a:lnTo>
                    <a:pt x="16708" y="2728"/>
                  </a:lnTo>
                  <a:lnTo>
                    <a:pt x="16708" y="2655"/>
                  </a:lnTo>
                  <a:lnTo>
                    <a:pt x="16659" y="2582"/>
                  </a:lnTo>
                  <a:lnTo>
                    <a:pt x="16659" y="2582"/>
                  </a:lnTo>
                  <a:lnTo>
                    <a:pt x="16586" y="2533"/>
                  </a:lnTo>
                  <a:lnTo>
                    <a:pt x="16488" y="2533"/>
                  </a:lnTo>
                  <a:lnTo>
                    <a:pt x="16415" y="2533"/>
                  </a:lnTo>
                  <a:lnTo>
                    <a:pt x="16318" y="2582"/>
                  </a:lnTo>
                  <a:lnTo>
                    <a:pt x="13615" y="4944"/>
                  </a:lnTo>
                  <a:lnTo>
                    <a:pt x="13615" y="4944"/>
                  </a:lnTo>
                  <a:lnTo>
                    <a:pt x="13541" y="4993"/>
                  </a:lnTo>
                  <a:lnTo>
                    <a:pt x="13420" y="4993"/>
                  </a:lnTo>
                  <a:lnTo>
                    <a:pt x="13322" y="4969"/>
                  </a:lnTo>
                  <a:lnTo>
                    <a:pt x="13200" y="4871"/>
                  </a:lnTo>
                  <a:lnTo>
                    <a:pt x="13200" y="4871"/>
                  </a:lnTo>
                  <a:lnTo>
                    <a:pt x="13103" y="4749"/>
                  </a:lnTo>
                  <a:lnTo>
                    <a:pt x="13054" y="4628"/>
                  </a:lnTo>
                  <a:lnTo>
                    <a:pt x="13054" y="4530"/>
                  </a:lnTo>
                  <a:lnTo>
                    <a:pt x="13103" y="4433"/>
                  </a:lnTo>
                  <a:lnTo>
                    <a:pt x="13103" y="4433"/>
                  </a:lnTo>
                  <a:lnTo>
                    <a:pt x="15563" y="1486"/>
                  </a:lnTo>
                  <a:lnTo>
                    <a:pt x="15563" y="1486"/>
                  </a:lnTo>
                  <a:lnTo>
                    <a:pt x="15612" y="1388"/>
                  </a:lnTo>
                  <a:lnTo>
                    <a:pt x="15612" y="1315"/>
                  </a:lnTo>
                  <a:lnTo>
                    <a:pt x="15612" y="1218"/>
                  </a:lnTo>
                  <a:lnTo>
                    <a:pt x="15563" y="1145"/>
                  </a:lnTo>
                  <a:lnTo>
                    <a:pt x="15563" y="1145"/>
                  </a:lnTo>
                  <a:lnTo>
                    <a:pt x="15490" y="1096"/>
                  </a:lnTo>
                  <a:lnTo>
                    <a:pt x="15392" y="1096"/>
                  </a:lnTo>
                  <a:lnTo>
                    <a:pt x="15319" y="1096"/>
                  </a:lnTo>
                  <a:lnTo>
                    <a:pt x="15222" y="1145"/>
                  </a:lnTo>
                  <a:lnTo>
                    <a:pt x="15222" y="1145"/>
                  </a:lnTo>
                  <a:lnTo>
                    <a:pt x="12275" y="3605"/>
                  </a:lnTo>
                  <a:lnTo>
                    <a:pt x="12275" y="3605"/>
                  </a:lnTo>
                  <a:lnTo>
                    <a:pt x="12178" y="3653"/>
                  </a:lnTo>
                  <a:lnTo>
                    <a:pt x="12080" y="3653"/>
                  </a:lnTo>
                  <a:lnTo>
                    <a:pt x="11958" y="3605"/>
                  </a:lnTo>
                  <a:lnTo>
                    <a:pt x="11861" y="3507"/>
                  </a:lnTo>
                  <a:lnTo>
                    <a:pt x="11861" y="3507"/>
                  </a:lnTo>
                  <a:lnTo>
                    <a:pt x="11764" y="3386"/>
                  </a:lnTo>
                  <a:lnTo>
                    <a:pt x="11715" y="3288"/>
                  </a:lnTo>
                  <a:lnTo>
                    <a:pt x="11715" y="3166"/>
                  </a:lnTo>
                  <a:lnTo>
                    <a:pt x="11764" y="3093"/>
                  </a:lnTo>
                  <a:lnTo>
                    <a:pt x="14126" y="390"/>
                  </a:lnTo>
                  <a:lnTo>
                    <a:pt x="14126" y="390"/>
                  </a:lnTo>
                  <a:lnTo>
                    <a:pt x="14175" y="292"/>
                  </a:lnTo>
                  <a:lnTo>
                    <a:pt x="14175" y="219"/>
                  </a:lnTo>
                  <a:lnTo>
                    <a:pt x="14175" y="122"/>
                  </a:lnTo>
                  <a:lnTo>
                    <a:pt x="14126" y="49"/>
                  </a:lnTo>
                  <a:lnTo>
                    <a:pt x="14126" y="49"/>
                  </a:lnTo>
                  <a:lnTo>
                    <a:pt x="14053" y="0"/>
                  </a:lnTo>
                  <a:lnTo>
                    <a:pt x="13980" y="0"/>
                  </a:lnTo>
                  <a:lnTo>
                    <a:pt x="13882" y="0"/>
                  </a:lnTo>
                  <a:lnTo>
                    <a:pt x="13785" y="49"/>
                  </a:lnTo>
                  <a:lnTo>
                    <a:pt x="13785" y="49"/>
                  </a:lnTo>
                  <a:lnTo>
                    <a:pt x="13322" y="341"/>
                  </a:lnTo>
                  <a:lnTo>
                    <a:pt x="12226" y="1023"/>
                  </a:lnTo>
                  <a:lnTo>
                    <a:pt x="11569" y="1462"/>
                  </a:lnTo>
                  <a:lnTo>
                    <a:pt x="10911" y="1924"/>
                  </a:lnTo>
                  <a:lnTo>
                    <a:pt x="10351" y="2363"/>
                  </a:lnTo>
                  <a:lnTo>
                    <a:pt x="10083" y="2582"/>
                  </a:lnTo>
                  <a:lnTo>
                    <a:pt x="9888" y="2777"/>
                  </a:lnTo>
                  <a:lnTo>
                    <a:pt x="9888" y="2777"/>
                  </a:lnTo>
                  <a:lnTo>
                    <a:pt x="9766" y="2898"/>
                  </a:lnTo>
                  <a:lnTo>
                    <a:pt x="9669" y="3045"/>
                  </a:lnTo>
                  <a:lnTo>
                    <a:pt x="9572" y="3215"/>
                  </a:lnTo>
                  <a:lnTo>
                    <a:pt x="9499" y="3410"/>
                  </a:lnTo>
                  <a:lnTo>
                    <a:pt x="9377" y="3824"/>
                  </a:lnTo>
                  <a:lnTo>
                    <a:pt x="9304" y="4262"/>
                  </a:lnTo>
                  <a:lnTo>
                    <a:pt x="9255" y="4701"/>
                  </a:lnTo>
                  <a:lnTo>
                    <a:pt x="9279" y="5163"/>
                  </a:lnTo>
                  <a:lnTo>
                    <a:pt x="9328" y="5577"/>
                  </a:lnTo>
                  <a:lnTo>
                    <a:pt x="9352" y="5772"/>
                  </a:lnTo>
                  <a:lnTo>
                    <a:pt x="9425" y="5943"/>
                  </a:lnTo>
                  <a:lnTo>
                    <a:pt x="268" y="14418"/>
                  </a:lnTo>
                  <a:lnTo>
                    <a:pt x="268" y="14418"/>
                  </a:lnTo>
                  <a:lnTo>
                    <a:pt x="146" y="14564"/>
                  </a:lnTo>
                  <a:lnTo>
                    <a:pt x="73" y="14735"/>
                  </a:lnTo>
                  <a:lnTo>
                    <a:pt x="0" y="14905"/>
                  </a:lnTo>
                  <a:lnTo>
                    <a:pt x="0" y="15076"/>
                  </a:lnTo>
                  <a:lnTo>
                    <a:pt x="0" y="15271"/>
                  </a:lnTo>
                  <a:lnTo>
                    <a:pt x="73" y="15441"/>
                  </a:lnTo>
                  <a:lnTo>
                    <a:pt x="146" y="15612"/>
                  </a:lnTo>
                  <a:lnTo>
                    <a:pt x="268" y="15758"/>
                  </a:lnTo>
                  <a:lnTo>
                    <a:pt x="950" y="16440"/>
                  </a:lnTo>
                  <a:lnTo>
                    <a:pt x="950" y="16440"/>
                  </a:lnTo>
                  <a:lnTo>
                    <a:pt x="1096" y="16562"/>
                  </a:lnTo>
                  <a:lnTo>
                    <a:pt x="1267" y="16635"/>
                  </a:lnTo>
                  <a:lnTo>
                    <a:pt x="1437" y="16708"/>
                  </a:lnTo>
                  <a:lnTo>
                    <a:pt x="1632" y="16708"/>
                  </a:lnTo>
                  <a:lnTo>
                    <a:pt x="1802" y="16708"/>
                  </a:lnTo>
                  <a:lnTo>
                    <a:pt x="1973" y="16635"/>
                  </a:lnTo>
                  <a:lnTo>
                    <a:pt x="2143" y="16562"/>
                  </a:lnTo>
                  <a:lnTo>
                    <a:pt x="2289" y="16440"/>
                  </a:lnTo>
                  <a:lnTo>
                    <a:pt x="10765" y="7282"/>
                  </a:lnTo>
                  <a:lnTo>
                    <a:pt x="10765" y="7282"/>
                  </a:lnTo>
                  <a:lnTo>
                    <a:pt x="11130" y="7380"/>
                  </a:lnTo>
                  <a:lnTo>
                    <a:pt x="11544" y="7428"/>
                  </a:lnTo>
                  <a:lnTo>
                    <a:pt x="12007" y="7453"/>
                  </a:lnTo>
                  <a:lnTo>
                    <a:pt x="12445" y="7404"/>
                  </a:lnTo>
                  <a:lnTo>
                    <a:pt x="12884" y="7331"/>
                  </a:lnTo>
                  <a:lnTo>
                    <a:pt x="13298" y="7209"/>
                  </a:lnTo>
                  <a:lnTo>
                    <a:pt x="13493" y="7136"/>
                  </a:lnTo>
                  <a:lnTo>
                    <a:pt x="13663" y="7039"/>
                  </a:lnTo>
                  <a:lnTo>
                    <a:pt x="13809" y="6941"/>
                  </a:lnTo>
                  <a:lnTo>
                    <a:pt x="13931" y="6820"/>
                  </a:lnTo>
                  <a:lnTo>
                    <a:pt x="13931" y="682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Shape 802"/>
          <p:cNvGrpSpPr/>
          <p:nvPr/>
        </p:nvGrpSpPr>
        <p:grpSpPr>
          <a:xfrm>
            <a:off x="2587835" y="4523299"/>
            <a:ext cx="378220" cy="315025"/>
            <a:chOff x="3236425" y="5001950"/>
            <a:chExt cx="499300" cy="415875"/>
          </a:xfrm>
        </p:grpSpPr>
        <p:sp>
          <p:nvSpPr>
            <p:cNvPr id="803" name="Shape 803"/>
            <p:cNvSpPr/>
            <p:nvPr/>
          </p:nvSpPr>
          <p:spPr>
            <a:xfrm>
              <a:off x="3236425" y="5309425"/>
              <a:ext cx="499300" cy="108400"/>
            </a:xfrm>
            <a:custGeom>
              <a:avLst/>
              <a:gdLst/>
              <a:ahLst/>
              <a:cxnLst/>
              <a:rect l="0" t="0" r="0" b="0"/>
              <a:pathLst>
                <a:path w="19972" h="4336" fill="none" extrusionOk="0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3294875" y="5330725"/>
              <a:ext cx="382400" cy="25"/>
            </a:xfrm>
            <a:custGeom>
              <a:avLst/>
              <a:gdLst/>
              <a:ahLst/>
              <a:cxnLst/>
              <a:rect l="0" t="0" r="0" b="0"/>
              <a:pathLst>
                <a:path w="15296" h="1" fill="none" extrusionOk="0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Shape 805"/>
            <p:cNvSpPr/>
            <p:nvPr/>
          </p:nvSpPr>
          <p:spPr>
            <a:xfrm>
              <a:off x="3280250" y="5162675"/>
              <a:ext cx="411625" cy="140075"/>
            </a:xfrm>
            <a:custGeom>
              <a:avLst/>
              <a:gdLst/>
              <a:ahLst/>
              <a:cxnLst/>
              <a:rect l="0" t="0" r="0" b="0"/>
              <a:pathLst>
                <a:path w="16465" h="5603" fill="none" extrusionOk="0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Shape 806"/>
            <p:cNvSpPr/>
            <p:nvPr/>
          </p:nvSpPr>
          <p:spPr>
            <a:xfrm>
              <a:off x="347145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342760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3515275" y="5001950"/>
              <a:ext cx="16475" cy="114475"/>
            </a:xfrm>
            <a:custGeom>
              <a:avLst/>
              <a:gdLst/>
              <a:ahLst/>
              <a:cxnLst/>
              <a:rect l="0" t="0" r="0" b="0"/>
              <a:pathLst>
                <a:path w="659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" name="Shape 809"/>
          <p:cNvGrpSpPr/>
          <p:nvPr/>
        </p:nvGrpSpPr>
        <p:grpSpPr>
          <a:xfrm>
            <a:off x="3142211" y="4507146"/>
            <a:ext cx="287831" cy="342712"/>
            <a:chOff x="3968275" y="4980625"/>
            <a:chExt cx="379975" cy="452425"/>
          </a:xfrm>
        </p:grpSpPr>
        <p:sp>
          <p:nvSpPr>
            <p:cNvPr id="810" name="Shape 810"/>
            <p:cNvSpPr/>
            <p:nvPr/>
          </p:nvSpPr>
          <p:spPr>
            <a:xfrm>
              <a:off x="4168000" y="4980625"/>
              <a:ext cx="85875" cy="102325"/>
            </a:xfrm>
            <a:custGeom>
              <a:avLst/>
              <a:gdLst/>
              <a:ahLst/>
              <a:cxnLst/>
              <a:rect l="0" t="0" r="0" b="0"/>
              <a:pathLst>
                <a:path w="3435" h="4093" fill="none" extrusionOk="0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3968275" y="5043350"/>
              <a:ext cx="379975" cy="389700"/>
            </a:xfrm>
            <a:custGeom>
              <a:avLst/>
              <a:gdLst/>
              <a:ahLst/>
              <a:cxnLst/>
              <a:rect l="0" t="0" r="0" b="0"/>
              <a:pathLst>
                <a:path w="15199" h="15588" fill="none" extrusionOk="0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4031000" y="5150500"/>
              <a:ext cx="54200" cy="61525"/>
            </a:xfrm>
            <a:custGeom>
              <a:avLst/>
              <a:gdLst/>
              <a:ahLst/>
              <a:cxnLst/>
              <a:rect l="0" t="0" r="0" b="0"/>
              <a:pathLst>
                <a:path w="2168" h="2461" fill="none" extrusionOk="0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Shape 813"/>
          <p:cNvGrpSpPr/>
          <p:nvPr/>
        </p:nvGrpSpPr>
        <p:grpSpPr>
          <a:xfrm>
            <a:off x="4634259" y="4583710"/>
            <a:ext cx="364395" cy="198351"/>
            <a:chOff x="5937975" y="5081700"/>
            <a:chExt cx="481050" cy="261850"/>
          </a:xfrm>
        </p:grpSpPr>
        <p:sp>
          <p:nvSpPr>
            <p:cNvPr id="814" name="Shape 814"/>
            <p:cNvSpPr/>
            <p:nvPr/>
          </p:nvSpPr>
          <p:spPr>
            <a:xfrm>
              <a:off x="6104200" y="5081700"/>
              <a:ext cx="314825" cy="215575"/>
            </a:xfrm>
            <a:custGeom>
              <a:avLst/>
              <a:gdLst/>
              <a:ahLst/>
              <a:cxnLst/>
              <a:rect l="0" t="0" r="0" b="0"/>
              <a:pathLst>
                <a:path w="12593" h="8623" fill="none" extrusionOk="0">
                  <a:moveTo>
                    <a:pt x="5481" y="8622"/>
                  </a:moveTo>
                  <a:lnTo>
                    <a:pt x="5481" y="8622"/>
                  </a:lnTo>
                  <a:lnTo>
                    <a:pt x="6017" y="8574"/>
                  </a:lnTo>
                  <a:lnTo>
                    <a:pt x="6382" y="8525"/>
                  </a:lnTo>
                  <a:lnTo>
                    <a:pt x="6796" y="8452"/>
                  </a:lnTo>
                  <a:lnTo>
                    <a:pt x="7234" y="8354"/>
                  </a:lnTo>
                  <a:lnTo>
                    <a:pt x="7697" y="8257"/>
                  </a:lnTo>
                  <a:lnTo>
                    <a:pt x="8184" y="8086"/>
                  </a:lnTo>
                  <a:lnTo>
                    <a:pt x="8671" y="7892"/>
                  </a:lnTo>
                  <a:lnTo>
                    <a:pt x="9134" y="7648"/>
                  </a:lnTo>
                  <a:lnTo>
                    <a:pt x="9353" y="7526"/>
                  </a:lnTo>
                  <a:lnTo>
                    <a:pt x="9597" y="7356"/>
                  </a:lnTo>
                  <a:lnTo>
                    <a:pt x="9792" y="7185"/>
                  </a:lnTo>
                  <a:lnTo>
                    <a:pt x="9986" y="7015"/>
                  </a:lnTo>
                  <a:lnTo>
                    <a:pt x="10181" y="6820"/>
                  </a:lnTo>
                  <a:lnTo>
                    <a:pt x="10376" y="6601"/>
                  </a:lnTo>
                  <a:lnTo>
                    <a:pt x="10522" y="6357"/>
                  </a:lnTo>
                  <a:lnTo>
                    <a:pt x="10668" y="6114"/>
                  </a:lnTo>
                  <a:lnTo>
                    <a:pt x="10814" y="5846"/>
                  </a:lnTo>
                  <a:lnTo>
                    <a:pt x="10912" y="5554"/>
                  </a:lnTo>
                  <a:lnTo>
                    <a:pt x="11009" y="5261"/>
                  </a:lnTo>
                  <a:lnTo>
                    <a:pt x="11082" y="4945"/>
                  </a:lnTo>
                  <a:lnTo>
                    <a:pt x="11131" y="4579"/>
                  </a:lnTo>
                  <a:lnTo>
                    <a:pt x="11155" y="4214"/>
                  </a:lnTo>
                  <a:lnTo>
                    <a:pt x="11155" y="4214"/>
                  </a:lnTo>
                  <a:lnTo>
                    <a:pt x="11155" y="3873"/>
                  </a:lnTo>
                  <a:lnTo>
                    <a:pt x="11131" y="3435"/>
                  </a:lnTo>
                  <a:lnTo>
                    <a:pt x="11131" y="2972"/>
                  </a:lnTo>
                  <a:lnTo>
                    <a:pt x="11131" y="2753"/>
                  </a:lnTo>
                  <a:lnTo>
                    <a:pt x="11180" y="2582"/>
                  </a:lnTo>
                  <a:lnTo>
                    <a:pt x="12032" y="2607"/>
                  </a:lnTo>
                  <a:lnTo>
                    <a:pt x="11594" y="2120"/>
                  </a:lnTo>
                  <a:lnTo>
                    <a:pt x="11594" y="2120"/>
                  </a:lnTo>
                  <a:lnTo>
                    <a:pt x="11764" y="2046"/>
                  </a:lnTo>
                  <a:lnTo>
                    <a:pt x="11935" y="1973"/>
                  </a:lnTo>
                  <a:lnTo>
                    <a:pt x="12300" y="1827"/>
                  </a:lnTo>
                  <a:lnTo>
                    <a:pt x="12568" y="1730"/>
                  </a:lnTo>
                  <a:lnTo>
                    <a:pt x="12592" y="1681"/>
                  </a:lnTo>
                  <a:lnTo>
                    <a:pt x="12592" y="1657"/>
                  </a:lnTo>
                  <a:lnTo>
                    <a:pt x="12568" y="1632"/>
                  </a:lnTo>
                  <a:lnTo>
                    <a:pt x="12568" y="1632"/>
                  </a:lnTo>
                  <a:lnTo>
                    <a:pt x="12203" y="1511"/>
                  </a:lnTo>
                  <a:lnTo>
                    <a:pt x="11789" y="1389"/>
                  </a:lnTo>
                  <a:lnTo>
                    <a:pt x="11302" y="1267"/>
                  </a:lnTo>
                  <a:lnTo>
                    <a:pt x="11302" y="1267"/>
                  </a:lnTo>
                  <a:lnTo>
                    <a:pt x="11082" y="1024"/>
                  </a:lnTo>
                  <a:lnTo>
                    <a:pt x="10863" y="780"/>
                  </a:lnTo>
                  <a:lnTo>
                    <a:pt x="10547" y="512"/>
                  </a:lnTo>
                  <a:lnTo>
                    <a:pt x="10352" y="390"/>
                  </a:lnTo>
                  <a:lnTo>
                    <a:pt x="10157" y="269"/>
                  </a:lnTo>
                  <a:lnTo>
                    <a:pt x="9938" y="171"/>
                  </a:lnTo>
                  <a:lnTo>
                    <a:pt x="9719" y="98"/>
                  </a:lnTo>
                  <a:lnTo>
                    <a:pt x="9475" y="25"/>
                  </a:lnTo>
                  <a:lnTo>
                    <a:pt x="9231" y="1"/>
                  </a:lnTo>
                  <a:lnTo>
                    <a:pt x="8964" y="25"/>
                  </a:lnTo>
                  <a:lnTo>
                    <a:pt x="8696" y="74"/>
                  </a:lnTo>
                  <a:lnTo>
                    <a:pt x="8696" y="74"/>
                  </a:lnTo>
                  <a:lnTo>
                    <a:pt x="8501" y="122"/>
                  </a:lnTo>
                  <a:lnTo>
                    <a:pt x="8306" y="171"/>
                  </a:lnTo>
                  <a:lnTo>
                    <a:pt x="8111" y="269"/>
                  </a:lnTo>
                  <a:lnTo>
                    <a:pt x="7916" y="366"/>
                  </a:lnTo>
                  <a:lnTo>
                    <a:pt x="7746" y="488"/>
                  </a:lnTo>
                  <a:lnTo>
                    <a:pt x="7575" y="610"/>
                  </a:lnTo>
                  <a:lnTo>
                    <a:pt x="7405" y="756"/>
                  </a:lnTo>
                  <a:lnTo>
                    <a:pt x="7283" y="926"/>
                  </a:lnTo>
                  <a:lnTo>
                    <a:pt x="7137" y="1097"/>
                  </a:lnTo>
                  <a:lnTo>
                    <a:pt x="7039" y="1267"/>
                  </a:lnTo>
                  <a:lnTo>
                    <a:pt x="6942" y="1462"/>
                  </a:lnTo>
                  <a:lnTo>
                    <a:pt x="6845" y="1657"/>
                  </a:lnTo>
                  <a:lnTo>
                    <a:pt x="6796" y="1876"/>
                  </a:lnTo>
                  <a:lnTo>
                    <a:pt x="6747" y="2095"/>
                  </a:lnTo>
                  <a:lnTo>
                    <a:pt x="6723" y="2339"/>
                  </a:lnTo>
                  <a:lnTo>
                    <a:pt x="6723" y="2558"/>
                  </a:lnTo>
                  <a:lnTo>
                    <a:pt x="1" y="4360"/>
                  </a:lnTo>
                  <a:lnTo>
                    <a:pt x="1" y="4360"/>
                  </a:lnTo>
                  <a:lnTo>
                    <a:pt x="318" y="4579"/>
                  </a:lnTo>
                  <a:lnTo>
                    <a:pt x="634" y="4799"/>
                  </a:lnTo>
                  <a:lnTo>
                    <a:pt x="951" y="5018"/>
                  </a:lnTo>
                  <a:lnTo>
                    <a:pt x="1267" y="5188"/>
                  </a:lnTo>
                  <a:lnTo>
                    <a:pt x="1608" y="5359"/>
                  </a:lnTo>
                  <a:lnTo>
                    <a:pt x="1925" y="5481"/>
                  </a:lnTo>
                  <a:lnTo>
                    <a:pt x="2266" y="5602"/>
                  </a:lnTo>
                  <a:lnTo>
                    <a:pt x="2583" y="5724"/>
                  </a:lnTo>
                  <a:lnTo>
                    <a:pt x="2923" y="5797"/>
                  </a:lnTo>
                  <a:lnTo>
                    <a:pt x="3264" y="5846"/>
                  </a:lnTo>
                  <a:lnTo>
                    <a:pt x="3581" y="5895"/>
                  </a:lnTo>
                  <a:lnTo>
                    <a:pt x="3922" y="5919"/>
                  </a:lnTo>
                  <a:lnTo>
                    <a:pt x="4263" y="5919"/>
                  </a:lnTo>
                  <a:lnTo>
                    <a:pt x="4604" y="5895"/>
                  </a:lnTo>
                  <a:lnTo>
                    <a:pt x="4945" y="5846"/>
                  </a:lnTo>
                  <a:lnTo>
                    <a:pt x="5286" y="5797"/>
                  </a:lnTo>
                  <a:lnTo>
                    <a:pt x="5286" y="5797"/>
                  </a:lnTo>
                  <a:lnTo>
                    <a:pt x="5603" y="5700"/>
                  </a:lnTo>
                  <a:lnTo>
                    <a:pt x="5919" y="5627"/>
                  </a:lnTo>
                  <a:lnTo>
                    <a:pt x="6455" y="5407"/>
                  </a:lnTo>
                  <a:lnTo>
                    <a:pt x="6942" y="5188"/>
                  </a:lnTo>
                  <a:lnTo>
                    <a:pt x="7356" y="4969"/>
                  </a:lnTo>
                  <a:lnTo>
                    <a:pt x="7697" y="4750"/>
                  </a:lnTo>
                  <a:lnTo>
                    <a:pt x="7941" y="4579"/>
                  </a:lnTo>
                  <a:lnTo>
                    <a:pt x="8160" y="4409"/>
                  </a:lnTo>
                  <a:lnTo>
                    <a:pt x="8160" y="4409"/>
                  </a:lnTo>
                  <a:lnTo>
                    <a:pt x="8233" y="4360"/>
                  </a:lnTo>
                  <a:lnTo>
                    <a:pt x="8330" y="4336"/>
                  </a:lnTo>
                  <a:lnTo>
                    <a:pt x="8428" y="4360"/>
                  </a:lnTo>
                  <a:lnTo>
                    <a:pt x="8501" y="440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Shape 815"/>
            <p:cNvSpPr/>
            <p:nvPr/>
          </p:nvSpPr>
          <p:spPr>
            <a:xfrm>
              <a:off x="5937975" y="5210175"/>
              <a:ext cx="333700" cy="133375"/>
            </a:xfrm>
            <a:custGeom>
              <a:avLst/>
              <a:gdLst/>
              <a:ahLst/>
              <a:cxnLst/>
              <a:rect l="0" t="0" r="0" b="0"/>
              <a:pathLst>
                <a:path w="13348" h="5335" fill="none" extrusionOk="0">
                  <a:moveTo>
                    <a:pt x="7819" y="1"/>
                  </a:moveTo>
                  <a:lnTo>
                    <a:pt x="318" y="2533"/>
                  </a:lnTo>
                  <a:lnTo>
                    <a:pt x="318" y="2533"/>
                  </a:lnTo>
                  <a:lnTo>
                    <a:pt x="245" y="2582"/>
                  </a:lnTo>
                  <a:lnTo>
                    <a:pt x="147" y="2631"/>
                  </a:lnTo>
                  <a:lnTo>
                    <a:pt x="98" y="2704"/>
                  </a:lnTo>
                  <a:lnTo>
                    <a:pt x="50" y="2777"/>
                  </a:lnTo>
                  <a:lnTo>
                    <a:pt x="1" y="2874"/>
                  </a:lnTo>
                  <a:lnTo>
                    <a:pt x="1" y="2972"/>
                  </a:lnTo>
                  <a:lnTo>
                    <a:pt x="1" y="3045"/>
                  </a:lnTo>
                  <a:lnTo>
                    <a:pt x="25" y="3142"/>
                  </a:lnTo>
                  <a:lnTo>
                    <a:pt x="25" y="3142"/>
                  </a:lnTo>
                  <a:lnTo>
                    <a:pt x="98" y="3288"/>
                  </a:lnTo>
                  <a:lnTo>
                    <a:pt x="196" y="3386"/>
                  </a:lnTo>
                  <a:lnTo>
                    <a:pt x="318" y="3459"/>
                  </a:lnTo>
                  <a:lnTo>
                    <a:pt x="488" y="3483"/>
                  </a:lnTo>
                  <a:lnTo>
                    <a:pt x="488" y="3483"/>
                  </a:lnTo>
                  <a:lnTo>
                    <a:pt x="610" y="3459"/>
                  </a:lnTo>
                  <a:lnTo>
                    <a:pt x="269" y="3629"/>
                  </a:lnTo>
                  <a:lnTo>
                    <a:pt x="269" y="3629"/>
                  </a:lnTo>
                  <a:lnTo>
                    <a:pt x="171" y="3678"/>
                  </a:lnTo>
                  <a:lnTo>
                    <a:pt x="123" y="3751"/>
                  </a:lnTo>
                  <a:lnTo>
                    <a:pt x="50" y="3824"/>
                  </a:lnTo>
                  <a:lnTo>
                    <a:pt x="25" y="3922"/>
                  </a:lnTo>
                  <a:lnTo>
                    <a:pt x="1" y="3995"/>
                  </a:lnTo>
                  <a:lnTo>
                    <a:pt x="1" y="4092"/>
                  </a:lnTo>
                  <a:lnTo>
                    <a:pt x="1" y="4190"/>
                  </a:lnTo>
                  <a:lnTo>
                    <a:pt x="50" y="4287"/>
                  </a:lnTo>
                  <a:lnTo>
                    <a:pt x="50" y="4287"/>
                  </a:lnTo>
                  <a:lnTo>
                    <a:pt x="123" y="4409"/>
                  </a:lnTo>
                  <a:lnTo>
                    <a:pt x="220" y="4482"/>
                  </a:lnTo>
                  <a:lnTo>
                    <a:pt x="342" y="4531"/>
                  </a:lnTo>
                  <a:lnTo>
                    <a:pt x="488" y="4555"/>
                  </a:lnTo>
                  <a:lnTo>
                    <a:pt x="488" y="4555"/>
                  </a:lnTo>
                  <a:lnTo>
                    <a:pt x="586" y="4555"/>
                  </a:lnTo>
                  <a:lnTo>
                    <a:pt x="683" y="4506"/>
                  </a:lnTo>
                  <a:lnTo>
                    <a:pt x="853" y="4433"/>
                  </a:lnTo>
                  <a:lnTo>
                    <a:pt x="853" y="4433"/>
                  </a:lnTo>
                  <a:lnTo>
                    <a:pt x="780" y="4555"/>
                  </a:lnTo>
                  <a:lnTo>
                    <a:pt x="756" y="4701"/>
                  </a:lnTo>
                  <a:lnTo>
                    <a:pt x="780" y="4847"/>
                  </a:lnTo>
                  <a:lnTo>
                    <a:pt x="829" y="4993"/>
                  </a:lnTo>
                  <a:lnTo>
                    <a:pt x="829" y="4993"/>
                  </a:lnTo>
                  <a:lnTo>
                    <a:pt x="926" y="5091"/>
                  </a:lnTo>
                  <a:lnTo>
                    <a:pt x="1024" y="5139"/>
                  </a:lnTo>
                  <a:lnTo>
                    <a:pt x="1121" y="5188"/>
                  </a:lnTo>
                  <a:lnTo>
                    <a:pt x="1243" y="5212"/>
                  </a:lnTo>
                  <a:lnTo>
                    <a:pt x="1243" y="5212"/>
                  </a:lnTo>
                  <a:lnTo>
                    <a:pt x="1389" y="5188"/>
                  </a:lnTo>
                  <a:lnTo>
                    <a:pt x="1511" y="5115"/>
                  </a:lnTo>
                  <a:lnTo>
                    <a:pt x="6065" y="2144"/>
                  </a:lnTo>
                  <a:lnTo>
                    <a:pt x="6065" y="2144"/>
                  </a:lnTo>
                  <a:lnTo>
                    <a:pt x="6528" y="2363"/>
                  </a:lnTo>
                  <a:lnTo>
                    <a:pt x="7088" y="2582"/>
                  </a:lnTo>
                  <a:lnTo>
                    <a:pt x="7770" y="2826"/>
                  </a:lnTo>
                  <a:lnTo>
                    <a:pt x="8501" y="3045"/>
                  </a:lnTo>
                  <a:lnTo>
                    <a:pt x="9280" y="3240"/>
                  </a:lnTo>
                  <a:lnTo>
                    <a:pt x="10060" y="3386"/>
                  </a:lnTo>
                  <a:lnTo>
                    <a:pt x="10425" y="3435"/>
                  </a:lnTo>
                  <a:lnTo>
                    <a:pt x="10790" y="3483"/>
                  </a:lnTo>
                  <a:lnTo>
                    <a:pt x="11156" y="3483"/>
                  </a:lnTo>
                  <a:lnTo>
                    <a:pt x="11497" y="3483"/>
                  </a:lnTo>
                  <a:lnTo>
                    <a:pt x="12178" y="5188"/>
                  </a:lnTo>
                  <a:lnTo>
                    <a:pt x="12178" y="5188"/>
                  </a:lnTo>
                  <a:lnTo>
                    <a:pt x="12227" y="5237"/>
                  </a:lnTo>
                  <a:lnTo>
                    <a:pt x="12276" y="5286"/>
                  </a:lnTo>
                  <a:lnTo>
                    <a:pt x="12349" y="5310"/>
                  </a:lnTo>
                  <a:lnTo>
                    <a:pt x="12422" y="5334"/>
                  </a:lnTo>
                  <a:lnTo>
                    <a:pt x="13347" y="533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6352025" y="5109100"/>
              <a:ext cx="19500" cy="18900"/>
            </a:xfrm>
            <a:custGeom>
              <a:avLst/>
              <a:gdLst/>
              <a:ahLst/>
              <a:cxnLst/>
              <a:rect l="0" t="0" r="0" b="0"/>
              <a:pathLst>
                <a:path w="780" h="756" extrusionOk="0">
                  <a:moveTo>
                    <a:pt x="317" y="1"/>
                  </a:moveTo>
                  <a:lnTo>
                    <a:pt x="244" y="25"/>
                  </a:lnTo>
                  <a:lnTo>
                    <a:pt x="122" y="98"/>
                  </a:lnTo>
                  <a:lnTo>
                    <a:pt x="49" y="220"/>
                  </a:lnTo>
                  <a:lnTo>
                    <a:pt x="25" y="293"/>
                  </a:lnTo>
                  <a:lnTo>
                    <a:pt x="0" y="390"/>
                  </a:lnTo>
                  <a:lnTo>
                    <a:pt x="25" y="463"/>
                  </a:lnTo>
                  <a:lnTo>
                    <a:pt x="49" y="536"/>
                  </a:lnTo>
                  <a:lnTo>
                    <a:pt x="122" y="658"/>
                  </a:lnTo>
                  <a:lnTo>
                    <a:pt x="244" y="731"/>
                  </a:lnTo>
                  <a:lnTo>
                    <a:pt x="317" y="756"/>
                  </a:lnTo>
                  <a:lnTo>
                    <a:pt x="463" y="756"/>
                  </a:lnTo>
                  <a:lnTo>
                    <a:pt x="536" y="731"/>
                  </a:lnTo>
                  <a:lnTo>
                    <a:pt x="658" y="658"/>
                  </a:lnTo>
                  <a:lnTo>
                    <a:pt x="755" y="536"/>
                  </a:lnTo>
                  <a:lnTo>
                    <a:pt x="780" y="463"/>
                  </a:lnTo>
                  <a:lnTo>
                    <a:pt x="780" y="390"/>
                  </a:lnTo>
                  <a:lnTo>
                    <a:pt x="780" y="293"/>
                  </a:lnTo>
                  <a:lnTo>
                    <a:pt x="755" y="220"/>
                  </a:lnTo>
                  <a:lnTo>
                    <a:pt x="658" y="98"/>
                  </a:lnTo>
                  <a:lnTo>
                    <a:pt x="536" y="25"/>
                  </a:lnTo>
                  <a:lnTo>
                    <a:pt x="4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Shape 817"/>
          <p:cNvGrpSpPr/>
          <p:nvPr/>
        </p:nvGrpSpPr>
        <p:grpSpPr>
          <a:xfrm>
            <a:off x="5191419" y="4545437"/>
            <a:ext cx="261527" cy="300728"/>
            <a:chOff x="6673500" y="5031175"/>
            <a:chExt cx="345250" cy="397000"/>
          </a:xfrm>
        </p:grpSpPr>
        <p:sp>
          <p:nvSpPr>
            <p:cNvPr id="818" name="Shape 818"/>
            <p:cNvSpPr/>
            <p:nvPr/>
          </p:nvSpPr>
          <p:spPr>
            <a:xfrm>
              <a:off x="6731950" y="5031175"/>
              <a:ext cx="105375" cy="147375"/>
            </a:xfrm>
            <a:custGeom>
              <a:avLst/>
              <a:gdLst/>
              <a:ahLst/>
              <a:cxnLst/>
              <a:rect l="0" t="0" r="0" b="0"/>
              <a:pathLst>
                <a:path w="4215" h="5895" fill="none" extrusionOk="0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6673500" y="5146850"/>
              <a:ext cx="84050" cy="116925"/>
            </a:xfrm>
            <a:custGeom>
              <a:avLst/>
              <a:gdLst/>
              <a:ahLst/>
              <a:cxnLst/>
              <a:rect l="0" t="0" r="0" b="0"/>
              <a:pathLst>
                <a:path w="3362" h="4677" fill="none" extrusionOk="0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6859225" y="5033600"/>
              <a:ext cx="105350" cy="144950"/>
            </a:xfrm>
            <a:custGeom>
              <a:avLst/>
              <a:gdLst/>
              <a:ahLst/>
              <a:cxnLst/>
              <a:rect l="0" t="0" r="0" b="0"/>
              <a:pathLst>
                <a:path w="4214" h="5798" fill="none" extrusionOk="0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6931675" y="5150500"/>
              <a:ext cx="87075" cy="115725"/>
            </a:xfrm>
            <a:custGeom>
              <a:avLst/>
              <a:gdLst/>
              <a:ahLst/>
              <a:cxnLst/>
              <a:rect l="0" t="0" r="0" b="0"/>
              <a:pathLst>
                <a:path w="3483" h="4629" fill="none" extrusionOk="0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715525" y="5180350"/>
              <a:ext cx="263050" cy="247825"/>
            </a:xfrm>
            <a:custGeom>
              <a:avLst/>
              <a:gdLst/>
              <a:ahLst/>
              <a:cxnLst/>
              <a:rect l="0" t="0" r="0" b="0"/>
              <a:pathLst>
                <a:path w="10522" h="9913" fill="none" extrusionOk="0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Shape 823"/>
          <p:cNvGrpSpPr/>
          <p:nvPr/>
        </p:nvGrpSpPr>
        <p:grpSpPr>
          <a:xfrm>
            <a:off x="3111324" y="962652"/>
            <a:ext cx="349624" cy="311806"/>
            <a:chOff x="3927500" y="301425"/>
            <a:chExt cx="461550" cy="411625"/>
          </a:xfrm>
        </p:grpSpPr>
        <p:sp>
          <p:nvSpPr>
            <p:cNvPr id="824" name="Shape 824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0" t="0" r="0" b="0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0" t="0" r="0" b="0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0" t="0" r="0" b="0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0" t="0" r="0" b="0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0" t="0" r="0" b="0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0" t="0" r="0" b="0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0" t="0" r="0" b="0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0" t="0" r="0" b="0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Shape 832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0" t="0" r="0" b="0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Shape 833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0" t="0" r="0" b="0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0" t="0" r="0" b="0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0" t="0" r="0" b="0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0" t="0" r="0" b="0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0" t="0" r="0" b="0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0" t="0" r="0" b="0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0" t="0" r="0" b="0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Shape 841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0" t="0" r="0" b="0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Shape 842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0" t="0" r="0" b="0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0" t="0" r="0" b="0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0" t="0" r="0" b="0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0" t="0" r="0" b="0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0" t="0" r="0" b="0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0" t="0" r="0" b="0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0" t="0" r="0" b="0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Shape 850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0" t="0" r="0" b="0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Shape 851"/>
          <p:cNvGrpSpPr/>
          <p:nvPr/>
        </p:nvGrpSpPr>
        <p:grpSpPr>
          <a:xfrm>
            <a:off x="5172974" y="968655"/>
            <a:ext cx="299818" cy="299818"/>
            <a:chOff x="6649150" y="309350"/>
            <a:chExt cx="395800" cy="395800"/>
          </a:xfrm>
        </p:grpSpPr>
        <p:sp>
          <p:nvSpPr>
            <p:cNvPr id="852" name="Shape 852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0" t="0" r="0" b="0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0" t="0" r="0" b="0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0" t="0" r="0" b="0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Shape 859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Shape 860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Shape 869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Shape 870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Shape 872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Shape 873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Shape 874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Shape 875"/>
          <p:cNvGrpSpPr/>
          <p:nvPr/>
        </p:nvGrpSpPr>
        <p:grpSpPr>
          <a:xfrm>
            <a:off x="4661472" y="975567"/>
            <a:ext cx="304439" cy="288286"/>
            <a:chOff x="5973900" y="318475"/>
            <a:chExt cx="401900" cy="380575"/>
          </a:xfrm>
        </p:grpSpPr>
        <p:sp>
          <p:nvSpPr>
            <p:cNvPr id="876" name="Shape 876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0" t="0" r="0" b="0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Shape 878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Shape 879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0" t="0" r="0" b="0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0" t="0" r="0" b="0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Shape 883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0" t="0" r="0" b="0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Shape 884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Shape 885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Shape 890"/>
          <p:cNvGrpSpPr/>
          <p:nvPr/>
        </p:nvGrpSpPr>
        <p:grpSpPr>
          <a:xfrm>
            <a:off x="1097170" y="1438172"/>
            <a:ext cx="309022" cy="376837"/>
            <a:chOff x="1268550" y="929175"/>
            <a:chExt cx="407950" cy="497475"/>
          </a:xfrm>
        </p:grpSpPr>
        <p:sp>
          <p:nvSpPr>
            <p:cNvPr id="891" name="Shape 891"/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Shape 893"/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Shape 894"/>
          <p:cNvGrpSpPr/>
          <p:nvPr/>
        </p:nvGrpSpPr>
        <p:grpSpPr>
          <a:xfrm>
            <a:off x="5140231" y="1452470"/>
            <a:ext cx="365304" cy="350552"/>
            <a:chOff x="6605925" y="948050"/>
            <a:chExt cx="482250" cy="462775"/>
          </a:xfrm>
        </p:grpSpPr>
        <p:sp>
          <p:nvSpPr>
            <p:cNvPr id="895" name="Shape 895"/>
            <p:cNvSpPr/>
            <p:nvPr/>
          </p:nvSpPr>
          <p:spPr>
            <a:xfrm>
              <a:off x="6847025" y="1209875"/>
              <a:ext cx="60325" cy="200950"/>
            </a:xfrm>
            <a:custGeom>
              <a:avLst/>
              <a:gdLst/>
              <a:ahLst/>
              <a:cxnLst/>
              <a:rect l="0" t="0" r="0" b="0"/>
              <a:pathLst>
                <a:path w="2413" h="8038" fill="none" extrusionOk="0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>
              <a:off x="6605925" y="971800"/>
              <a:ext cx="482250" cy="228350"/>
            </a:xfrm>
            <a:custGeom>
              <a:avLst/>
              <a:gdLst/>
              <a:ahLst/>
              <a:cxnLst/>
              <a:rect l="0" t="0" r="0" b="0"/>
              <a:pathLst>
                <a:path w="19290" h="9134" fill="none" extrusionOk="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>
              <a:off x="6847025" y="948050"/>
              <a:ext cx="25" cy="23775"/>
            </a:xfrm>
            <a:custGeom>
              <a:avLst/>
              <a:gdLst/>
              <a:ahLst/>
              <a:cxnLst/>
              <a:rect l="0" t="0" r="0" b="0"/>
              <a:pathLst>
                <a:path w="1" h="951" fill="none" extrusionOk="0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>
              <a:off x="6847025" y="1001025"/>
              <a:ext cx="25" cy="183900"/>
            </a:xfrm>
            <a:custGeom>
              <a:avLst/>
              <a:gdLst/>
              <a:ahLst/>
              <a:cxnLst/>
              <a:rect l="0" t="0" r="0" b="0"/>
              <a:pathLst>
                <a:path w="1" h="7356" fill="none" extrusionOk="0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>
              <a:off x="6872000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>
              <a:off x="6736825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Shape 901"/>
          <p:cNvGrpSpPr/>
          <p:nvPr/>
        </p:nvGrpSpPr>
        <p:grpSpPr>
          <a:xfrm>
            <a:off x="5225564" y="2490681"/>
            <a:ext cx="194640" cy="308587"/>
            <a:chOff x="6718575" y="2318625"/>
            <a:chExt cx="256950" cy="407375"/>
          </a:xfrm>
        </p:grpSpPr>
        <p:sp>
          <p:nvSpPr>
            <p:cNvPr id="902" name="Shape 90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Shape 90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Shape 90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Shape 90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Shape 910"/>
          <p:cNvGrpSpPr/>
          <p:nvPr/>
        </p:nvGrpSpPr>
        <p:grpSpPr>
          <a:xfrm>
            <a:off x="2613192" y="3055681"/>
            <a:ext cx="327486" cy="199279"/>
            <a:chOff x="3269900" y="3064500"/>
            <a:chExt cx="432325" cy="263075"/>
          </a:xfrm>
        </p:grpSpPr>
        <p:sp>
          <p:nvSpPr>
            <p:cNvPr id="911" name="Shape 911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0" t="0" r="0" b="0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Shape 912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0" t="0" r="0" b="0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0" t="0" r="0" b="0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Shape 914"/>
          <p:cNvGrpSpPr/>
          <p:nvPr/>
        </p:nvGrpSpPr>
        <p:grpSpPr>
          <a:xfrm>
            <a:off x="5203407" y="2994797"/>
            <a:ext cx="238934" cy="335800"/>
            <a:chOff x="6689325" y="2984125"/>
            <a:chExt cx="315425" cy="443300"/>
          </a:xfrm>
        </p:grpSpPr>
        <p:sp>
          <p:nvSpPr>
            <p:cNvPr id="915" name="Shape 915"/>
            <p:cNvSpPr/>
            <p:nvPr/>
          </p:nvSpPr>
          <p:spPr>
            <a:xfrm>
              <a:off x="6689325" y="2984125"/>
              <a:ext cx="315425" cy="77975"/>
            </a:xfrm>
            <a:custGeom>
              <a:avLst/>
              <a:gdLst/>
              <a:ahLst/>
              <a:cxnLst/>
              <a:rect l="0" t="0" r="0" b="0"/>
              <a:pathLst>
                <a:path w="12617" h="3119" fill="none" extrusionOk="0">
                  <a:moveTo>
                    <a:pt x="12130" y="1413"/>
                  </a:moveTo>
                  <a:lnTo>
                    <a:pt x="8647" y="1413"/>
                  </a:lnTo>
                  <a:lnTo>
                    <a:pt x="8647" y="878"/>
                  </a:lnTo>
                  <a:lnTo>
                    <a:pt x="8647" y="878"/>
                  </a:lnTo>
                  <a:lnTo>
                    <a:pt x="8623" y="707"/>
                  </a:lnTo>
                  <a:lnTo>
                    <a:pt x="8574" y="537"/>
                  </a:lnTo>
                  <a:lnTo>
                    <a:pt x="8501" y="391"/>
                  </a:lnTo>
                  <a:lnTo>
                    <a:pt x="8379" y="269"/>
                  </a:lnTo>
                  <a:lnTo>
                    <a:pt x="8257" y="147"/>
                  </a:lnTo>
                  <a:lnTo>
                    <a:pt x="8111" y="74"/>
                  </a:lnTo>
                  <a:lnTo>
                    <a:pt x="7941" y="25"/>
                  </a:lnTo>
                  <a:lnTo>
                    <a:pt x="7770" y="1"/>
                  </a:lnTo>
                  <a:lnTo>
                    <a:pt x="4848" y="1"/>
                  </a:lnTo>
                  <a:lnTo>
                    <a:pt x="4848" y="1"/>
                  </a:lnTo>
                  <a:lnTo>
                    <a:pt x="4677" y="25"/>
                  </a:lnTo>
                  <a:lnTo>
                    <a:pt x="4507" y="74"/>
                  </a:lnTo>
                  <a:lnTo>
                    <a:pt x="4361" y="147"/>
                  </a:lnTo>
                  <a:lnTo>
                    <a:pt x="4239" y="269"/>
                  </a:lnTo>
                  <a:lnTo>
                    <a:pt x="4117" y="391"/>
                  </a:lnTo>
                  <a:lnTo>
                    <a:pt x="4044" y="537"/>
                  </a:lnTo>
                  <a:lnTo>
                    <a:pt x="3995" y="707"/>
                  </a:lnTo>
                  <a:lnTo>
                    <a:pt x="3971" y="878"/>
                  </a:lnTo>
                  <a:lnTo>
                    <a:pt x="3971" y="1413"/>
                  </a:lnTo>
                  <a:lnTo>
                    <a:pt x="488" y="1413"/>
                  </a:lnTo>
                  <a:lnTo>
                    <a:pt x="488" y="1413"/>
                  </a:lnTo>
                  <a:lnTo>
                    <a:pt x="391" y="1413"/>
                  </a:lnTo>
                  <a:lnTo>
                    <a:pt x="293" y="1462"/>
                  </a:lnTo>
                  <a:lnTo>
                    <a:pt x="220" y="1486"/>
                  </a:lnTo>
                  <a:lnTo>
                    <a:pt x="147" y="1560"/>
                  </a:lnTo>
                  <a:lnTo>
                    <a:pt x="74" y="1633"/>
                  </a:lnTo>
                  <a:lnTo>
                    <a:pt x="50" y="1706"/>
                  </a:lnTo>
                  <a:lnTo>
                    <a:pt x="1" y="1803"/>
                  </a:lnTo>
                  <a:lnTo>
                    <a:pt x="1" y="1901"/>
                  </a:lnTo>
                  <a:lnTo>
                    <a:pt x="1" y="3118"/>
                  </a:lnTo>
                  <a:lnTo>
                    <a:pt x="12617" y="3118"/>
                  </a:lnTo>
                  <a:lnTo>
                    <a:pt x="12617" y="1901"/>
                  </a:lnTo>
                  <a:lnTo>
                    <a:pt x="12617" y="1901"/>
                  </a:lnTo>
                  <a:lnTo>
                    <a:pt x="12617" y="1803"/>
                  </a:lnTo>
                  <a:lnTo>
                    <a:pt x="12568" y="1706"/>
                  </a:lnTo>
                  <a:lnTo>
                    <a:pt x="12544" y="1633"/>
                  </a:lnTo>
                  <a:lnTo>
                    <a:pt x="12471" y="1560"/>
                  </a:lnTo>
                  <a:lnTo>
                    <a:pt x="12398" y="1486"/>
                  </a:lnTo>
                  <a:lnTo>
                    <a:pt x="12325" y="1462"/>
                  </a:lnTo>
                  <a:lnTo>
                    <a:pt x="12227" y="1413"/>
                  </a:lnTo>
                  <a:lnTo>
                    <a:pt x="12130" y="1413"/>
                  </a:lnTo>
                  <a:lnTo>
                    <a:pt x="12130" y="1413"/>
                  </a:lnTo>
                  <a:close/>
                  <a:moveTo>
                    <a:pt x="4750" y="878"/>
                  </a:moveTo>
                  <a:lnTo>
                    <a:pt x="4750" y="878"/>
                  </a:lnTo>
                  <a:lnTo>
                    <a:pt x="4750" y="829"/>
                  </a:lnTo>
                  <a:lnTo>
                    <a:pt x="4775" y="805"/>
                  </a:lnTo>
                  <a:lnTo>
                    <a:pt x="4799" y="780"/>
                  </a:lnTo>
                  <a:lnTo>
                    <a:pt x="4848" y="780"/>
                  </a:lnTo>
                  <a:lnTo>
                    <a:pt x="7770" y="780"/>
                  </a:lnTo>
                  <a:lnTo>
                    <a:pt x="7770" y="780"/>
                  </a:lnTo>
                  <a:lnTo>
                    <a:pt x="7819" y="780"/>
                  </a:lnTo>
                  <a:lnTo>
                    <a:pt x="7843" y="805"/>
                  </a:lnTo>
                  <a:lnTo>
                    <a:pt x="7868" y="829"/>
                  </a:lnTo>
                  <a:lnTo>
                    <a:pt x="7868" y="878"/>
                  </a:lnTo>
                  <a:lnTo>
                    <a:pt x="7868" y="1413"/>
                  </a:lnTo>
                  <a:lnTo>
                    <a:pt x="4750" y="1413"/>
                  </a:lnTo>
                  <a:lnTo>
                    <a:pt x="4750" y="87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Shape 916"/>
            <p:cNvSpPr/>
            <p:nvPr/>
          </p:nvSpPr>
          <p:spPr>
            <a:xfrm>
              <a:off x="6702125" y="3069375"/>
              <a:ext cx="289850" cy="358050"/>
            </a:xfrm>
            <a:custGeom>
              <a:avLst/>
              <a:gdLst/>
              <a:ahLst/>
              <a:cxnLst/>
              <a:rect l="0" t="0" r="0" b="0"/>
              <a:pathLst>
                <a:path w="11594" h="14322" fill="none" extrusionOk="0">
                  <a:moveTo>
                    <a:pt x="0" y="1"/>
                  </a:moveTo>
                  <a:lnTo>
                    <a:pt x="0" y="13834"/>
                  </a:lnTo>
                  <a:lnTo>
                    <a:pt x="0" y="13834"/>
                  </a:lnTo>
                  <a:lnTo>
                    <a:pt x="0" y="13932"/>
                  </a:lnTo>
                  <a:lnTo>
                    <a:pt x="49" y="14029"/>
                  </a:lnTo>
                  <a:lnTo>
                    <a:pt x="74" y="14102"/>
                  </a:lnTo>
                  <a:lnTo>
                    <a:pt x="147" y="14175"/>
                  </a:lnTo>
                  <a:lnTo>
                    <a:pt x="220" y="14224"/>
                  </a:lnTo>
                  <a:lnTo>
                    <a:pt x="293" y="14273"/>
                  </a:lnTo>
                  <a:lnTo>
                    <a:pt x="390" y="14297"/>
                  </a:lnTo>
                  <a:lnTo>
                    <a:pt x="488" y="14321"/>
                  </a:lnTo>
                  <a:lnTo>
                    <a:pt x="11106" y="14321"/>
                  </a:lnTo>
                  <a:lnTo>
                    <a:pt x="11106" y="14321"/>
                  </a:lnTo>
                  <a:lnTo>
                    <a:pt x="11204" y="14297"/>
                  </a:lnTo>
                  <a:lnTo>
                    <a:pt x="11301" y="14273"/>
                  </a:lnTo>
                  <a:lnTo>
                    <a:pt x="11374" y="14224"/>
                  </a:lnTo>
                  <a:lnTo>
                    <a:pt x="11447" y="14175"/>
                  </a:lnTo>
                  <a:lnTo>
                    <a:pt x="11520" y="14102"/>
                  </a:lnTo>
                  <a:lnTo>
                    <a:pt x="11545" y="14029"/>
                  </a:lnTo>
                  <a:lnTo>
                    <a:pt x="11593" y="13932"/>
                  </a:lnTo>
                  <a:lnTo>
                    <a:pt x="11593" y="13834"/>
                  </a:lnTo>
                  <a:lnTo>
                    <a:pt x="1159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Shape 917"/>
            <p:cNvSpPr/>
            <p:nvPr/>
          </p:nvSpPr>
          <p:spPr>
            <a:xfrm>
              <a:off x="676117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0473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Shape 918"/>
            <p:cNvSpPr/>
            <p:nvPr/>
          </p:nvSpPr>
          <p:spPr>
            <a:xfrm>
              <a:off x="684702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693287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Shape 920"/>
          <p:cNvGrpSpPr/>
          <p:nvPr/>
        </p:nvGrpSpPr>
        <p:grpSpPr>
          <a:xfrm>
            <a:off x="1642324" y="3981365"/>
            <a:ext cx="231094" cy="373599"/>
            <a:chOff x="1988225" y="4286525"/>
            <a:chExt cx="305075" cy="493200"/>
          </a:xfrm>
        </p:grpSpPr>
        <p:sp>
          <p:nvSpPr>
            <p:cNvPr id="921" name="Shape 921"/>
            <p:cNvSpPr/>
            <p:nvPr/>
          </p:nvSpPr>
          <p:spPr>
            <a:xfrm>
              <a:off x="2178800" y="4519725"/>
              <a:ext cx="114500" cy="114475"/>
            </a:xfrm>
            <a:custGeom>
              <a:avLst/>
              <a:gdLst/>
              <a:ahLst/>
              <a:cxnLst/>
              <a:rect l="0" t="0" r="0" b="0"/>
              <a:pathLst>
                <a:path w="4580" h="4579" fill="none" extrusionOk="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Shape 922"/>
            <p:cNvSpPr/>
            <p:nvPr/>
          </p:nvSpPr>
          <p:spPr>
            <a:xfrm>
              <a:off x="1988225" y="45392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Shape 923"/>
            <p:cNvSpPr/>
            <p:nvPr/>
          </p:nvSpPr>
          <p:spPr>
            <a:xfrm>
              <a:off x="2042425" y="4286525"/>
              <a:ext cx="239300" cy="236250"/>
            </a:xfrm>
            <a:custGeom>
              <a:avLst/>
              <a:gdLst/>
              <a:ahLst/>
              <a:cxnLst/>
              <a:rect l="0" t="0" r="0" b="0"/>
              <a:pathLst>
                <a:path w="9572" h="9450" fill="none" extrusionOk="0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Shape 924"/>
            <p:cNvSpPr/>
            <p:nvPr/>
          </p:nvSpPr>
          <p:spPr>
            <a:xfrm>
              <a:off x="2161750" y="4522750"/>
              <a:ext cx="25" cy="256975"/>
            </a:xfrm>
            <a:custGeom>
              <a:avLst/>
              <a:gdLst/>
              <a:ahLst/>
              <a:cxnLst/>
              <a:rect l="0" t="0" r="0" b="0"/>
              <a:pathLst>
                <a:path w="1" h="10279" fill="none" extrusionOk="0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2133750" y="4377850"/>
              <a:ext cx="56050" cy="56025"/>
            </a:xfrm>
            <a:custGeom>
              <a:avLst/>
              <a:gdLst/>
              <a:ahLst/>
              <a:cxnLst/>
              <a:rect l="0" t="0" r="0" b="0"/>
              <a:pathLst>
                <a:path w="2242" h="2241" fill="none" extrusionOk="0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Shape 926"/>
            <p:cNvSpPr/>
            <p:nvPr/>
          </p:nvSpPr>
          <p:spPr>
            <a:xfrm>
              <a:off x="2038150" y="45891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Shape 927"/>
            <p:cNvSpPr/>
            <p:nvPr/>
          </p:nvSpPr>
          <p:spPr>
            <a:xfrm>
              <a:off x="2194025" y="4564150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Shape 928"/>
          <p:cNvGrpSpPr/>
          <p:nvPr/>
        </p:nvGrpSpPr>
        <p:grpSpPr>
          <a:xfrm>
            <a:off x="2132597" y="4007650"/>
            <a:ext cx="279063" cy="353317"/>
            <a:chOff x="2635450" y="4321225"/>
            <a:chExt cx="368400" cy="466425"/>
          </a:xfrm>
        </p:grpSpPr>
        <p:sp>
          <p:nvSpPr>
            <p:cNvPr id="929" name="Shape 929"/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0" t="0" r="0" b="0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Shape 930"/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0" t="0" r="0" b="0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Shape 931"/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0" t="0" r="0" b="0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Shape 935"/>
          <p:cNvGrpSpPr/>
          <p:nvPr/>
        </p:nvGrpSpPr>
        <p:grpSpPr>
          <a:xfrm>
            <a:off x="5168372" y="3998882"/>
            <a:ext cx="309022" cy="345931"/>
            <a:chOff x="6643075" y="4309650"/>
            <a:chExt cx="407950" cy="456675"/>
          </a:xfrm>
        </p:grpSpPr>
        <p:sp>
          <p:nvSpPr>
            <p:cNvPr id="936" name="Shape 936"/>
            <p:cNvSpPr/>
            <p:nvPr/>
          </p:nvSpPr>
          <p:spPr>
            <a:xfrm>
              <a:off x="6643075" y="4698125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6643075" y="472735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6643075" y="475170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6672900" y="4309650"/>
              <a:ext cx="348900" cy="376300"/>
            </a:xfrm>
            <a:custGeom>
              <a:avLst/>
              <a:gdLst/>
              <a:ahLst/>
              <a:cxnLst/>
              <a:rect l="0" t="0" r="0" b="0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Shape 940"/>
            <p:cNvSpPr/>
            <p:nvPr/>
          </p:nvSpPr>
          <p:spPr>
            <a:xfrm>
              <a:off x="6805625" y="4452725"/>
              <a:ext cx="15850" cy="28050"/>
            </a:xfrm>
            <a:custGeom>
              <a:avLst/>
              <a:gdLst/>
              <a:ahLst/>
              <a:cxnLst/>
              <a:rect l="0" t="0" r="0" b="0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Shape 941"/>
            <p:cNvSpPr/>
            <p:nvPr/>
          </p:nvSpPr>
          <p:spPr>
            <a:xfrm>
              <a:off x="6872600" y="4452725"/>
              <a:ext cx="15875" cy="28050"/>
            </a:xfrm>
            <a:custGeom>
              <a:avLst/>
              <a:gdLst/>
              <a:ahLst/>
              <a:cxnLst/>
              <a:rect l="0" t="0" r="0" b="0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6709425" y="4414975"/>
              <a:ext cx="275250" cy="54825"/>
            </a:xfrm>
            <a:custGeom>
              <a:avLst/>
              <a:gdLst/>
              <a:ahLst/>
              <a:cxnLst/>
              <a:rect l="0" t="0" r="0" b="0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Shape 943"/>
            <p:cNvSpPr/>
            <p:nvPr/>
          </p:nvSpPr>
          <p:spPr>
            <a:xfrm>
              <a:off x="6733175" y="4382725"/>
              <a:ext cx="227750" cy="37150"/>
            </a:xfrm>
            <a:custGeom>
              <a:avLst/>
              <a:gdLst/>
              <a:ahLst/>
              <a:cxnLst/>
              <a:rect l="0" t="0" r="0" b="0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Shape 944"/>
            <p:cNvSpPr/>
            <p:nvPr/>
          </p:nvSpPr>
          <p:spPr>
            <a:xfrm>
              <a:off x="6847025" y="4414975"/>
              <a:ext cx="25" cy="145550"/>
            </a:xfrm>
            <a:custGeom>
              <a:avLst/>
              <a:gdLst/>
              <a:ahLst/>
              <a:cxnLst/>
              <a:rect l="0" t="0" r="0" b="0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Shape 945"/>
          <p:cNvGrpSpPr/>
          <p:nvPr/>
        </p:nvGrpSpPr>
        <p:grpSpPr>
          <a:xfrm>
            <a:off x="4100638" y="4487318"/>
            <a:ext cx="407743" cy="391135"/>
            <a:chOff x="5233525" y="4954450"/>
            <a:chExt cx="538275" cy="516350"/>
          </a:xfrm>
        </p:grpSpPr>
        <p:sp>
          <p:nvSpPr>
            <p:cNvPr id="946" name="Shape 94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Shape 95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Shape 95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Shape 957"/>
          <p:cNvGrpSpPr/>
          <p:nvPr/>
        </p:nvGrpSpPr>
        <p:grpSpPr>
          <a:xfrm>
            <a:off x="3587754" y="4494230"/>
            <a:ext cx="415129" cy="377311"/>
            <a:chOff x="4556450" y="4963575"/>
            <a:chExt cx="548025" cy="498100"/>
          </a:xfrm>
        </p:grpSpPr>
        <p:sp>
          <p:nvSpPr>
            <p:cNvPr id="958" name="Shape 958"/>
            <p:cNvSpPr/>
            <p:nvPr/>
          </p:nvSpPr>
          <p:spPr>
            <a:xfrm>
              <a:off x="4611850" y="5222350"/>
              <a:ext cx="436600" cy="239325"/>
            </a:xfrm>
            <a:custGeom>
              <a:avLst/>
              <a:gdLst/>
              <a:ahLst/>
              <a:cxnLst/>
              <a:rect l="0" t="0" r="0" b="0"/>
              <a:pathLst>
                <a:path w="17464" h="9573" fill="none" extrusionOk="0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>
              <a:off x="4612475" y="4963575"/>
              <a:ext cx="435975" cy="125450"/>
            </a:xfrm>
            <a:custGeom>
              <a:avLst/>
              <a:gdLst/>
              <a:ahLst/>
              <a:cxnLst/>
              <a:rect l="0" t="0" r="0" b="0"/>
              <a:pathLst>
                <a:path w="17439" h="5018" fill="none" extrusionOk="0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>
              <a:off x="4556450" y="5089000"/>
              <a:ext cx="274025" cy="225925"/>
            </a:xfrm>
            <a:custGeom>
              <a:avLst/>
              <a:gdLst/>
              <a:ahLst/>
              <a:cxnLst/>
              <a:rect l="0" t="0" r="0" b="0"/>
              <a:pathLst>
                <a:path w="10961" h="9037" fill="none" extrusionOk="0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>
              <a:off x="4830450" y="5089000"/>
              <a:ext cx="274025" cy="225925"/>
            </a:xfrm>
            <a:custGeom>
              <a:avLst/>
              <a:gdLst/>
              <a:ahLst/>
              <a:cxnLst/>
              <a:rect l="0" t="0" r="0" b="0"/>
              <a:pathLst>
                <a:path w="10961" h="9037" fill="none" extrusionOk="0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>
              <a:off x="4830450" y="5213225"/>
              <a:ext cx="25" cy="248450"/>
            </a:xfrm>
            <a:custGeom>
              <a:avLst/>
              <a:gdLst/>
              <a:ahLst/>
              <a:cxnLst/>
              <a:rect l="0" t="0" r="0" b="0"/>
              <a:pathLst>
                <a:path w="1" h="9938" fill="none" extrusionOk="0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Shape 963"/>
          <p:cNvGrpSpPr/>
          <p:nvPr/>
        </p:nvGrpSpPr>
        <p:grpSpPr>
          <a:xfrm>
            <a:off x="539082" y="4575870"/>
            <a:ext cx="401286" cy="221872"/>
            <a:chOff x="531800" y="5071350"/>
            <a:chExt cx="529750" cy="292900"/>
          </a:xfrm>
        </p:grpSpPr>
        <p:sp>
          <p:nvSpPr>
            <p:cNvPr id="964" name="Shape 964"/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0" t="0" r="0" b="0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0" t="0" r="0" b="0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0" t="0" r="0" b="0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Shape 970"/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Shape 971"/>
          <p:cNvGrpSpPr/>
          <p:nvPr/>
        </p:nvGrpSpPr>
        <p:grpSpPr>
          <a:xfrm>
            <a:off x="6967444" y="2410625"/>
            <a:ext cx="433992" cy="422729"/>
            <a:chOff x="5916675" y="927975"/>
            <a:chExt cx="516350" cy="502950"/>
          </a:xfrm>
        </p:grpSpPr>
        <p:sp>
          <p:nvSpPr>
            <p:cNvPr id="972" name="Shape 972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38100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38100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Shape 974"/>
          <p:cNvGrpSpPr/>
          <p:nvPr/>
        </p:nvGrpSpPr>
        <p:grpSpPr>
          <a:xfrm>
            <a:off x="6083464" y="3116527"/>
            <a:ext cx="1079481" cy="1051467"/>
            <a:chOff x="5916675" y="927975"/>
            <a:chExt cx="516350" cy="502950"/>
          </a:xfrm>
        </p:grpSpPr>
        <p:sp>
          <p:nvSpPr>
            <p:cNvPr id="975" name="Shape 975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98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98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Shape 977"/>
          <p:cNvGrpSpPr/>
          <p:nvPr/>
        </p:nvGrpSpPr>
        <p:grpSpPr>
          <a:xfrm>
            <a:off x="6083607" y="2410625"/>
            <a:ext cx="433992" cy="422729"/>
            <a:chOff x="5916675" y="927975"/>
            <a:chExt cx="516350" cy="502950"/>
          </a:xfrm>
        </p:grpSpPr>
        <p:sp>
          <p:nvSpPr>
            <p:cNvPr id="978" name="Shape 978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Shape 979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" name="Shape 980"/>
          <p:cNvSpPr/>
          <p:nvPr/>
        </p:nvSpPr>
        <p:spPr>
          <a:xfrm>
            <a:off x="7159605" y="2647003"/>
            <a:ext cx="402263" cy="227229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38100" cap="rnd" cmpd="sng">
            <a:solidFill>
              <a:srgbClr val="C7D3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Shape 981"/>
          <p:cNvSpPr/>
          <p:nvPr/>
        </p:nvSpPr>
        <p:spPr>
          <a:xfrm>
            <a:off x="6275768" y="2647003"/>
            <a:ext cx="402263" cy="227229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2175" cap="rnd" cmpd="sng">
            <a:solidFill>
              <a:srgbClr val="C7D3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Shape 982"/>
          <p:cNvSpPr/>
          <p:nvPr/>
        </p:nvSpPr>
        <p:spPr>
          <a:xfrm>
            <a:off x="6561303" y="3704540"/>
            <a:ext cx="1000561" cy="565194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9525" cap="rnd" cmpd="sng">
            <a:solidFill>
              <a:srgbClr val="C7D3E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Shape 98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451" name="Shape 250"/>
          <p:cNvGrpSpPr/>
          <p:nvPr/>
        </p:nvGrpSpPr>
        <p:grpSpPr>
          <a:xfrm>
            <a:off x="6902193" y="922625"/>
            <a:ext cx="1588639" cy="1588655"/>
            <a:chOff x="6643075" y="3664250"/>
            <a:chExt cx="407950" cy="407975"/>
          </a:xfrm>
        </p:grpSpPr>
        <p:sp>
          <p:nvSpPr>
            <p:cNvPr id="452" name="Shape 251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C7D3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Shape 252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C7D3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Shape 253"/>
          <p:cNvGrpSpPr/>
          <p:nvPr/>
        </p:nvGrpSpPr>
        <p:grpSpPr>
          <a:xfrm rot="-587363">
            <a:off x="6808963" y="2718285"/>
            <a:ext cx="653127" cy="653134"/>
            <a:chOff x="576250" y="4319400"/>
            <a:chExt cx="442075" cy="442050"/>
          </a:xfrm>
        </p:grpSpPr>
        <p:sp>
          <p:nvSpPr>
            <p:cNvPr id="455" name="Shape 254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Shape 255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Shape 256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Shape 25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Shape 258"/>
          <p:cNvSpPr/>
          <p:nvPr/>
        </p:nvSpPr>
        <p:spPr>
          <a:xfrm>
            <a:off x="6522436" y="1289396"/>
            <a:ext cx="248336" cy="23712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Shape 259"/>
          <p:cNvSpPr/>
          <p:nvPr/>
        </p:nvSpPr>
        <p:spPr>
          <a:xfrm rot="2697322">
            <a:off x="8158792" y="2503266"/>
            <a:ext cx="376961" cy="35993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Shape 260"/>
          <p:cNvSpPr/>
          <p:nvPr/>
        </p:nvSpPr>
        <p:spPr>
          <a:xfrm>
            <a:off x="8457004" y="2297794"/>
            <a:ext cx="150972" cy="14422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261"/>
          <p:cNvSpPr/>
          <p:nvPr/>
        </p:nvSpPr>
        <p:spPr>
          <a:xfrm rot="1280149">
            <a:off x="6350402" y="2004584"/>
            <a:ext cx="150975" cy="144204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SISTEMA DE SUSPENSIÓN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50" dirty="0"/>
              <a:t>Una de las partes más importantes en el chasis de un vehículo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C" sz="1350" dirty="0"/>
              <a:t>El tipo de suspensión a utilizar se elige de acuerdo al tipo de carga y camino por el que se conduzca 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s-EC" sz="1350" dirty="0"/>
              <a:t>En Ecuador la Red Vial Nacional la cual está integrada por las vías primarias y secundarias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4</a:t>
            </a:fld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68" y="2895786"/>
            <a:ext cx="4000594" cy="216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044" y="2883223"/>
            <a:ext cx="1566173" cy="19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/>
          <p:nvPr/>
        </p:nvSpPr>
        <p:spPr>
          <a:xfrm>
            <a:off x="2087650" y="914275"/>
            <a:ext cx="66768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Now you can use any emoji as an icon!</a:t>
            </a: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of course it resizes without losing quality and you can change the color.</a:t>
            </a: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How? Follow Google instructions </a:t>
            </a:r>
            <a:r>
              <a:rPr lang="en" u="sng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https://twitter.com/googledocs/status/730087240156643328</a:t>
            </a: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✋👆👉👍👤👦👧👨👩👪💃🏃💑❤😂😉😋😒😭👶😸🐟🍒🍔💣📌📖🔨🎃🎈🎨🏈🏰🌏🔌🔑</a:t>
            </a:r>
            <a:r>
              <a:rPr lang="en" sz="2400" dirty="0">
                <a:solidFill>
                  <a:srgbClr val="FF9800"/>
                </a:solidFill>
                <a:highlight>
                  <a:srgbClr val="3F5378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 and many more...</a:t>
            </a:r>
            <a:endParaRPr sz="2400" dirty="0">
              <a:solidFill>
                <a:srgbClr val="FF9800"/>
              </a:solidFill>
              <a:highlight>
                <a:srgbClr val="3F5378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90" name="Shape 990"/>
          <p:cNvSpPr txBox="1"/>
          <p:nvPr/>
        </p:nvSpPr>
        <p:spPr>
          <a:xfrm>
            <a:off x="572775" y="8564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FF9800"/>
                </a:solidFill>
              </a:rPr>
              <a:t>😉</a:t>
            </a:r>
            <a:endParaRPr sz="9600" dirty="0">
              <a:solidFill>
                <a:srgbClr val="FF9800"/>
              </a:solidFill>
            </a:endParaRPr>
          </a:p>
        </p:txBody>
      </p:sp>
      <p:sp>
        <p:nvSpPr>
          <p:cNvPr id="991" name="Shape 99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PROBLEMA DE INVESTIGACIÓN</a:t>
            </a:r>
            <a:endParaRPr lang="es-EC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dirty="0"/>
              <a:t>L</a:t>
            </a:r>
            <a:r>
              <a:rPr lang="es-ES" sz="1600" dirty="0" smtClean="0"/>
              <a:t>os </a:t>
            </a:r>
            <a:r>
              <a:rPr lang="es-ES" sz="1600" dirty="0"/>
              <a:t>vehículos comerciales de carga pesada transitan a diario </a:t>
            </a:r>
            <a:r>
              <a:rPr lang="es-ES" sz="1600" dirty="0" smtClean="0"/>
              <a:t>varias </a:t>
            </a:r>
            <a:r>
              <a:rPr lang="es-ES" sz="1600" dirty="0"/>
              <a:t>horas de </a:t>
            </a:r>
            <a:r>
              <a:rPr lang="es-ES" sz="1600" dirty="0" smtClean="0"/>
              <a:t>conducción</a:t>
            </a:r>
            <a:endParaRPr lang="es-EC" sz="160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sz="1600" dirty="0" smtClean="0"/>
              <a:t>Los conductores soportan altas </a:t>
            </a:r>
            <a:r>
              <a:rPr lang="es-ES" sz="1600" dirty="0"/>
              <a:t>vibraciones </a:t>
            </a:r>
            <a:r>
              <a:rPr lang="es-ES" sz="1600" dirty="0" smtClean="0"/>
              <a:t>además condiciones </a:t>
            </a:r>
            <a:r>
              <a:rPr lang="es-ES" sz="1600" dirty="0"/>
              <a:t>climáticas que generan calor u otros factores que influyen en su comodidad</a:t>
            </a:r>
            <a:endParaRPr lang="es-EC" sz="1600" dirty="0"/>
          </a:p>
          <a:p>
            <a:endParaRPr lang="es-EC" sz="16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5</a:t>
            </a:fld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814275" y="368761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55600">
              <a:spcBef>
                <a:spcPts val="600"/>
              </a:spcBef>
              <a:buClr>
                <a:srgbClr val="C7D3E6"/>
              </a:buClr>
              <a:buSzPts val="2000"/>
              <a:buFont typeface="Roboto Condensed Light"/>
              <a:buChar char="▰"/>
            </a:pPr>
            <a:r>
              <a:rPr lang="es-ES" sz="16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Realizar el análisis dinámico del sistema de suspensión delantera de un tracto-camión para desarrollar un modelo de perfeccionamiento modificando sus elementos de forma que mejore su desempeño</a:t>
            </a:r>
            <a:endParaRPr lang="es-EC" sz="16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1" name="Shape 768"/>
          <p:cNvSpPr/>
          <p:nvPr/>
        </p:nvSpPr>
        <p:spPr>
          <a:xfrm>
            <a:off x="968302" y="3995391"/>
            <a:ext cx="307185" cy="30720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ángulo 12"/>
          <p:cNvSpPr/>
          <p:nvPr/>
        </p:nvSpPr>
        <p:spPr>
          <a:xfrm>
            <a:off x="4396123" y="2028026"/>
            <a:ext cx="561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👤</a:t>
            </a:r>
            <a:endParaRPr lang="es-EC" sz="3200" dirty="0"/>
          </a:p>
        </p:txBody>
      </p:sp>
      <p:grpSp>
        <p:nvGrpSpPr>
          <p:cNvPr id="14" name="Shape 771"/>
          <p:cNvGrpSpPr/>
          <p:nvPr/>
        </p:nvGrpSpPr>
        <p:grpSpPr>
          <a:xfrm>
            <a:off x="920333" y="2129833"/>
            <a:ext cx="355154" cy="293361"/>
            <a:chOff x="5268225" y="4341925"/>
            <a:chExt cx="468850" cy="387275"/>
          </a:xfrm>
        </p:grpSpPr>
        <p:sp>
          <p:nvSpPr>
            <p:cNvPr id="15" name="Shape 772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773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774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775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776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777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778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779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47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463524" y="2871148"/>
            <a:ext cx="4540524" cy="1159800"/>
          </a:xfrm>
        </p:spPr>
        <p:txBody>
          <a:bodyPr/>
          <a:lstStyle/>
          <a:p>
            <a:r>
              <a:rPr lang="es-EC" sz="2250" dirty="0" smtClean="0"/>
              <a:t>MARCO CONCEPTUAL</a:t>
            </a:r>
            <a:endParaRPr lang="es-EC" sz="2250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C" sz="1500" dirty="0" smtClean="0"/>
              <a:t>Los conceptos necesarios para el desarrollo del trabajo de investigación</a:t>
            </a:r>
            <a:endParaRPr lang="es-EC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6</a:t>
            </a:fld>
            <a:endParaRPr lang="es-EC" dirty="0"/>
          </a:p>
        </p:txBody>
      </p:sp>
      <p:sp>
        <p:nvSpPr>
          <p:cNvPr id="9" name="Shape 224"/>
          <p:cNvSpPr txBox="1"/>
          <p:nvPr/>
        </p:nvSpPr>
        <p:spPr>
          <a:xfrm>
            <a:off x="463525" y="681540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9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225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7417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EL SISTEMA DE SUSPENSIÓN</a:t>
            </a:r>
            <a:endParaRPr dirty="0"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sz="1200" b="1" dirty="0" smtClean="0">
                <a:solidFill>
                  <a:srgbClr val="FF9800"/>
                </a:solidFill>
              </a:rPr>
              <a:t>DEFINICIÓN</a:t>
            </a:r>
            <a:endParaRPr sz="1200" dirty="0">
              <a:solidFill>
                <a:srgbClr val="FF98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EC" sz="1200" dirty="0"/>
              <a:t>E</a:t>
            </a:r>
            <a:r>
              <a:rPr lang="es-EC" sz="1200" dirty="0" smtClean="0"/>
              <a:t>s </a:t>
            </a:r>
            <a:r>
              <a:rPr lang="es-EC" sz="1200" dirty="0"/>
              <a:t>el conjunto de elementos que unen el chasis de un automóvil con la superficie rodante y tiene como misión mantener el contacto entre la rueda y la </a:t>
            </a:r>
            <a:r>
              <a:rPr lang="es-EC" sz="1200" dirty="0" smtClean="0"/>
              <a:t>carretera</a:t>
            </a:r>
            <a:r>
              <a:rPr lang="es-EC" sz="1200" dirty="0"/>
              <a:t>, con la absorción de las irregularidades del terreno para conseguir, por una parte, un mayor control (estabilidad y direccionalidad) y seguridad del vehículo y, por otra, la comodidad de los ocupantes</a:t>
            </a:r>
            <a:endParaRPr sz="1200" dirty="0" smtClean="0"/>
          </a:p>
          <a:p>
            <a:pPr marL="0" lvl="0" indent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4294967295"/>
          </p:nvPr>
        </p:nvSpPr>
        <p:spPr>
          <a:xfrm>
            <a:off x="685775" y="4698275"/>
            <a:ext cx="3635300" cy="318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s-EC" sz="1000" i="1" dirty="0">
                <a:solidFill>
                  <a:srgbClr val="3F5378"/>
                </a:solidFill>
              </a:rPr>
              <a:t>Información de  (Alonso Pérez, Técnicas del automóvil. Chasis, </a:t>
            </a:r>
            <a:r>
              <a:rPr lang="es-EC" sz="1000" i="1" dirty="0" smtClean="0">
                <a:solidFill>
                  <a:srgbClr val="3F5378"/>
                </a:solidFill>
              </a:rPr>
              <a:t>2008)</a:t>
            </a:r>
            <a:endParaRPr sz="1000" i="1" dirty="0">
              <a:solidFill>
                <a:srgbClr val="3F5378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 i="1" dirty="0">
              <a:solidFill>
                <a:srgbClr val="3F5378"/>
              </a:solidFill>
            </a:endParaRPr>
          </a:p>
        </p:txBody>
      </p:sp>
      <p:grpSp>
        <p:nvGrpSpPr>
          <p:cNvPr id="194" name="Shape 194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Imagen 23" descr="Imagen relacionad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 b="10441"/>
          <a:stretch/>
        </p:blipFill>
        <p:spPr bwMode="auto">
          <a:xfrm>
            <a:off x="4192575" y="1345752"/>
            <a:ext cx="4849558" cy="2186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575" y="3283487"/>
            <a:ext cx="1422306" cy="173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ctrTitle" idx="4294967295"/>
          </p:nvPr>
        </p:nvSpPr>
        <p:spPr>
          <a:xfrm>
            <a:off x="1151778" y="40566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9800"/>
                </a:solidFill>
              </a:rPr>
              <a:t>TIPOS</a:t>
            </a:r>
            <a:endParaRPr sz="6000" dirty="0">
              <a:solidFill>
                <a:srgbClr val="FF9800"/>
              </a:solidFill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63" y="1669930"/>
            <a:ext cx="2783341" cy="12924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85442" y="3748823"/>
            <a:ext cx="2210862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s-EC" i="1" dirty="0" smtClean="0">
                <a:latin typeface="Roboto Condensed" panose="020B0604020202020204" charset="0"/>
                <a:ea typeface="Roboto Condensed" panose="020B0604020202020204" charset="0"/>
              </a:rPr>
              <a:t>SUSPENSIÓN DE EJE RÍGIDO</a:t>
            </a:r>
            <a:endParaRPr lang="es-EC" i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5" name="Conector recto 4"/>
          <p:cNvCxnSpPr>
            <a:stCxn id="213" idx="0"/>
          </p:cNvCxnSpPr>
          <p:nvPr/>
        </p:nvCxnSpPr>
        <p:spPr>
          <a:xfrm flipV="1">
            <a:off x="4448628" y="574500"/>
            <a:ext cx="1" cy="34821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391886" y="4122057"/>
            <a:ext cx="8469085" cy="290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5312561" y="3748823"/>
            <a:ext cx="2305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>
                <a:latin typeface="Roboto Condensed" panose="020B0604020202020204" charset="0"/>
                <a:ea typeface="Roboto Condensed" panose="020B0604020202020204" charset="0"/>
              </a:rPr>
              <a:t>SUSPENSIÓN INDEPENDIENTE</a:t>
            </a:r>
          </a:p>
        </p:txBody>
      </p:sp>
      <p:pic>
        <p:nvPicPr>
          <p:cNvPr id="17" name="Imagen 16" descr="Resultado de imagen para suspension de paralelo deformabl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15450"/>
          <a:stretch/>
        </p:blipFill>
        <p:spPr bwMode="auto">
          <a:xfrm>
            <a:off x="6984089" y="356328"/>
            <a:ext cx="1627161" cy="150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Imagen relacionad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78" y="1156380"/>
            <a:ext cx="1184910" cy="208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089" y="2039506"/>
            <a:ext cx="1986503" cy="1534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Suspensiones Vehículos Industriales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Montaje de ballesta en eje delantero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C" dirty="0"/>
              <a:t>Suspensión Neumática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9</a:t>
            </a:fld>
            <a:endParaRPr lang="es-EC"/>
          </a:p>
        </p:txBody>
      </p:sp>
      <p:pic>
        <p:nvPicPr>
          <p:cNvPr id="6" name="Imagen 5" descr="Resultado de imagen para suspension neumatica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08" y="2195238"/>
            <a:ext cx="368871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662727" y="2525120"/>
            <a:ext cx="3499485" cy="15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1410</Words>
  <Application>Microsoft Office PowerPoint</Application>
  <PresentationFormat>Presentación en pantalla (16:9)</PresentationFormat>
  <Paragraphs>306</Paragraphs>
  <Slides>40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Cambria Math</vt:lpstr>
      <vt:lpstr>Arial</vt:lpstr>
      <vt:lpstr>Times New Roman</vt:lpstr>
      <vt:lpstr>Roboto Condensed Light</vt:lpstr>
      <vt:lpstr>Arvo</vt:lpstr>
      <vt:lpstr>Calibri</vt:lpstr>
      <vt:lpstr>Roboto Condensed</vt:lpstr>
      <vt:lpstr>Salerio template</vt:lpstr>
      <vt:lpstr>CorelDRAW</vt:lpstr>
      <vt:lpstr>Presentación de PowerPoint</vt:lpstr>
      <vt:lpstr>ÍNDICE DE CONTENIDO</vt:lpstr>
      <vt:lpstr>VIBRACIONES EN LA CABINA DE UN TRACTO CAMIÓN</vt:lpstr>
      <vt:lpstr>SISTEMA DE SUSPENSIÓN</vt:lpstr>
      <vt:lpstr>PROBLEMA DE INVESTIGACIÓN</vt:lpstr>
      <vt:lpstr>MARCO CONCEPTUAL</vt:lpstr>
      <vt:lpstr>EL SISTEMA DE SUSPENSIÓN</vt:lpstr>
      <vt:lpstr>TIPOS</vt:lpstr>
      <vt:lpstr>Suspensiones Vehículos Industriales</vt:lpstr>
      <vt:lpstr>Presentación de PowerPoint</vt:lpstr>
      <vt:lpstr>Dinámica de la Suspensión</vt:lpstr>
      <vt:lpstr>Vibraciones en Maquinaria</vt:lpstr>
      <vt:lpstr>ANÁLISIS DEL SISTEMA DE SUSPENSIÓN</vt:lpstr>
      <vt:lpstr>Presentación de PowerPoint</vt:lpstr>
      <vt:lpstr>TRACTO CAMIÓN – INTERNATIONAL 9200i</vt:lpstr>
      <vt:lpstr>MODELADO DE COMPONENTES</vt:lpstr>
      <vt:lpstr>DETERMINACIÓN DE FUERZAS</vt:lpstr>
      <vt:lpstr>MODELAMIENTO DE ELEMENTOS FINITOS </vt:lpstr>
      <vt:lpstr>VIBRACIÓN LIBRE CON AMORTIGUAMIENTO VISCOSO </vt:lpstr>
      <vt:lpstr>DATOS DE CARGA Y VIBRACIÓN REALES</vt:lpstr>
      <vt:lpstr>Presentación de PowerPoint</vt:lpstr>
      <vt:lpstr>DATOS OBTENIDOS</vt:lpstr>
      <vt:lpstr>Presentación de PowerPoint</vt:lpstr>
      <vt:lpstr>ANÁLISIS DINÁMICO</vt:lpstr>
      <vt:lpstr>SOLUCIÓN</vt:lpstr>
      <vt:lpstr>OPTIMIZACIÓN GEOMÉTRICA</vt:lpstr>
      <vt:lpstr>MODIFICACIÓN GEOMÉTRICA</vt:lpstr>
      <vt:lpstr>VALORES DE CAMBIO</vt:lpstr>
      <vt:lpstr>GENERACIÓN DE VARIANTES</vt:lpstr>
      <vt:lpstr>CAMBIO DE GEMELA EN LA SUSPENSIÓN</vt:lpstr>
      <vt:lpstr>SELECCIÓN DEL MATERIAL</vt:lpstr>
      <vt:lpstr>CONSTRUCCIÓN DEL ELEMENTO</vt:lpstr>
      <vt:lpstr>VERIFICACIÓN DE MEDIDAS</vt:lpstr>
      <vt:lpstr>Presentación de PowerPoint</vt:lpstr>
      <vt:lpstr>VIBRACIONES</vt:lpstr>
      <vt:lpstr>CONCLUSIONES</vt:lpstr>
      <vt:lpstr>RECOMENDACIONES</vt:lpstr>
      <vt:lpstr>GRACIAS!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Geovanny Suntaxi</dc:creator>
  <cp:lastModifiedBy>Geovanny Suntaxi</cp:lastModifiedBy>
  <cp:revision>56</cp:revision>
  <dcterms:modified xsi:type="dcterms:W3CDTF">2018-05-23T19:28:24Z</dcterms:modified>
</cp:coreProperties>
</file>