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9" r:id="rId3"/>
    <p:sldId id="258" r:id="rId4"/>
    <p:sldId id="265" r:id="rId5"/>
    <p:sldId id="324" r:id="rId6"/>
    <p:sldId id="266" r:id="rId7"/>
    <p:sldId id="311" r:id="rId8"/>
    <p:sldId id="312" r:id="rId9"/>
    <p:sldId id="325" r:id="rId10"/>
    <p:sldId id="326" r:id="rId11"/>
    <p:sldId id="313" r:id="rId12"/>
    <p:sldId id="315" r:id="rId13"/>
    <p:sldId id="327" r:id="rId14"/>
    <p:sldId id="316" r:id="rId15"/>
    <p:sldId id="331" r:id="rId16"/>
    <p:sldId id="332" r:id="rId17"/>
    <p:sldId id="317" r:id="rId18"/>
    <p:sldId id="333" r:id="rId19"/>
    <p:sldId id="318" r:id="rId20"/>
    <p:sldId id="334" r:id="rId21"/>
    <p:sldId id="319" r:id="rId22"/>
    <p:sldId id="335" r:id="rId23"/>
    <p:sldId id="320" r:id="rId24"/>
    <p:sldId id="328" r:id="rId25"/>
    <p:sldId id="329" r:id="rId26"/>
    <p:sldId id="330" r:id="rId27"/>
    <p:sldId id="321" r:id="rId28"/>
    <p:sldId id="322" r:id="rId29"/>
    <p:sldId id="339" r:id="rId30"/>
    <p:sldId id="340" r:id="rId31"/>
    <p:sldId id="344" r:id="rId32"/>
    <p:sldId id="342" r:id="rId33"/>
    <p:sldId id="343" r:id="rId34"/>
    <p:sldId id="341" r:id="rId35"/>
    <p:sldId id="323" r:id="rId36"/>
    <p:sldId id="337" r:id="rId37"/>
    <p:sldId id="336" r:id="rId38"/>
    <p:sldId id="338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77800" autoAdjust="0"/>
  </p:normalViewPr>
  <p:slideViewPr>
    <p:cSldViewPr snapToGrid="0">
      <p:cViewPr varScale="1">
        <p:scale>
          <a:sx n="57" d="100"/>
          <a:sy n="57" d="100"/>
        </p:scale>
        <p:origin x="12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1854" y="-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9.xml"/><Relationship Id="rId2" Type="http://schemas.openxmlformats.org/officeDocument/2006/relationships/slide" Target="../slides/slide6.xml"/><Relationship Id="rId1" Type="http://schemas.openxmlformats.org/officeDocument/2006/relationships/slide" Target="../slides/slide3.xml"/><Relationship Id="rId6" Type="http://schemas.openxmlformats.org/officeDocument/2006/relationships/slide" Target="../slides/slide35.xml"/><Relationship Id="rId5" Type="http://schemas.openxmlformats.org/officeDocument/2006/relationships/slide" Target="../slides/slide4.xml"/><Relationship Id="rId4" Type="http://schemas.openxmlformats.org/officeDocument/2006/relationships/slide" Target="../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12C9-2227-47C6-8C45-EBCAD844024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B092AA1-5CB7-4086-A6EF-5A63D1BB732F}">
      <dgm:prSet phldrT="[Texto]"/>
      <dgm:spPr/>
      <dgm:t>
        <a:bodyPr/>
        <a:lstStyle/>
        <a:p>
          <a:r>
            <a:rPr lang="es-ES" dirty="0" smtClean="0"/>
            <a:t>Generalidades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10BB7DA-DE2D-474E-B074-3907361CD360}" type="parTrans" cxnId="{641B8623-44AD-4148-9254-0BB4D21D4456}">
      <dgm:prSet/>
      <dgm:spPr/>
      <dgm:t>
        <a:bodyPr/>
        <a:lstStyle/>
        <a:p>
          <a:endParaRPr lang="es-ES"/>
        </a:p>
      </dgm:t>
    </dgm:pt>
    <dgm:pt modelId="{F3279F48-367E-48AA-924A-87AEEB21F1A2}" type="sibTrans" cxnId="{641B8623-44AD-4148-9254-0BB4D21D4456}">
      <dgm:prSet/>
      <dgm:spPr/>
      <dgm:t>
        <a:bodyPr/>
        <a:lstStyle/>
        <a:p>
          <a:endParaRPr lang="es-ES"/>
        </a:p>
      </dgm:t>
    </dgm:pt>
    <dgm:pt modelId="{9998A48A-279E-45FD-9F37-C01BC31803BA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40AC981-2C0A-4ECD-80B5-B05B8AE9D213}" type="parTrans" cxnId="{075C17C9-C73B-48BD-8C2C-444FEE90DDD5}">
      <dgm:prSet/>
      <dgm:spPr/>
      <dgm:t>
        <a:bodyPr/>
        <a:lstStyle/>
        <a:p>
          <a:endParaRPr lang="es-ES"/>
        </a:p>
      </dgm:t>
    </dgm:pt>
    <dgm:pt modelId="{4A7B1A42-D838-4119-B8C7-5447169307DE}" type="sibTrans" cxnId="{075C17C9-C73B-48BD-8C2C-444FEE90DDD5}">
      <dgm:prSet/>
      <dgm:spPr/>
      <dgm:t>
        <a:bodyPr/>
        <a:lstStyle/>
        <a:p>
          <a:endParaRPr lang="es-ES"/>
        </a:p>
      </dgm:t>
    </dgm:pt>
    <dgm:pt modelId="{38C03508-D8AD-402B-A1A9-3B961B91BB5C}">
      <dgm:prSet phldrT="[Texto]"/>
      <dgm:spPr/>
      <dgm:t>
        <a:bodyPr/>
        <a:lstStyle/>
        <a:p>
          <a:r>
            <a:rPr lang="es-ES" dirty="0" smtClean="0"/>
            <a:t>Alcance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D372CEB-6BED-4B1D-AB9E-5AB85172681B}" type="parTrans" cxnId="{D8754E39-E595-45BB-98C1-0CA9235842AF}">
      <dgm:prSet/>
      <dgm:spPr/>
      <dgm:t>
        <a:bodyPr/>
        <a:lstStyle/>
        <a:p>
          <a:endParaRPr lang="es-ES"/>
        </a:p>
      </dgm:t>
    </dgm:pt>
    <dgm:pt modelId="{062652A5-6854-42D2-84F9-E46C745793F5}" type="sibTrans" cxnId="{D8754E39-E595-45BB-98C1-0CA9235842AF}">
      <dgm:prSet/>
      <dgm:spPr/>
      <dgm:t>
        <a:bodyPr/>
        <a:lstStyle/>
        <a:p>
          <a:endParaRPr lang="es-ES"/>
        </a:p>
      </dgm:t>
    </dgm:pt>
    <dgm:pt modelId="{7AD49DE3-CEB4-4E30-A3A8-6B669AE177CE}">
      <dgm:prSet phldrT="[Texto]"/>
      <dgm:spPr/>
      <dgm:t>
        <a:bodyPr/>
        <a:lstStyle/>
        <a:p>
          <a:r>
            <a:rPr lang="es-ES" dirty="0" smtClean="0"/>
            <a:t>Modelo de Gestión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A01C74B-49D2-4402-9DFD-E3BA1523991B}" type="parTrans" cxnId="{A6C6BAAF-EF90-4566-979F-C1C127103DBE}">
      <dgm:prSet/>
      <dgm:spPr/>
      <dgm:t>
        <a:bodyPr/>
        <a:lstStyle/>
        <a:p>
          <a:endParaRPr lang="es-ES"/>
        </a:p>
      </dgm:t>
    </dgm:pt>
    <dgm:pt modelId="{19356279-CF66-4B1D-8B37-C23EB375BEAA}" type="sibTrans" cxnId="{A6C6BAAF-EF90-4566-979F-C1C127103DBE}">
      <dgm:prSet/>
      <dgm:spPr/>
      <dgm:t>
        <a:bodyPr/>
        <a:lstStyle/>
        <a:p>
          <a:endParaRPr lang="es-ES"/>
        </a:p>
      </dgm:t>
    </dgm:pt>
    <dgm:pt modelId="{2CB00497-C69A-4F6A-A663-28E2F1B1942F}">
      <dgm:prSet phldrT="[Texto]"/>
      <dgm:spPr/>
      <dgm:t>
        <a:bodyPr/>
        <a:lstStyle/>
        <a:p>
          <a:r>
            <a:rPr lang="es-ES" smtClean="0"/>
            <a:t>Planteamiento </a:t>
          </a:r>
          <a:r>
            <a:rPr lang="es-ES" dirty="0" smtClean="0"/>
            <a:t>del problema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5A14A96-24D7-487C-AC16-1F0BF1D4775C}" type="parTrans" cxnId="{BB7126F9-A50F-413A-B423-A561EC4E42B4}">
      <dgm:prSet/>
      <dgm:spPr/>
      <dgm:t>
        <a:bodyPr/>
        <a:lstStyle/>
        <a:p>
          <a:endParaRPr lang="es-ES"/>
        </a:p>
      </dgm:t>
    </dgm:pt>
    <dgm:pt modelId="{A0F93BAB-B82C-41AA-A46F-F544E8D945CD}" type="sibTrans" cxnId="{BB7126F9-A50F-413A-B423-A561EC4E42B4}">
      <dgm:prSet/>
      <dgm:spPr/>
      <dgm:t>
        <a:bodyPr/>
        <a:lstStyle/>
        <a:p>
          <a:endParaRPr lang="es-ES"/>
        </a:p>
      </dgm:t>
    </dgm:pt>
    <dgm:pt modelId="{3F46D9E4-7DDE-4AF4-92CA-69A34F53C66B}">
      <dgm:prSet phldrT="[Texto]"/>
      <dgm:spPr/>
      <dgm:t>
        <a:bodyPr/>
        <a:lstStyle/>
        <a:p>
          <a:r>
            <a:rPr lang="es-ES" dirty="0" smtClean="0"/>
            <a:t>Conclusiones y Recomendaciones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81D9D36E-15FD-4632-A4A4-442575E2538C}" type="parTrans" cxnId="{3BFBB4A6-BDD5-4B42-BA40-E4340D753D29}">
      <dgm:prSet/>
      <dgm:spPr/>
      <dgm:t>
        <a:bodyPr/>
        <a:lstStyle/>
        <a:p>
          <a:endParaRPr lang="es-ES"/>
        </a:p>
      </dgm:t>
    </dgm:pt>
    <dgm:pt modelId="{770882AD-9E9A-49BC-9F76-B1FCED5B1162}" type="sibTrans" cxnId="{3BFBB4A6-BDD5-4B42-BA40-E4340D753D29}">
      <dgm:prSet/>
      <dgm:spPr/>
      <dgm:t>
        <a:bodyPr/>
        <a:lstStyle/>
        <a:p>
          <a:endParaRPr lang="es-ES"/>
        </a:p>
      </dgm:t>
    </dgm:pt>
    <dgm:pt modelId="{6BAACC19-EF52-43BA-8DF5-6CB65A30ECDA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S" dirty="0"/>
        </a:p>
      </dgm:t>
    </dgm:pt>
    <dgm:pt modelId="{8BC854F6-5675-46D0-B49E-D992E8D01768}" type="parTrans" cxnId="{4D9FC1C9-3A2D-4C57-9B5C-28A6B74866DC}">
      <dgm:prSet/>
      <dgm:spPr/>
      <dgm:t>
        <a:bodyPr/>
        <a:lstStyle/>
        <a:p>
          <a:endParaRPr lang="es-ES"/>
        </a:p>
      </dgm:t>
    </dgm:pt>
    <dgm:pt modelId="{226138FC-2DF4-433A-95A5-400FEE9C5A68}" type="sibTrans" cxnId="{4D9FC1C9-3A2D-4C57-9B5C-28A6B74866DC}">
      <dgm:prSet/>
      <dgm:spPr/>
      <dgm:t>
        <a:bodyPr/>
        <a:lstStyle/>
        <a:p>
          <a:endParaRPr lang="es-ES"/>
        </a:p>
      </dgm:t>
    </dgm:pt>
    <dgm:pt modelId="{DD80B067-E29F-4276-82B2-360455592DF9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C59A982-2418-4BA4-A172-0A49722F218A}" type="parTrans" cxnId="{899F5EA0-15DC-424C-8EFA-26A90ECD12AE}">
      <dgm:prSet/>
      <dgm:spPr/>
      <dgm:t>
        <a:bodyPr/>
        <a:lstStyle/>
        <a:p>
          <a:endParaRPr lang="es-ES"/>
        </a:p>
      </dgm:t>
    </dgm:pt>
    <dgm:pt modelId="{2AC942F4-A9BC-481D-AA1E-9EEDE566C034}" type="sibTrans" cxnId="{899F5EA0-15DC-424C-8EFA-26A90ECD12AE}">
      <dgm:prSet/>
      <dgm:spPr/>
      <dgm:t>
        <a:bodyPr/>
        <a:lstStyle/>
        <a:p>
          <a:endParaRPr lang="es-ES"/>
        </a:p>
      </dgm:t>
    </dgm:pt>
    <dgm:pt modelId="{106A06A9-6E7B-4671-84F8-C8226379FADB}" type="pres">
      <dgm:prSet presAssocID="{132212C9-2227-47C6-8C45-EBCAD84402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DCD422-7B98-45D5-A17C-E36F775F979C}" type="pres">
      <dgm:prSet presAssocID="{1B092AA1-5CB7-4086-A6EF-5A63D1BB732F}" presName="parentLin" presStyleCnt="0"/>
      <dgm:spPr/>
    </dgm:pt>
    <dgm:pt modelId="{246C4041-2233-4D22-B45D-D19252B04C40}" type="pres">
      <dgm:prSet presAssocID="{1B092AA1-5CB7-4086-A6EF-5A63D1BB732F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55883350-9FFA-4E40-8050-41AF6BF62B71}" type="pres">
      <dgm:prSet presAssocID="{1B092AA1-5CB7-4086-A6EF-5A63D1BB732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B0E65D-6796-4C12-A5CE-7106DDB5447B}" type="pres">
      <dgm:prSet presAssocID="{1B092AA1-5CB7-4086-A6EF-5A63D1BB732F}" presName="negativeSpace" presStyleCnt="0"/>
      <dgm:spPr/>
    </dgm:pt>
    <dgm:pt modelId="{799621C8-E2E5-44DF-8630-5932B07F1D0B}" type="pres">
      <dgm:prSet presAssocID="{1B092AA1-5CB7-4086-A6EF-5A63D1BB732F}" presName="childText" presStyleLbl="conFgAcc1" presStyleIdx="0" presStyleCnt="8">
        <dgm:presLayoutVars>
          <dgm:bulletEnabled val="1"/>
        </dgm:presLayoutVars>
      </dgm:prSet>
      <dgm:spPr/>
    </dgm:pt>
    <dgm:pt modelId="{84AB4687-3D99-49B3-8FD2-EA568BDB7B83}" type="pres">
      <dgm:prSet presAssocID="{F3279F48-367E-48AA-924A-87AEEB21F1A2}" presName="spaceBetweenRectangles" presStyleCnt="0"/>
      <dgm:spPr/>
    </dgm:pt>
    <dgm:pt modelId="{FEEE338D-726A-4292-9972-A9042406E779}" type="pres">
      <dgm:prSet presAssocID="{2CB00497-C69A-4F6A-A663-28E2F1B1942F}" presName="parentLin" presStyleCnt="0"/>
      <dgm:spPr/>
    </dgm:pt>
    <dgm:pt modelId="{84A10BCF-0E12-4238-BFEB-78F082402E59}" type="pres">
      <dgm:prSet presAssocID="{2CB00497-C69A-4F6A-A663-28E2F1B1942F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04094520-C124-4478-87F4-436B1B56A14D}" type="pres">
      <dgm:prSet presAssocID="{2CB00497-C69A-4F6A-A663-28E2F1B1942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D115A-B66E-4E51-92B1-E75E05694278}" type="pres">
      <dgm:prSet presAssocID="{2CB00497-C69A-4F6A-A663-28E2F1B1942F}" presName="negativeSpace" presStyleCnt="0"/>
      <dgm:spPr/>
    </dgm:pt>
    <dgm:pt modelId="{46FD69C6-16F0-43E1-8D24-27A1E3921958}" type="pres">
      <dgm:prSet presAssocID="{2CB00497-C69A-4F6A-A663-28E2F1B1942F}" presName="childText" presStyleLbl="conFgAcc1" presStyleIdx="1" presStyleCnt="8">
        <dgm:presLayoutVars>
          <dgm:bulletEnabled val="1"/>
        </dgm:presLayoutVars>
      </dgm:prSet>
      <dgm:spPr/>
    </dgm:pt>
    <dgm:pt modelId="{CBE5DC32-AE8E-48D3-A0E9-7D3341AB1F07}" type="pres">
      <dgm:prSet presAssocID="{A0F93BAB-B82C-41AA-A46F-F544E8D945CD}" presName="spaceBetweenRectangles" presStyleCnt="0"/>
      <dgm:spPr/>
    </dgm:pt>
    <dgm:pt modelId="{CE7BD8BB-97E5-46EA-8DB1-D1EE9F16DAB9}" type="pres">
      <dgm:prSet presAssocID="{9998A48A-279E-45FD-9F37-C01BC31803BA}" presName="parentLin" presStyleCnt="0"/>
      <dgm:spPr/>
    </dgm:pt>
    <dgm:pt modelId="{0A15E887-5F00-48FA-8C0F-41D8312CC325}" type="pres">
      <dgm:prSet presAssocID="{9998A48A-279E-45FD-9F37-C01BC31803BA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3B4553E3-28FB-4B2B-B783-5BD23C462349}" type="pres">
      <dgm:prSet presAssocID="{9998A48A-279E-45FD-9F37-C01BC31803B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576A30-CBC3-4CE7-9D59-25F4D40A7D94}" type="pres">
      <dgm:prSet presAssocID="{9998A48A-279E-45FD-9F37-C01BC31803BA}" presName="negativeSpace" presStyleCnt="0"/>
      <dgm:spPr/>
    </dgm:pt>
    <dgm:pt modelId="{0CDD22B0-DCBB-47C4-86FE-19ADF3C5A657}" type="pres">
      <dgm:prSet presAssocID="{9998A48A-279E-45FD-9F37-C01BC31803BA}" presName="childText" presStyleLbl="conFgAcc1" presStyleIdx="2" presStyleCnt="8">
        <dgm:presLayoutVars>
          <dgm:bulletEnabled val="1"/>
        </dgm:presLayoutVars>
      </dgm:prSet>
      <dgm:spPr/>
    </dgm:pt>
    <dgm:pt modelId="{9E486825-6E66-4D5E-BC39-6D112134A331}" type="pres">
      <dgm:prSet presAssocID="{4A7B1A42-D838-4119-B8C7-5447169307DE}" presName="spaceBetweenRectangles" presStyleCnt="0"/>
      <dgm:spPr/>
    </dgm:pt>
    <dgm:pt modelId="{C7B8D9CA-F2B3-4368-BD02-E28D01D5575C}" type="pres">
      <dgm:prSet presAssocID="{6BAACC19-EF52-43BA-8DF5-6CB65A30ECDA}" presName="parentLin" presStyleCnt="0"/>
      <dgm:spPr/>
    </dgm:pt>
    <dgm:pt modelId="{AA0562CE-58E3-4436-B91D-36617F9F3742}" type="pres">
      <dgm:prSet presAssocID="{6BAACC19-EF52-43BA-8DF5-6CB65A30ECDA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9B9B367C-F920-4631-BC4F-1F8FFECFED70}" type="pres">
      <dgm:prSet presAssocID="{6BAACC19-EF52-43BA-8DF5-6CB65A30ECD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F7CC4C-7529-4440-BF17-89D077FE9F59}" type="pres">
      <dgm:prSet presAssocID="{6BAACC19-EF52-43BA-8DF5-6CB65A30ECDA}" presName="negativeSpace" presStyleCnt="0"/>
      <dgm:spPr/>
    </dgm:pt>
    <dgm:pt modelId="{1C83F5C9-66C8-4D98-9277-2D5CA2D9DEEE}" type="pres">
      <dgm:prSet presAssocID="{6BAACC19-EF52-43BA-8DF5-6CB65A30ECDA}" presName="childText" presStyleLbl="conFgAcc1" presStyleIdx="3" presStyleCnt="8">
        <dgm:presLayoutVars>
          <dgm:bulletEnabled val="1"/>
        </dgm:presLayoutVars>
      </dgm:prSet>
      <dgm:spPr/>
    </dgm:pt>
    <dgm:pt modelId="{47ED4637-D4FC-476E-A6C6-1EC50A7B7BBC}" type="pres">
      <dgm:prSet presAssocID="{226138FC-2DF4-433A-95A5-400FEE9C5A68}" presName="spaceBetweenRectangles" presStyleCnt="0"/>
      <dgm:spPr/>
    </dgm:pt>
    <dgm:pt modelId="{A7977FC2-08C0-4D24-B0E0-1A750666E63D}" type="pres">
      <dgm:prSet presAssocID="{38C03508-D8AD-402B-A1A9-3B961B91BB5C}" presName="parentLin" presStyleCnt="0"/>
      <dgm:spPr/>
    </dgm:pt>
    <dgm:pt modelId="{B29D4F71-C447-4698-A281-77596A8C9746}" type="pres">
      <dgm:prSet presAssocID="{38C03508-D8AD-402B-A1A9-3B961B91BB5C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2641B025-716C-47CC-A8A1-3562B02E7693}" type="pres">
      <dgm:prSet presAssocID="{38C03508-D8AD-402B-A1A9-3B961B91BB5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C2420-224A-4EC2-A12C-0CEBDA33230F}" type="pres">
      <dgm:prSet presAssocID="{38C03508-D8AD-402B-A1A9-3B961B91BB5C}" presName="negativeSpace" presStyleCnt="0"/>
      <dgm:spPr/>
    </dgm:pt>
    <dgm:pt modelId="{C42F23A9-9696-491B-BCFF-1027D81AAA79}" type="pres">
      <dgm:prSet presAssocID="{38C03508-D8AD-402B-A1A9-3B961B91BB5C}" presName="childText" presStyleLbl="conFgAcc1" presStyleIdx="4" presStyleCnt="8">
        <dgm:presLayoutVars>
          <dgm:bulletEnabled val="1"/>
        </dgm:presLayoutVars>
      </dgm:prSet>
      <dgm:spPr/>
    </dgm:pt>
    <dgm:pt modelId="{B3C30F47-7464-4B92-8E4E-0E10DB9E3825}" type="pres">
      <dgm:prSet presAssocID="{062652A5-6854-42D2-84F9-E46C745793F5}" presName="spaceBetweenRectangles" presStyleCnt="0"/>
      <dgm:spPr/>
    </dgm:pt>
    <dgm:pt modelId="{2D4DC547-F9E7-44D8-A44D-CDC8CD449273}" type="pres">
      <dgm:prSet presAssocID="{DD80B067-E29F-4276-82B2-360455592DF9}" presName="parentLin" presStyleCnt="0"/>
      <dgm:spPr/>
    </dgm:pt>
    <dgm:pt modelId="{7CE919F2-22A4-4D01-AB7A-97409795B408}" type="pres">
      <dgm:prSet presAssocID="{DD80B067-E29F-4276-82B2-360455592DF9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78748A02-8961-479D-92EF-1918637E2939}" type="pres">
      <dgm:prSet presAssocID="{DD80B067-E29F-4276-82B2-360455592DF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A9500-9A16-43BF-8F06-DDDD361A013B}" type="pres">
      <dgm:prSet presAssocID="{DD80B067-E29F-4276-82B2-360455592DF9}" presName="negativeSpace" presStyleCnt="0"/>
      <dgm:spPr/>
    </dgm:pt>
    <dgm:pt modelId="{E0E9BD96-C3E5-4A61-B947-90930310C834}" type="pres">
      <dgm:prSet presAssocID="{DD80B067-E29F-4276-82B2-360455592DF9}" presName="childText" presStyleLbl="conFgAcc1" presStyleIdx="5" presStyleCnt="8">
        <dgm:presLayoutVars>
          <dgm:bulletEnabled val="1"/>
        </dgm:presLayoutVars>
      </dgm:prSet>
      <dgm:spPr/>
    </dgm:pt>
    <dgm:pt modelId="{62E2C0F1-A8C3-4A0A-850F-0C808C60BBE4}" type="pres">
      <dgm:prSet presAssocID="{2AC942F4-A9BC-481D-AA1E-9EEDE566C034}" presName="spaceBetweenRectangles" presStyleCnt="0"/>
      <dgm:spPr/>
    </dgm:pt>
    <dgm:pt modelId="{71BA281B-CF30-4DAC-9AAB-D0C67A65AFEB}" type="pres">
      <dgm:prSet presAssocID="{7AD49DE3-CEB4-4E30-A3A8-6B669AE177CE}" presName="parentLin" presStyleCnt="0"/>
      <dgm:spPr/>
    </dgm:pt>
    <dgm:pt modelId="{6983A1AD-2CC1-447E-BDBD-AB6133A829D0}" type="pres">
      <dgm:prSet presAssocID="{7AD49DE3-CEB4-4E30-A3A8-6B669AE177CE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658B2DEC-15C3-4738-A700-060A584E4FD2}" type="pres">
      <dgm:prSet presAssocID="{7AD49DE3-CEB4-4E30-A3A8-6B669AE177C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DC7D4-BC04-4743-8808-F139949D7541}" type="pres">
      <dgm:prSet presAssocID="{7AD49DE3-CEB4-4E30-A3A8-6B669AE177CE}" presName="negativeSpace" presStyleCnt="0"/>
      <dgm:spPr/>
    </dgm:pt>
    <dgm:pt modelId="{FF38CD96-4C88-453E-8A78-BF12E06BC10E}" type="pres">
      <dgm:prSet presAssocID="{7AD49DE3-CEB4-4E30-A3A8-6B669AE177CE}" presName="childText" presStyleLbl="conFgAcc1" presStyleIdx="6" presStyleCnt="8">
        <dgm:presLayoutVars>
          <dgm:bulletEnabled val="1"/>
        </dgm:presLayoutVars>
      </dgm:prSet>
      <dgm:spPr/>
    </dgm:pt>
    <dgm:pt modelId="{E1F049F6-60AF-4BB1-8143-4B929861A2B1}" type="pres">
      <dgm:prSet presAssocID="{19356279-CF66-4B1D-8B37-C23EB375BEAA}" presName="spaceBetweenRectangles" presStyleCnt="0"/>
      <dgm:spPr/>
    </dgm:pt>
    <dgm:pt modelId="{7F53E22F-93B1-46E7-857C-59B4E122C799}" type="pres">
      <dgm:prSet presAssocID="{3F46D9E4-7DDE-4AF4-92CA-69A34F53C66B}" presName="parentLin" presStyleCnt="0"/>
      <dgm:spPr/>
    </dgm:pt>
    <dgm:pt modelId="{BE7BED50-0BC2-4A3D-B890-84620439584A}" type="pres">
      <dgm:prSet presAssocID="{3F46D9E4-7DDE-4AF4-92CA-69A34F53C66B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0DB08A68-8B05-4E74-AB28-6F5BC1914F1E}" type="pres">
      <dgm:prSet presAssocID="{3F46D9E4-7DDE-4AF4-92CA-69A34F53C66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01D53-AE6F-4B52-AC02-9781535E257D}" type="pres">
      <dgm:prSet presAssocID="{3F46D9E4-7DDE-4AF4-92CA-69A34F53C66B}" presName="negativeSpace" presStyleCnt="0"/>
      <dgm:spPr/>
    </dgm:pt>
    <dgm:pt modelId="{26DC3ECD-DCBD-400C-B674-315BD480FC51}" type="pres">
      <dgm:prSet presAssocID="{3F46D9E4-7DDE-4AF4-92CA-69A34F53C66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99F5EA0-15DC-424C-8EFA-26A90ECD12AE}" srcId="{132212C9-2227-47C6-8C45-EBCAD844024A}" destId="{DD80B067-E29F-4276-82B2-360455592DF9}" srcOrd="5" destOrd="0" parTransId="{5C59A982-2418-4BA4-A172-0A49722F218A}" sibTransId="{2AC942F4-A9BC-481D-AA1E-9EEDE566C034}"/>
    <dgm:cxn modelId="{FC9C1A95-34A1-4169-AD04-DD1739F055B8}" type="presOf" srcId="{6BAACC19-EF52-43BA-8DF5-6CB65A30ECDA}" destId="{AA0562CE-58E3-4436-B91D-36617F9F3742}" srcOrd="0" destOrd="0" presId="urn:microsoft.com/office/officeart/2005/8/layout/list1"/>
    <dgm:cxn modelId="{BB7126F9-A50F-413A-B423-A561EC4E42B4}" srcId="{132212C9-2227-47C6-8C45-EBCAD844024A}" destId="{2CB00497-C69A-4F6A-A663-28E2F1B1942F}" srcOrd="1" destOrd="0" parTransId="{D5A14A96-24D7-487C-AC16-1F0BF1D4775C}" sibTransId="{A0F93BAB-B82C-41AA-A46F-F544E8D945CD}"/>
    <dgm:cxn modelId="{A6C6BAAF-EF90-4566-979F-C1C127103DBE}" srcId="{132212C9-2227-47C6-8C45-EBCAD844024A}" destId="{7AD49DE3-CEB4-4E30-A3A8-6B669AE177CE}" srcOrd="6" destOrd="0" parTransId="{EA01C74B-49D2-4402-9DFD-E3BA1523991B}" sibTransId="{19356279-CF66-4B1D-8B37-C23EB375BEAA}"/>
    <dgm:cxn modelId="{E16824D0-DF73-4B00-82C1-337841F0A0D5}" type="presOf" srcId="{6BAACC19-EF52-43BA-8DF5-6CB65A30ECDA}" destId="{9B9B367C-F920-4631-BC4F-1F8FFECFED70}" srcOrd="1" destOrd="0" presId="urn:microsoft.com/office/officeart/2005/8/layout/list1"/>
    <dgm:cxn modelId="{D904DEC4-F1BC-4BA5-B5FD-DE0E7BA204BE}" type="presOf" srcId="{1B092AA1-5CB7-4086-A6EF-5A63D1BB732F}" destId="{55883350-9FFA-4E40-8050-41AF6BF62B71}" srcOrd="1" destOrd="0" presId="urn:microsoft.com/office/officeart/2005/8/layout/list1"/>
    <dgm:cxn modelId="{6B226428-2F3A-4616-9EC2-6A50CCE7DB11}" type="presOf" srcId="{3F46D9E4-7DDE-4AF4-92CA-69A34F53C66B}" destId="{0DB08A68-8B05-4E74-AB28-6F5BC1914F1E}" srcOrd="1" destOrd="0" presId="urn:microsoft.com/office/officeart/2005/8/layout/list1"/>
    <dgm:cxn modelId="{641B8623-44AD-4148-9254-0BB4D21D4456}" srcId="{132212C9-2227-47C6-8C45-EBCAD844024A}" destId="{1B092AA1-5CB7-4086-A6EF-5A63D1BB732F}" srcOrd="0" destOrd="0" parTransId="{710BB7DA-DE2D-474E-B074-3907361CD360}" sibTransId="{F3279F48-367E-48AA-924A-87AEEB21F1A2}"/>
    <dgm:cxn modelId="{04FB07CA-FAC5-4CC5-B2BB-C10EA57C2211}" type="presOf" srcId="{2CB00497-C69A-4F6A-A663-28E2F1B1942F}" destId="{84A10BCF-0E12-4238-BFEB-78F082402E59}" srcOrd="0" destOrd="0" presId="urn:microsoft.com/office/officeart/2005/8/layout/list1"/>
    <dgm:cxn modelId="{B3FC899E-9424-4526-B1CE-AF0DDCAD0DDA}" type="presOf" srcId="{DD80B067-E29F-4276-82B2-360455592DF9}" destId="{78748A02-8961-479D-92EF-1918637E2939}" srcOrd="1" destOrd="0" presId="urn:microsoft.com/office/officeart/2005/8/layout/list1"/>
    <dgm:cxn modelId="{C60B0B21-3873-421A-8059-7A5A9E213CED}" type="presOf" srcId="{9998A48A-279E-45FD-9F37-C01BC31803BA}" destId="{0A15E887-5F00-48FA-8C0F-41D8312CC325}" srcOrd="0" destOrd="0" presId="urn:microsoft.com/office/officeart/2005/8/layout/list1"/>
    <dgm:cxn modelId="{3BFBB4A6-BDD5-4B42-BA40-E4340D753D29}" srcId="{132212C9-2227-47C6-8C45-EBCAD844024A}" destId="{3F46D9E4-7DDE-4AF4-92CA-69A34F53C66B}" srcOrd="7" destOrd="0" parTransId="{81D9D36E-15FD-4632-A4A4-442575E2538C}" sibTransId="{770882AD-9E9A-49BC-9F76-B1FCED5B1162}"/>
    <dgm:cxn modelId="{C68ABD55-1A10-4EC7-8F87-0BDE4F55B9AD}" type="presOf" srcId="{1B092AA1-5CB7-4086-A6EF-5A63D1BB732F}" destId="{246C4041-2233-4D22-B45D-D19252B04C40}" srcOrd="0" destOrd="0" presId="urn:microsoft.com/office/officeart/2005/8/layout/list1"/>
    <dgm:cxn modelId="{075C17C9-C73B-48BD-8C2C-444FEE90DDD5}" srcId="{132212C9-2227-47C6-8C45-EBCAD844024A}" destId="{9998A48A-279E-45FD-9F37-C01BC31803BA}" srcOrd="2" destOrd="0" parTransId="{B40AC981-2C0A-4ECD-80B5-B05B8AE9D213}" sibTransId="{4A7B1A42-D838-4119-B8C7-5447169307DE}"/>
    <dgm:cxn modelId="{C4B21BC2-F3F2-4C07-8B84-560CD127C8B9}" type="presOf" srcId="{132212C9-2227-47C6-8C45-EBCAD844024A}" destId="{106A06A9-6E7B-4671-84F8-C8226379FADB}" srcOrd="0" destOrd="0" presId="urn:microsoft.com/office/officeart/2005/8/layout/list1"/>
    <dgm:cxn modelId="{E84691EC-E663-4991-A87C-997332EBF638}" type="presOf" srcId="{2CB00497-C69A-4F6A-A663-28E2F1B1942F}" destId="{04094520-C124-4478-87F4-436B1B56A14D}" srcOrd="1" destOrd="0" presId="urn:microsoft.com/office/officeart/2005/8/layout/list1"/>
    <dgm:cxn modelId="{FAB6DCD2-AAFB-4724-B46A-D65658EF4651}" type="presOf" srcId="{DD80B067-E29F-4276-82B2-360455592DF9}" destId="{7CE919F2-22A4-4D01-AB7A-97409795B408}" srcOrd="0" destOrd="0" presId="urn:microsoft.com/office/officeart/2005/8/layout/list1"/>
    <dgm:cxn modelId="{4D9FC1C9-3A2D-4C57-9B5C-28A6B74866DC}" srcId="{132212C9-2227-47C6-8C45-EBCAD844024A}" destId="{6BAACC19-EF52-43BA-8DF5-6CB65A30ECDA}" srcOrd="3" destOrd="0" parTransId="{8BC854F6-5675-46D0-B49E-D992E8D01768}" sibTransId="{226138FC-2DF4-433A-95A5-400FEE9C5A68}"/>
    <dgm:cxn modelId="{8086208E-0AE7-474E-9950-9635E0E71BBA}" type="presOf" srcId="{9998A48A-279E-45FD-9F37-C01BC31803BA}" destId="{3B4553E3-28FB-4B2B-B783-5BD23C462349}" srcOrd="1" destOrd="0" presId="urn:microsoft.com/office/officeart/2005/8/layout/list1"/>
    <dgm:cxn modelId="{7B3C793A-016A-4CEF-A598-A790EED21DCB}" type="presOf" srcId="{38C03508-D8AD-402B-A1A9-3B961B91BB5C}" destId="{2641B025-716C-47CC-A8A1-3562B02E7693}" srcOrd="1" destOrd="0" presId="urn:microsoft.com/office/officeart/2005/8/layout/list1"/>
    <dgm:cxn modelId="{5BB85467-04E0-4797-8DBE-1E4604676C3C}" type="presOf" srcId="{3F46D9E4-7DDE-4AF4-92CA-69A34F53C66B}" destId="{BE7BED50-0BC2-4A3D-B890-84620439584A}" srcOrd="0" destOrd="0" presId="urn:microsoft.com/office/officeart/2005/8/layout/list1"/>
    <dgm:cxn modelId="{4B050BED-F083-4425-AFA9-AB24DE9999A1}" type="presOf" srcId="{38C03508-D8AD-402B-A1A9-3B961B91BB5C}" destId="{B29D4F71-C447-4698-A281-77596A8C9746}" srcOrd="0" destOrd="0" presId="urn:microsoft.com/office/officeart/2005/8/layout/list1"/>
    <dgm:cxn modelId="{D8754E39-E595-45BB-98C1-0CA9235842AF}" srcId="{132212C9-2227-47C6-8C45-EBCAD844024A}" destId="{38C03508-D8AD-402B-A1A9-3B961B91BB5C}" srcOrd="4" destOrd="0" parTransId="{3D372CEB-6BED-4B1D-AB9E-5AB85172681B}" sibTransId="{062652A5-6854-42D2-84F9-E46C745793F5}"/>
    <dgm:cxn modelId="{2429FA6C-2B6D-4B3A-B5E4-3F3290318BAD}" type="presOf" srcId="{7AD49DE3-CEB4-4E30-A3A8-6B669AE177CE}" destId="{658B2DEC-15C3-4738-A700-060A584E4FD2}" srcOrd="1" destOrd="0" presId="urn:microsoft.com/office/officeart/2005/8/layout/list1"/>
    <dgm:cxn modelId="{0329497D-3622-41DF-B631-D080D102C139}" type="presOf" srcId="{7AD49DE3-CEB4-4E30-A3A8-6B669AE177CE}" destId="{6983A1AD-2CC1-447E-BDBD-AB6133A829D0}" srcOrd="0" destOrd="0" presId="urn:microsoft.com/office/officeart/2005/8/layout/list1"/>
    <dgm:cxn modelId="{570CBBAA-CFB3-425A-80B8-C8FE398E6B8E}" type="presParOf" srcId="{106A06A9-6E7B-4671-84F8-C8226379FADB}" destId="{82DCD422-7B98-45D5-A17C-E36F775F979C}" srcOrd="0" destOrd="0" presId="urn:microsoft.com/office/officeart/2005/8/layout/list1"/>
    <dgm:cxn modelId="{D7708640-CA04-4E88-A130-DD0E2A9F4BCE}" type="presParOf" srcId="{82DCD422-7B98-45D5-A17C-E36F775F979C}" destId="{246C4041-2233-4D22-B45D-D19252B04C40}" srcOrd="0" destOrd="0" presId="urn:microsoft.com/office/officeart/2005/8/layout/list1"/>
    <dgm:cxn modelId="{DE9ED272-2CE6-4451-8AF9-B5EB9879F109}" type="presParOf" srcId="{82DCD422-7B98-45D5-A17C-E36F775F979C}" destId="{55883350-9FFA-4E40-8050-41AF6BF62B71}" srcOrd="1" destOrd="0" presId="urn:microsoft.com/office/officeart/2005/8/layout/list1"/>
    <dgm:cxn modelId="{B0F081D4-6448-4927-8600-B8EB22A99719}" type="presParOf" srcId="{106A06A9-6E7B-4671-84F8-C8226379FADB}" destId="{B1B0E65D-6796-4C12-A5CE-7106DDB5447B}" srcOrd="1" destOrd="0" presId="urn:microsoft.com/office/officeart/2005/8/layout/list1"/>
    <dgm:cxn modelId="{8AE516D2-4DFF-4E8B-AC9F-1789B05A3FAC}" type="presParOf" srcId="{106A06A9-6E7B-4671-84F8-C8226379FADB}" destId="{799621C8-E2E5-44DF-8630-5932B07F1D0B}" srcOrd="2" destOrd="0" presId="urn:microsoft.com/office/officeart/2005/8/layout/list1"/>
    <dgm:cxn modelId="{42D14904-92A3-43F3-BA17-C9C3BED5B51C}" type="presParOf" srcId="{106A06A9-6E7B-4671-84F8-C8226379FADB}" destId="{84AB4687-3D99-49B3-8FD2-EA568BDB7B83}" srcOrd="3" destOrd="0" presId="urn:microsoft.com/office/officeart/2005/8/layout/list1"/>
    <dgm:cxn modelId="{11013A13-60F9-4344-9720-2A09D2EF34CF}" type="presParOf" srcId="{106A06A9-6E7B-4671-84F8-C8226379FADB}" destId="{FEEE338D-726A-4292-9972-A9042406E779}" srcOrd="4" destOrd="0" presId="urn:microsoft.com/office/officeart/2005/8/layout/list1"/>
    <dgm:cxn modelId="{326D9D0F-AB77-4588-8579-C727A5588C03}" type="presParOf" srcId="{FEEE338D-726A-4292-9972-A9042406E779}" destId="{84A10BCF-0E12-4238-BFEB-78F082402E59}" srcOrd="0" destOrd="0" presId="urn:microsoft.com/office/officeart/2005/8/layout/list1"/>
    <dgm:cxn modelId="{AC116D59-7DE7-4546-90E4-CA11E4B7AA5B}" type="presParOf" srcId="{FEEE338D-726A-4292-9972-A9042406E779}" destId="{04094520-C124-4478-87F4-436B1B56A14D}" srcOrd="1" destOrd="0" presId="urn:microsoft.com/office/officeart/2005/8/layout/list1"/>
    <dgm:cxn modelId="{0E8CBA53-7EA3-43DF-9C9E-8735FA64AF60}" type="presParOf" srcId="{106A06A9-6E7B-4671-84F8-C8226379FADB}" destId="{329D115A-B66E-4E51-92B1-E75E05694278}" srcOrd="5" destOrd="0" presId="urn:microsoft.com/office/officeart/2005/8/layout/list1"/>
    <dgm:cxn modelId="{1CE56916-2D0E-4118-BB24-C0A31DF088A5}" type="presParOf" srcId="{106A06A9-6E7B-4671-84F8-C8226379FADB}" destId="{46FD69C6-16F0-43E1-8D24-27A1E3921958}" srcOrd="6" destOrd="0" presId="urn:microsoft.com/office/officeart/2005/8/layout/list1"/>
    <dgm:cxn modelId="{57D237D5-CBF5-4579-88EE-99B512F71B76}" type="presParOf" srcId="{106A06A9-6E7B-4671-84F8-C8226379FADB}" destId="{CBE5DC32-AE8E-48D3-A0E9-7D3341AB1F07}" srcOrd="7" destOrd="0" presId="urn:microsoft.com/office/officeart/2005/8/layout/list1"/>
    <dgm:cxn modelId="{426E425F-4B03-4F77-83C8-3339C3AF599D}" type="presParOf" srcId="{106A06A9-6E7B-4671-84F8-C8226379FADB}" destId="{CE7BD8BB-97E5-46EA-8DB1-D1EE9F16DAB9}" srcOrd="8" destOrd="0" presId="urn:microsoft.com/office/officeart/2005/8/layout/list1"/>
    <dgm:cxn modelId="{48189845-05BF-49CE-92BA-ECD73765A05A}" type="presParOf" srcId="{CE7BD8BB-97E5-46EA-8DB1-D1EE9F16DAB9}" destId="{0A15E887-5F00-48FA-8C0F-41D8312CC325}" srcOrd="0" destOrd="0" presId="urn:microsoft.com/office/officeart/2005/8/layout/list1"/>
    <dgm:cxn modelId="{CE1E7EC9-09C3-4843-B68B-18339E12C9BF}" type="presParOf" srcId="{CE7BD8BB-97E5-46EA-8DB1-D1EE9F16DAB9}" destId="{3B4553E3-28FB-4B2B-B783-5BD23C462349}" srcOrd="1" destOrd="0" presId="urn:microsoft.com/office/officeart/2005/8/layout/list1"/>
    <dgm:cxn modelId="{31622FBD-3E1E-489F-9251-A43EDB313B27}" type="presParOf" srcId="{106A06A9-6E7B-4671-84F8-C8226379FADB}" destId="{88576A30-CBC3-4CE7-9D59-25F4D40A7D94}" srcOrd="9" destOrd="0" presId="urn:microsoft.com/office/officeart/2005/8/layout/list1"/>
    <dgm:cxn modelId="{E3DFE9AE-DCF9-4A6E-AA59-889750BD2ED9}" type="presParOf" srcId="{106A06A9-6E7B-4671-84F8-C8226379FADB}" destId="{0CDD22B0-DCBB-47C4-86FE-19ADF3C5A657}" srcOrd="10" destOrd="0" presId="urn:microsoft.com/office/officeart/2005/8/layout/list1"/>
    <dgm:cxn modelId="{49325895-EB49-4D55-A287-4C822EDB8D04}" type="presParOf" srcId="{106A06A9-6E7B-4671-84F8-C8226379FADB}" destId="{9E486825-6E66-4D5E-BC39-6D112134A331}" srcOrd="11" destOrd="0" presId="urn:microsoft.com/office/officeart/2005/8/layout/list1"/>
    <dgm:cxn modelId="{1310F716-5586-45CE-B0BD-186129CE0D59}" type="presParOf" srcId="{106A06A9-6E7B-4671-84F8-C8226379FADB}" destId="{C7B8D9CA-F2B3-4368-BD02-E28D01D5575C}" srcOrd="12" destOrd="0" presId="urn:microsoft.com/office/officeart/2005/8/layout/list1"/>
    <dgm:cxn modelId="{E7A3492E-94AE-4DCC-973A-DB59585D39F9}" type="presParOf" srcId="{C7B8D9CA-F2B3-4368-BD02-E28D01D5575C}" destId="{AA0562CE-58E3-4436-B91D-36617F9F3742}" srcOrd="0" destOrd="0" presId="urn:microsoft.com/office/officeart/2005/8/layout/list1"/>
    <dgm:cxn modelId="{703370B7-2E58-41B1-8104-9E5C1B9C5DA7}" type="presParOf" srcId="{C7B8D9CA-F2B3-4368-BD02-E28D01D5575C}" destId="{9B9B367C-F920-4631-BC4F-1F8FFECFED70}" srcOrd="1" destOrd="0" presId="urn:microsoft.com/office/officeart/2005/8/layout/list1"/>
    <dgm:cxn modelId="{1DB09BEE-1892-46E5-B5FA-C78B4E5488DA}" type="presParOf" srcId="{106A06A9-6E7B-4671-84F8-C8226379FADB}" destId="{FDF7CC4C-7529-4440-BF17-89D077FE9F59}" srcOrd="13" destOrd="0" presId="urn:microsoft.com/office/officeart/2005/8/layout/list1"/>
    <dgm:cxn modelId="{0CC438B6-A9C4-45EA-8E0B-6EC1F1208731}" type="presParOf" srcId="{106A06A9-6E7B-4671-84F8-C8226379FADB}" destId="{1C83F5C9-66C8-4D98-9277-2D5CA2D9DEEE}" srcOrd="14" destOrd="0" presId="urn:microsoft.com/office/officeart/2005/8/layout/list1"/>
    <dgm:cxn modelId="{C9A30D92-7103-49A7-ABBC-E0D94B200AD7}" type="presParOf" srcId="{106A06A9-6E7B-4671-84F8-C8226379FADB}" destId="{47ED4637-D4FC-476E-A6C6-1EC50A7B7BBC}" srcOrd="15" destOrd="0" presId="urn:microsoft.com/office/officeart/2005/8/layout/list1"/>
    <dgm:cxn modelId="{36EFF0ED-4759-4DDB-B0F8-D3D621C44C4C}" type="presParOf" srcId="{106A06A9-6E7B-4671-84F8-C8226379FADB}" destId="{A7977FC2-08C0-4D24-B0E0-1A750666E63D}" srcOrd="16" destOrd="0" presId="urn:microsoft.com/office/officeart/2005/8/layout/list1"/>
    <dgm:cxn modelId="{727DD2A9-E3CC-47BB-9284-144E562974CB}" type="presParOf" srcId="{A7977FC2-08C0-4D24-B0E0-1A750666E63D}" destId="{B29D4F71-C447-4698-A281-77596A8C9746}" srcOrd="0" destOrd="0" presId="urn:microsoft.com/office/officeart/2005/8/layout/list1"/>
    <dgm:cxn modelId="{BA6DD1EE-73B3-448A-85DB-5F21D3A12E76}" type="presParOf" srcId="{A7977FC2-08C0-4D24-B0E0-1A750666E63D}" destId="{2641B025-716C-47CC-A8A1-3562B02E7693}" srcOrd="1" destOrd="0" presId="urn:microsoft.com/office/officeart/2005/8/layout/list1"/>
    <dgm:cxn modelId="{DF774CCC-A3FE-4A3E-8B89-4851C548B9C3}" type="presParOf" srcId="{106A06A9-6E7B-4671-84F8-C8226379FADB}" destId="{CABC2420-224A-4EC2-A12C-0CEBDA33230F}" srcOrd="17" destOrd="0" presId="urn:microsoft.com/office/officeart/2005/8/layout/list1"/>
    <dgm:cxn modelId="{A44B1823-DCD9-4F68-88D9-2E4032BFA2C2}" type="presParOf" srcId="{106A06A9-6E7B-4671-84F8-C8226379FADB}" destId="{C42F23A9-9696-491B-BCFF-1027D81AAA79}" srcOrd="18" destOrd="0" presId="urn:microsoft.com/office/officeart/2005/8/layout/list1"/>
    <dgm:cxn modelId="{AFA12E40-E585-4A2A-B92A-7F9AB5385854}" type="presParOf" srcId="{106A06A9-6E7B-4671-84F8-C8226379FADB}" destId="{B3C30F47-7464-4B92-8E4E-0E10DB9E3825}" srcOrd="19" destOrd="0" presId="urn:microsoft.com/office/officeart/2005/8/layout/list1"/>
    <dgm:cxn modelId="{C6E2319F-A8D7-4BF2-B867-0EC82F359E71}" type="presParOf" srcId="{106A06A9-6E7B-4671-84F8-C8226379FADB}" destId="{2D4DC547-F9E7-44D8-A44D-CDC8CD449273}" srcOrd="20" destOrd="0" presId="urn:microsoft.com/office/officeart/2005/8/layout/list1"/>
    <dgm:cxn modelId="{C1D86321-6976-4B18-B292-C544777C972B}" type="presParOf" srcId="{2D4DC547-F9E7-44D8-A44D-CDC8CD449273}" destId="{7CE919F2-22A4-4D01-AB7A-97409795B408}" srcOrd="0" destOrd="0" presId="urn:microsoft.com/office/officeart/2005/8/layout/list1"/>
    <dgm:cxn modelId="{4E753360-6CD9-4C4E-9963-BE3627E14E8D}" type="presParOf" srcId="{2D4DC547-F9E7-44D8-A44D-CDC8CD449273}" destId="{78748A02-8961-479D-92EF-1918637E2939}" srcOrd="1" destOrd="0" presId="urn:microsoft.com/office/officeart/2005/8/layout/list1"/>
    <dgm:cxn modelId="{FECDF975-C665-40D6-968E-BE41FCA4F132}" type="presParOf" srcId="{106A06A9-6E7B-4671-84F8-C8226379FADB}" destId="{451A9500-9A16-43BF-8F06-DDDD361A013B}" srcOrd="21" destOrd="0" presId="urn:microsoft.com/office/officeart/2005/8/layout/list1"/>
    <dgm:cxn modelId="{97313746-F504-49E4-91C9-D2B2AAF82639}" type="presParOf" srcId="{106A06A9-6E7B-4671-84F8-C8226379FADB}" destId="{E0E9BD96-C3E5-4A61-B947-90930310C834}" srcOrd="22" destOrd="0" presId="urn:microsoft.com/office/officeart/2005/8/layout/list1"/>
    <dgm:cxn modelId="{46BAAEF4-345E-4A00-AF67-7A91C3EFC027}" type="presParOf" srcId="{106A06A9-6E7B-4671-84F8-C8226379FADB}" destId="{62E2C0F1-A8C3-4A0A-850F-0C808C60BBE4}" srcOrd="23" destOrd="0" presId="urn:microsoft.com/office/officeart/2005/8/layout/list1"/>
    <dgm:cxn modelId="{00A7AB1D-CE40-4330-BCA5-13387286BFFE}" type="presParOf" srcId="{106A06A9-6E7B-4671-84F8-C8226379FADB}" destId="{71BA281B-CF30-4DAC-9AAB-D0C67A65AFEB}" srcOrd="24" destOrd="0" presId="urn:microsoft.com/office/officeart/2005/8/layout/list1"/>
    <dgm:cxn modelId="{9FE5EEA7-7749-42EF-B56B-4B586574F3B0}" type="presParOf" srcId="{71BA281B-CF30-4DAC-9AAB-D0C67A65AFEB}" destId="{6983A1AD-2CC1-447E-BDBD-AB6133A829D0}" srcOrd="0" destOrd="0" presId="urn:microsoft.com/office/officeart/2005/8/layout/list1"/>
    <dgm:cxn modelId="{A2E114EC-F3E4-4C80-B23F-755585FD84E9}" type="presParOf" srcId="{71BA281B-CF30-4DAC-9AAB-D0C67A65AFEB}" destId="{658B2DEC-15C3-4738-A700-060A584E4FD2}" srcOrd="1" destOrd="0" presId="urn:microsoft.com/office/officeart/2005/8/layout/list1"/>
    <dgm:cxn modelId="{428F05A9-A89F-420B-9013-A6478D145DB4}" type="presParOf" srcId="{106A06A9-6E7B-4671-84F8-C8226379FADB}" destId="{155DC7D4-BC04-4743-8808-F139949D7541}" srcOrd="25" destOrd="0" presId="urn:microsoft.com/office/officeart/2005/8/layout/list1"/>
    <dgm:cxn modelId="{93F61290-E8D3-4507-83FA-FEB30C1516AF}" type="presParOf" srcId="{106A06A9-6E7B-4671-84F8-C8226379FADB}" destId="{FF38CD96-4C88-453E-8A78-BF12E06BC10E}" srcOrd="26" destOrd="0" presId="urn:microsoft.com/office/officeart/2005/8/layout/list1"/>
    <dgm:cxn modelId="{70851C0E-FF46-4F2C-8C71-B9588184A9F5}" type="presParOf" srcId="{106A06A9-6E7B-4671-84F8-C8226379FADB}" destId="{E1F049F6-60AF-4BB1-8143-4B929861A2B1}" srcOrd="27" destOrd="0" presId="urn:microsoft.com/office/officeart/2005/8/layout/list1"/>
    <dgm:cxn modelId="{1AE6B002-962F-45E9-BE2E-19BC14DF33A2}" type="presParOf" srcId="{106A06A9-6E7B-4671-84F8-C8226379FADB}" destId="{7F53E22F-93B1-46E7-857C-59B4E122C799}" srcOrd="28" destOrd="0" presId="urn:microsoft.com/office/officeart/2005/8/layout/list1"/>
    <dgm:cxn modelId="{D1650719-9C1E-4541-8033-5198C17ADD92}" type="presParOf" srcId="{7F53E22F-93B1-46E7-857C-59B4E122C799}" destId="{BE7BED50-0BC2-4A3D-B890-84620439584A}" srcOrd="0" destOrd="0" presId="urn:microsoft.com/office/officeart/2005/8/layout/list1"/>
    <dgm:cxn modelId="{6E0B101C-DC18-4FF3-B8F4-63937A99E1F2}" type="presParOf" srcId="{7F53E22F-93B1-46E7-857C-59B4E122C799}" destId="{0DB08A68-8B05-4E74-AB28-6F5BC1914F1E}" srcOrd="1" destOrd="0" presId="urn:microsoft.com/office/officeart/2005/8/layout/list1"/>
    <dgm:cxn modelId="{5BDC4A41-CDF7-4D98-BAF0-E8C27DE5CFA3}" type="presParOf" srcId="{106A06A9-6E7B-4671-84F8-C8226379FADB}" destId="{A4001D53-AE6F-4B52-AC02-9781535E257D}" srcOrd="29" destOrd="0" presId="urn:microsoft.com/office/officeart/2005/8/layout/list1"/>
    <dgm:cxn modelId="{6D1B1D11-CDD7-4D82-95B7-2187ACD9F2C6}" type="presParOf" srcId="{106A06A9-6E7B-4671-84F8-C8226379FADB}" destId="{26DC3ECD-DCBD-400C-B674-315BD480FC5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FEB2E-CE8F-4AD4-A890-18512071A52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F3543B-2402-4584-A90D-403338730F7F}">
      <dgm:prSet phldrT="[Texto]"/>
      <dgm:spPr/>
      <dgm:t>
        <a:bodyPr/>
        <a:lstStyle/>
        <a:p>
          <a:r>
            <a:rPr lang="es-ES" dirty="0" smtClean="0"/>
            <a:t>Administración de Proyectos</a:t>
          </a:r>
          <a:endParaRPr lang="es-ES" dirty="0"/>
        </a:p>
      </dgm:t>
    </dgm:pt>
    <dgm:pt modelId="{FA33871E-B72D-4825-8528-2404CCF7AF32}" type="parTrans" cxnId="{2AE6D415-0319-4F5F-98E0-8785A07D6659}">
      <dgm:prSet/>
      <dgm:spPr/>
      <dgm:t>
        <a:bodyPr/>
        <a:lstStyle/>
        <a:p>
          <a:endParaRPr lang="es-ES"/>
        </a:p>
      </dgm:t>
    </dgm:pt>
    <dgm:pt modelId="{A0B86F66-156E-4568-833D-FC12F08BC721}" type="sibTrans" cxnId="{2AE6D415-0319-4F5F-98E0-8785A07D6659}">
      <dgm:prSet/>
      <dgm:spPr/>
      <dgm:t>
        <a:bodyPr/>
        <a:lstStyle/>
        <a:p>
          <a:endParaRPr lang="es-ES"/>
        </a:p>
      </dgm:t>
    </dgm:pt>
    <dgm:pt modelId="{1CF79962-4B33-43AB-B444-5169AD8CAB55}">
      <dgm:prSet phldrT="[Texto]"/>
      <dgm:spPr/>
      <dgm:t>
        <a:bodyPr/>
        <a:lstStyle/>
        <a:p>
          <a:r>
            <a:rPr lang="es-ES" dirty="0" smtClean="0"/>
            <a:t>PMI</a:t>
          </a:r>
          <a:endParaRPr lang="es-ES" dirty="0"/>
        </a:p>
      </dgm:t>
    </dgm:pt>
    <dgm:pt modelId="{3D1003D9-DD07-4B24-AE45-B7F3C57B5CC3}" type="parTrans" cxnId="{FB45A8D8-4D8E-42D4-AC3B-1D5AB30DD7A0}">
      <dgm:prSet/>
      <dgm:spPr/>
      <dgm:t>
        <a:bodyPr/>
        <a:lstStyle/>
        <a:p>
          <a:endParaRPr lang="es-ES"/>
        </a:p>
      </dgm:t>
    </dgm:pt>
    <dgm:pt modelId="{6231DE80-FEA8-4AD5-AAA8-F0B0836241CD}" type="sibTrans" cxnId="{FB45A8D8-4D8E-42D4-AC3B-1D5AB30DD7A0}">
      <dgm:prSet/>
      <dgm:spPr/>
      <dgm:t>
        <a:bodyPr/>
        <a:lstStyle/>
        <a:p>
          <a:endParaRPr lang="es-ES"/>
        </a:p>
      </dgm:t>
    </dgm:pt>
    <dgm:pt modelId="{29AAC237-8619-4B35-96ED-B3C9A1F1A94E}">
      <dgm:prSet phldrT="[Texto]"/>
      <dgm:spPr/>
      <dgm:t>
        <a:bodyPr/>
        <a:lstStyle/>
        <a:p>
          <a:r>
            <a:rPr lang="es-ES" dirty="0" smtClean="0"/>
            <a:t>PMBOK</a:t>
          </a:r>
          <a:endParaRPr lang="es-ES" dirty="0"/>
        </a:p>
      </dgm:t>
    </dgm:pt>
    <dgm:pt modelId="{AB698B72-4C9A-4B7D-BF10-D54431DD0A80}" type="parTrans" cxnId="{E4C038D0-AD6F-4989-9B2C-0E81E91E8F1A}">
      <dgm:prSet/>
      <dgm:spPr/>
      <dgm:t>
        <a:bodyPr/>
        <a:lstStyle/>
        <a:p>
          <a:endParaRPr lang="es-ES"/>
        </a:p>
      </dgm:t>
    </dgm:pt>
    <dgm:pt modelId="{A878B8E1-5B13-4F07-9A96-2B1F143F16BB}" type="sibTrans" cxnId="{E4C038D0-AD6F-4989-9B2C-0E81E91E8F1A}">
      <dgm:prSet/>
      <dgm:spPr/>
      <dgm:t>
        <a:bodyPr/>
        <a:lstStyle/>
        <a:p>
          <a:endParaRPr lang="es-ES"/>
        </a:p>
      </dgm:t>
    </dgm:pt>
    <dgm:pt modelId="{DECB229F-A138-476B-A236-700B94E350E7}" type="pres">
      <dgm:prSet presAssocID="{058FEB2E-CE8F-4AD4-A890-18512071A5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4F9353-8CF2-4CBF-941B-B69D1105510F}" type="pres">
      <dgm:prSet presAssocID="{D8F3543B-2402-4584-A90D-403338730F7F}" presName="composite" presStyleCnt="0"/>
      <dgm:spPr/>
    </dgm:pt>
    <dgm:pt modelId="{5B2D5CA6-865D-4E1D-AB6E-88235D7D645F}" type="pres">
      <dgm:prSet presAssocID="{D8F3543B-2402-4584-A90D-403338730F7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CCB0E6-698F-40C6-BC19-B952D8BCC7D3}" type="pres">
      <dgm:prSet presAssocID="{D8F3543B-2402-4584-A90D-403338730F7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B003DB0D-4E9E-4C57-A766-27406DC76ADF}" type="pres">
      <dgm:prSet presAssocID="{A0B86F66-156E-4568-833D-FC12F08BC721}" presName="sibTrans" presStyleCnt="0"/>
      <dgm:spPr/>
    </dgm:pt>
    <dgm:pt modelId="{5B864ECA-E9EC-45F4-AA5C-43E5FD96A872}" type="pres">
      <dgm:prSet presAssocID="{1CF79962-4B33-43AB-B444-5169AD8CAB55}" presName="composite" presStyleCnt="0"/>
      <dgm:spPr/>
    </dgm:pt>
    <dgm:pt modelId="{81F3B311-FA21-418F-B873-AC6FF91487E4}" type="pres">
      <dgm:prSet presAssocID="{1CF79962-4B33-43AB-B444-5169AD8CAB5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5EBEE2-D5CC-45D7-85F6-828F89BE6CDA}" type="pres">
      <dgm:prSet presAssocID="{1CF79962-4B33-43AB-B444-5169AD8CAB55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3000" r="-123000"/>
          </a:stretch>
        </a:blipFill>
      </dgm:spPr>
      <dgm:t>
        <a:bodyPr/>
        <a:lstStyle/>
        <a:p>
          <a:endParaRPr lang="es-ES"/>
        </a:p>
      </dgm:t>
    </dgm:pt>
    <dgm:pt modelId="{19DFBD0B-FD0C-4828-BDFF-36839408DAE4}" type="pres">
      <dgm:prSet presAssocID="{6231DE80-FEA8-4AD5-AAA8-F0B0836241CD}" presName="sibTrans" presStyleCnt="0"/>
      <dgm:spPr/>
    </dgm:pt>
    <dgm:pt modelId="{28045B1F-D598-40B7-A5A0-47C7753DECB6}" type="pres">
      <dgm:prSet presAssocID="{29AAC237-8619-4B35-96ED-B3C9A1F1A94E}" presName="composite" presStyleCnt="0"/>
      <dgm:spPr/>
    </dgm:pt>
    <dgm:pt modelId="{0DDB4DD7-3A1D-4569-9F64-5B26C35C11B4}" type="pres">
      <dgm:prSet presAssocID="{29AAC237-8619-4B35-96ED-B3C9A1F1A94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6F6DF-B7CB-446B-8605-7A82DE99444A}" type="pres">
      <dgm:prSet presAssocID="{29AAC237-8619-4B35-96ED-B3C9A1F1A94E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777ED3E1-053B-4A99-97D3-91BCC9EFF03A}" type="presOf" srcId="{29AAC237-8619-4B35-96ED-B3C9A1F1A94E}" destId="{0DDB4DD7-3A1D-4569-9F64-5B26C35C11B4}" srcOrd="0" destOrd="0" presId="urn:microsoft.com/office/officeart/2008/layout/PictureStrips"/>
    <dgm:cxn modelId="{2AE6D415-0319-4F5F-98E0-8785A07D6659}" srcId="{058FEB2E-CE8F-4AD4-A890-18512071A521}" destId="{D8F3543B-2402-4584-A90D-403338730F7F}" srcOrd="0" destOrd="0" parTransId="{FA33871E-B72D-4825-8528-2404CCF7AF32}" sibTransId="{A0B86F66-156E-4568-833D-FC12F08BC721}"/>
    <dgm:cxn modelId="{3A096709-4FC7-4D60-9A9E-62A76835D656}" type="presOf" srcId="{D8F3543B-2402-4584-A90D-403338730F7F}" destId="{5B2D5CA6-865D-4E1D-AB6E-88235D7D645F}" srcOrd="0" destOrd="0" presId="urn:microsoft.com/office/officeart/2008/layout/PictureStrips"/>
    <dgm:cxn modelId="{AF908A2E-1703-40BD-BB0D-99914E19847E}" type="presOf" srcId="{1CF79962-4B33-43AB-B444-5169AD8CAB55}" destId="{81F3B311-FA21-418F-B873-AC6FF91487E4}" srcOrd="0" destOrd="0" presId="urn:microsoft.com/office/officeart/2008/layout/PictureStrips"/>
    <dgm:cxn modelId="{70A4FE00-6A9B-4E34-9D24-79C5D2537EA1}" type="presOf" srcId="{058FEB2E-CE8F-4AD4-A890-18512071A521}" destId="{DECB229F-A138-476B-A236-700B94E350E7}" srcOrd="0" destOrd="0" presId="urn:microsoft.com/office/officeart/2008/layout/PictureStrips"/>
    <dgm:cxn modelId="{E4C038D0-AD6F-4989-9B2C-0E81E91E8F1A}" srcId="{058FEB2E-CE8F-4AD4-A890-18512071A521}" destId="{29AAC237-8619-4B35-96ED-B3C9A1F1A94E}" srcOrd="2" destOrd="0" parTransId="{AB698B72-4C9A-4B7D-BF10-D54431DD0A80}" sibTransId="{A878B8E1-5B13-4F07-9A96-2B1F143F16BB}"/>
    <dgm:cxn modelId="{FB45A8D8-4D8E-42D4-AC3B-1D5AB30DD7A0}" srcId="{058FEB2E-CE8F-4AD4-A890-18512071A521}" destId="{1CF79962-4B33-43AB-B444-5169AD8CAB55}" srcOrd="1" destOrd="0" parTransId="{3D1003D9-DD07-4B24-AE45-B7F3C57B5CC3}" sibTransId="{6231DE80-FEA8-4AD5-AAA8-F0B0836241CD}"/>
    <dgm:cxn modelId="{779BB9A6-2161-4B08-BBFD-E2875CA1AB08}" type="presParOf" srcId="{DECB229F-A138-476B-A236-700B94E350E7}" destId="{854F9353-8CF2-4CBF-941B-B69D1105510F}" srcOrd="0" destOrd="0" presId="urn:microsoft.com/office/officeart/2008/layout/PictureStrips"/>
    <dgm:cxn modelId="{78A945BE-804C-4DD4-8994-C3E44CCE4CE5}" type="presParOf" srcId="{854F9353-8CF2-4CBF-941B-B69D1105510F}" destId="{5B2D5CA6-865D-4E1D-AB6E-88235D7D645F}" srcOrd="0" destOrd="0" presId="urn:microsoft.com/office/officeart/2008/layout/PictureStrips"/>
    <dgm:cxn modelId="{394E471C-20AA-4B26-8695-95C591646D20}" type="presParOf" srcId="{854F9353-8CF2-4CBF-941B-B69D1105510F}" destId="{ABCCB0E6-698F-40C6-BC19-B952D8BCC7D3}" srcOrd="1" destOrd="0" presId="urn:microsoft.com/office/officeart/2008/layout/PictureStrips"/>
    <dgm:cxn modelId="{A0328353-B8CB-47B2-A95C-37903DA5C402}" type="presParOf" srcId="{DECB229F-A138-476B-A236-700B94E350E7}" destId="{B003DB0D-4E9E-4C57-A766-27406DC76ADF}" srcOrd="1" destOrd="0" presId="urn:microsoft.com/office/officeart/2008/layout/PictureStrips"/>
    <dgm:cxn modelId="{2C0B3976-7A92-4BB7-9C02-6EEC8C6CA590}" type="presParOf" srcId="{DECB229F-A138-476B-A236-700B94E350E7}" destId="{5B864ECA-E9EC-45F4-AA5C-43E5FD96A872}" srcOrd="2" destOrd="0" presId="urn:microsoft.com/office/officeart/2008/layout/PictureStrips"/>
    <dgm:cxn modelId="{CF3A5793-06F4-47B9-97E3-022EA05F6142}" type="presParOf" srcId="{5B864ECA-E9EC-45F4-AA5C-43E5FD96A872}" destId="{81F3B311-FA21-418F-B873-AC6FF91487E4}" srcOrd="0" destOrd="0" presId="urn:microsoft.com/office/officeart/2008/layout/PictureStrips"/>
    <dgm:cxn modelId="{E2881FEE-16C9-4697-B199-15DE30A2334F}" type="presParOf" srcId="{5B864ECA-E9EC-45F4-AA5C-43E5FD96A872}" destId="{465EBEE2-D5CC-45D7-85F6-828F89BE6CDA}" srcOrd="1" destOrd="0" presId="urn:microsoft.com/office/officeart/2008/layout/PictureStrips"/>
    <dgm:cxn modelId="{B1CE4742-DB9B-429B-A6B3-C21818143C0F}" type="presParOf" srcId="{DECB229F-A138-476B-A236-700B94E350E7}" destId="{19DFBD0B-FD0C-4828-BDFF-36839408DAE4}" srcOrd="3" destOrd="0" presId="urn:microsoft.com/office/officeart/2008/layout/PictureStrips"/>
    <dgm:cxn modelId="{94FA3A4D-5EA6-479A-B957-B6C3B22C380C}" type="presParOf" srcId="{DECB229F-A138-476B-A236-700B94E350E7}" destId="{28045B1F-D598-40B7-A5A0-47C7753DECB6}" srcOrd="4" destOrd="0" presId="urn:microsoft.com/office/officeart/2008/layout/PictureStrips"/>
    <dgm:cxn modelId="{387ABE3C-E30C-4233-ACC0-60A791F15966}" type="presParOf" srcId="{28045B1F-D598-40B7-A5A0-47C7753DECB6}" destId="{0DDB4DD7-3A1D-4569-9F64-5B26C35C11B4}" srcOrd="0" destOrd="0" presId="urn:microsoft.com/office/officeart/2008/layout/PictureStrips"/>
    <dgm:cxn modelId="{67FC449E-AC04-4531-B850-39F82B8FAD23}" type="presParOf" srcId="{28045B1F-D598-40B7-A5A0-47C7753DECB6}" destId="{1826F6DF-B7CB-446B-8605-7A82DE9944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62A72-E131-4EC4-96D4-7F801C3607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9BC2A7-FE04-4E7C-8B56-48370451D3B2}">
      <dgm:prSet phldrT="[Texto]"/>
      <dgm:spPr/>
      <dgm:t>
        <a:bodyPr/>
        <a:lstStyle/>
        <a:p>
          <a:pPr algn="just"/>
          <a:r>
            <a:rPr lang="es-ES" dirty="0" smtClean="0"/>
            <a:t>¿Cómo realizar una correcta gestión de proyectos en el Ministerio de Finanzas?</a:t>
          </a:r>
          <a:endParaRPr lang="es-ES" dirty="0"/>
        </a:p>
      </dgm:t>
    </dgm:pt>
    <dgm:pt modelId="{68268D50-BB4D-4BA5-B946-9A5B1FCE9274}" type="parTrans" cxnId="{C8125EA7-1389-41D4-BE4F-425745880FCE}">
      <dgm:prSet/>
      <dgm:spPr/>
      <dgm:t>
        <a:bodyPr/>
        <a:lstStyle/>
        <a:p>
          <a:pPr algn="just"/>
          <a:endParaRPr lang="es-ES"/>
        </a:p>
      </dgm:t>
    </dgm:pt>
    <dgm:pt modelId="{F6F3A021-7192-472D-A6E2-59A45AD0A51A}" type="sibTrans" cxnId="{C8125EA7-1389-41D4-BE4F-425745880FCE}">
      <dgm:prSet/>
      <dgm:spPr/>
      <dgm:t>
        <a:bodyPr/>
        <a:lstStyle/>
        <a:p>
          <a:pPr algn="just"/>
          <a:endParaRPr lang="es-ES"/>
        </a:p>
      </dgm:t>
    </dgm:pt>
    <dgm:pt modelId="{5A3CD0C9-7601-4B37-8F02-5292266C282B}">
      <dgm:prSet phldrT="[Texto]"/>
      <dgm:spPr/>
      <dgm:t>
        <a:bodyPr/>
        <a:lstStyle/>
        <a:p>
          <a:pPr algn="just"/>
          <a:r>
            <a:rPr lang="es-EC" dirty="0" smtClean="0"/>
            <a:t>Los errores en la gestión de proyectos desencadenan inconvenientes en los plazos de entrega, defectos de calidad, sobre costos y entrega del proyecto sin las validaciones adecuadas.</a:t>
          </a:r>
          <a:endParaRPr lang="es-ES" dirty="0"/>
        </a:p>
      </dgm:t>
    </dgm:pt>
    <dgm:pt modelId="{361DF5C6-CE86-4AD7-81D3-B1B2A6970A59}" type="parTrans" cxnId="{B1C43BC4-DF57-4321-A583-95011D2CA7B9}">
      <dgm:prSet/>
      <dgm:spPr/>
      <dgm:t>
        <a:bodyPr/>
        <a:lstStyle/>
        <a:p>
          <a:pPr algn="just"/>
          <a:endParaRPr lang="es-ES"/>
        </a:p>
      </dgm:t>
    </dgm:pt>
    <dgm:pt modelId="{4AD37F3B-49C3-41C7-854B-2B7564ABD315}" type="sibTrans" cxnId="{B1C43BC4-DF57-4321-A583-95011D2CA7B9}">
      <dgm:prSet/>
      <dgm:spPr/>
      <dgm:t>
        <a:bodyPr/>
        <a:lstStyle/>
        <a:p>
          <a:pPr algn="just"/>
          <a:endParaRPr lang="es-ES"/>
        </a:p>
      </dgm:t>
    </dgm:pt>
    <dgm:pt modelId="{9F871242-726A-409C-A9F4-9D102CC3E885}" type="pres">
      <dgm:prSet presAssocID="{EEA62A72-E131-4EC4-96D4-7F801C3607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135E80-3FAF-46F4-924A-DEA13F81087C}" type="pres">
      <dgm:prSet presAssocID="{859BC2A7-FE04-4E7C-8B56-48370451D3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1FC80-B25C-4FBC-AEED-D06BBDA8A9AA}" type="pres">
      <dgm:prSet presAssocID="{859BC2A7-FE04-4E7C-8B56-48370451D3B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C43BC4-DF57-4321-A583-95011D2CA7B9}" srcId="{859BC2A7-FE04-4E7C-8B56-48370451D3B2}" destId="{5A3CD0C9-7601-4B37-8F02-5292266C282B}" srcOrd="0" destOrd="0" parTransId="{361DF5C6-CE86-4AD7-81D3-B1B2A6970A59}" sibTransId="{4AD37F3B-49C3-41C7-854B-2B7564ABD315}"/>
    <dgm:cxn modelId="{FD08BFDD-EFF4-48EB-AC49-317AA1AFDE9D}" type="presOf" srcId="{5A3CD0C9-7601-4B37-8F02-5292266C282B}" destId="{9061FC80-B25C-4FBC-AEED-D06BBDA8A9AA}" srcOrd="0" destOrd="0" presId="urn:microsoft.com/office/officeart/2005/8/layout/vList2"/>
    <dgm:cxn modelId="{C8125EA7-1389-41D4-BE4F-425745880FCE}" srcId="{EEA62A72-E131-4EC4-96D4-7F801C3607F2}" destId="{859BC2A7-FE04-4E7C-8B56-48370451D3B2}" srcOrd="0" destOrd="0" parTransId="{68268D50-BB4D-4BA5-B946-9A5B1FCE9274}" sibTransId="{F6F3A021-7192-472D-A6E2-59A45AD0A51A}"/>
    <dgm:cxn modelId="{461AA22E-506F-4B40-A069-AEE8DE196F72}" type="presOf" srcId="{859BC2A7-FE04-4E7C-8B56-48370451D3B2}" destId="{CF135E80-3FAF-46F4-924A-DEA13F81087C}" srcOrd="0" destOrd="0" presId="urn:microsoft.com/office/officeart/2005/8/layout/vList2"/>
    <dgm:cxn modelId="{A777090C-5949-402A-A544-DCA6A5C064B3}" type="presOf" srcId="{EEA62A72-E131-4EC4-96D4-7F801C3607F2}" destId="{9F871242-726A-409C-A9F4-9D102CC3E885}" srcOrd="0" destOrd="0" presId="urn:microsoft.com/office/officeart/2005/8/layout/vList2"/>
    <dgm:cxn modelId="{A3457D13-F6B8-4C8D-ACD2-78A8553EF869}" type="presParOf" srcId="{9F871242-726A-409C-A9F4-9D102CC3E885}" destId="{CF135E80-3FAF-46F4-924A-DEA13F81087C}" srcOrd="0" destOrd="0" presId="urn:microsoft.com/office/officeart/2005/8/layout/vList2"/>
    <dgm:cxn modelId="{AFCB39C0-20A6-4D46-9511-162E0118F1DE}" type="presParOf" srcId="{9F871242-726A-409C-A9F4-9D102CC3E885}" destId="{9061FC80-B25C-4FBC-AEED-D06BBDA8A9A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62A72-E131-4EC4-96D4-7F801C3607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9BC2A7-FE04-4E7C-8B56-48370451D3B2}">
      <dgm:prSet phldrT="[Texto]"/>
      <dgm:spPr/>
      <dgm:t>
        <a:bodyPr/>
        <a:lstStyle/>
        <a:p>
          <a:pPr algn="just"/>
          <a:r>
            <a:rPr lang="es-ES" dirty="0" smtClean="0"/>
            <a:t>¿Cómo se debe aplicar la guía para la dirección de proyectos PMBOK?</a:t>
          </a:r>
          <a:endParaRPr lang="es-ES" dirty="0"/>
        </a:p>
      </dgm:t>
    </dgm:pt>
    <dgm:pt modelId="{68268D50-BB4D-4BA5-B946-9A5B1FCE9274}" type="parTrans" cxnId="{C8125EA7-1389-41D4-BE4F-425745880FCE}">
      <dgm:prSet/>
      <dgm:spPr/>
      <dgm:t>
        <a:bodyPr/>
        <a:lstStyle/>
        <a:p>
          <a:pPr algn="just"/>
          <a:endParaRPr lang="es-ES"/>
        </a:p>
      </dgm:t>
    </dgm:pt>
    <dgm:pt modelId="{F6F3A021-7192-472D-A6E2-59A45AD0A51A}" type="sibTrans" cxnId="{C8125EA7-1389-41D4-BE4F-425745880FCE}">
      <dgm:prSet/>
      <dgm:spPr/>
      <dgm:t>
        <a:bodyPr/>
        <a:lstStyle/>
        <a:p>
          <a:pPr algn="just"/>
          <a:endParaRPr lang="es-ES"/>
        </a:p>
      </dgm:t>
    </dgm:pt>
    <dgm:pt modelId="{5A3CD0C9-7601-4B37-8F02-5292266C282B}">
      <dgm:prSet phldrT="[Texto]"/>
      <dgm:spPr/>
      <dgm:t>
        <a:bodyPr/>
        <a:lstStyle/>
        <a:p>
          <a:pPr algn="just"/>
          <a:r>
            <a:rPr lang="es-EC" dirty="0" smtClean="0"/>
            <a:t>La estandarización de los procesos principales de la institución, para el manejo de proyectos logrará que se generen productos y servicios con calidad homogénea.</a:t>
          </a:r>
          <a:endParaRPr lang="es-ES" dirty="0"/>
        </a:p>
      </dgm:t>
    </dgm:pt>
    <dgm:pt modelId="{361DF5C6-CE86-4AD7-81D3-B1B2A6970A59}" type="parTrans" cxnId="{B1C43BC4-DF57-4321-A583-95011D2CA7B9}">
      <dgm:prSet/>
      <dgm:spPr/>
      <dgm:t>
        <a:bodyPr/>
        <a:lstStyle/>
        <a:p>
          <a:pPr algn="just"/>
          <a:endParaRPr lang="es-ES"/>
        </a:p>
      </dgm:t>
    </dgm:pt>
    <dgm:pt modelId="{4AD37F3B-49C3-41C7-854B-2B7564ABD315}" type="sibTrans" cxnId="{B1C43BC4-DF57-4321-A583-95011D2CA7B9}">
      <dgm:prSet/>
      <dgm:spPr/>
      <dgm:t>
        <a:bodyPr/>
        <a:lstStyle/>
        <a:p>
          <a:pPr algn="just"/>
          <a:endParaRPr lang="es-ES"/>
        </a:p>
      </dgm:t>
    </dgm:pt>
    <dgm:pt modelId="{9F871242-726A-409C-A9F4-9D102CC3E885}" type="pres">
      <dgm:prSet presAssocID="{EEA62A72-E131-4EC4-96D4-7F801C3607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135E80-3FAF-46F4-924A-DEA13F81087C}" type="pres">
      <dgm:prSet presAssocID="{859BC2A7-FE04-4E7C-8B56-48370451D3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1FC80-B25C-4FBC-AEED-D06BBDA8A9AA}" type="pres">
      <dgm:prSet presAssocID="{859BC2A7-FE04-4E7C-8B56-48370451D3B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C43BC4-DF57-4321-A583-95011D2CA7B9}" srcId="{859BC2A7-FE04-4E7C-8B56-48370451D3B2}" destId="{5A3CD0C9-7601-4B37-8F02-5292266C282B}" srcOrd="0" destOrd="0" parTransId="{361DF5C6-CE86-4AD7-81D3-B1B2A6970A59}" sibTransId="{4AD37F3B-49C3-41C7-854B-2B7564ABD315}"/>
    <dgm:cxn modelId="{FD08BFDD-EFF4-48EB-AC49-317AA1AFDE9D}" type="presOf" srcId="{5A3CD0C9-7601-4B37-8F02-5292266C282B}" destId="{9061FC80-B25C-4FBC-AEED-D06BBDA8A9AA}" srcOrd="0" destOrd="0" presId="urn:microsoft.com/office/officeart/2005/8/layout/vList2"/>
    <dgm:cxn modelId="{C8125EA7-1389-41D4-BE4F-425745880FCE}" srcId="{EEA62A72-E131-4EC4-96D4-7F801C3607F2}" destId="{859BC2A7-FE04-4E7C-8B56-48370451D3B2}" srcOrd="0" destOrd="0" parTransId="{68268D50-BB4D-4BA5-B946-9A5B1FCE9274}" sibTransId="{F6F3A021-7192-472D-A6E2-59A45AD0A51A}"/>
    <dgm:cxn modelId="{461AA22E-506F-4B40-A069-AEE8DE196F72}" type="presOf" srcId="{859BC2A7-FE04-4E7C-8B56-48370451D3B2}" destId="{CF135E80-3FAF-46F4-924A-DEA13F81087C}" srcOrd="0" destOrd="0" presId="urn:microsoft.com/office/officeart/2005/8/layout/vList2"/>
    <dgm:cxn modelId="{A777090C-5949-402A-A544-DCA6A5C064B3}" type="presOf" srcId="{EEA62A72-E131-4EC4-96D4-7F801C3607F2}" destId="{9F871242-726A-409C-A9F4-9D102CC3E885}" srcOrd="0" destOrd="0" presId="urn:microsoft.com/office/officeart/2005/8/layout/vList2"/>
    <dgm:cxn modelId="{A3457D13-F6B8-4C8D-ACD2-78A8553EF869}" type="presParOf" srcId="{9F871242-726A-409C-A9F4-9D102CC3E885}" destId="{CF135E80-3FAF-46F4-924A-DEA13F81087C}" srcOrd="0" destOrd="0" presId="urn:microsoft.com/office/officeart/2005/8/layout/vList2"/>
    <dgm:cxn modelId="{AFCB39C0-20A6-4D46-9511-162E0118F1DE}" type="presParOf" srcId="{9F871242-726A-409C-A9F4-9D102CC3E885}" destId="{9061FC80-B25C-4FBC-AEED-D06BBDA8A9A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1FC9A9-3D3D-41C8-8950-0348F92A13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8399E5-7C63-433B-B8BD-050D1202AF3C}">
      <dgm:prSet phldrT="[Texto]"/>
      <dgm:spPr/>
      <dgm:t>
        <a:bodyPr/>
        <a:lstStyle/>
        <a:p>
          <a:r>
            <a:rPr lang="es-EC" dirty="0" smtClean="0"/>
            <a:t>Investigar los aspectos principales del desarrollo de </a:t>
          </a:r>
          <a:r>
            <a:rPr lang="es-EC" smtClean="0"/>
            <a:t>las </a:t>
          </a:r>
          <a:r>
            <a:rPr lang="es-EC" smtClean="0"/>
            <a:t>actividades en relación a la gestión de proyectos.</a:t>
          </a:r>
          <a:endParaRPr lang="es-ES" dirty="0"/>
        </a:p>
      </dgm:t>
    </dgm:pt>
    <dgm:pt modelId="{BC7A9A45-BEB5-4E7C-872C-02B631010050}" type="parTrans" cxnId="{C305FDC0-EBD2-41FD-BE2C-EB53AAE993E5}">
      <dgm:prSet/>
      <dgm:spPr/>
      <dgm:t>
        <a:bodyPr/>
        <a:lstStyle/>
        <a:p>
          <a:endParaRPr lang="es-ES"/>
        </a:p>
      </dgm:t>
    </dgm:pt>
    <dgm:pt modelId="{BE10FF08-E853-41EE-8136-CA8DCCF66DF8}" type="sibTrans" cxnId="{C305FDC0-EBD2-41FD-BE2C-EB53AAE993E5}">
      <dgm:prSet/>
      <dgm:spPr/>
      <dgm:t>
        <a:bodyPr/>
        <a:lstStyle/>
        <a:p>
          <a:endParaRPr lang="es-ES"/>
        </a:p>
      </dgm:t>
    </dgm:pt>
    <dgm:pt modelId="{1374DCF7-1D1F-4FAD-A9AD-1031226A936C}">
      <dgm:prSet phldrT="[Texto]"/>
      <dgm:spPr/>
      <dgm:t>
        <a:bodyPr/>
        <a:lstStyle/>
        <a:p>
          <a:r>
            <a:rPr lang="es-EC" dirty="0" smtClean="0"/>
            <a:t>Plantear un modelo de Gestión de Proyectos para el Ministerio de Economía y Finanzas del Ecuador, basado en las mejores prácticas del PMBOK.</a:t>
          </a:r>
          <a:endParaRPr lang="es-ES" dirty="0"/>
        </a:p>
      </dgm:t>
    </dgm:pt>
    <dgm:pt modelId="{ED0D577B-306B-4E06-876F-0A1CFAD7371F}" type="parTrans" cxnId="{4DF73FE0-1A2A-4808-98BB-B30A3D5C7EEC}">
      <dgm:prSet/>
      <dgm:spPr/>
      <dgm:t>
        <a:bodyPr/>
        <a:lstStyle/>
        <a:p>
          <a:endParaRPr lang="es-ES"/>
        </a:p>
      </dgm:t>
    </dgm:pt>
    <dgm:pt modelId="{25F4DB3C-BF8E-4C89-B841-BE01B8A208F4}" type="sibTrans" cxnId="{4DF73FE0-1A2A-4808-98BB-B30A3D5C7EEC}">
      <dgm:prSet/>
      <dgm:spPr/>
      <dgm:t>
        <a:bodyPr/>
        <a:lstStyle/>
        <a:p>
          <a:endParaRPr lang="es-ES"/>
        </a:p>
      </dgm:t>
    </dgm:pt>
    <dgm:pt modelId="{929E340E-1B6C-4E56-8505-2C90B64B6F61}">
      <dgm:prSet phldrT="[Texto]"/>
      <dgm:spPr/>
      <dgm:t>
        <a:bodyPr/>
        <a:lstStyle/>
        <a:p>
          <a:r>
            <a:rPr lang="es-EC" dirty="0" smtClean="0"/>
            <a:t>Establecer los formatos correspondientes según la metodología PMBOK para la gestión de proyectos.</a:t>
          </a:r>
          <a:endParaRPr lang="es-ES" dirty="0"/>
        </a:p>
      </dgm:t>
    </dgm:pt>
    <dgm:pt modelId="{86D0EDB4-97AC-4E76-ABD0-7831381AFA83}" type="parTrans" cxnId="{11707CAF-594C-4472-A6F0-A219ECB7E170}">
      <dgm:prSet/>
      <dgm:spPr/>
      <dgm:t>
        <a:bodyPr/>
        <a:lstStyle/>
        <a:p>
          <a:endParaRPr lang="es-ES"/>
        </a:p>
      </dgm:t>
    </dgm:pt>
    <dgm:pt modelId="{A1CB5901-AD70-4925-A1B7-48B34F43E18A}" type="sibTrans" cxnId="{11707CAF-594C-4472-A6F0-A219ECB7E170}">
      <dgm:prSet/>
      <dgm:spPr/>
      <dgm:t>
        <a:bodyPr/>
        <a:lstStyle/>
        <a:p>
          <a:endParaRPr lang="es-ES"/>
        </a:p>
      </dgm:t>
    </dgm:pt>
    <dgm:pt modelId="{869AECD0-6352-4ED7-BA0A-E955DBD8BC8B}">
      <dgm:prSet phldrT="[Texto]"/>
      <dgm:spPr/>
      <dgm:t>
        <a:bodyPr/>
        <a:lstStyle/>
        <a:p>
          <a:r>
            <a:rPr lang="es-EC" dirty="0" smtClean="0"/>
            <a:t>Entregar las bases </a:t>
          </a:r>
          <a:r>
            <a:rPr lang="es-EC" dirty="0" smtClean="0"/>
            <a:t>necesarias </a:t>
          </a:r>
          <a:r>
            <a:rPr lang="es-EC" dirty="0" smtClean="0"/>
            <a:t>para una futura implementación de una PMO.</a:t>
          </a:r>
          <a:endParaRPr lang="es-ES" dirty="0"/>
        </a:p>
      </dgm:t>
    </dgm:pt>
    <dgm:pt modelId="{BE477032-E1F7-4645-83C3-6B65DDC08926}" type="parTrans" cxnId="{0A0471A4-E9D0-4C18-B99E-ABCE078EB07B}">
      <dgm:prSet/>
      <dgm:spPr/>
      <dgm:t>
        <a:bodyPr/>
        <a:lstStyle/>
        <a:p>
          <a:endParaRPr lang="es-ES"/>
        </a:p>
      </dgm:t>
    </dgm:pt>
    <dgm:pt modelId="{9AB07C8D-D71F-4636-A2FE-0804880EED93}" type="sibTrans" cxnId="{0A0471A4-E9D0-4C18-B99E-ABCE078EB07B}">
      <dgm:prSet/>
      <dgm:spPr/>
      <dgm:t>
        <a:bodyPr/>
        <a:lstStyle/>
        <a:p>
          <a:endParaRPr lang="es-ES"/>
        </a:p>
      </dgm:t>
    </dgm:pt>
    <dgm:pt modelId="{430277A0-BB8A-4249-AD6E-D0BE9908A013}">
      <dgm:prSet phldrT="[Texto]"/>
      <dgm:spPr/>
      <dgm:t>
        <a:bodyPr/>
        <a:lstStyle/>
        <a:p>
          <a:r>
            <a:rPr lang="es-EC" dirty="0" smtClean="0"/>
            <a:t>Analizar y aplicar la guía de gestión de proyectos PMBOK, en los cinco grupos de proceso de un proyecto y las diez áreas de conocimiento.</a:t>
          </a:r>
          <a:endParaRPr lang="es-ES" dirty="0"/>
        </a:p>
      </dgm:t>
    </dgm:pt>
    <dgm:pt modelId="{60D9FE10-4085-45F9-A1E5-9002FB522E4B}" type="sibTrans" cxnId="{7E48D075-AE8D-492D-A650-B772FACF1A01}">
      <dgm:prSet/>
      <dgm:spPr/>
      <dgm:t>
        <a:bodyPr/>
        <a:lstStyle/>
        <a:p>
          <a:endParaRPr lang="es-ES"/>
        </a:p>
      </dgm:t>
    </dgm:pt>
    <dgm:pt modelId="{0E49F8C3-D69B-4CB1-A947-36153491B12B}" type="parTrans" cxnId="{7E48D075-AE8D-492D-A650-B772FACF1A01}">
      <dgm:prSet/>
      <dgm:spPr/>
      <dgm:t>
        <a:bodyPr/>
        <a:lstStyle/>
        <a:p>
          <a:endParaRPr lang="es-ES"/>
        </a:p>
      </dgm:t>
    </dgm:pt>
    <dgm:pt modelId="{B6168B10-35BA-4B51-8B05-C5337E06CC29}" type="pres">
      <dgm:prSet presAssocID="{D41FC9A9-3D3D-41C8-8950-0348F92A13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D629A02-1351-41EB-B54B-8031B139D1C8}" type="pres">
      <dgm:prSet presAssocID="{D41FC9A9-3D3D-41C8-8950-0348F92A137B}" presName="Name1" presStyleCnt="0"/>
      <dgm:spPr/>
    </dgm:pt>
    <dgm:pt modelId="{0F56459B-F992-4863-9E53-BBC69D202F71}" type="pres">
      <dgm:prSet presAssocID="{D41FC9A9-3D3D-41C8-8950-0348F92A137B}" presName="cycle" presStyleCnt="0"/>
      <dgm:spPr/>
    </dgm:pt>
    <dgm:pt modelId="{F8707C7A-5725-40EA-B60E-3327F5495151}" type="pres">
      <dgm:prSet presAssocID="{D41FC9A9-3D3D-41C8-8950-0348F92A137B}" presName="srcNode" presStyleLbl="node1" presStyleIdx="0" presStyleCnt="5"/>
      <dgm:spPr/>
    </dgm:pt>
    <dgm:pt modelId="{5681ED20-41E3-4989-8BFD-9BE9DB709D33}" type="pres">
      <dgm:prSet presAssocID="{D41FC9A9-3D3D-41C8-8950-0348F92A137B}" presName="conn" presStyleLbl="parChTrans1D2" presStyleIdx="0" presStyleCnt="1"/>
      <dgm:spPr/>
      <dgm:t>
        <a:bodyPr/>
        <a:lstStyle/>
        <a:p>
          <a:endParaRPr lang="es-ES"/>
        </a:p>
      </dgm:t>
    </dgm:pt>
    <dgm:pt modelId="{064DCD1D-3327-482A-BDB9-E0EDBB522409}" type="pres">
      <dgm:prSet presAssocID="{D41FC9A9-3D3D-41C8-8950-0348F92A137B}" presName="extraNode" presStyleLbl="node1" presStyleIdx="0" presStyleCnt="5"/>
      <dgm:spPr/>
    </dgm:pt>
    <dgm:pt modelId="{D339EED7-BF35-4351-A109-88346EC2DF9B}" type="pres">
      <dgm:prSet presAssocID="{D41FC9A9-3D3D-41C8-8950-0348F92A137B}" presName="dstNode" presStyleLbl="node1" presStyleIdx="0" presStyleCnt="5"/>
      <dgm:spPr/>
    </dgm:pt>
    <dgm:pt modelId="{30FE848F-9F15-43BC-9F9E-AFB0AF8816F8}" type="pres">
      <dgm:prSet presAssocID="{B88399E5-7C63-433B-B8BD-050D1202AF3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9F6AFB-B4F2-4631-B7EE-979AC149A3C4}" type="pres">
      <dgm:prSet presAssocID="{B88399E5-7C63-433B-B8BD-050D1202AF3C}" presName="accent_1" presStyleCnt="0"/>
      <dgm:spPr/>
    </dgm:pt>
    <dgm:pt modelId="{3AD51FC1-032F-4F83-B705-8604BD9CFDA6}" type="pres">
      <dgm:prSet presAssocID="{B88399E5-7C63-433B-B8BD-050D1202AF3C}" presName="accentRepeatNode" presStyleLbl="solidFgAcc1" presStyleIdx="0" presStyleCnt="5"/>
      <dgm:spPr/>
    </dgm:pt>
    <dgm:pt modelId="{C34F49BE-BC6B-4D81-B891-6B47BFE4C405}" type="pres">
      <dgm:prSet presAssocID="{430277A0-BB8A-4249-AD6E-D0BE9908A01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5F8CC-B0D5-4F63-A9F7-DC7EDAC32A64}" type="pres">
      <dgm:prSet presAssocID="{430277A0-BB8A-4249-AD6E-D0BE9908A013}" presName="accent_2" presStyleCnt="0"/>
      <dgm:spPr/>
    </dgm:pt>
    <dgm:pt modelId="{B13FAFB1-56AB-4C5A-B0C6-E4FA829DFC3C}" type="pres">
      <dgm:prSet presAssocID="{430277A0-BB8A-4249-AD6E-D0BE9908A013}" presName="accentRepeatNode" presStyleLbl="solidFgAcc1" presStyleIdx="1" presStyleCnt="5"/>
      <dgm:spPr/>
    </dgm:pt>
    <dgm:pt modelId="{1BED8344-E803-42D3-98B7-8A0FAC5364A2}" type="pres">
      <dgm:prSet presAssocID="{1374DCF7-1D1F-4FAD-A9AD-1031226A936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7EDE18-771C-4E9E-BE13-6B5181A1947A}" type="pres">
      <dgm:prSet presAssocID="{1374DCF7-1D1F-4FAD-A9AD-1031226A936C}" presName="accent_3" presStyleCnt="0"/>
      <dgm:spPr/>
    </dgm:pt>
    <dgm:pt modelId="{2FDD7383-7ADF-481D-9E94-C205EBE77D09}" type="pres">
      <dgm:prSet presAssocID="{1374DCF7-1D1F-4FAD-A9AD-1031226A936C}" presName="accentRepeatNode" presStyleLbl="solidFgAcc1" presStyleIdx="2" presStyleCnt="5"/>
      <dgm:spPr/>
    </dgm:pt>
    <dgm:pt modelId="{4FF1E6F1-1FDC-49D5-9043-D40C08AEFA22}" type="pres">
      <dgm:prSet presAssocID="{929E340E-1B6C-4E56-8505-2C90B64B6F6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E7CD3-0B64-452B-9F5C-CFAD5B8C1EEF}" type="pres">
      <dgm:prSet presAssocID="{929E340E-1B6C-4E56-8505-2C90B64B6F61}" presName="accent_4" presStyleCnt="0"/>
      <dgm:spPr/>
    </dgm:pt>
    <dgm:pt modelId="{0E11778A-5A31-4518-9780-8939FB566AA4}" type="pres">
      <dgm:prSet presAssocID="{929E340E-1B6C-4E56-8505-2C90B64B6F61}" presName="accentRepeatNode" presStyleLbl="solidFgAcc1" presStyleIdx="3" presStyleCnt="5"/>
      <dgm:spPr/>
    </dgm:pt>
    <dgm:pt modelId="{9B5873A3-C1B0-471A-BC3F-C9FDD3BB99DB}" type="pres">
      <dgm:prSet presAssocID="{869AECD0-6352-4ED7-BA0A-E955DBD8BC8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B311A-BE08-4AA2-8406-6D2252A81F0F}" type="pres">
      <dgm:prSet presAssocID="{869AECD0-6352-4ED7-BA0A-E955DBD8BC8B}" presName="accent_5" presStyleCnt="0"/>
      <dgm:spPr/>
    </dgm:pt>
    <dgm:pt modelId="{BEF367E1-02E2-4096-A26D-8203589E082C}" type="pres">
      <dgm:prSet presAssocID="{869AECD0-6352-4ED7-BA0A-E955DBD8BC8B}" presName="accentRepeatNode" presStyleLbl="solidFgAcc1" presStyleIdx="4" presStyleCnt="5"/>
      <dgm:spPr/>
    </dgm:pt>
  </dgm:ptLst>
  <dgm:cxnLst>
    <dgm:cxn modelId="{0A0471A4-E9D0-4C18-B99E-ABCE078EB07B}" srcId="{D41FC9A9-3D3D-41C8-8950-0348F92A137B}" destId="{869AECD0-6352-4ED7-BA0A-E955DBD8BC8B}" srcOrd="4" destOrd="0" parTransId="{BE477032-E1F7-4645-83C3-6B65DDC08926}" sibTransId="{9AB07C8D-D71F-4636-A2FE-0804880EED93}"/>
    <dgm:cxn modelId="{E4486A25-138F-4DF8-8301-76624085E9B4}" type="presOf" srcId="{B88399E5-7C63-433B-B8BD-050D1202AF3C}" destId="{30FE848F-9F15-43BC-9F9E-AFB0AF8816F8}" srcOrd="0" destOrd="0" presId="urn:microsoft.com/office/officeart/2008/layout/VerticalCurvedList"/>
    <dgm:cxn modelId="{F372EF81-E65F-4904-AF25-A16F131253DE}" type="presOf" srcId="{BE10FF08-E853-41EE-8136-CA8DCCF66DF8}" destId="{5681ED20-41E3-4989-8BFD-9BE9DB709D33}" srcOrd="0" destOrd="0" presId="urn:microsoft.com/office/officeart/2008/layout/VerticalCurvedList"/>
    <dgm:cxn modelId="{7E48D075-AE8D-492D-A650-B772FACF1A01}" srcId="{D41FC9A9-3D3D-41C8-8950-0348F92A137B}" destId="{430277A0-BB8A-4249-AD6E-D0BE9908A013}" srcOrd="1" destOrd="0" parTransId="{0E49F8C3-D69B-4CB1-A947-36153491B12B}" sibTransId="{60D9FE10-4085-45F9-A1E5-9002FB522E4B}"/>
    <dgm:cxn modelId="{87414C02-3E65-42EB-92E3-4F4E538E903D}" type="presOf" srcId="{430277A0-BB8A-4249-AD6E-D0BE9908A013}" destId="{C34F49BE-BC6B-4D81-B891-6B47BFE4C405}" srcOrd="0" destOrd="0" presId="urn:microsoft.com/office/officeart/2008/layout/VerticalCurvedList"/>
    <dgm:cxn modelId="{11707CAF-594C-4472-A6F0-A219ECB7E170}" srcId="{D41FC9A9-3D3D-41C8-8950-0348F92A137B}" destId="{929E340E-1B6C-4E56-8505-2C90B64B6F61}" srcOrd="3" destOrd="0" parTransId="{86D0EDB4-97AC-4E76-ABD0-7831381AFA83}" sibTransId="{A1CB5901-AD70-4925-A1B7-48B34F43E18A}"/>
    <dgm:cxn modelId="{444DD42B-5E0C-4ADE-9BCA-3FF96DF82D8D}" type="presOf" srcId="{1374DCF7-1D1F-4FAD-A9AD-1031226A936C}" destId="{1BED8344-E803-42D3-98B7-8A0FAC5364A2}" srcOrd="0" destOrd="0" presId="urn:microsoft.com/office/officeart/2008/layout/VerticalCurvedList"/>
    <dgm:cxn modelId="{97684088-B091-46A2-AEBE-5F1C7B7EA735}" type="presOf" srcId="{929E340E-1B6C-4E56-8505-2C90B64B6F61}" destId="{4FF1E6F1-1FDC-49D5-9043-D40C08AEFA22}" srcOrd="0" destOrd="0" presId="urn:microsoft.com/office/officeart/2008/layout/VerticalCurvedList"/>
    <dgm:cxn modelId="{5A496238-FFFB-4032-9E6E-45550FB12DD1}" type="presOf" srcId="{D41FC9A9-3D3D-41C8-8950-0348F92A137B}" destId="{B6168B10-35BA-4B51-8B05-C5337E06CC29}" srcOrd="0" destOrd="0" presId="urn:microsoft.com/office/officeart/2008/layout/VerticalCurvedList"/>
    <dgm:cxn modelId="{83509C00-8FA2-4EDE-BDB9-DE3BFE4A8B91}" type="presOf" srcId="{869AECD0-6352-4ED7-BA0A-E955DBD8BC8B}" destId="{9B5873A3-C1B0-471A-BC3F-C9FDD3BB99DB}" srcOrd="0" destOrd="0" presId="urn:microsoft.com/office/officeart/2008/layout/VerticalCurvedList"/>
    <dgm:cxn modelId="{C305FDC0-EBD2-41FD-BE2C-EB53AAE993E5}" srcId="{D41FC9A9-3D3D-41C8-8950-0348F92A137B}" destId="{B88399E5-7C63-433B-B8BD-050D1202AF3C}" srcOrd="0" destOrd="0" parTransId="{BC7A9A45-BEB5-4E7C-872C-02B631010050}" sibTransId="{BE10FF08-E853-41EE-8136-CA8DCCF66DF8}"/>
    <dgm:cxn modelId="{4DF73FE0-1A2A-4808-98BB-B30A3D5C7EEC}" srcId="{D41FC9A9-3D3D-41C8-8950-0348F92A137B}" destId="{1374DCF7-1D1F-4FAD-A9AD-1031226A936C}" srcOrd="2" destOrd="0" parTransId="{ED0D577B-306B-4E06-876F-0A1CFAD7371F}" sibTransId="{25F4DB3C-BF8E-4C89-B841-BE01B8A208F4}"/>
    <dgm:cxn modelId="{A06DEE78-AE6C-4B04-B56C-DD4C611D42E8}" type="presParOf" srcId="{B6168B10-35BA-4B51-8B05-C5337E06CC29}" destId="{8D629A02-1351-41EB-B54B-8031B139D1C8}" srcOrd="0" destOrd="0" presId="urn:microsoft.com/office/officeart/2008/layout/VerticalCurvedList"/>
    <dgm:cxn modelId="{ED2ED5A2-6059-4C96-874E-B7BABE0E5DF8}" type="presParOf" srcId="{8D629A02-1351-41EB-B54B-8031B139D1C8}" destId="{0F56459B-F992-4863-9E53-BBC69D202F71}" srcOrd="0" destOrd="0" presId="urn:microsoft.com/office/officeart/2008/layout/VerticalCurvedList"/>
    <dgm:cxn modelId="{0782F255-F600-4885-B1CA-79659AB40164}" type="presParOf" srcId="{0F56459B-F992-4863-9E53-BBC69D202F71}" destId="{F8707C7A-5725-40EA-B60E-3327F5495151}" srcOrd="0" destOrd="0" presId="urn:microsoft.com/office/officeart/2008/layout/VerticalCurvedList"/>
    <dgm:cxn modelId="{F59F3371-A35A-4042-9502-991B5FBCF74A}" type="presParOf" srcId="{0F56459B-F992-4863-9E53-BBC69D202F71}" destId="{5681ED20-41E3-4989-8BFD-9BE9DB709D33}" srcOrd="1" destOrd="0" presId="urn:microsoft.com/office/officeart/2008/layout/VerticalCurvedList"/>
    <dgm:cxn modelId="{D3FB8DD8-2F12-410A-AFFC-9912B131C4BF}" type="presParOf" srcId="{0F56459B-F992-4863-9E53-BBC69D202F71}" destId="{064DCD1D-3327-482A-BDB9-E0EDBB522409}" srcOrd="2" destOrd="0" presId="urn:microsoft.com/office/officeart/2008/layout/VerticalCurvedList"/>
    <dgm:cxn modelId="{17C31F5A-8561-4A77-AB11-2E0D6DB1744F}" type="presParOf" srcId="{0F56459B-F992-4863-9E53-BBC69D202F71}" destId="{D339EED7-BF35-4351-A109-88346EC2DF9B}" srcOrd="3" destOrd="0" presId="urn:microsoft.com/office/officeart/2008/layout/VerticalCurvedList"/>
    <dgm:cxn modelId="{20D5A437-FC64-4E2B-9927-02CB2716D4B3}" type="presParOf" srcId="{8D629A02-1351-41EB-B54B-8031B139D1C8}" destId="{30FE848F-9F15-43BC-9F9E-AFB0AF8816F8}" srcOrd="1" destOrd="0" presId="urn:microsoft.com/office/officeart/2008/layout/VerticalCurvedList"/>
    <dgm:cxn modelId="{82572822-4FBA-47B0-93E2-CC59186B20AE}" type="presParOf" srcId="{8D629A02-1351-41EB-B54B-8031B139D1C8}" destId="{669F6AFB-B4F2-4631-B7EE-979AC149A3C4}" srcOrd="2" destOrd="0" presId="urn:microsoft.com/office/officeart/2008/layout/VerticalCurvedList"/>
    <dgm:cxn modelId="{BEE125F4-D8D9-4141-809D-4057260E2A88}" type="presParOf" srcId="{669F6AFB-B4F2-4631-B7EE-979AC149A3C4}" destId="{3AD51FC1-032F-4F83-B705-8604BD9CFDA6}" srcOrd="0" destOrd="0" presId="urn:microsoft.com/office/officeart/2008/layout/VerticalCurvedList"/>
    <dgm:cxn modelId="{6BD0FCFD-E6E7-4269-82DC-8198A878C90C}" type="presParOf" srcId="{8D629A02-1351-41EB-B54B-8031B139D1C8}" destId="{C34F49BE-BC6B-4D81-B891-6B47BFE4C405}" srcOrd="3" destOrd="0" presId="urn:microsoft.com/office/officeart/2008/layout/VerticalCurvedList"/>
    <dgm:cxn modelId="{F1DA1CC4-0DCA-4CFF-83ED-139E785EBB60}" type="presParOf" srcId="{8D629A02-1351-41EB-B54B-8031B139D1C8}" destId="{86C5F8CC-B0D5-4F63-A9F7-DC7EDAC32A64}" srcOrd="4" destOrd="0" presId="urn:microsoft.com/office/officeart/2008/layout/VerticalCurvedList"/>
    <dgm:cxn modelId="{752D73E2-8EA1-422C-B18C-EC2F5E17A75D}" type="presParOf" srcId="{86C5F8CC-B0D5-4F63-A9F7-DC7EDAC32A64}" destId="{B13FAFB1-56AB-4C5A-B0C6-E4FA829DFC3C}" srcOrd="0" destOrd="0" presId="urn:microsoft.com/office/officeart/2008/layout/VerticalCurvedList"/>
    <dgm:cxn modelId="{15AE916F-246F-47EA-9F84-0760AAC6C7C1}" type="presParOf" srcId="{8D629A02-1351-41EB-B54B-8031B139D1C8}" destId="{1BED8344-E803-42D3-98B7-8A0FAC5364A2}" srcOrd="5" destOrd="0" presId="urn:microsoft.com/office/officeart/2008/layout/VerticalCurvedList"/>
    <dgm:cxn modelId="{71C40C90-5F45-4B72-B2F4-F180F1FCF641}" type="presParOf" srcId="{8D629A02-1351-41EB-B54B-8031B139D1C8}" destId="{DA7EDE18-771C-4E9E-BE13-6B5181A1947A}" srcOrd="6" destOrd="0" presId="urn:microsoft.com/office/officeart/2008/layout/VerticalCurvedList"/>
    <dgm:cxn modelId="{FECAC03E-0F58-4677-BB30-B8143E4A4ED2}" type="presParOf" srcId="{DA7EDE18-771C-4E9E-BE13-6B5181A1947A}" destId="{2FDD7383-7ADF-481D-9E94-C205EBE77D09}" srcOrd="0" destOrd="0" presId="urn:microsoft.com/office/officeart/2008/layout/VerticalCurvedList"/>
    <dgm:cxn modelId="{5D16AED3-25EE-4CBB-A99D-34BC9639D891}" type="presParOf" srcId="{8D629A02-1351-41EB-B54B-8031B139D1C8}" destId="{4FF1E6F1-1FDC-49D5-9043-D40C08AEFA22}" srcOrd="7" destOrd="0" presId="urn:microsoft.com/office/officeart/2008/layout/VerticalCurvedList"/>
    <dgm:cxn modelId="{8938C7FD-C75B-4F9E-A7FA-35249853F449}" type="presParOf" srcId="{8D629A02-1351-41EB-B54B-8031B139D1C8}" destId="{634E7CD3-0B64-452B-9F5C-CFAD5B8C1EEF}" srcOrd="8" destOrd="0" presId="urn:microsoft.com/office/officeart/2008/layout/VerticalCurvedList"/>
    <dgm:cxn modelId="{1000B09B-884D-4705-B979-946A94A3F0E9}" type="presParOf" srcId="{634E7CD3-0B64-452B-9F5C-CFAD5B8C1EEF}" destId="{0E11778A-5A31-4518-9780-8939FB566AA4}" srcOrd="0" destOrd="0" presId="urn:microsoft.com/office/officeart/2008/layout/VerticalCurvedList"/>
    <dgm:cxn modelId="{AE253CAD-2837-4B23-A8EC-37F7A9A5688A}" type="presParOf" srcId="{8D629A02-1351-41EB-B54B-8031B139D1C8}" destId="{9B5873A3-C1B0-471A-BC3F-C9FDD3BB99DB}" srcOrd="9" destOrd="0" presId="urn:microsoft.com/office/officeart/2008/layout/VerticalCurvedList"/>
    <dgm:cxn modelId="{72C9C011-5538-454F-808F-9DD5255F53F0}" type="presParOf" srcId="{8D629A02-1351-41EB-B54B-8031B139D1C8}" destId="{0ADB311A-BE08-4AA2-8406-6D2252A81F0F}" srcOrd="10" destOrd="0" presId="urn:microsoft.com/office/officeart/2008/layout/VerticalCurvedList"/>
    <dgm:cxn modelId="{D6B24DA8-B0DA-4E42-99AB-B64304C2D58E}" type="presParOf" srcId="{0ADB311A-BE08-4AA2-8406-6D2252A81F0F}" destId="{BEF367E1-02E2-4096-A26D-8203589E08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997E-B212-4A20-AD4E-D012CAC0C729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8505797-69BF-4464-9066-6551BBAD1699}">
      <dgm:prSet phldrT="[Texto]"/>
      <dgm:spPr/>
      <dgm:t>
        <a:bodyPr/>
        <a:lstStyle/>
        <a:p>
          <a:r>
            <a:rPr lang="es-ES" dirty="0" smtClean="0"/>
            <a:t>Inicio</a:t>
          </a:r>
          <a:endParaRPr lang="es-ES" dirty="0"/>
        </a:p>
      </dgm:t>
    </dgm:pt>
    <dgm:pt modelId="{C135D213-CE1A-4398-8CF2-991635FA9EF8}" type="parTrans" cxnId="{8E62B256-3E53-4F68-8CFB-F1BFCD6FDFBF}">
      <dgm:prSet/>
      <dgm:spPr/>
      <dgm:t>
        <a:bodyPr/>
        <a:lstStyle/>
        <a:p>
          <a:endParaRPr lang="es-ES"/>
        </a:p>
      </dgm:t>
    </dgm:pt>
    <dgm:pt modelId="{FCF40B19-26C7-4495-B04B-EFB122063463}" type="sibTrans" cxnId="{8E62B256-3E53-4F68-8CFB-F1BFCD6FDFBF}">
      <dgm:prSet/>
      <dgm:spPr/>
      <dgm:t>
        <a:bodyPr/>
        <a:lstStyle/>
        <a:p>
          <a:endParaRPr lang="es-ES"/>
        </a:p>
      </dgm:t>
    </dgm:pt>
    <dgm:pt modelId="{B8EA3D5A-12C6-46D7-B0B1-477C43DB1301}">
      <dgm:prSet phldrT="[Texto]"/>
      <dgm:spPr/>
      <dgm:t>
        <a:bodyPr/>
        <a:lstStyle/>
        <a:p>
          <a:r>
            <a:rPr lang="es-ES" dirty="0" smtClean="0"/>
            <a:t>Ejecución</a:t>
          </a:r>
          <a:endParaRPr lang="es-ES" dirty="0"/>
        </a:p>
      </dgm:t>
    </dgm:pt>
    <dgm:pt modelId="{9AF9E4D9-7995-46AA-8173-C25225FB84C7}" type="parTrans" cxnId="{0DB681E0-C1DD-4306-B40B-F8CC4C92872F}">
      <dgm:prSet/>
      <dgm:spPr/>
      <dgm:t>
        <a:bodyPr/>
        <a:lstStyle/>
        <a:p>
          <a:endParaRPr lang="es-ES"/>
        </a:p>
      </dgm:t>
    </dgm:pt>
    <dgm:pt modelId="{C8C50B7E-EBF8-46E7-AF3A-1CB04A310189}" type="sibTrans" cxnId="{0DB681E0-C1DD-4306-B40B-F8CC4C92872F}">
      <dgm:prSet/>
      <dgm:spPr/>
      <dgm:t>
        <a:bodyPr/>
        <a:lstStyle/>
        <a:p>
          <a:endParaRPr lang="es-ES"/>
        </a:p>
      </dgm:t>
    </dgm:pt>
    <dgm:pt modelId="{F59F6343-17CB-4AC1-8A61-7C2BEA262375}">
      <dgm:prSet phldrT="[Texto]"/>
      <dgm:spPr/>
      <dgm:t>
        <a:bodyPr/>
        <a:lstStyle/>
        <a:p>
          <a:r>
            <a:rPr lang="es-ES" dirty="0" smtClean="0"/>
            <a:t>Seguimiento y Control</a:t>
          </a:r>
          <a:endParaRPr lang="es-ES" dirty="0"/>
        </a:p>
      </dgm:t>
    </dgm:pt>
    <dgm:pt modelId="{53E1083F-6452-42DC-B1E1-0DF82763D1B4}" type="parTrans" cxnId="{50630FFA-61F3-48B2-900E-B3FFCBACF1F3}">
      <dgm:prSet/>
      <dgm:spPr/>
      <dgm:t>
        <a:bodyPr/>
        <a:lstStyle/>
        <a:p>
          <a:endParaRPr lang="es-ES"/>
        </a:p>
      </dgm:t>
    </dgm:pt>
    <dgm:pt modelId="{64F9DD25-5CAA-4CD1-836E-E828ED2CFB16}" type="sibTrans" cxnId="{50630FFA-61F3-48B2-900E-B3FFCBACF1F3}">
      <dgm:prSet/>
      <dgm:spPr/>
      <dgm:t>
        <a:bodyPr/>
        <a:lstStyle/>
        <a:p>
          <a:endParaRPr lang="es-ES"/>
        </a:p>
      </dgm:t>
    </dgm:pt>
    <dgm:pt modelId="{A0993F6D-1293-46FD-BABF-4860B5568EE1}">
      <dgm:prSet phldrT="[Texto]"/>
      <dgm:spPr/>
      <dgm:t>
        <a:bodyPr/>
        <a:lstStyle/>
        <a:p>
          <a:r>
            <a:rPr lang="es-ES" dirty="0" smtClean="0"/>
            <a:t>Planificación</a:t>
          </a:r>
          <a:endParaRPr lang="es-ES" dirty="0"/>
        </a:p>
      </dgm:t>
    </dgm:pt>
    <dgm:pt modelId="{77C34B2C-1335-4F4C-8DFC-D3B38791D2E3}" type="parTrans" cxnId="{55B4CEF6-83AF-48F8-BE04-0404A0A1B9E9}">
      <dgm:prSet/>
      <dgm:spPr/>
      <dgm:t>
        <a:bodyPr/>
        <a:lstStyle/>
        <a:p>
          <a:endParaRPr lang="es-ES"/>
        </a:p>
      </dgm:t>
    </dgm:pt>
    <dgm:pt modelId="{CC74E44C-D7FC-45C3-8945-55B53617A407}" type="sibTrans" cxnId="{55B4CEF6-83AF-48F8-BE04-0404A0A1B9E9}">
      <dgm:prSet/>
      <dgm:spPr/>
      <dgm:t>
        <a:bodyPr/>
        <a:lstStyle/>
        <a:p>
          <a:endParaRPr lang="es-ES"/>
        </a:p>
      </dgm:t>
    </dgm:pt>
    <dgm:pt modelId="{69514C4A-407B-458F-8BCF-875E20C88902}">
      <dgm:prSet phldrT="[Texto]"/>
      <dgm:spPr/>
      <dgm:t>
        <a:bodyPr/>
        <a:lstStyle/>
        <a:p>
          <a:r>
            <a:rPr lang="es-ES" dirty="0" smtClean="0"/>
            <a:t>Cierre</a:t>
          </a:r>
          <a:endParaRPr lang="es-ES" dirty="0"/>
        </a:p>
      </dgm:t>
    </dgm:pt>
    <dgm:pt modelId="{AA0A3FB8-47F3-4CB9-BCB4-511C15932C32}" type="parTrans" cxnId="{6EB92F08-EFD3-4B3C-9D27-39ADDC12C0D2}">
      <dgm:prSet/>
      <dgm:spPr/>
      <dgm:t>
        <a:bodyPr/>
        <a:lstStyle/>
        <a:p>
          <a:endParaRPr lang="es-ES"/>
        </a:p>
      </dgm:t>
    </dgm:pt>
    <dgm:pt modelId="{322355D1-2BE9-4C06-9413-F15F4EB5D825}" type="sibTrans" cxnId="{6EB92F08-EFD3-4B3C-9D27-39ADDC12C0D2}">
      <dgm:prSet/>
      <dgm:spPr/>
      <dgm:t>
        <a:bodyPr/>
        <a:lstStyle/>
        <a:p>
          <a:endParaRPr lang="es-ES"/>
        </a:p>
      </dgm:t>
    </dgm:pt>
    <dgm:pt modelId="{0F024844-656C-4F0C-93BA-8FA4CD344986}" type="pres">
      <dgm:prSet presAssocID="{7D00997E-B212-4A20-AD4E-D012CAC0C7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1195A8-10AD-4BCD-B766-93DA305C704C}" type="pres">
      <dgm:prSet presAssocID="{38505797-69BF-4464-9066-6551BBAD16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D243BE-A71D-43C4-9DD9-F9090E3D9604}" type="pres">
      <dgm:prSet presAssocID="{FCF40B19-26C7-4495-B04B-EFB122063463}" presName="sibTrans" presStyleLbl="sibTrans2D1" presStyleIdx="0" presStyleCnt="4"/>
      <dgm:spPr/>
      <dgm:t>
        <a:bodyPr/>
        <a:lstStyle/>
        <a:p>
          <a:endParaRPr lang="es-ES"/>
        </a:p>
      </dgm:t>
    </dgm:pt>
    <dgm:pt modelId="{B9421355-BA01-4D84-9AF1-99BDE1B57A9F}" type="pres">
      <dgm:prSet presAssocID="{FCF40B19-26C7-4495-B04B-EFB122063463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58610896-C1F2-45B7-B2B8-4BF6D88BE4DC}" type="pres">
      <dgm:prSet presAssocID="{A0993F6D-1293-46FD-BABF-4860B5568E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1DD6A6-4F76-4E4A-B882-B2D65AE3C149}" type="pres">
      <dgm:prSet presAssocID="{CC74E44C-D7FC-45C3-8945-55B53617A40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694F799-095E-449D-95C0-ADA4DA692746}" type="pres">
      <dgm:prSet presAssocID="{CC74E44C-D7FC-45C3-8945-55B53617A40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550F4B87-4CD7-4295-B8FE-90384F4C7226}" type="pres">
      <dgm:prSet presAssocID="{B8EA3D5A-12C6-46D7-B0B1-477C43DB13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9F3ED-D5CD-4CB0-A8D6-B329E9854CAD}" type="pres">
      <dgm:prSet presAssocID="{C8C50B7E-EBF8-46E7-AF3A-1CB04A310189}" presName="sibTrans" presStyleLbl="sibTrans2D1" presStyleIdx="2" presStyleCnt="4" custLinFactNeighborX="-80802" custLinFactNeighborY="2032"/>
      <dgm:spPr/>
      <dgm:t>
        <a:bodyPr/>
        <a:lstStyle/>
        <a:p>
          <a:endParaRPr lang="es-ES"/>
        </a:p>
      </dgm:t>
    </dgm:pt>
    <dgm:pt modelId="{914AFFB1-0C29-46AB-AC8A-10B0A6394294}" type="pres">
      <dgm:prSet presAssocID="{C8C50B7E-EBF8-46E7-AF3A-1CB04A310189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99C97672-F1F4-4E8A-88B4-E68ECF560DF2}" type="pres">
      <dgm:prSet presAssocID="{F59F6343-17CB-4AC1-8A61-7C2BEA2623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BFDEC6-5A21-42BA-B90B-485EA36B24F3}" type="pres">
      <dgm:prSet presAssocID="{64F9DD25-5CAA-4CD1-836E-E828ED2CFB16}" presName="sibTrans" presStyleLbl="sibTrans2D1" presStyleIdx="3" presStyleCnt="4"/>
      <dgm:spPr/>
      <dgm:t>
        <a:bodyPr/>
        <a:lstStyle/>
        <a:p>
          <a:endParaRPr lang="es-ES"/>
        </a:p>
      </dgm:t>
    </dgm:pt>
    <dgm:pt modelId="{B0FCAEB7-FEF6-47C3-B72B-ED962EBB8F75}" type="pres">
      <dgm:prSet presAssocID="{64F9DD25-5CAA-4CD1-836E-E828ED2CFB16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9765DD12-7501-4199-8380-9196392F99DA}" type="pres">
      <dgm:prSet presAssocID="{69514C4A-407B-458F-8BCF-875E20C889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ECFC34-CBD2-474A-9202-189BCF77C401}" type="presOf" srcId="{FCF40B19-26C7-4495-B04B-EFB122063463}" destId="{59D243BE-A71D-43C4-9DD9-F9090E3D9604}" srcOrd="0" destOrd="0" presId="urn:microsoft.com/office/officeart/2005/8/layout/process5"/>
    <dgm:cxn modelId="{8E62B256-3E53-4F68-8CFB-F1BFCD6FDFBF}" srcId="{7D00997E-B212-4A20-AD4E-D012CAC0C729}" destId="{38505797-69BF-4464-9066-6551BBAD1699}" srcOrd="0" destOrd="0" parTransId="{C135D213-CE1A-4398-8CF2-991635FA9EF8}" sibTransId="{FCF40B19-26C7-4495-B04B-EFB122063463}"/>
    <dgm:cxn modelId="{2388C464-1FAD-4364-A6A3-C59B0BB51C65}" type="presOf" srcId="{69514C4A-407B-458F-8BCF-875E20C88902}" destId="{9765DD12-7501-4199-8380-9196392F99DA}" srcOrd="0" destOrd="0" presId="urn:microsoft.com/office/officeart/2005/8/layout/process5"/>
    <dgm:cxn modelId="{50630FFA-61F3-48B2-900E-B3FFCBACF1F3}" srcId="{7D00997E-B212-4A20-AD4E-D012CAC0C729}" destId="{F59F6343-17CB-4AC1-8A61-7C2BEA262375}" srcOrd="3" destOrd="0" parTransId="{53E1083F-6452-42DC-B1E1-0DF82763D1B4}" sibTransId="{64F9DD25-5CAA-4CD1-836E-E828ED2CFB16}"/>
    <dgm:cxn modelId="{BA9C226A-6B65-4BFF-A488-82B818A4F8B1}" type="presOf" srcId="{CC74E44C-D7FC-45C3-8945-55B53617A407}" destId="{051DD6A6-4F76-4E4A-B882-B2D65AE3C149}" srcOrd="0" destOrd="0" presId="urn:microsoft.com/office/officeart/2005/8/layout/process5"/>
    <dgm:cxn modelId="{3B7532EE-8E8F-4E65-905F-BC5FEB8374F5}" type="presOf" srcId="{C8C50B7E-EBF8-46E7-AF3A-1CB04A310189}" destId="{914AFFB1-0C29-46AB-AC8A-10B0A6394294}" srcOrd="1" destOrd="0" presId="urn:microsoft.com/office/officeart/2005/8/layout/process5"/>
    <dgm:cxn modelId="{6279E966-8479-41A6-84A8-4E7F6BE6F589}" type="presOf" srcId="{38505797-69BF-4464-9066-6551BBAD1699}" destId="{411195A8-10AD-4BCD-B766-93DA305C704C}" srcOrd="0" destOrd="0" presId="urn:microsoft.com/office/officeart/2005/8/layout/process5"/>
    <dgm:cxn modelId="{822C2796-6008-4896-918A-AC0F12D8B236}" type="presOf" srcId="{CC74E44C-D7FC-45C3-8945-55B53617A407}" destId="{4694F799-095E-449D-95C0-ADA4DA692746}" srcOrd="1" destOrd="0" presId="urn:microsoft.com/office/officeart/2005/8/layout/process5"/>
    <dgm:cxn modelId="{EC6DBB24-47DE-46F9-BC38-91B757053C7B}" type="presOf" srcId="{F59F6343-17CB-4AC1-8A61-7C2BEA262375}" destId="{99C97672-F1F4-4E8A-88B4-E68ECF560DF2}" srcOrd="0" destOrd="0" presId="urn:microsoft.com/office/officeart/2005/8/layout/process5"/>
    <dgm:cxn modelId="{0B8AFBBB-1B8C-4181-B4A5-FB2873B2930E}" type="presOf" srcId="{C8C50B7E-EBF8-46E7-AF3A-1CB04A310189}" destId="{C239F3ED-D5CD-4CB0-A8D6-B329E9854CAD}" srcOrd="0" destOrd="0" presId="urn:microsoft.com/office/officeart/2005/8/layout/process5"/>
    <dgm:cxn modelId="{55B4CEF6-83AF-48F8-BE04-0404A0A1B9E9}" srcId="{7D00997E-B212-4A20-AD4E-D012CAC0C729}" destId="{A0993F6D-1293-46FD-BABF-4860B5568EE1}" srcOrd="1" destOrd="0" parTransId="{77C34B2C-1335-4F4C-8DFC-D3B38791D2E3}" sibTransId="{CC74E44C-D7FC-45C3-8945-55B53617A407}"/>
    <dgm:cxn modelId="{0DB681E0-C1DD-4306-B40B-F8CC4C92872F}" srcId="{7D00997E-B212-4A20-AD4E-D012CAC0C729}" destId="{B8EA3D5A-12C6-46D7-B0B1-477C43DB1301}" srcOrd="2" destOrd="0" parTransId="{9AF9E4D9-7995-46AA-8173-C25225FB84C7}" sibTransId="{C8C50B7E-EBF8-46E7-AF3A-1CB04A310189}"/>
    <dgm:cxn modelId="{9FC07B71-C75E-4BD7-87A6-EBA924FBD3C5}" type="presOf" srcId="{7D00997E-B212-4A20-AD4E-D012CAC0C729}" destId="{0F024844-656C-4F0C-93BA-8FA4CD344986}" srcOrd="0" destOrd="0" presId="urn:microsoft.com/office/officeart/2005/8/layout/process5"/>
    <dgm:cxn modelId="{B5477031-DE0D-499A-8187-EF28529E9531}" type="presOf" srcId="{64F9DD25-5CAA-4CD1-836E-E828ED2CFB16}" destId="{B0FCAEB7-FEF6-47C3-B72B-ED962EBB8F75}" srcOrd="1" destOrd="0" presId="urn:microsoft.com/office/officeart/2005/8/layout/process5"/>
    <dgm:cxn modelId="{8FD60E3A-932A-4AEA-8D54-7C0A82462095}" type="presOf" srcId="{FCF40B19-26C7-4495-B04B-EFB122063463}" destId="{B9421355-BA01-4D84-9AF1-99BDE1B57A9F}" srcOrd="1" destOrd="0" presId="urn:microsoft.com/office/officeart/2005/8/layout/process5"/>
    <dgm:cxn modelId="{78A5212D-EAAA-44FA-86B4-D7421DF81F37}" type="presOf" srcId="{A0993F6D-1293-46FD-BABF-4860B5568EE1}" destId="{58610896-C1F2-45B7-B2B8-4BF6D88BE4DC}" srcOrd="0" destOrd="0" presId="urn:microsoft.com/office/officeart/2005/8/layout/process5"/>
    <dgm:cxn modelId="{2B558A97-D24A-46D8-A210-C390ECC90B29}" type="presOf" srcId="{64F9DD25-5CAA-4CD1-836E-E828ED2CFB16}" destId="{9FBFDEC6-5A21-42BA-B90B-485EA36B24F3}" srcOrd="0" destOrd="0" presId="urn:microsoft.com/office/officeart/2005/8/layout/process5"/>
    <dgm:cxn modelId="{6EB92F08-EFD3-4B3C-9D27-39ADDC12C0D2}" srcId="{7D00997E-B212-4A20-AD4E-D012CAC0C729}" destId="{69514C4A-407B-458F-8BCF-875E20C88902}" srcOrd="4" destOrd="0" parTransId="{AA0A3FB8-47F3-4CB9-BCB4-511C15932C32}" sibTransId="{322355D1-2BE9-4C06-9413-F15F4EB5D825}"/>
    <dgm:cxn modelId="{A7EDBBEF-E31A-486E-B6CE-BFC6CA947B9A}" type="presOf" srcId="{B8EA3D5A-12C6-46D7-B0B1-477C43DB1301}" destId="{550F4B87-4CD7-4295-B8FE-90384F4C7226}" srcOrd="0" destOrd="0" presId="urn:microsoft.com/office/officeart/2005/8/layout/process5"/>
    <dgm:cxn modelId="{85E7590F-58AB-4198-98A6-0B010B9E106A}" type="presParOf" srcId="{0F024844-656C-4F0C-93BA-8FA4CD344986}" destId="{411195A8-10AD-4BCD-B766-93DA305C704C}" srcOrd="0" destOrd="0" presId="urn:microsoft.com/office/officeart/2005/8/layout/process5"/>
    <dgm:cxn modelId="{CB106735-97F4-43FC-B88C-13E184E24D37}" type="presParOf" srcId="{0F024844-656C-4F0C-93BA-8FA4CD344986}" destId="{59D243BE-A71D-43C4-9DD9-F9090E3D9604}" srcOrd="1" destOrd="0" presId="urn:microsoft.com/office/officeart/2005/8/layout/process5"/>
    <dgm:cxn modelId="{FF3D48B2-1CDC-4F54-B913-81D88C2C292D}" type="presParOf" srcId="{59D243BE-A71D-43C4-9DD9-F9090E3D9604}" destId="{B9421355-BA01-4D84-9AF1-99BDE1B57A9F}" srcOrd="0" destOrd="0" presId="urn:microsoft.com/office/officeart/2005/8/layout/process5"/>
    <dgm:cxn modelId="{766A11BD-BEE6-4289-AC13-34A0AEBE7D71}" type="presParOf" srcId="{0F024844-656C-4F0C-93BA-8FA4CD344986}" destId="{58610896-C1F2-45B7-B2B8-4BF6D88BE4DC}" srcOrd="2" destOrd="0" presId="urn:microsoft.com/office/officeart/2005/8/layout/process5"/>
    <dgm:cxn modelId="{69059E92-DB61-4670-B2C9-45BD235C2E2C}" type="presParOf" srcId="{0F024844-656C-4F0C-93BA-8FA4CD344986}" destId="{051DD6A6-4F76-4E4A-B882-B2D65AE3C149}" srcOrd="3" destOrd="0" presId="urn:microsoft.com/office/officeart/2005/8/layout/process5"/>
    <dgm:cxn modelId="{737EF9C6-97C5-4D15-95FB-5B806951A868}" type="presParOf" srcId="{051DD6A6-4F76-4E4A-B882-B2D65AE3C149}" destId="{4694F799-095E-449D-95C0-ADA4DA692746}" srcOrd="0" destOrd="0" presId="urn:microsoft.com/office/officeart/2005/8/layout/process5"/>
    <dgm:cxn modelId="{07F10D4B-7552-4BF1-805E-3B179CBC0327}" type="presParOf" srcId="{0F024844-656C-4F0C-93BA-8FA4CD344986}" destId="{550F4B87-4CD7-4295-B8FE-90384F4C7226}" srcOrd="4" destOrd="0" presId="urn:microsoft.com/office/officeart/2005/8/layout/process5"/>
    <dgm:cxn modelId="{05BCF8F3-D0AF-4158-BC4B-1DBCF4E092AC}" type="presParOf" srcId="{0F024844-656C-4F0C-93BA-8FA4CD344986}" destId="{C239F3ED-D5CD-4CB0-A8D6-B329E9854CAD}" srcOrd="5" destOrd="0" presId="urn:microsoft.com/office/officeart/2005/8/layout/process5"/>
    <dgm:cxn modelId="{8C479637-92CC-4EC6-9624-229F766D423A}" type="presParOf" srcId="{C239F3ED-D5CD-4CB0-A8D6-B329E9854CAD}" destId="{914AFFB1-0C29-46AB-AC8A-10B0A6394294}" srcOrd="0" destOrd="0" presId="urn:microsoft.com/office/officeart/2005/8/layout/process5"/>
    <dgm:cxn modelId="{61DDFD23-DC6C-42D4-8875-AEF3FEF6683B}" type="presParOf" srcId="{0F024844-656C-4F0C-93BA-8FA4CD344986}" destId="{99C97672-F1F4-4E8A-88B4-E68ECF560DF2}" srcOrd="6" destOrd="0" presId="urn:microsoft.com/office/officeart/2005/8/layout/process5"/>
    <dgm:cxn modelId="{9A550D8E-0B52-488E-8818-799CC1601BBC}" type="presParOf" srcId="{0F024844-656C-4F0C-93BA-8FA4CD344986}" destId="{9FBFDEC6-5A21-42BA-B90B-485EA36B24F3}" srcOrd="7" destOrd="0" presId="urn:microsoft.com/office/officeart/2005/8/layout/process5"/>
    <dgm:cxn modelId="{2D11E5DF-D62B-46AE-AB2B-3417DCFBC867}" type="presParOf" srcId="{9FBFDEC6-5A21-42BA-B90B-485EA36B24F3}" destId="{B0FCAEB7-FEF6-47C3-B72B-ED962EBB8F75}" srcOrd="0" destOrd="0" presId="urn:microsoft.com/office/officeart/2005/8/layout/process5"/>
    <dgm:cxn modelId="{6C4FB7C4-FB68-4242-B7C5-447CBC047868}" type="presParOf" srcId="{0F024844-656C-4F0C-93BA-8FA4CD344986}" destId="{9765DD12-7501-4199-8380-9196392F99D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5F500-D20F-44D5-B539-CD0B0CF4BA1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60D4E34-D0AB-4009-A089-C8601E82068B}">
      <dgm:prSet phldrT="[Texto]"/>
      <dgm:spPr/>
      <dgm:t>
        <a:bodyPr/>
        <a:lstStyle/>
        <a:p>
          <a:r>
            <a:rPr lang="es-ES"/>
            <a:t>Responsable</a:t>
          </a:r>
        </a:p>
      </dgm:t>
    </dgm:pt>
    <dgm:pt modelId="{29973851-500C-4657-93BB-4D2C7BD14DA1}" type="parTrans" cxnId="{A35899E5-1C0E-4BEE-A1D9-F72939EEFE67}">
      <dgm:prSet/>
      <dgm:spPr/>
      <dgm:t>
        <a:bodyPr/>
        <a:lstStyle/>
        <a:p>
          <a:endParaRPr lang="es-ES"/>
        </a:p>
      </dgm:t>
    </dgm:pt>
    <dgm:pt modelId="{45C71201-CA04-43EA-8A20-25909E6DA22E}" type="sibTrans" cxnId="{A35899E5-1C0E-4BEE-A1D9-F72939EEFE67}">
      <dgm:prSet/>
      <dgm:spPr/>
      <dgm:t>
        <a:bodyPr/>
        <a:lstStyle/>
        <a:p>
          <a:endParaRPr lang="es-ES"/>
        </a:p>
      </dgm:t>
    </dgm:pt>
    <dgm:pt modelId="{FA86B588-63E5-4A67-945F-37DF90D7EAA1}">
      <dgm:prSet phldrT="[Texto]"/>
      <dgm:spPr/>
      <dgm:t>
        <a:bodyPr/>
        <a:lstStyle/>
        <a:p>
          <a:r>
            <a:rPr lang="es-ES"/>
            <a:t>Director/Líder</a:t>
          </a:r>
        </a:p>
      </dgm:t>
    </dgm:pt>
    <dgm:pt modelId="{08FA7480-DDA2-494A-A518-D7A2F22DA491}" type="parTrans" cxnId="{BA49C4DC-AC0A-496C-AC93-78542F35A89A}">
      <dgm:prSet/>
      <dgm:spPr/>
      <dgm:t>
        <a:bodyPr/>
        <a:lstStyle/>
        <a:p>
          <a:endParaRPr lang="es-ES"/>
        </a:p>
      </dgm:t>
    </dgm:pt>
    <dgm:pt modelId="{52BE588C-C9E9-444C-B46C-7FB92E35A582}" type="sibTrans" cxnId="{BA49C4DC-AC0A-496C-AC93-78542F35A89A}">
      <dgm:prSet/>
      <dgm:spPr/>
      <dgm:t>
        <a:bodyPr/>
        <a:lstStyle/>
        <a:p>
          <a:endParaRPr lang="es-ES"/>
        </a:p>
      </dgm:t>
    </dgm:pt>
    <dgm:pt modelId="{0A8EC444-D6E7-495F-8D6F-BFAE08449B73}">
      <dgm:prSet phldrT="[Texto]"/>
      <dgm:spPr/>
      <dgm:t>
        <a:bodyPr/>
        <a:lstStyle/>
        <a:p>
          <a:r>
            <a:rPr lang="es-ES"/>
            <a:t>Especialistas</a:t>
          </a:r>
        </a:p>
      </dgm:t>
    </dgm:pt>
    <dgm:pt modelId="{5A06A59B-D545-4031-9EEE-F58793E1FF62}" type="parTrans" cxnId="{8ECC6E23-B78C-44D4-A528-F142686D6771}">
      <dgm:prSet/>
      <dgm:spPr/>
      <dgm:t>
        <a:bodyPr/>
        <a:lstStyle/>
        <a:p>
          <a:endParaRPr lang="es-ES"/>
        </a:p>
      </dgm:t>
    </dgm:pt>
    <dgm:pt modelId="{81DD37DD-7234-4566-A664-751C13BA0006}" type="sibTrans" cxnId="{8ECC6E23-B78C-44D4-A528-F142686D6771}">
      <dgm:prSet/>
      <dgm:spPr/>
      <dgm:t>
        <a:bodyPr/>
        <a:lstStyle/>
        <a:p>
          <a:endParaRPr lang="es-ES"/>
        </a:p>
      </dgm:t>
    </dgm:pt>
    <dgm:pt modelId="{29F4D9E7-1292-408B-9EDF-FFD29A207885}">
      <dgm:prSet phldrT="[Texto]"/>
      <dgm:spPr/>
      <dgm:t>
        <a:bodyPr/>
        <a:lstStyle/>
        <a:p>
          <a:r>
            <a:rPr lang="es-ES"/>
            <a:t>Planificación e inversión</a:t>
          </a:r>
        </a:p>
      </dgm:t>
    </dgm:pt>
    <dgm:pt modelId="{EBFD7E2D-130E-436E-A9B2-3812EA6EC7D6}" type="parTrans" cxnId="{586DA832-5920-4DAB-A8E8-4A02F53C536F}">
      <dgm:prSet/>
      <dgm:spPr/>
      <dgm:t>
        <a:bodyPr/>
        <a:lstStyle/>
        <a:p>
          <a:endParaRPr lang="es-ES"/>
        </a:p>
      </dgm:t>
    </dgm:pt>
    <dgm:pt modelId="{C978D231-C632-4220-902B-C05AB812435C}" type="sibTrans" cxnId="{586DA832-5920-4DAB-A8E8-4A02F53C536F}">
      <dgm:prSet/>
      <dgm:spPr/>
      <dgm:t>
        <a:bodyPr/>
        <a:lstStyle/>
        <a:p>
          <a:endParaRPr lang="es-ES"/>
        </a:p>
      </dgm:t>
    </dgm:pt>
    <dgm:pt modelId="{694E6743-06DA-44BB-917B-8B47A68C0659}">
      <dgm:prSet phldrT="[Texto]"/>
      <dgm:spPr/>
      <dgm:t>
        <a:bodyPr/>
        <a:lstStyle/>
        <a:p>
          <a:r>
            <a:rPr lang="es-ES"/>
            <a:t>Seguimiento y Evaluación</a:t>
          </a:r>
        </a:p>
      </dgm:t>
    </dgm:pt>
    <dgm:pt modelId="{C976B02C-1E62-4C6B-B393-DCB31226FBBC}" type="parTrans" cxnId="{C2406513-15C1-4F3C-8CC4-FBA794A52310}">
      <dgm:prSet/>
      <dgm:spPr/>
      <dgm:t>
        <a:bodyPr/>
        <a:lstStyle/>
        <a:p>
          <a:endParaRPr lang="es-ES"/>
        </a:p>
      </dgm:t>
    </dgm:pt>
    <dgm:pt modelId="{E421A671-B7AD-468F-B43C-39510343B133}" type="sibTrans" cxnId="{C2406513-15C1-4F3C-8CC4-FBA794A52310}">
      <dgm:prSet/>
      <dgm:spPr/>
      <dgm:t>
        <a:bodyPr/>
        <a:lstStyle/>
        <a:p>
          <a:endParaRPr lang="es-ES"/>
        </a:p>
      </dgm:t>
    </dgm:pt>
    <dgm:pt modelId="{F1C124D2-A34A-4403-991F-A1D7CE23C277}">
      <dgm:prSet phldrT="[Texto]"/>
      <dgm:spPr/>
      <dgm:t>
        <a:bodyPr/>
        <a:lstStyle/>
        <a:p>
          <a:r>
            <a:rPr lang="es-ES"/>
            <a:t>Recursos</a:t>
          </a:r>
        </a:p>
      </dgm:t>
    </dgm:pt>
    <dgm:pt modelId="{9C61E119-900C-4289-A6DF-8815BA669A8A}" type="parTrans" cxnId="{CD1DD40B-C9A0-45CE-BD08-B4DD9B611613}">
      <dgm:prSet/>
      <dgm:spPr/>
      <dgm:t>
        <a:bodyPr/>
        <a:lstStyle/>
        <a:p>
          <a:endParaRPr lang="es-ES"/>
        </a:p>
      </dgm:t>
    </dgm:pt>
    <dgm:pt modelId="{8E550D60-3E45-488C-9239-4A5BCBDC5276}" type="sibTrans" cxnId="{CD1DD40B-C9A0-45CE-BD08-B4DD9B611613}">
      <dgm:prSet/>
      <dgm:spPr/>
      <dgm:t>
        <a:bodyPr/>
        <a:lstStyle/>
        <a:p>
          <a:endParaRPr lang="es-ES"/>
        </a:p>
      </dgm:t>
    </dgm:pt>
    <dgm:pt modelId="{39E29C5B-0A11-4790-ABA7-E909AA3D98D2}">
      <dgm:prSet phldrT="[Texto]"/>
      <dgm:spPr/>
      <dgm:t>
        <a:bodyPr/>
        <a:lstStyle/>
        <a:p>
          <a:r>
            <a:rPr lang="es-ES"/>
            <a:t>Apoyo</a:t>
          </a:r>
        </a:p>
      </dgm:t>
    </dgm:pt>
    <dgm:pt modelId="{8368F20A-C7FA-4FF4-A6E5-E4D1401AB0DF}" type="parTrans" cxnId="{1221E1BE-CE99-4024-B7FA-E77EA55C9237}">
      <dgm:prSet/>
      <dgm:spPr/>
      <dgm:t>
        <a:bodyPr/>
        <a:lstStyle/>
        <a:p>
          <a:endParaRPr lang="es-ES"/>
        </a:p>
      </dgm:t>
    </dgm:pt>
    <dgm:pt modelId="{9EDB30EA-539F-449E-877C-6BF83495EFA9}" type="sibTrans" cxnId="{1221E1BE-CE99-4024-B7FA-E77EA55C9237}">
      <dgm:prSet/>
      <dgm:spPr/>
      <dgm:t>
        <a:bodyPr/>
        <a:lstStyle/>
        <a:p>
          <a:endParaRPr lang="es-ES"/>
        </a:p>
      </dgm:t>
    </dgm:pt>
    <dgm:pt modelId="{A1860BD7-E304-44CC-9D65-CC8936BE2441}">
      <dgm:prSet phldrT="[Texto]"/>
      <dgm:spPr/>
      <dgm:t>
        <a:bodyPr/>
        <a:lstStyle/>
        <a:p>
          <a:r>
            <a:rPr lang="es-ES"/>
            <a:t>Soporte n1</a:t>
          </a:r>
        </a:p>
      </dgm:t>
    </dgm:pt>
    <dgm:pt modelId="{1D9202FD-5540-458D-A715-864AFA61D638}" type="parTrans" cxnId="{2B8C5DBE-6832-4B71-912D-A113208C8D11}">
      <dgm:prSet/>
      <dgm:spPr/>
      <dgm:t>
        <a:bodyPr/>
        <a:lstStyle/>
        <a:p>
          <a:endParaRPr lang="es-ES"/>
        </a:p>
      </dgm:t>
    </dgm:pt>
    <dgm:pt modelId="{D59E5140-BF49-463B-AFF6-88A8175B9F3E}" type="sibTrans" cxnId="{2B8C5DBE-6832-4B71-912D-A113208C8D11}">
      <dgm:prSet/>
      <dgm:spPr/>
      <dgm:t>
        <a:bodyPr/>
        <a:lstStyle/>
        <a:p>
          <a:endParaRPr lang="es-ES"/>
        </a:p>
      </dgm:t>
    </dgm:pt>
    <dgm:pt modelId="{1436757E-1D1F-4CE4-A344-C6F6E95F64C3}">
      <dgm:prSet phldrT="[Texto]"/>
      <dgm:spPr/>
      <dgm:t>
        <a:bodyPr/>
        <a:lstStyle/>
        <a:p>
          <a:r>
            <a:rPr lang="es-ES"/>
            <a:t>Procesos y Mejora</a:t>
          </a:r>
        </a:p>
      </dgm:t>
    </dgm:pt>
    <dgm:pt modelId="{72AE33E4-B85E-4C30-ADFD-13DAF39BFCCA}" type="parTrans" cxnId="{19EB7F07-ACA4-45EC-A33D-48B9ECE8AFE9}">
      <dgm:prSet/>
      <dgm:spPr/>
      <dgm:t>
        <a:bodyPr/>
        <a:lstStyle/>
        <a:p>
          <a:endParaRPr lang="es-ES"/>
        </a:p>
      </dgm:t>
    </dgm:pt>
    <dgm:pt modelId="{4609ED22-DD3E-4C94-A40B-80B4C2FBB6C0}" type="sibTrans" cxnId="{19EB7F07-ACA4-45EC-A33D-48B9ECE8AFE9}">
      <dgm:prSet/>
      <dgm:spPr/>
      <dgm:t>
        <a:bodyPr/>
        <a:lstStyle/>
        <a:p>
          <a:endParaRPr lang="es-ES"/>
        </a:p>
      </dgm:t>
    </dgm:pt>
    <dgm:pt modelId="{1B242FD7-7602-4D6C-AD26-6D3144303253}">
      <dgm:prSet phldrT="[Texto]"/>
      <dgm:spPr/>
      <dgm:t>
        <a:bodyPr/>
        <a:lstStyle/>
        <a:p>
          <a:r>
            <a:rPr lang="es-ES"/>
            <a:t>Logística</a:t>
          </a:r>
        </a:p>
      </dgm:t>
    </dgm:pt>
    <dgm:pt modelId="{81AFB86F-00DC-49F2-90CB-47BBF391D144}" type="parTrans" cxnId="{70018957-77E9-48A4-B2BF-A8D1D0CEA334}">
      <dgm:prSet/>
      <dgm:spPr/>
      <dgm:t>
        <a:bodyPr/>
        <a:lstStyle/>
        <a:p>
          <a:endParaRPr lang="es-ES"/>
        </a:p>
      </dgm:t>
    </dgm:pt>
    <dgm:pt modelId="{6F3B9418-545A-4A05-9C2E-531AA6706DDD}" type="sibTrans" cxnId="{70018957-77E9-48A4-B2BF-A8D1D0CEA334}">
      <dgm:prSet/>
      <dgm:spPr/>
      <dgm:t>
        <a:bodyPr/>
        <a:lstStyle/>
        <a:p>
          <a:endParaRPr lang="es-ES"/>
        </a:p>
      </dgm:t>
    </dgm:pt>
    <dgm:pt modelId="{B572ABCD-C23D-48A7-9314-590908F62685}">
      <dgm:prSet phldrT="[Texto]"/>
      <dgm:spPr/>
      <dgm:t>
        <a:bodyPr/>
        <a:lstStyle/>
        <a:p>
          <a:r>
            <a:rPr lang="es-ES"/>
            <a:t>Tecnologías de la Información</a:t>
          </a:r>
        </a:p>
      </dgm:t>
    </dgm:pt>
    <dgm:pt modelId="{18C64642-9B87-46DF-918A-B20CEB823EC8}" type="parTrans" cxnId="{D9A94616-D590-46B4-9BD3-9DB5AC9EBA11}">
      <dgm:prSet/>
      <dgm:spPr/>
      <dgm:t>
        <a:bodyPr/>
        <a:lstStyle/>
        <a:p>
          <a:endParaRPr lang="es-ES"/>
        </a:p>
      </dgm:t>
    </dgm:pt>
    <dgm:pt modelId="{4633CF8E-AFF0-4EE6-A5D6-A42DE7128DFE}" type="sibTrans" cxnId="{D9A94616-D590-46B4-9BD3-9DB5AC9EBA11}">
      <dgm:prSet/>
      <dgm:spPr/>
      <dgm:t>
        <a:bodyPr/>
        <a:lstStyle/>
        <a:p>
          <a:endParaRPr lang="es-ES"/>
        </a:p>
      </dgm:t>
    </dgm:pt>
    <dgm:pt modelId="{8FEF4538-2B5F-4773-87F7-D54A3851DBBC}">
      <dgm:prSet phldrT="[Texto]"/>
      <dgm:spPr/>
      <dgm:t>
        <a:bodyPr/>
        <a:lstStyle/>
        <a:p>
          <a:r>
            <a:rPr lang="es-ES"/>
            <a:t>Soporte n2</a:t>
          </a:r>
        </a:p>
      </dgm:t>
    </dgm:pt>
    <dgm:pt modelId="{6403B70D-8923-4B9F-ACB0-46F05FCDB572}" type="parTrans" cxnId="{C8220124-1731-4CE8-8AE2-4E7B66FB56AE}">
      <dgm:prSet/>
      <dgm:spPr/>
      <dgm:t>
        <a:bodyPr/>
        <a:lstStyle/>
        <a:p>
          <a:endParaRPr lang="es-ES"/>
        </a:p>
      </dgm:t>
    </dgm:pt>
    <dgm:pt modelId="{FB6B890D-10ED-47E1-BEAB-708B5E76914C}" type="sibTrans" cxnId="{C8220124-1731-4CE8-8AE2-4E7B66FB56AE}">
      <dgm:prSet/>
      <dgm:spPr/>
      <dgm:t>
        <a:bodyPr/>
        <a:lstStyle/>
        <a:p>
          <a:endParaRPr lang="es-ES"/>
        </a:p>
      </dgm:t>
    </dgm:pt>
    <dgm:pt modelId="{C91E6FFA-D0BE-4BBA-A79E-5E88ACEDE8D9}" type="pres">
      <dgm:prSet presAssocID="{7FB5F500-D20F-44D5-B539-CD0B0CF4BA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1A6BB2-5400-4C36-8466-04E9DA59B7B4}" type="pres">
      <dgm:prSet presAssocID="{760D4E34-D0AB-4009-A089-C8601E82068B}" presName="composite" presStyleCnt="0"/>
      <dgm:spPr/>
    </dgm:pt>
    <dgm:pt modelId="{B4BC36C6-F940-4E22-B02D-77A0A9357256}" type="pres">
      <dgm:prSet presAssocID="{760D4E34-D0AB-4009-A089-C8601E8206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363AA8-FC9C-4236-9A1A-A58F9D10F7B2}" type="pres">
      <dgm:prSet presAssocID="{760D4E34-D0AB-4009-A089-C8601E8206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AAFD1-7F04-4F2C-BE40-B831B02C28DD}" type="pres">
      <dgm:prSet presAssocID="{45C71201-CA04-43EA-8A20-25909E6DA22E}" presName="space" presStyleCnt="0"/>
      <dgm:spPr/>
    </dgm:pt>
    <dgm:pt modelId="{590E0324-6166-40CB-A421-D0DADB475D84}" type="pres">
      <dgm:prSet presAssocID="{0A8EC444-D6E7-495F-8D6F-BFAE08449B73}" presName="composite" presStyleCnt="0"/>
      <dgm:spPr/>
    </dgm:pt>
    <dgm:pt modelId="{60E9E146-71AB-4C7E-A254-017DA73EC15E}" type="pres">
      <dgm:prSet presAssocID="{0A8EC444-D6E7-495F-8D6F-BFAE08449B73}" presName="parTx" presStyleLbl="alignNode1" presStyleIdx="1" presStyleCnt="3" custLinFactNeighborX="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18754C-FED8-4DAA-9F4F-E27B354A60E4}" type="pres">
      <dgm:prSet presAssocID="{0A8EC444-D6E7-495F-8D6F-BFAE08449B7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458CD-DC7B-48A3-B3E4-32E24B93F681}" type="pres">
      <dgm:prSet presAssocID="{81DD37DD-7234-4566-A664-751C13BA0006}" presName="space" presStyleCnt="0"/>
      <dgm:spPr/>
    </dgm:pt>
    <dgm:pt modelId="{BF1857BD-CA9A-4196-AABD-5E1C38C008CA}" type="pres">
      <dgm:prSet presAssocID="{F1C124D2-A34A-4403-991F-A1D7CE23C277}" presName="composite" presStyleCnt="0"/>
      <dgm:spPr/>
    </dgm:pt>
    <dgm:pt modelId="{A5245F13-7134-40AB-AA15-642425C32F5B}" type="pres">
      <dgm:prSet presAssocID="{F1C124D2-A34A-4403-991F-A1D7CE23C27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1C9620-E48B-4204-B4EF-96665204BD46}" type="pres">
      <dgm:prSet presAssocID="{F1C124D2-A34A-4403-991F-A1D7CE23C27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6D5976-51A3-407A-B72A-68B05AB6942A}" type="presOf" srcId="{760D4E34-D0AB-4009-A089-C8601E82068B}" destId="{B4BC36C6-F940-4E22-B02D-77A0A9357256}" srcOrd="0" destOrd="0" presId="urn:microsoft.com/office/officeart/2005/8/layout/hList1"/>
    <dgm:cxn modelId="{A35899E5-1C0E-4BEE-A1D9-F72939EEFE67}" srcId="{7FB5F500-D20F-44D5-B539-CD0B0CF4BA1F}" destId="{760D4E34-D0AB-4009-A089-C8601E82068B}" srcOrd="0" destOrd="0" parTransId="{29973851-500C-4657-93BB-4D2C7BD14DA1}" sibTransId="{45C71201-CA04-43EA-8A20-25909E6DA22E}"/>
    <dgm:cxn modelId="{A897DDF1-C410-49CB-BFC9-3AA773DCC069}" type="presOf" srcId="{F1C124D2-A34A-4403-991F-A1D7CE23C277}" destId="{A5245F13-7134-40AB-AA15-642425C32F5B}" srcOrd="0" destOrd="0" presId="urn:microsoft.com/office/officeart/2005/8/layout/hList1"/>
    <dgm:cxn modelId="{2B8C5DBE-6832-4B71-912D-A113208C8D11}" srcId="{F1C124D2-A34A-4403-991F-A1D7CE23C277}" destId="{A1860BD7-E304-44CC-9D65-CC8936BE2441}" srcOrd="1" destOrd="0" parTransId="{1D9202FD-5540-458D-A715-864AFA61D638}" sibTransId="{D59E5140-BF49-463B-AFF6-88A8175B9F3E}"/>
    <dgm:cxn modelId="{586DA832-5920-4DAB-A8E8-4A02F53C536F}" srcId="{0A8EC444-D6E7-495F-8D6F-BFAE08449B73}" destId="{29F4D9E7-1292-408B-9EDF-FFD29A207885}" srcOrd="0" destOrd="0" parTransId="{EBFD7E2D-130E-436E-A9B2-3812EA6EC7D6}" sibTransId="{C978D231-C632-4220-902B-C05AB812435C}"/>
    <dgm:cxn modelId="{BA49C4DC-AC0A-496C-AC93-78542F35A89A}" srcId="{760D4E34-D0AB-4009-A089-C8601E82068B}" destId="{FA86B588-63E5-4A67-945F-37DF90D7EAA1}" srcOrd="0" destOrd="0" parTransId="{08FA7480-DDA2-494A-A518-D7A2F22DA491}" sibTransId="{52BE588C-C9E9-444C-B46C-7FB92E35A582}"/>
    <dgm:cxn modelId="{8ECC6E23-B78C-44D4-A528-F142686D6771}" srcId="{7FB5F500-D20F-44D5-B539-CD0B0CF4BA1F}" destId="{0A8EC444-D6E7-495F-8D6F-BFAE08449B73}" srcOrd="1" destOrd="0" parTransId="{5A06A59B-D545-4031-9EEE-F58793E1FF62}" sibTransId="{81DD37DD-7234-4566-A664-751C13BA0006}"/>
    <dgm:cxn modelId="{F72F4400-AAC3-4340-8249-158B81C033F2}" type="presOf" srcId="{29F4D9E7-1292-408B-9EDF-FFD29A207885}" destId="{7518754C-FED8-4DAA-9F4F-E27B354A60E4}" srcOrd="0" destOrd="0" presId="urn:microsoft.com/office/officeart/2005/8/layout/hList1"/>
    <dgm:cxn modelId="{E02E82CC-8884-4310-BE48-1CE163BFDA2A}" type="presOf" srcId="{1B242FD7-7602-4D6C-AD26-6D3144303253}" destId="{7518754C-FED8-4DAA-9F4F-E27B354A60E4}" srcOrd="0" destOrd="3" presId="urn:microsoft.com/office/officeart/2005/8/layout/hList1"/>
    <dgm:cxn modelId="{D4EE2769-AE19-4CD9-8064-362DFDDDF002}" type="presOf" srcId="{1436757E-1D1F-4CE4-A344-C6F6E95F64C3}" destId="{7518754C-FED8-4DAA-9F4F-E27B354A60E4}" srcOrd="0" destOrd="2" presId="urn:microsoft.com/office/officeart/2005/8/layout/hList1"/>
    <dgm:cxn modelId="{611FD411-D5EE-40BB-BE98-331801663CEE}" type="presOf" srcId="{39E29C5B-0A11-4790-ABA7-E909AA3D98D2}" destId="{721C9620-E48B-4204-B4EF-96665204BD46}" srcOrd="0" destOrd="0" presId="urn:microsoft.com/office/officeart/2005/8/layout/hList1"/>
    <dgm:cxn modelId="{801E21AA-02C0-48DF-85F3-8D13CA4C91C9}" type="presOf" srcId="{FA86B588-63E5-4A67-945F-37DF90D7EAA1}" destId="{4F363AA8-FC9C-4236-9A1A-A58F9D10F7B2}" srcOrd="0" destOrd="0" presId="urn:microsoft.com/office/officeart/2005/8/layout/hList1"/>
    <dgm:cxn modelId="{19EB7F07-ACA4-45EC-A33D-48B9ECE8AFE9}" srcId="{0A8EC444-D6E7-495F-8D6F-BFAE08449B73}" destId="{1436757E-1D1F-4CE4-A344-C6F6E95F64C3}" srcOrd="2" destOrd="0" parTransId="{72AE33E4-B85E-4C30-ADFD-13DAF39BFCCA}" sibTransId="{4609ED22-DD3E-4C94-A40B-80B4C2FBB6C0}"/>
    <dgm:cxn modelId="{C0BEC9A6-B643-4E2E-AB72-EFEA4C7E1D4A}" type="presOf" srcId="{694E6743-06DA-44BB-917B-8B47A68C0659}" destId="{7518754C-FED8-4DAA-9F4F-E27B354A60E4}" srcOrd="0" destOrd="1" presId="urn:microsoft.com/office/officeart/2005/8/layout/hList1"/>
    <dgm:cxn modelId="{6CF22624-4A87-4A60-9FCA-FB141BBECE9A}" type="presOf" srcId="{7FB5F500-D20F-44D5-B539-CD0B0CF4BA1F}" destId="{C91E6FFA-D0BE-4BBA-A79E-5E88ACEDE8D9}" srcOrd="0" destOrd="0" presId="urn:microsoft.com/office/officeart/2005/8/layout/hList1"/>
    <dgm:cxn modelId="{D9A94616-D590-46B4-9BD3-9DB5AC9EBA11}" srcId="{0A8EC444-D6E7-495F-8D6F-BFAE08449B73}" destId="{B572ABCD-C23D-48A7-9314-590908F62685}" srcOrd="4" destOrd="0" parTransId="{18C64642-9B87-46DF-918A-B20CEB823EC8}" sibTransId="{4633CF8E-AFF0-4EE6-A5D6-A42DE7128DFE}"/>
    <dgm:cxn modelId="{C2406513-15C1-4F3C-8CC4-FBA794A52310}" srcId="{0A8EC444-D6E7-495F-8D6F-BFAE08449B73}" destId="{694E6743-06DA-44BB-917B-8B47A68C0659}" srcOrd="1" destOrd="0" parTransId="{C976B02C-1E62-4C6B-B393-DCB31226FBBC}" sibTransId="{E421A671-B7AD-468F-B43C-39510343B133}"/>
    <dgm:cxn modelId="{662F78D1-10E3-4ED7-A769-B8491189A02C}" type="presOf" srcId="{B572ABCD-C23D-48A7-9314-590908F62685}" destId="{7518754C-FED8-4DAA-9F4F-E27B354A60E4}" srcOrd="0" destOrd="4" presId="urn:microsoft.com/office/officeart/2005/8/layout/hList1"/>
    <dgm:cxn modelId="{1221E1BE-CE99-4024-B7FA-E77EA55C9237}" srcId="{F1C124D2-A34A-4403-991F-A1D7CE23C277}" destId="{39E29C5B-0A11-4790-ABA7-E909AA3D98D2}" srcOrd="0" destOrd="0" parTransId="{8368F20A-C7FA-4FF4-A6E5-E4D1401AB0DF}" sibTransId="{9EDB30EA-539F-449E-877C-6BF83495EFA9}"/>
    <dgm:cxn modelId="{C8220124-1731-4CE8-8AE2-4E7B66FB56AE}" srcId="{F1C124D2-A34A-4403-991F-A1D7CE23C277}" destId="{8FEF4538-2B5F-4773-87F7-D54A3851DBBC}" srcOrd="2" destOrd="0" parTransId="{6403B70D-8923-4B9F-ACB0-46F05FCDB572}" sibTransId="{FB6B890D-10ED-47E1-BEAB-708B5E76914C}"/>
    <dgm:cxn modelId="{974606A1-2F63-44AF-A9FA-5147C4D48D73}" type="presOf" srcId="{8FEF4538-2B5F-4773-87F7-D54A3851DBBC}" destId="{721C9620-E48B-4204-B4EF-96665204BD46}" srcOrd="0" destOrd="2" presId="urn:microsoft.com/office/officeart/2005/8/layout/hList1"/>
    <dgm:cxn modelId="{CA88CA0A-3029-49C4-9704-536905D65E35}" type="presOf" srcId="{0A8EC444-D6E7-495F-8D6F-BFAE08449B73}" destId="{60E9E146-71AB-4C7E-A254-017DA73EC15E}" srcOrd="0" destOrd="0" presId="urn:microsoft.com/office/officeart/2005/8/layout/hList1"/>
    <dgm:cxn modelId="{70018957-77E9-48A4-B2BF-A8D1D0CEA334}" srcId="{0A8EC444-D6E7-495F-8D6F-BFAE08449B73}" destId="{1B242FD7-7602-4D6C-AD26-6D3144303253}" srcOrd="3" destOrd="0" parTransId="{81AFB86F-00DC-49F2-90CB-47BBF391D144}" sibTransId="{6F3B9418-545A-4A05-9C2E-531AA6706DDD}"/>
    <dgm:cxn modelId="{5136DC34-BC1B-4890-BEB7-5516D57C541C}" type="presOf" srcId="{A1860BD7-E304-44CC-9D65-CC8936BE2441}" destId="{721C9620-E48B-4204-B4EF-96665204BD46}" srcOrd="0" destOrd="1" presId="urn:microsoft.com/office/officeart/2005/8/layout/hList1"/>
    <dgm:cxn modelId="{CD1DD40B-C9A0-45CE-BD08-B4DD9B611613}" srcId="{7FB5F500-D20F-44D5-B539-CD0B0CF4BA1F}" destId="{F1C124D2-A34A-4403-991F-A1D7CE23C277}" srcOrd="2" destOrd="0" parTransId="{9C61E119-900C-4289-A6DF-8815BA669A8A}" sibTransId="{8E550D60-3E45-488C-9239-4A5BCBDC5276}"/>
    <dgm:cxn modelId="{0D86F019-EE19-4CCC-9274-40EB95CCAE27}" type="presParOf" srcId="{C91E6FFA-D0BE-4BBA-A79E-5E88ACEDE8D9}" destId="{7C1A6BB2-5400-4C36-8466-04E9DA59B7B4}" srcOrd="0" destOrd="0" presId="urn:microsoft.com/office/officeart/2005/8/layout/hList1"/>
    <dgm:cxn modelId="{64333550-43D0-4A73-A2B4-6FDA1716FF89}" type="presParOf" srcId="{7C1A6BB2-5400-4C36-8466-04E9DA59B7B4}" destId="{B4BC36C6-F940-4E22-B02D-77A0A9357256}" srcOrd="0" destOrd="0" presId="urn:microsoft.com/office/officeart/2005/8/layout/hList1"/>
    <dgm:cxn modelId="{24B001E9-6FAA-41CD-8CD6-927561D219EB}" type="presParOf" srcId="{7C1A6BB2-5400-4C36-8466-04E9DA59B7B4}" destId="{4F363AA8-FC9C-4236-9A1A-A58F9D10F7B2}" srcOrd="1" destOrd="0" presId="urn:microsoft.com/office/officeart/2005/8/layout/hList1"/>
    <dgm:cxn modelId="{1549E327-9C71-47E0-BF77-8997E06B6DF7}" type="presParOf" srcId="{C91E6FFA-D0BE-4BBA-A79E-5E88ACEDE8D9}" destId="{2EBAAFD1-7F04-4F2C-BE40-B831B02C28DD}" srcOrd="1" destOrd="0" presId="urn:microsoft.com/office/officeart/2005/8/layout/hList1"/>
    <dgm:cxn modelId="{9D0F287D-18CC-456E-AD8D-C4658BEA442F}" type="presParOf" srcId="{C91E6FFA-D0BE-4BBA-A79E-5E88ACEDE8D9}" destId="{590E0324-6166-40CB-A421-D0DADB475D84}" srcOrd="2" destOrd="0" presId="urn:microsoft.com/office/officeart/2005/8/layout/hList1"/>
    <dgm:cxn modelId="{E26526AE-E970-4D68-9302-66E53C26E6F2}" type="presParOf" srcId="{590E0324-6166-40CB-A421-D0DADB475D84}" destId="{60E9E146-71AB-4C7E-A254-017DA73EC15E}" srcOrd="0" destOrd="0" presId="urn:microsoft.com/office/officeart/2005/8/layout/hList1"/>
    <dgm:cxn modelId="{C4FA5D0D-EAC3-4F20-8EC4-28872232F95D}" type="presParOf" srcId="{590E0324-6166-40CB-A421-D0DADB475D84}" destId="{7518754C-FED8-4DAA-9F4F-E27B354A60E4}" srcOrd="1" destOrd="0" presId="urn:microsoft.com/office/officeart/2005/8/layout/hList1"/>
    <dgm:cxn modelId="{C103BF52-7131-4926-80BA-4E537DAA72E3}" type="presParOf" srcId="{C91E6FFA-D0BE-4BBA-A79E-5E88ACEDE8D9}" destId="{28A458CD-DC7B-48A3-B3E4-32E24B93F681}" srcOrd="3" destOrd="0" presId="urn:microsoft.com/office/officeart/2005/8/layout/hList1"/>
    <dgm:cxn modelId="{D342B866-1E5A-45AC-ACA3-6A72FE9E0D0A}" type="presParOf" srcId="{C91E6FFA-D0BE-4BBA-A79E-5E88ACEDE8D9}" destId="{BF1857BD-CA9A-4196-AABD-5E1C38C008CA}" srcOrd="4" destOrd="0" presId="urn:microsoft.com/office/officeart/2005/8/layout/hList1"/>
    <dgm:cxn modelId="{C5D1B82C-D230-455D-A297-E5BDCDE4D883}" type="presParOf" srcId="{BF1857BD-CA9A-4196-AABD-5E1C38C008CA}" destId="{A5245F13-7134-40AB-AA15-642425C32F5B}" srcOrd="0" destOrd="0" presId="urn:microsoft.com/office/officeart/2005/8/layout/hList1"/>
    <dgm:cxn modelId="{2AF8C556-1909-40CE-92EA-98B0810ACBF5}" type="presParOf" srcId="{BF1857BD-CA9A-4196-AABD-5E1C38C008CA}" destId="{721C9620-E48B-4204-B4EF-96665204BD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621C8-E2E5-44DF-8630-5932B07F1D0B}">
      <dsp:nvSpPr>
        <dsp:cNvPr id="0" name=""/>
        <dsp:cNvSpPr/>
      </dsp:nvSpPr>
      <dsp:spPr>
        <a:xfrm>
          <a:off x="0" y="26362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83350-9FFA-4E40-8050-41AF6BF62B71}">
      <dsp:nvSpPr>
        <dsp:cNvPr id="0" name=""/>
        <dsp:cNvSpPr/>
      </dsp:nvSpPr>
      <dsp:spPr>
        <a:xfrm>
          <a:off x="385487" y="71742"/>
          <a:ext cx="5396829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Generalidades</a:t>
          </a:r>
          <a:endParaRPr lang="es-ES" sz="1300" kern="1200" dirty="0"/>
        </a:p>
      </dsp:txBody>
      <dsp:txXfrm>
        <a:off x="404221" y="90476"/>
        <a:ext cx="5359361" cy="346292"/>
      </dsp:txXfrm>
    </dsp:sp>
    <dsp:sp modelId="{46FD69C6-16F0-43E1-8D24-27A1E3921958}">
      <dsp:nvSpPr>
        <dsp:cNvPr id="0" name=""/>
        <dsp:cNvSpPr/>
      </dsp:nvSpPr>
      <dsp:spPr>
        <a:xfrm>
          <a:off x="0" y="85330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94520-C124-4478-87F4-436B1B56A14D}">
      <dsp:nvSpPr>
        <dsp:cNvPr id="0" name=""/>
        <dsp:cNvSpPr/>
      </dsp:nvSpPr>
      <dsp:spPr>
        <a:xfrm>
          <a:off x="385487" y="661422"/>
          <a:ext cx="539682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Planteamiento </a:t>
          </a:r>
          <a:r>
            <a:rPr lang="es-ES" sz="1300" kern="1200" dirty="0" smtClean="0"/>
            <a:t>del problema</a:t>
          </a:r>
          <a:endParaRPr lang="es-ES" sz="1300" kern="1200" dirty="0"/>
        </a:p>
      </dsp:txBody>
      <dsp:txXfrm>
        <a:off x="404221" y="680156"/>
        <a:ext cx="5359361" cy="346292"/>
      </dsp:txXfrm>
    </dsp:sp>
    <dsp:sp modelId="{0CDD22B0-DCBB-47C4-86FE-19ADF3C5A657}">
      <dsp:nvSpPr>
        <dsp:cNvPr id="0" name=""/>
        <dsp:cNvSpPr/>
      </dsp:nvSpPr>
      <dsp:spPr>
        <a:xfrm>
          <a:off x="0" y="144298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553E3-28FB-4B2B-B783-5BD23C462349}">
      <dsp:nvSpPr>
        <dsp:cNvPr id="0" name=""/>
        <dsp:cNvSpPr/>
      </dsp:nvSpPr>
      <dsp:spPr>
        <a:xfrm>
          <a:off x="385487" y="1251102"/>
          <a:ext cx="5396829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Objetivos</a:t>
          </a:r>
          <a:endParaRPr lang="es-ES" sz="1300" kern="1200" dirty="0"/>
        </a:p>
      </dsp:txBody>
      <dsp:txXfrm>
        <a:off x="404221" y="1269836"/>
        <a:ext cx="5359361" cy="346292"/>
      </dsp:txXfrm>
    </dsp:sp>
    <dsp:sp modelId="{1C83F5C9-66C8-4D98-9277-2D5CA2D9DEEE}">
      <dsp:nvSpPr>
        <dsp:cNvPr id="0" name=""/>
        <dsp:cNvSpPr/>
      </dsp:nvSpPr>
      <dsp:spPr>
        <a:xfrm>
          <a:off x="0" y="203266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B367C-F920-4631-BC4F-1F8FFECFED70}">
      <dsp:nvSpPr>
        <dsp:cNvPr id="0" name=""/>
        <dsp:cNvSpPr/>
      </dsp:nvSpPr>
      <dsp:spPr>
        <a:xfrm>
          <a:off x="385487" y="1840782"/>
          <a:ext cx="5396829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Justificación</a:t>
          </a:r>
          <a:endParaRPr lang="es-ES" sz="1300" kern="1200" dirty="0"/>
        </a:p>
      </dsp:txBody>
      <dsp:txXfrm>
        <a:off x="404221" y="1859516"/>
        <a:ext cx="5359361" cy="346292"/>
      </dsp:txXfrm>
    </dsp:sp>
    <dsp:sp modelId="{C42F23A9-9696-491B-BCFF-1027D81AAA79}">
      <dsp:nvSpPr>
        <dsp:cNvPr id="0" name=""/>
        <dsp:cNvSpPr/>
      </dsp:nvSpPr>
      <dsp:spPr>
        <a:xfrm>
          <a:off x="0" y="262234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1B025-716C-47CC-A8A1-3562B02E7693}">
      <dsp:nvSpPr>
        <dsp:cNvPr id="0" name=""/>
        <dsp:cNvSpPr/>
      </dsp:nvSpPr>
      <dsp:spPr>
        <a:xfrm>
          <a:off x="385487" y="2430462"/>
          <a:ext cx="5396829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Alcance</a:t>
          </a:r>
          <a:endParaRPr lang="es-ES" sz="1300" kern="1200" dirty="0"/>
        </a:p>
      </dsp:txBody>
      <dsp:txXfrm>
        <a:off x="404221" y="2449196"/>
        <a:ext cx="5359361" cy="346292"/>
      </dsp:txXfrm>
    </dsp:sp>
    <dsp:sp modelId="{E0E9BD96-C3E5-4A61-B947-90930310C834}">
      <dsp:nvSpPr>
        <dsp:cNvPr id="0" name=""/>
        <dsp:cNvSpPr/>
      </dsp:nvSpPr>
      <dsp:spPr>
        <a:xfrm>
          <a:off x="0" y="321202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48A02-8961-479D-92EF-1918637E2939}">
      <dsp:nvSpPr>
        <dsp:cNvPr id="0" name=""/>
        <dsp:cNvSpPr/>
      </dsp:nvSpPr>
      <dsp:spPr>
        <a:xfrm>
          <a:off x="385487" y="3020142"/>
          <a:ext cx="5396829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Justificación</a:t>
          </a:r>
          <a:endParaRPr lang="es-ES" sz="1300" kern="1200" dirty="0"/>
        </a:p>
      </dsp:txBody>
      <dsp:txXfrm>
        <a:off x="404221" y="3038876"/>
        <a:ext cx="5359361" cy="346292"/>
      </dsp:txXfrm>
    </dsp:sp>
    <dsp:sp modelId="{FF38CD96-4C88-453E-8A78-BF12E06BC10E}">
      <dsp:nvSpPr>
        <dsp:cNvPr id="0" name=""/>
        <dsp:cNvSpPr/>
      </dsp:nvSpPr>
      <dsp:spPr>
        <a:xfrm>
          <a:off x="0" y="380170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B2DEC-15C3-4738-A700-060A584E4FD2}">
      <dsp:nvSpPr>
        <dsp:cNvPr id="0" name=""/>
        <dsp:cNvSpPr/>
      </dsp:nvSpPr>
      <dsp:spPr>
        <a:xfrm>
          <a:off x="385487" y="3609822"/>
          <a:ext cx="539682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Modelo de Gestión</a:t>
          </a:r>
          <a:endParaRPr lang="es-ES" sz="1300" kern="1200" dirty="0"/>
        </a:p>
      </dsp:txBody>
      <dsp:txXfrm>
        <a:off x="404221" y="3628556"/>
        <a:ext cx="5359361" cy="346292"/>
      </dsp:txXfrm>
    </dsp:sp>
    <dsp:sp modelId="{26DC3ECD-DCBD-400C-B674-315BD480FC51}">
      <dsp:nvSpPr>
        <dsp:cNvPr id="0" name=""/>
        <dsp:cNvSpPr/>
      </dsp:nvSpPr>
      <dsp:spPr>
        <a:xfrm>
          <a:off x="0" y="4391382"/>
          <a:ext cx="77097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08A68-8B05-4E74-AB28-6F5BC1914F1E}">
      <dsp:nvSpPr>
        <dsp:cNvPr id="0" name=""/>
        <dsp:cNvSpPr/>
      </dsp:nvSpPr>
      <dsp:spPr>
        <a:xfrm>
          <a:off x="385487" y="4199502"/>
          <a:ext cx="5396829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87" tIns="0" rIns="20398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Conclusiones y Recomendaciones</a:t>
          </a:r>
          <a:endParaRPr lang="es-ES" sz="1300" kern="1200" dirty="0"/>
        </a:p>
      </dsp:txBody>
      <dsp:txXfrm>
        <a:off x="404221" y="4218236"/>
        <a:ext cx="535936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5CA6-865D-4E1D-AB6E-88235D7D645F}">
      <dsp:nvSpPr>
        <dsp:cNvPr id="0" name=""/>
        <dsp:cNvSpPr/>
      </dsp:nvSpPr>
      <dsp:spPr>
        <a:xfrm>
          <a:off x="1670236" y="204831"/>
          <a:ext cx="2958587" cy="9245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234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Administración de Proyectos</a:t>
          </a:r>
          <a:endParaRPr lang="es-ES" sz="2600" kern="1200" dirty="0"/>
        </a:p>
      </dsp:txBody>
      <dsp:txXfrm>
        <a:off x="1670236" y="204831"/>
        <a:ext cx="2958587" cy="924558"/>
      </dsp:txXfrm>
    </dsp:sp>
    <dsp:sp modelId="{ABCCB0E6-698F-40C6-BC19-B952D8BCC7D3}">
      <dsp:nvSpPr>
        <dsp:cNvPr id="0" name=""/>
        <dsp:cNvSpPr/>
      </dsp:nvSpPr>
      <dsp:spPr>
        <a:xfrm>
          <a:off x="1546962" y="71284"/>
          <a:ext cx="647191" cy="9707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3B311-FA21-418F-B873-AC6FF91487E4}">
      <dsp:nvSpPr>
        <dsp:cNvPr id="0" name=""/>
        <dsp:cNvSpPr/>
      </dsp:nvSpPr>
      <dsp:spPr>
        <a:xfrm>
          <a:off x="1670236" y="1368748"/>
          <a:ext cx="2958587" cy="9245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234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PMI</a:t>
          </a:r>
          <a:endParaRPr lang="es-ES" sz="2600" kern="1200" dirty="0"/>
        </a:p>
      </dsp:txBody>
      <dsp:txXfrm>
        <a:off x="1670236" y="1368748"/>
        <a:ext cx="2958587" cy="924558"/>
      </dsp:txXfrm>
    </dsp:sp>
    <dsp:sp modelId="{465EBEE2-D5CC-45D7-85F6-828F89BE6CDA}">
      <dsp:nvSpPr>
        <dsp:cNvPr id="0" name=""/>
        <dsp:cNvSpPr/>
      </dsp:nvSpPr>
      <dsp:spPr>
        <a:xfrm>
          <a:off x="1546962" y="1235201"/>
          <a:ext cx="647191" cy="9707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3000" r="-1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B4DD7-3A1D-4569-9F64-5B26C35C11B4}">
      <dsp:nvSpPr>
        <dsp:cNvPr id="0" name=""/>
        <dsp:cNvSpPr/>
      </dsp:nvSpPr>
      <dsp:spPr>
        <a:xfrm>
          <a:off x="1670236" y="2532664"/>
          <a:ext cx="2958587" cy="9245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234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PMBOK</a:t>
          </a:r>
          <a:endParaRPr lang="es-ES" sz="2600" kern="1200" dirty="0"/>
        </a:p>
      </dsp:txBody>
      <dsp:txXfrm>
        <a:off x="1670236" y="2532664"/>
        <a:ext cx="2958587" cy="924558"/>
      </dsp:txXfrm>
    </dsp:sp>
    <dsp:sp modelId="{1826F6DF-B7CB-446B-8605-7A82DE99444A}">
      <dsp:nvSpPr>
        <dsp:cNvPr id="0" name=""/>
        <dsp:cNvSpPr/>
      </dsp:nvSpPr>
      <dsp:spPr>
        <a:xfrm>
          <a:off x="1546962" y="2399117"/>
          <a:ext cx="647191" cy="9707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35E80-3FAF-46F4-924A-DEA13F81087C}">
      <dsp:nvSpPr>
        <dsp:cNvPr id="0" name=""/>
        <dsp:cNvSpPr/>
      </dsp:nvSpPr>
      <dsp:spPr>
        <a:xfrm>
          <a:off x="0" y="30629"/>
          <a:ext cx="7653868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¿Cómo realizar una correcta gestión de proyectos en el Ministerio de Finanzas?</a:t>
          </a:r>
          <a:endParaRPr lang="es-ES" sz="3500" kern="1200" dirty="0"/>
        </a:p>
      </dsp:txBody>
      <dsp:txXfrm>
        <a:off x="67966" y="98595"/>
        <a:ext cx="7517936" cy="1256367"/>
      </dsp:txXfrm>
    </dsp:sp>
    <dsp:sp modelId="{9061FC80-B25C-4FBC-AEED-D06BBDA8A9AA}">
      <dsp:nvSpPr>
        <dsp:cNvPr id="0" name=""/>
        <dsp:cNvSpPr/>
      </dsp:nvSpPr>
      <dsp:spPr>
        <a:xfrm>
          <a:off x="0" y="1422929"/>
          <a:ext cx="7653868" cy="199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010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700" kern="1200" dirty="0" smtClean="0"/>
            <a:t>Los errores en la gestión de proyectos desencadenan inconvenientes en los plazos de entrega, defectos de calidad, sobre costos y entrega del proyecto sin las validaciones adecuadas.</a:t>
          </a:r>
          <a:endParaRPr lang="es-ES" sz="2700" kern="1200" dirty="0"/>
        </a:p>
      </dsp:txBody>
      <dsp:txXfrm>
        <a:off x="0" y="1422929"/>
        <a:ext cx="7653868" cy="1992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35E80-3FAF-46F4-924A-DEA13F81087C}">
      <dsp:nvSpPr>
        <dsp:cNvPr id="0" name=""/>
        <dsp:cNvSpPr/>
      </dsp:nvSpPr>
      <dsp:spPr>
        <a:xfrm>
          <a:off x="0" y="125399"/>
          <a:ext cx="7653868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¿Cómo se debe aplicar la guía para la dirección de proyectos PMBOK?</a:t>
          </a:r>
          <a:endParaRPr lang="es-ES" sz="3700" kern="1200" dirty="0"/>
        </a:p>
      </dsp:txBody>
      <dsp:txXfrm>
        <a:off x="71850" y="197249"/>
        <a:ext cx="7510168" cy="1328160"/>
      </dsp:txXfrm>
    </dsp:sp>
    <dsp:sp modelId="{9061FC80-B25C-4FBC-AEED-D06BBDA8A9AA}">
      <dsp:nvSpPr>
        <dsp:cNvPr id="0" name=""/>
        <dsp:cNvSpPr/>
      </dsp:nvSpPr>
      <dsp:spPr>
        <a:xfrm>
          <a:off x="0" y="1597259"/>
          <a:ext cx="7653868" cy="172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010" tIns="46990" rIns="263144" bIns="46990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900" kern="1200" dirty="0" smtClean="0"/>
            <a:t>La estandarización de los procesos principales de la institución, para el manejo de proyectos logrará que se generen productos y servicios con calidad homogénea.</a:t>
          </a:r>
          <a:endParaRPr lang="es-ES" sz="2900" kern="1200" dirty="0"/>
        </a:p>
      </dsp:txBody>
      <dsp:txXfrm>
        <a:off x="0" y="1597259"/>
        <a:ext cx="7653868" cy="1723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1ED20-41E3-4989-8BFD-9BE9DB709D33}">
      <dsp:nvSpPr>
        <dsp:cNvPr id="0" name=""/>
        <dsp:cNvSpPr/>
      </dsp:nvSpPr>
      <dsp:spPr>
        <a:xfrm>
          <a:off x="-5121633" y="-784571"/>
          <a:ext cx="6099207" cy="6099207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E848F-9F15-43BC-9F9E-AFB0AF8816F8}">
      <dsp:nvSpPr>
        <dsp:cNvPr id="0" name=""/>
        <dsp:cNvSpPr/>
      </dsp:nvSpPr>
      <dsp:spPr>
        <a:xfrm>
          <a:off x="427605" y="283038"/>
          <a:ext cx="7052004" cy="566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Investigar los aspectos principales del desarrollo de </a:t>
          </a:r>
          <a:r>
            <a:rPr lang="es-EC" sz="1500" kern="1200" smtClean="0"/>
            <a:t>las </a:t>
          </a:r>
          <a:r>
            <a:rPr lang="es-EC" sz="1500" kern="1200" smtClean="0"/>
            <a:t>actividades en relación a la gestión de proyectos.</a:t>
          </a:r>
          <a:endParaRPr lang="es-ES" sz="1500" kern="1200" dirty="0"/>
        </a:p>
      </dsp:txBody>
      <dsp:txXfrm>
        <a:off x="427605" y="283038"/>
        <a:ext cx="7052004" cy="566439"/>
      </dsp:txXfrm>
    </dsp:sp>
    <dsp:sp modelId="{3AD51FC1-032F-4F83-B705-8604BD9CFDA6}">
      <dsp:nvSpPr>
        <dsp:cNvPr id="0" name=""/>
        <dsp:cNvSpPr/>
      </dsp:nvSpPr>
      <dsp:spPr>
        <a:xfrm>
          <a:off x="73580" y="212233"/>
          <a:ext cx="708049" cy="70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F49BE-BC6B-4D81-B891-6B47BFE4C405}">
      <dsp:nvSpPr>
        <dsp:cNvPr id="0" name=""/>
        <dsp:cNvSpPr/>
      </dsp:nvSpPr>
      <dsp:spPr>
        <a:xfrm>
          <a:off x="833499" y="1132425"/>
          <a:ext cx="6646111" cy="566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Analizar y aplicar la guía de gestión de proyectos PMBOK, en los cinco grupos de proceso de un proyecto y las diez áreas de conocimiento.</a:t>
          </a:r>
          <a:endParaRPr lang="es-ES" sz="1500" kern="1200" dirty="0"/>
        </a:p>
      </dsp:txBody>
      <dsp:txXfrm>
        <a:off x="833499" y="1132425"/>
        <a:ext cx="6646111" cy="566439"/>
      </dsp:txXfrm>
    </dsp:sp>
    <dsp:sp modelId="{B13FAFB1-56AB-4C5A-B0C6-E4FA829DFC3C}">
      <dsp:nvSpPr>
        <dsp:cNvPr id="0" name=""/>
        <dsp:cNvSpPr/>
      </dsp:nvSpPr>
      <dsp:spPr>
        <a:xfrm>
          <a:off x="479474" y="1061620"/>
          <a:ext cx="708049" cy="70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D8344-E803-42D3-98B7-8A0FAC5364A2}">
      <dsp:nvSpPr>
        <dsp:cNvPr id="0" name=""/>
        <dsp:cNvSpPr/>
      </dsp:nvSpPr>
      <dsp:spPr>
        <a:xfrm>
          <a:off x="958076" y="1981812"/>
          <a:ext cx="6521534" cy="566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Plantear un modelo de Gestión de Proyectos para el Ministerio de Economía y Finanzas del Ecuador, basado en las mejores prácticas del PMBOK.</a:t>
          </a:r>
          <a:endParaRPr lang="es-ES" sz="1500" kern="1200" dirty="0"/>
        </a:p>
      </dsp:txBody>
      <dsp:txXfrm>
        <a:off x="958076" y="1981812"/>
        <a:ext cx="6521534" cy="566439"/>
      </dsp:txXfrm>
    </dsp:sp>
    <dsp:sp modelId="{2FDD7383-7ADF-481D-9E94-C205EBE77D09}">
      <dsp:nvSpPr>
        <dsp:cNvPr id="0" name=""/>
        <dsp:cNvSpPr/>
      </dsp:nvSpPr>
      <dsp:spPr>
        <a:xfrm>
          <a:off x="604051" y="1911007"/>
          <a:ext cx="708049" cy="70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1E6F1-1FDC-49D5-9043-D40C08AEFA22}">
      <dsp:nvSpPr>
        <dsp:cNvPr id="0" name=""/>
        <dsp:cNvSpPr/>
      </dsp:nvSpPr>
      <dsp:spPr>
        <a:xfrm>
          <a:off x="833499" y="2831200"/>
          <a:ext cx="6646111" cy="566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Establecer los formatos correspondientes según la metodología PMBOK para la gestión de proyectos.</a:t>
          </a:r>
          <a:endParaRPr lang="es-ES" sz="1500" kern="1200" dirty="0"/>
        </a:p>
      </dsp:txBody>
      <dsp:txXfrm>
        <a:off x="833499" y="2831200"/>
        <a:ext cx="6646111" cy="566439"/>
      </dsp:txXfrm>
    </dsp:sp>
    <dsp:sp modelId="{0E11778A-5A31-4518-9780-8939FB566AA4}">
      <dsp:nvSpPr>
        <dsp:cNvPr id="0" name=""/>
        <dsp:cNvSpPr/>
      </dsp:nvSpPr>
      <dsp:spPr>
        <a:xfrm>
          <a:off x="479474" y="2760395"/>
          <a:ext cx="708049" cy="70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873A3-C1B0-471A-BC3F-C9FDD3BB99DB}">
      <dsp:nvSpPr>
        <dsp:cNvPr id="0" name=""/>
        <dsp:cNvSpPr/>
      </dsp:nvSpPr>
      <dsp:spPr>
        <a:xfrm>
          <a:off x="427605" y="3680587"/>
          <a:ext cx="7052004" cy="566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Entregar las bases </a:t>
          </a:r>
          <a:r>
            <a:rPr lang="es-EC" sz="1500" kern="1200" dirty="0" smtClean="0"/>
            <a:t>necesarias </a:t>
          </a:r>
          <a:r>
            <a:rPr lang="es-EC" sz="1500" kern="1200" dirty="0" smtClean="0"/>
            <a:t>para una futura implementación de una PMO.</a:t>
          </a:r>
          <a:endParaRPr lang="es-ES" sz="1500" kern="1200" dirty="0"/>
        </a:p>
      </dsp:txBody>
      <dsp:txXfrm>
        <a:off x="427605" y="3680587"/>
        <a:ext cx="7052004" cy="566439"/>
      </dsp:txXfrm>
    </dsp:sp>
    <dsp:sp modelId="{BEF367E1-02E2-4096-A26D-8203589E082C}">
      <dsp:nvSpPr>
        <dsp:cNvPr id="0" name=""/>
        <dsp:cNvSpPr/>
      </dsp:nvSpPr>
      <dsp:spPr>
        <a:xfrm>
          <a:off x="73580" y="3609782"/>
          <a:ext cx="708049" cy="70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195A8-10AD-4BCD-B766-93DA305C704C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Inicio</a:t>
          </a:r>
          <a:endParaRPr lang="es-ES" sz="2800" kern="1200" dirty="0"/>
        </a:p>
      </dsp:txBody>
      <dsp:txXfrm>
        <a:off x="44665" y="1038705"/>
        <a:ext cx="2060143" cy="1206068"/>
      </dsp:txXfrm>
    </dsp:sp>
    <dsp:sp modelId="{59D243BE-A71D-43C4-9DD9-F9090E3D9604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2330227" y="1482881"/>
        <a:ext cx="316861" cy="317716"/>
      </dsp:txXfrm>
    </dsp:sp>
    <dsp:sp modelId="{58610896-C1F2-45B7-B2B8-4BF6D88BE4DC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Planificación</a:t>
          </a:r>
          <a:endParaRPr lang="es-ES" sz="2800" kern="1200" dirty="0"/>
        </a:p>
      </dsp:txBody>
      <dsp:txXfrm>
        <a:off x="3033928" y="1038705"/>
        <a:ext cx="2060143" cy="1206068"/>
      </dsp:txXfrm>
    </dsp:sp>
    <dsp:sp modelId="{051DD6A6-4F76-4E4A-B882-B2D65AE3C149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5319490" y="1482881"/>
        <a:ext cx="316861" cy="317716"/>
      </dsp:txXfrm>
    </dsp:sp>
    <dsp:sp modelId="{550F4B87-4CD7-4295-B8FE-90384F4C7226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Ejecución</a:t>
          </a:r>
          <a:endParaRPr lang="es-ES" sz="2800" kern="1200" dirty="0"/>
        </a:p>
      </dsp:txBody>
      <dsp:txXfrm>
        <a:off x="6023190" y="1038705"/>
        <a:ext cx="2060143" cy="1206068"/>
      </dsp:txXfrm>
    </dsp:sp>
    <dsp:sp modelId="{C239F3ED-D5CD-4CB0-A8D6-B329E9854CAD}">
      <dsp:nvSpPr>
        <dsp:cNvPr id="0" name=""/>
        <dsp:cNvSpPr/>
      </dsp:nvSpPr>
      <dsp:spPr>
        <a:xfrm rot="5400000">
          <a:off x="6461174" y="244251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 rot="-5400000">
        <a:off x="6528646" y="2480952"/>
        <a:ext cx="317716" cy="316861"/>
      </dsp:txXfrm>
    </dsp:sp>
    <dsp:sp modelId="{99C97672-F1F4-4E8A-88B4-E68ECF560DF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Seguimiento y Control</a:t>
          </a:r>
          <a:endParaRPr lang="es-ES" sz="2800" kern="1200" dirty="0"/>
        </a:p>
      </dsp:txBody>
      <dsp:txXfrm>
        <a:off x="6023190" y="3173893"/>
        <a:ext cx="2060143" cy="1206068"/>
      </dsp:txXfrm>
    </dsp:sp>
    <dsp:sp modelId="{9FBFDEC6-5A21-42BA-B90B-485EA36B24F3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 rot="10800000">
        <a:off x="5480910" y="3618068"/>
        <a:ext cx="316861" cy="317716"/>
      </dsp:txXfrm>
    </dsp:sp>
    <dsp:sp modelId="{9765DD12-7501-4199-8380-9196392F99DA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Cierre</a:t>
          </a:r>
          <a:endParaRPr lang="es-ES" sz="2800" kern="1200" dirty="0"/>
        </a:p>
      </dsp:txBody>
      <dsp:txXfrm>
        <a:off x="3033928" y="3173892"/>
        <a:ext cx="2060143" cy="1206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C36C6-F940-4E22-B02D-77A0A9357256}">
      <dsp:nvSpPr>
        <dsp:cNvPr id="0" name=""/>
        <dsp:cNvSpPr/>
      </dsp:nvSpPr>
      <dsp:spPr>
        <a:xfrm>
          <a:off x="1705" y="37965"/>
          <a:ext cx="1662931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Responsable</a:t>
          </a:r>
        </a:p>
      </dsp:txBody>
      <dsp:txXfrm>
        <a:off x="1705" y="37965"/>
        <a:ext cx="1662931" cy="403200"/>
      </dsp:txXfrm>
    </dsp:sp>
    <dsp:sp modelId="{4F363AA8-FC9C-4236-9A1A-A58F9D10F7B2}">
      <dsp:nvSpPr>
        <dsp:cNvPr id="0" name=""/>
        <dsp:cNvSpPr/>
      </dsp:nvSpPr>
      <dsp:spPr>
        <a:xfrm>
          <a:off x="1705" y="441165"/>
          <a:ext cx="1662931" cy="18830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Director/Líder</a:t>
          </a:r>
        </a:p>
      </dsp:txBody>
      <dsp:txXfrm>
        <a:off x="1705" y="441165"/>
        <a:ext cx="1662931" cy="1883069"/>
      </dsp:txXfrm>
    </dsp:sp>
    <dsp:sp modelId="{60E9E146-71AB-4C7E-A254-017DA73EC15E}">
      <dsp:nvSpPr>
        <dsp:cNvPr id="0" name=""/>
        <dsp:cNvSpPr/>
      </dsp:nvSpPr>
      <dsp:spPr>
        <a:xfrm>
          <a:off x="1909320" y="37965"/>
          <a:ext cx="1662931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Especialistas</a:t>
          </a:r>
        </a:p>
      </dsp:txBody>
      <dsp:txXfrm>
        <a:off x="1909320" y="37965"/>
        <a:ext cx="1662931" cy="403200"/>
      </dsp:txXfrm>
    </dsp:sp>
    <dsp:sp modelId="{7518754C-FED8-4DAA-9F4F-E27B354A60E4}">
      <dsp:nvSpPr>
        <dsp:cNvPr id="0" name=""/>
        <dsp:cNvSpPr/>
      </dsp:nvSpPr>
      <dsp:spPr>
        <a:xfrm>
          <a:off x="1897446" y="441165"/>
          <a:ext cx="1662931" cy="18830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Planificación e inversión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Seguimiento y Evaluación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Procesos y Mejora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Logística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Tecnologías de la Información</a:t>
          </a:r>
        </a:p>
      </dsp:txBody>
      <dsp:txXfrm>
        <a:off x="1897446" y="441165"/>
        <a:ext cx="1662931" cy="1883069"/>
      </dsp:txXfrm>
    </dsp:sp>
    <dsp:sp modelId="{A5245F13-7134-40AB-AA15-642425C32F5B}">
      <dsp:nvSpPr>
        <dsp:cNvPr id="0" name=""/>
        <dsp:cNvSpPr/>
      </dsp:nvSpPr>
      <dsp:spPr>
        <a:xfrm>
          <a:off x="3793188" y="37965"/>
          <a:ext cx="1662931" cy="40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Recursos</a:t>
          </a:r>
        </a:p>
      </dsp:txBody>
      <dsp:txXfrm>
        <a:off x="3793188" y="37965"/>
        <a:ext cx="1662931" cy="403200"/>
      </dsp:txXfrm>
    </dsp:sp>
    <dsp:sp modelId="{721C9620-E48B-4204-B4EF-96665204BD46}">
      <dsp:nvSpPr>
        <dsp:cNvPr id="0" name=""/>
        <dsp:cNvSpPr/>
      </dsp:nvSpPr>
      <dsp:spPr>
        <a:xfrm>
          <a:off x="3793188" y="441165"/>
          <a:ext cx="1662931" cy="18830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Apoyo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Soporte n1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Soporte n2</a:t>
          </a:r>
        </a:p>
      </dsp:txBody>
      <dsp:txXfrm>
        <a:off x="3793188" y="441165"/>
        <a:ext cx="1662931" cy="188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9D92-79CC-4A29-BEDC-5BBBCE9672D8}" type="datetimeFigureOut">
              <a:rPr lang="es-EC" smtClean="0"/>
              <a:t>18/4/2018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B2F7-704D-4008-A90E-8635E781C2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54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B2F7-704D-4008-A90E-8635E781C2C3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00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1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118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8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90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4295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853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1352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84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7062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809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2D6BCF-8596-45B9-8D24-B7F4339BD485}" type="datetimeFigureOut">
              <a:rPr lang="es-EC" smtClean="0"/>
              <a:pPr/>
              <a:t>18/4/2018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F950DE-3201-4297-8C42-9C7881FBA349}" type="slidenum">
              <a:rPr lang="es-EC" smtClean="0"/>
              <a:pPr/>
              <a:t>‹Nº›</a:t>
            </a:fld>
            <a:endParaRPr lang="es-EC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2.xml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" Target="slide2.xml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" Target="slide2.xml"/><Relationship Id="rId7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" Target="slide2.xml"/><Relationship Id="rId7" Type="http://schemas.openxmlformats.org/officeDocument/2006/relationships/diagramLayout" Target="../diagrams/layou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0.png"/><Relationship Id="rId10" Type="http://schemas.microsoft.com/office/2007/relationships/diagramDrawing" Target="../diagrams/drawing4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jp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76531"/>
            <a:ext cx="9144000" cy="2249759"/>
          </a:xfrm>
        </p:spPr>
        <p:txBody>
          <a:bodyPr>
            <a:normAutofit fontScale="90000"/>
          </a:bodyPr>
          <a:lstStyle/>
          <a:p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/>
            </a:r>
            <a:br>
              <a:rPr lang="es-EC" sz="4000" dirty="0"/>
            </a:br>
            <a: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GERENCIA DE SISTEMAS</a:t>
            </a:r>
            <a:br>
              <a:rPr lang="es-EC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83623"/>
            <a:ext cx="9144000" cy="2846234"/>
          </a:xfrm>
        </p:spPr>
        <p:txBody>
          <a:bodyPr>
            <a:normAutofit fontScale="92500" lnSpcReduction="20000"/>
          </a:bodyPr>
          <a:lstStyle/>
          <a:p>
            <a:r>
              <a:rPr lang="es-EC" sz="3000" b="1" dirty="0" smtClean="0">
                <a:latin typeface="+mj-lt"/>
              </a:rPr>
              <a:t>“</a:t>
            </a:r>
            <a:r>
              <a:rPr lang="es-EC" sz="3000" b="1" dirty="0"/>
              <a:t>MODELO DE GESTIÓN DE PROYECTOS PARA EL MINISTERIO DE FINANZAS DEL ECUADOR, BASADO EN LAS MEJORES PRÁCTICAS DESCRITAS POR EL PMI</a:t>
            </a:r>
            <a:r>
              <a:rPr lang="es-EC" sz="3000" b="1" dirty="0" smtClean="0">
                <a:latin typeface="+mj-lt"/>
              </a:rPr>
              <a:t>”</a:t>
            </a:r>
            <a:endParaRPr lang="es-ES" sz="3000" b="1" dirty="0">
              <a:latin typeface="+mj-lt"/>
            </a:endParaRPr>
          </a:p>
          <a:p>
            <a:pPr algn="l"/>
            <a:endParaRPr lang="es-EC" sz="3100" u="sng" dirty="0"/>
          </a:p>
          <a:p>
            <a:pPr algn="l">
              <a:lnSpc>
                <a:spcPct val="100000"/>
              </a:lnSpc>
            </a:pPr>
            <a:r>
              <a:rPr lang="es-EC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Maestrante</a:t>
            </a:r>
            <a:endParaRPr lang="es-EC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lang="es-EC" sz="2200" dirty="0" smtClean="0"/>
              <a:t>Jersson Plaza </a:t>
            </a:r>
            <a:r>
              <a:rPr lang="es-EC" sz="2200" dirty="0" err="1" smtClean="0"/>
              <a:t>Estupiñán</a:t>
            </a:r>
            <a:r>
              <a:rPr lang="es-EC" sz="22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s-EC" dirty="0" err="1" smtClean="0"/>
              <a:t>Sangolquí</a:t>
            </a:r>
            <a:r>
              <a:rPr lang="es-EC" dirty="0" smtClean="0"/>
              <a:t> </a:t>
            </a:r>
            <a:r>
              <a:rPr lang="es-EC" dirty="0"/>
              <a:t>– Ecuador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479" y="291906"/>
            <a:ext cx="637504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406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1936377"/>
            <a:ext cx="103085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600" dirty="0"/>
              <a:t>Al no poseer ningún modelo de gestión de proyectos se pueden presentar las siguientes dificultades</a:t>
            </a:r>
            <a:r>
              <a:rPr lang="es-EC" sz="2600" dirty="0" smtClean="0"/>
              <a:t>: </a:t>
            </a:r>
            <a:endParaRPr lang="es-EC" sz="2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600" dirty="0"/>
              <a:t>No definir correctamente el alcance del proyecto.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600" dirty="0"/>
              <a:t>Planificaciones no ajustadas a la realidad debido a estimaciones </a:t>
            </a:r>
            <a:r>
              <a:rPr lang="es-EC" sz="2600" dirty="0" smtClean="0"/>
              <a:t>erróneas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No </a:t>
            </a:r>
            <a:r>
              <a:rPr lang="es-EC" sz="2600" dirty="0"/>
              <a:t>gestionar bien los cambios.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600" dirty="0"/>
              <a:t>No se tiene una visión del estado real de los proyectos y por ende ni visibilidad de la evolución del proyecto.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Falta </a:t>
            </a:r>
            <a:r>
              <a:rPr lang="es-EC" sz="2600" dirty="0"/>
              <a:t>de comunicación eficiente entre los involucrados.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600" dirty="0"/>
              <a:t>Falta de cumplimiento de acuerdos establecidos durante las reuniones.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Entregar </a:t>
            </a:r>
            <a:r>
              <a:rPr lang="es-EC" sz="2600" dirty="0"/>
              <a:t>el proyecto sin las validaciones adecuadas.</a:t>
            </a:r>
          </a:p>
        </p:txBody>
      </p:sp>
    </p:spTree>
    <p:extLst>
      <p:ext uri="{BB962C8B-B14F-4D97-AF65-F5344CB8AC3E}">
        <p14:creationId xmlns:p14="http://schemas.microsoft.com/office/powerpoint/2010/main" val="27500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595335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7559156"/>
              </p:ext>
            </p:extLst>
          </p:nvPr>
        </p:nvGraphicFramePr>
        <p:xfrm>
          <a:off x="1879600" y="10045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upo 6"/>
          <p:cNvGrpSpPr/>
          <p:nvPr/>
        </p:nvGrpSpPr>
        <p:grpSpPr>
          <a:xfrm rot="10800000">
            <a:off x="9133835" y="3105851"/>
            <a:ext cx="529526" cy="452659"/>
            <a:chOff x="6422741" y="2480952"/>
            <a:chExt cx="529526" cy="452659"/>
          </a:xfrm>
        </p:grpSpPr>
        <p:sp>
          <p:nvSpPr>
            <p:cNvPr id="8" name="Flecha derecha 7"/>
            <p:cNvSpPr/>
            <p:nvPr/>
          </p:nvSpPr>
          <p:spPr>
            <a:xfrm rot="5400000">
              <a:off x="6461174" y="2442519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derecha 4"/>
            <p:cNvSpPr txBox="1"/>
            <p:nvPr/>
          </p:nvSpPr>
          <p:spPr>
            <a:xfrm>
              <a:off x="6528646" y="2480952"/>
              <a:ext cx="317716" cy="31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773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592734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Procesos de Inicio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9666" y="1837848"/>
            <a:ext cx="10308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Está compuesto por aquellos procesos necesarios para definir un nuevo proyecto o una nueva etapa</a:t>
            </a:r>
            <a:r>
              <a:rPr lang="es-EC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C" sz="2400" dirty="0"/>
              <a:t>Dentro del ámbito del proceso se debe definir: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Alcance inicial.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Recursos financieros.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Interesados internos y externos.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Director del proyecto</a:t>
            </a:r>
            <a:r>
              <a:rPr lang="es-EC" sz="2400" dirty="0" smtClean="0"/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algn="just"/>
            <a:r>
              <a:rPr lang="es-EC" sz="2400" dirty="0"/>
              <a:t>Toda esta información debe constar en el Acta de Constitución del Proyecto y el momento que se aprueba la misma, el proyecto se encuentra oficialmente autorizado.</a:t>
            </a:r>
          </a:p>
        </p:txBody>
      </p:sp>
    </p:spTree>
    <p:extLst>
      <p:ext uri="{BB962C8B-B14F-4D97-AF65-F5344CB8AC3E}">
        <p14:creationId xmlns:p14="http://schemas.microsoft.com/office/powerpoint/2010/main" val="3918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592734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Procesos de Inicio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9666" y="1837848"/>
            <a:ext cx="10308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Desarrollar el Acta de Constitución del Proyecto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Identificar Interesados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112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07134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 de Planificación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40267" y="1998133"/>
            <a:ext cx="111811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Aquí se encuentran los procesos realizados para establecer el alcance total del esfuerzo, definir los objetivos y poder desarrollar la línea de acción que se va a ejecutar para poder alcanzas los objetivos antes definidos.</a:t>
            </a:r>
          </a:p>
          <a:p>
            <a:pPr algn="just"/>
            <a:endParaRPr lang="es-EC" sz="2800" dirty="0" smtClean="0"/>
          </a:p>
          <a:p>
            <a:pPr algn="just"/>
            <a:r>
              <a:rPr lang="es-EC" sz="2800" dirty="0" smtClean="0"/>
              <a:t>Este </a:t>
            </a:r>
            <a:r>
              <a:rPr lang="es-EC" sz="2800" dirty="0"/>
              <a:t>Grupo de Procesos tiene como principal beneficio trazar las estrategias y las tácticas, siguiendo la línea de acción definida para completar el proyecto de manera exitosa</a:t>
            </a:r>
            <a:r>
              <a:rPr lang="es-EC" sz="2800" dirty="0" smtClean="0"/>
              <a:t>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5000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07134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 de Planificación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1913466"/>
            <a:ext cx="111811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Desarrollar el Plan para la Dirección del Proyecto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Planificar el alcance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Recolectar requisitos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Definir el alcance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Crear EDT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Planificar el cronograma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Definir actividades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Secuenciar actividades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Estimular recursos de las  actividades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Estimular la duración de las actividades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Desarrollar cronograma </a:t>
            </a:r>
          </a:p>
        </p:txBody>
      </p:sp>
    </p:spTree>
    <p:extLst>
      <p:ext uri="{BB962C8B-B14F-4D97-AF65-F5344CB8AC3E}">
        <p14:creationId xmlns:p14="http://schemas.microsoft.com/office/powerpoint/2010/main" val="13793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07134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 de Planificación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10880" y="1868625"/>
            <a:ext cx="111811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los costos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Estimular costos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Determinar presupuesto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la calidad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recursos humanos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las comunicaciones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los riesgos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Identificar riesgos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Realizar análisis cualitativo de los riesgos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Realizar análisis cuantitativo de los riesgos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la respuesta a los riesgos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las adquisiciones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/>
              <a:t>Planificar interesados</a:t>
            </a:r>
          </a:p>
        </p:txBody>
      </p:sp>
    </p:spTree>
    <p:extLst>
      <p:ext uri="{BB962C8B-B14F-4D97-AF65-F5344CB8AC3E}">
        <p14:creationId xmlns:p14="http://schemas.microsoft.com/office/powerpoint/2010/main" val="12104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101668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sz="4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- Ejecución</a:t>
            </a:r>
            <a:endParaRPr lang="es-EC" sz="4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1964267"/>
            <a:ext cx="106256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dirty="0"/>
              <a:t>Se encuentra formado por los procesos necesarios para completar el trabajo definido en el Plan para la Dirección del Proyecto, para ello se debe coordinar personas y recursos, las expectativas de los interesados (</a:t>
            </a:r>
            <a:r>
              <a:rPr lang="es-EC" sz="3200" dirty="0" err="1"/>
              <a:t>stakeholder</a:t>
            </a:r>
            <a:r>
              <a:rPr lang="es-EC" sz="3200" dirty="0"/>
              <a:t>). En función de los resultados puede ser necesario la actualización de la planificación.</a:t>
            </a:r>
          </a:p>
          <a:p>
            <a:pPr algn="just"/>
            <a:endParaRPr lang="es-EC" sz="3200" dirty="0" smtClean="0"/>
          </a:p>
          <a:p>
            <a:pPr algn="just"/>
            <a:r>
              <a:rPr lang="es-EC" sz="3200" dirty="0" smtClean="0"/>
              <a:t>El </a:t>
            </a:r>
            <a:r>
              <a:rPr lang="es-EC" sz="3200" dirty="0"/>
              <a:t>resultado de este grupo de procesos son los </a:t>
            </a:r>
            <a:r>
              <a:rPr lang="es-EC" sz="3200" dirty="0" smtClean="0"/>
              <a:t>entregables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6456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101668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sz="4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- Ejecución</a:t>
            </a:r>
            <a:endParaRPr lang="es-EC" sz="4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1964267"/>
            <a:ext cx="106256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Dirigir y gestionar el trabajo del proyecto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Realizar aseguramiento de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Adquirir el equipo del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Desarrollar el equipo del proyecto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Dirigir el equipo del proyecto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Dirigir las comunicaciones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Conducir las adquisiciones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dirty="0"/>
              <a:t>Gestionar el compromiso de los interesados 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2385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948334" cy="1325563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Procesos de Seguimiento y Control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8800" y="2159863"/>
            <a:ext cx="11062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dirty="0"/>
              <a:t>Este grupo de procesos es en el encargado de hacer seguimiento sobre el progreso y desempeño del proyecto, con esto poder tomar decisiones en el plan y poder realizar los cambios correspondientes, para esto el desempeño del proyecto es medido constantemente, esto ayuda a que el equipo de trabajo esté al tanto de la salud del proyecto</a:t>
            </a:r>
            <a:r>
              <a:rPr lang="es-EC" sz="3200" dirty="0" smtClean="0"/>
              <a:t>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9471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9426262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AGENDA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4732" y="216132"/>
            <a:ext cx="1045253" cy="1004551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7918485"/>
              </p:ext>
            </p:extLst>
          </p:nvPr>
        </p:nvGraphicFramePr>
        <p:xfrm>
          <a:off x="1939853" y="1677809"/>
          <a:ext cx="7709756" cy="479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39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948334" cy="1325563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Procesos de Seguimiento y Control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8800" y="1973596"/>
            <a:ext cx="110625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Dar seguimiento y controlar el trabajo del proyecto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Realizar control integrado de cambios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Validar el alcance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el alcance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cronograma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costos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calidad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las comunicaciones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los riesgos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las adquisiciones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Controlar el compromiso de los interesados</a:t>
            </a:r>
          </a:p>
        </p:txBody>
      </p:sp>
    </p:spTree>
    <p:extLst>
      <p:ext uri="{BB962C8B-B14F-4D97-AF65-F5344CB8AC3E}">
        <p14:creationId xmlns:p14="http://schemas.microsoft.com/office/powerpoint/2010/main" val="1692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474201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Procesos de Cierre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2065867"/>
            <a:ext cx="10591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dirty="0"/>
              <a:t>Está compuesto por todos los procesos necesarios para finalizar cada una de las actividades a través de todos los Grupos de Procesos, con el fin de completar formalmente el proyecto y poder verificar que los procesos definidos fueron completados dentro de todos los Grupos de Procesos para poder cerrar el proyecto de manera definitiva o prematura</a:t>
            </a:r>
            <a:r>
              <a:rPr lang="es-EC" sz="3200" dirty="0" smtClean="0"/>
              <a:t>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4483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474201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Procesos de Cierre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2065867"/>
            <a:ext cx="10591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3200" dirty="0" smtClean="0"/>
              <a:t>Cerrar proyecto o fase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3200" dirty="0" smtClean="0"/>
              <a:t>Cerrar las adquisiciones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8801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880601" cy="1325563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Áreas de Conocimiento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7333" y="1998133"/>
            <a:ext cx="106341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Las Áreas de Conocimiento son un </a:t>
            </a:r>
            <a:r>
              <a:rPr lang="es-EC" sz="2800" dirty="0" smtClean="0"/>
              <a:t>grupo de conceptos </a:t>
            </a:r>
            <a:r>
              <a:rPr lang="es-EC" sz="2800" dirty="0"/>
              <a:t>y actividades que están compuestas por los ámbitos profesionales, de dirección de proyectos y la especialización de temas. </a:t>
            </a:r>
            <a:endParaRPr lang="es-EC" sz="2800" dirty="0" smtClean="0"/>
          </a:p>
          <a:p>
            <a:endParaRPr lang="es-EC" sz="2800" dirty="0"/>
          </a:p>
          <a:p>
            <a:r>
              <a:rPr lang="es-EC" sz="2800" dirty="0"/>
              <a:t>Las Áreas de Conocimiento sirven para clasificar los procesos acordes al tipo de actividad. Existen diez Áreas de Conocimiento las cuales se utilizan en la mayoría de proyectos</a:t>
            </a:r>
          </a:p>
        </p:txBody>
      </p:sp>
    </p:spTree>
    <p:extLst>
      <p:ext uri="{BB962C8B-B14F-4D97-AF65-F5344CB8AC3E}">
        <p14:creationId xmlns:p14="http://schemas.microsoft.com/office/powerpoint/2010/main" val="975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880601" cy="1325563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Áreas de Conocimiento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7333" y="1998133"/>
            <a:ext cx="10634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2400" b="1" i="1" dirty="0"/>
              <a:t>Gestión de la Integración del Proyecto. -</a:t>
            </a:r>
            <a:r>
              <a:rPr lang="es-ES_tradnl" sz="2400" dirty="0"/>
              <a:t> Procesos y actividades necesarias para identificar y ejecutar las acciones adecuadas para la dirección del proyecto</a:t>
            </a:r>
            <a:r>
              <a:rPr lang="es-ES_tradnl" sz="2400" dirty="0" smtClean="0"/>
              <a:t>.</a:t>
            </a:r>
          </a:p>
          <a:p>
            <a:pPr lvl="0" algn="just"/>
            <a:endParaRPr lang="es-EC" sz="2400" dirty="0"/>
          </a:p>
          <a:p>
            <a:pPr lvl="0" algn="just"/>
            <a:r>
              <a:rPr lang="es-ES_tradnl" sz="2400" b="1" i="1" dirty="0"/>
              <a:t>Gestión del Alcance del Proyecto. –</a:t>
            </a:r>
            <a:r>
              <a:rPr lang="es-ES_tradnl" sz="2400" dirty="0"/>
              <a:t> Está compuesto por los procesos necesarios para garantizar que el proyecto tiene dimensionado adecuadamente la cantidad de trabajo</a:t>
            </a:r>
            <a:r>
              <a:rPr lang="es-ES_tradnl" sz="2400" dirty="0" smtClean="0"/>
              <a:t>.</a:t>
            </a:r>
          </a:p>
          <a:p>
            <a:pPr lvl="0" algn="just"/>
            <a:endParaRPr lang="es-EC" sz="2400" dirty="0"/>
          </a:p>
          <a:p>
            <a:pPr lvl="0" algn="just"/>
            <a:r>
              <a:rPr lang="es-ES_tradnl" sz="2400" b="1" i="1" dirty="0"/>
              <a:t>Gestión del Tiempo del Proyecto. - </a:t>
            </a:r>
            <a:r>
              <a:rPr lang="es-ES_tradnl" sz="2400" dirty="0"/>
              <a:t> Se define lo necesario para administrar una correcta finalización del proyecto.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5654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880601" cy="1325563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Áreas de Conocimiento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7333" y="1998133"/>
            <a:ext cx="106341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2800" b="1" i="1" dirty="0" smtClean="0"/>
              <a:t>Gestión de los Costos. – </a:t>
            </a:r>
            <a:r>
              <a:rPr lang="es-ES_tradnl" sz="2800" dirty="0" smtClean="0"/>
              <a:t>Los procesos que forman parte de la gestión del financiamiento y controlar los costos.</a:t>
            </a:r>
          </a:p>
          <a:p>
            <a:pPr lvl="0" algn="just"/>
            <a:endParaRPr lang="es-ES_tradnl" sz="2800" i="1" dirty="0" smtClean="0"/>
          </a:p>
          <a:p>
            <a:pPr lvl="0" algn="just"/>
            <a:r>
              <a:rPr lang="es-ES_tradnl" sz="2800" b="1" i="1" dirty="0" smtClean="0"/>
              <a:t>Gestión </a:t>
            </a:r>
            <a:r>
              <a:rPr lang="es-ES_tradnl" sz="2800" b="1" i="1" dirty="0"/>
              <a:t>de la Calidad del Proyecto. –</a:t>
            </a:r>
            <a:r>
              <a:rPr lang="es-ES_tradnl" sz="2800" i="1" dirty="0"/>
              <a:t> </a:t>
            </a:r>
            <a:r>
              <a:rPr lang="es-ES_tradnl" sz="2800" dirty="0"/>
              <a:t>Se determinan las responsabilidades y políticas de calidad que satisfagan las necesidades</a:t>
            </a:r>
            <a:r>
              <a:rPr lang="es-ES_tradnl" sz="2800" dirty="0" smtClean="0"/>
              <a:t>.</a:t>
            </a:r>
          </a:p>
          <a:p>
            <a:pPr lvl="0" algn="just"/>
            <a:endParaRPr lang="es-EC" sz="2800" dirty="0"/>
          </a:p>
          <a:p>
            <a:pPr lvl="0" algn="just"/>
            <a:r>
              <a:rPr lang="es-ES_tradnl" sz="2800" b="1" i="1" dirty="0"/>
              <a:t>Gestión de Recursos Humanos del Proyecto. -</a:t>
            </a:r>
            <a:r>
              <a:rPr lang="es-ES_tradnl" sz="2800" b="1" dirty="0"/>
              <a:t> </a:t>
            </a:r>
            <a:r>
              <a:rPr lang="es-ES_tradnl" sz="2800" dirty="0"/>
              <a:t>Los procesos que para organizar el equipo del proyecto.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8289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880601" cy="1325563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Áreas de Conocimiento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2933" y="1811867"/>
            <a:ext cx="102785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i="1" dirty="0"/>
              <a:t>Gestión de Comunicaciones del Proyecto. – </a:t>
            </a:r>
            <a:r>
              <a:rPr lang="es-ES_tradnl" sz="2400" dirty="0"/>
              <a:t>Incluye los procesos necesarios para garantizar la gestión de la información sea oportuna y adecuada</a:t>
            </a:r>
            <a:r>
              <a:rPr lang="es-ES_tradnl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S_tradnl" sz="2400" b="1" i="1" dirty="0"/>
              <a:t>Gestión de los Riesgos del Proyecto. – </a:t>
            </a:r>
            <a:r>
              <a:rPr lang="es-ES_tradnl" sz="2400" dirty="0"/>
              <a:t>Se lleva a cabo la planificación, gestión y control de los riesgos</a:t>
            </a:r>
            <a:r>
              <a:rPr lang="es-ES_tradnl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S_tradnl" sz="2400" b="1" i="1" dirty="0"/>
              <a:t>Gestión de las Adquisiciones del Proyecto. – </a:t>
            </a:r>
            <a:r>
              <a:rPr lang="es-ES_tradnl" sz="2400" dirty="0"/>
              <a:t>Son los procesos necesarios para la adquisición de los bienes o servicios requeridos</a:t>
            </a:r>
            <a:r>
              <a:rPr lang="es-ES_tradnl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S_tradnl" sz="2400" b="1" i="1" dirty="0"/>
              <a:t>Gestión de los Interesados del Proyecto. – </a:t>
            </a:r>
            <a:r>
              <a:rPr lang="es-ES_tradnl" sz="2400" dirty="0"/>
              <a:t>Se identifican a todos aquellos que puedan afectar o ser afectados por el proyecto y su impacto.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2096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547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Relación Procesos y Áreas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04" y="14264746"/>
            <a:ext cx="4174361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788" y="1807849"/>
            <a:ext cx="10110958" cy="45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5401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Modelo de Gestión – Relación Procesos y Áreas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77" y="1859595"/>
            <a:ext cx="9832269" cy="4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546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Relación Procesos y Áreas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28" y="1708450"/>
            <a:ext cx="10048717" cy="46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7246" y="133001"/>
            <a:ext cx="1045253" cy="1004551"/>
          </a:xfrm>
          <a:prstGeom prst="rect">
            <a:avLst/>
          </a:prstGeom>
        </p:spPr>
      </p:pic>
      <p:sp>
        <p:nvSpPr>
          <p:cNvPr id="7" name="Botón de acción: ir a inicio 6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55" y="3361420"/>
            <a:ext cx="1811098" cy="1502075"/>
          </a:xfrm>
          <a:prstGeom prst="rect">
            <a:avLst/>
          </a:prstGeom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041072237"/>
              </p:ext>
            </p:extLst>
          </p:nvPr>
        </p:nvGraphicFramePr>
        <p:xfrm>
          <a:off x="-731520" y="1951109"/>
          <a:ext cx="6175786" cy="352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165600" y="2150533"/>
            <a:ext cx="568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Es</a:t>
            </a:r>
            <a:r>
              <a:rPr lang="es-EC" sz="2000" dirty="0" smtClean="0"/>
              <a:t> </a:t>
            </a:r>
            <a:r>
              <a:rPr lang="es-EC" sz="2000" dirty="0"/>
              <a:t>la forma más eficiente para gestionar proyectos cuando existen ciertas </a:t>
            </a:r>
            <a:r>
              <a:rPr lang="es-EC" sz="2000" dirty="0" smtClean="0"/>
              <a:t>restricciones. </a:t>
            </a:r>
            <a:endParaRPr lang="es-EC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165600" y="3361420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El Project Management </a:t>
            </a:r>
            <a:r>
              <a:rPr lang="es-EC" dirty="0" err="1"/>
              <a:t>Institute</a:t>
            </a:r>
            <a:r>
              <a:rPr lang="es-EC" dirty="0"/>
              <a:t> (PMI) es el encargado de emitir la guía de implementación </a:t>
            </a:r>
            <a:r>
              <a:rPr lang="es-EC"/>
              <a:t>de </a:t>
            </a:r>
            <a:r>
              <a:rPr lang="es-EC" smtClean="0"/>
              <a:t>PMBOK.</a:t>
            </a:r>
            <a:endParaRPr lang="es-EC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65600" y="4415056"/>
            <a:ext cx="568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C</a:t>
            </a:r>
            <a:r>
              <a:rPr lang="es-EC" dirty="0" smtClean="0"/>
              <a:t>onsiste </a:t>
            </a:r>
            <a:r>
              <a:rPr lang="es-EC" dirty="0"/>
              <a:t>en buenas prácticas relacionadas con la gestión, administración y dirección de proyectos, mediante la utilización de 47 procesos que se agrupan 5 Grupos de Procesos.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7565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546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15535519"/>
              </p:ext>
            </p:extLst>
          </p:nvPr>
        </p:nvGraphicFramePr>
        <p:xfrm>
          <a:off x="2926821" y="3534834"/>
          <a:ext cx="5457825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57200" y="1913467"/>
            <a:ext cx="10689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Esta unidad es la encargada de coordinar la gestión de todos los proyectos, así como los estándares y documentación de los mismo. La PMO facilita el intercambio de recursos, información y herramientas.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1470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546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3467" y="2150533"/>
            <a:ext cx="103462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Se establecieron los siguientes formatos:</a:t>
            </a:r>
          </a:p>
          <a:p>
            <a:endParaRPr lang="es-EC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Acta de Constitución del Proyecto</a:t>
            </a:r>
            <a:endParaRPr lang="es-EC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Planificación de Trabajo.</a:t>
            </a:r>
            <a:endParaRPr lang="es-EC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EDT</a:t>
            </a:r>
            <a:endParaRPr lang="es-EC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Plan para la dirección del Proyecto</a:t>
            </a:r>
            <a:endParaRPr lang="es-EC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Monitoreo y Control</a:t>
            </a:r>
            <a:endParaRPr lang="es-EC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Cierre del </a:t>
            </a:r>
            <a:r>
              <a:rPr lang="es-ES" sz="3200" dirty="0" smtClean="0"/>
              <a:t>proyecto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3649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546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Alineados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200" y="1913467"/>
            <a:ext cx="10689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/>
              <a:t>Proceso de Gestión </a:t>
            </a:r>
            <a:r>
              <a:rPr lang="es-EC" sz="3200" b="1" dirty="0" smtClean="0"/>
              <a:t>Preparatoria.- </a:t>
            </a:r>
            <a:r>
              <a:rPr lang="es-EC" sz="3200" dirty="0" smtClean="0"/>
              <a:t>Establecer </a:t>
            </a:r>
            <a:r>
              <a:rPr lang="es-EC" sz="3200" dirty="0"/>
              <a:t>los instrumentos legales que permitan dar inicio </a:t>
            </a:r>
            <a:r>
              <a:rPr lang="es-EC" sz="3200" dirty="0" smtClean="0"/>
              <a:t>al proyecto (contratación </a:t>
            </a:r>
            <a:r>
              <a:rPr lang="es-EC" sz="3200" dirty="0"/>
              <a:t>de los bienes, prestación de servicios, obras y/o </a:t>
            </a:r>
            <a:r>
              <a:rPr lang="es-EC" sz="3200" dirty="0" smtClean="0"/>
              <a:t>consultorías) </a:t>
            </a:r>
            <a:r>
              <a:rPr lang="es-EC" sz="3200" dirty="0"/>
              <a:t>de acuerdo con los parámetros establecidos en la Ley Orgánica del Sistema Nacional de Contratación Pública, su Reglamento, así como demás normativa vigente </a:t>
            </a:r>
            <a:r>
              <a:rPr lang="es-EC" sz="3200" dirty="0" smtClean="0"/>
              <a:t>relacionada.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5023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546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Alineados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200" y="1913467"/>
            <a:ext cx="10689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b="1" dirty="0"/>
              <a:t>Proceso de Gestión </a:t>
            </a:r>
            <a:r>
              <a:rPr lang="es-EC" sz="3600" b="1" dirty="0" smtClean="0"/>
              <a:t>Contractual.- </a:t>
            </a:r>
            <a:r>
              <a:rPr lang="es-EC" sz="3600" dirty="0"/>
              <a:t>Dar cumplimiento a lo establecido en </a:t>
            </a:r>
            <a:r>
              <a:rPr lang="es-EC" sz="3600" dirty="0" smtClean="0"/>
              <a:t>el acta de constitución del proyecto (alcance, especificaciones </a:t>
            </a:r>
            <a:r>
              <a:rPr lang="es-EC" sz="3600" dirty="0"/>
              <a:t>técnicas o términos de </a:t>
            </a:r>
            <a:r>
              <a:rPr lang="es-EC" sz="3600" dirty="0" smtClean="0"/>
              <a:t>referencia) mediante el documento legal correspondiente </a:t>
            </a:r>
            <a:r>
              <a:rPr lang="es-EC" sz="3600" dirty="0"/>
              <a:t>a través del seguimiento y evaluación de las contrataciones.</a:t>
            </a:r>
          </a:p>
        </p:txBody>
      </p:sp>
    </p:spTree>
    <p:extLst>
      <p:ext uri="{BB962C8B-B14F-4D97-AF65-F5344CB8AC3E}">
        <p14:creationId xmlns:p14="http://schemas.microsoft.com/office/powerpoint/2010/main" val="20391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546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–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21" y="1872287"/>
            <a:ext cx="10089623" cy="44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456408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1998133"/>
            <a:ext cx="106256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realizó un análisis de la guía de gestión de proyectos descritas por PMI.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analizaron los cincos grupos de procesos y las diez áreas de conocimiento según lo descrito en PMBOK.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estableció un modelo de Gestión de Proyectos para el Ministerio de Economía y Finanzas del Ecuador, basado en las mejores prácticas del PMBOK.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establecieron los formatos correspondientes según la metodología PMBOK para la gestión de proyectos.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estableció un flujo de proceso identificando su relación con los grupos de proceso que determina PMBOK</a:t>
            </a:r>
            <a:endParaRPr lang="es-EC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9005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456408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1998133"/>
            <a:ext cx="10625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identificaron todas las herramientas de PMBOK y su aplicación según la normativa legal y la realidad institucional.</a:t>
            </a:r>
            <a:endParaRPr lang="es-EC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definieron los documentos resultantes por cada proceso.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El </a:t>
            </a:r>
            <a:r>
              <a:rPr lang="es-ES" sz="2000" dirty="0" smtClean="0"/>
              <a:t>documento resultante está </a:t>
            </a:r>
            <a:r>
              <a:rPr lang="es-ES" sz="2000" dirty="0"/>
              <a:t>alineado a lo que se expresa en las normas de control interno de la </a:t>
            </a:r>
            <a:r>
              <a:rPr lang="es-ES" sz="2000" dirty="0" smtClean="0"/>
              <a:t>contraloría. (410-06)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El resultado del presente documento brinda una clara perspectiva que es aplicable a la mayoría de proyectos institucionales.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El modelo planteado trata de causar el menor impacto posible y obtener los mejores resultados.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determinó la propuesta de estructura de la Oficina de Dirección de Proyectos (PMO</a:t>
            </a:r>
            <a:r>
              <a:rPr lang="es-ES" sz="2000" dirty="0" smtClean="0"/>
              <a:t>).</a:t>
            </a:r>
            <a:r>
              <a:rPr lang="es-ES" sz="2000" dirty="0"/>
              <a:t> 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9909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456408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2015067"/>
            <a:ext cx="105579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400" dirty="0"/>
              <a:t>Analizar el presente documento por parte de la Dirección de Planificación e Inversión y la Dirección de Información, Seguimiento y Evaluación, para su aplicación en el Ministerio de Economía y Finanzas.</a:t>
            </a:r>
            <a:endParaRPr lang="es-EC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C" sz="24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400" dirty="0"/>
              <a:t>Implementar una oficina o unidad dedicada exclusivamente a la gestión de proyectos.</a:t>
            </a:r>
            <a:endParaRPr lang="es-EC" sz="2400" dirty="0"/>
          </a:p>
          <a:p>
            <a:pPr algn="just"/>
            <a:r>
              <a:rPr lang="es-ES" sz="2400" dirty="0"/>
              <a:t> </a:t>
            </a:r>
            <a:endParaRPr lang="es-EC" sz="24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400" dirty="0"/>
              <a:t>Se recomienda que la Dirección de Información, Seguimiento y Evaluación sea la encargada de supervisar el aseguramiento de calidad.</a:t>
            </a:r>
            <a:endParaRPr lang="es-EC" sz="2400" dirty="0"/>
          </a:p>
          <a:p>
            <a:pPr algn="just"/>
            <a:r>
              <a:rPr lang="es-ES" sz="2400" dirty="0"/>
              <a:t> 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538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456408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199" y="1859697"/>
            <a:ext cx="105579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A pesar de poseer la herramienta GPR para el seguimiento y cumplimiento de proyectos, el </a:t>
            </a:r>
            <a:r>
              <a:rPr lang="es-ES" sz="2200" dirty="0" smtClean="0"/>
              <a:t>resultado de la investigación facilita </a:t>
            </a:r>
            <a:r>
              <a:rPr lang="es-ES" sz="2200" dirty="0"/>
              <a:t>la organización y gestión de los proyectos.</a:t>
            </a:r>
            <a:endParaRPr lang="es-EC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C" sz="22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Es necesario establecer el apoyo y compromiso de las autoridades para el cumplimiento correcto en la administración de proyectos.</a:t>
            </a:r>
            <a:endParaRPr lang="es-EC" sz="2200" dirty="0"/>
          </a:p>
          <a:p>
            <a:pPr algn="just"/>
            <a:r>
              <a:rPr lang="es-ES" sz="2200" dirty="0"/>
              <a:t> </a:t>
            </a:r>
            <a:endParaRPr lang="es-EC" sz="22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Incluir en el plan de capacitación institucional capacitaciones sobre gestión de proyectos.</a:t>
            </a:r>
            <a:endParaRPr lang="es-EC" sz="2200" dirty="0"/>
          </a:p>
          <a:p>
            <a:pPr algn="just"/>
            <a:r>
              <a:rPr lang="es-ES" sz="2200" dirty="0"/>
              <a:t> </a:t>
            </a:r>
            <a:endParaRPr lang="es-EC" sz="22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 smtClean="0"/>
              <a:t>El documento resultante de la investigación </a:t>
            </a:r>
            <a:r>
              <a:rPr lang="es-ES" sz="2200" dirty="0"/>
              <a:t>debe ser retroalimentado y mejorado acorde a la normativa </a:t>
            </a:r>
            <a:r>
              <a:rPr lang="es-ES" sz="2200" dirty="0" smtClean="0"/>
              <a:t>legal según su cambio, </a:t>
            </a:r>
            <a:r>
              <a:rPr lang="es-ES" sz="2200" dirty="0"/>
              <a:t>mediante la colaboración de las coordinaciones generales Administrativa Financiera y de Planificación y Gestión Estratégica</a:t>
            </a:r>
            <a:r>
              <a:rPr lang="es-ES" sz="2200" dirty="0" smtClean="0"/>
              <a:t>.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6093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Planteamiento del Problema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7" name="Botón de acción: ir a inicio 6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69" y="2543641"/>
            <a:ext cx="1792621" cy="10083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589380"/>
            <a:ext cx="2311539" cy="1032487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5942981"/>
              </p:ext>
            </p:extLst>
          </p:nvPr>
        </p:nvGraphicFramePr>
        <p:xfrm>
          <a:off x="2299546" y="1829023"/>
          <a:ext cx="7653868" cy="344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194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Planteamiento del Problema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7" name="Botón de acción: ir a inicio 6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69" y="2543641"/>
            <a:ext cx="1792621" cy="10083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4572447"/>
            <a:ext cx="2299546" cy="102713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2256175"/>
              </p:ext>
            </p:extLst>
          </p:nvPr>
        </p:nvGraphicFramePr>
        <p:xfrm>
          <a:off x="2299546" y="1829023"/>
          <a:ext cx="7653868" cy="344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279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406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1936377"/>
            <a:ext cx="8434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dirty="0">
                <a:solidFill>
                  <a:schemeClr val="accent6">
                    <a:lumMod val="50000"/>
                  </a:schemeClr>
                </a:solidFill>
              </a:rPr>
              <a:t>Plantear un modelo de gestión de proyectos, basado en las mejoras prácticas descritas por el PMI, acorde a la realidad institucional del Ministerio de Economía y Finanzas con el fin de mejorar la gestión de proyectos.</a:t>
            </a:r>
          </a:p>
          <a:p>
            <a:pPr algn="just"/>
            <a:endParaRPr lang="es-EC" sz="3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092" y="1936377"/>
            <a:ext cx="2851332" cy="29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595335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2" y="1902087"/>
            <a:ext cx="2260226" cy="262924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085361"/>
              </p:ext>
            </p:extLst>
          </p:nvPr>
        </p:nvGraphicFramePr>
        <p:xfrm>
          <a:off x="1214567" y="1580278"/>
          <a:ext cx="7542158" cy="453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65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595335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35916" y="1690688"/>
            <a:ext cx="7990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 smtClean="0"/>
              <a:t>La investigación estuvo destinada a </a:t>
            </a:r>
            <a:r>
              <a:rPr lang="es-ES_tradnl" sz="2800" dirty="0"/>
              <a:t>la determinación de las fases de los proyectos, sus formatos correspondientes para la implementación y el flujo general del que deben tener los proyectos a ejecutarse en el Ministerio de Economía y Finanzas</a:t>
            </a:r>
            <a:r>
              <a:rPr lang="es-ES_tradnl" sz="2800" dirty="0" smtClean="0"/>
              <a:t>.</a:t>
            </a:r>
          </a:p>
          <a:p>
            <a:pPr algn="just"/>
            <a:endParaRPr lang="es-EC" sz="2800" dirty="0"/>
          </a:p>
          <a:p>
            <a:pPr algn="just"/>
            <a:r>
              <a:rPr lang="es-ES_tradnl" sz="2800" dirty="0"/>
              <a:t>Sin embargo, la aprobación y aplicación de los mismos es responsabilidad de las autoridades </a:t>
            </a:r>
            <a:r>
              <a:rPr lang="es-ES_tradnl" sz="2800" dirty="0" smtClean="0"/>
              <a:t>del Ministerio de Economía y Finanzas.</a:t>
            </a:r>
            <a:endParaRPr lang="es-EC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172" y="1690688"/>
            <a:ext cx="27432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406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  <a:endParaRPr lang="es-EC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6746" y="1"/>
            <a:ext cx="1045253" cy="1004551"/>
          </a:xfrm>
          <a:prstGeom prst="rect">
            <a:avLst/>
          </a:prstGeom>
        </p:spPr>
      </p:pic>
      <p:sp>
        <p:nvSpPr>
          <p:cNvPr id="9" name="Botón de acción: ir a inicio 8">
            <a:hlinkClick r:id="rId3" action="ppaction://hlinksldjump" highlightClick="1"/>
          </p:cNvPr>
          <p:cNvSpPr/>
          <p:nvPr/>
        </p:nvSpPr>
        <p:spPr>
          <a:xfrm>
            <a:off x="11621386" y="6362163"/>
            <a:ext cx="404037" cy="33634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199" y="1936377"/>
            <a:ext cx="10168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dirty="0"/>
              <a:t>La gestión de proyectos </a:t>
            </a:r>
            <a:r>
              <a:rPr lang="es-EC" sz="3600" dirty="0" smtClean="0"/>
              <a:t>permite </a:t>
            </a:r>
            <a:r>
              <a:rPr lang="es-EC" sz="3600" dirty="0"/>
              <a:t>a las empresas/instituciones planificar, organizar y controlar los procesos del proyecto de principio a fin</a:t>
            </a:r>
            <a:r>
              <a:rPr lang="es-EC" sz="3600" dirty="0" smtClean="0"/>
              <a:t>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5745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TM02900769[[fn=Retrospección]]</Template>
  <TotalTime>4236</TotalTime>
  <Words>1814</Words>
  <Application>Microsoft Office PowerPoint</Application>
  <PresentationFormat>Panorámica</PresentationFormat>
  <Paragraphs>225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Retrospección</vt:lpstr>
      <vt:lpstr>              MAESTRÍA EN GERENCIA DE SISTEMAS   </vt:lpstr>
      <vt:lpstr> AGENDA</vt:lpstr>
      <vt:lpstr> Generalidades</vt:lpstr>
      <vt:lpstr> Planteamiento del Problema</vt:lpstr>
      <vt:lpstr> Planteamiento del Problema</vt:lpstr>
      <vt:lpstr> Objetivo</vt:lpstr>
      <vt:lpstr> Objetivos específicos</vt:lpstr>
      <vt:lpstr> Alcance</vt:lpstr>
      <vt:lpstr> Justificación</vt:lpstr>
      <vt:lpstr> Justificación</vt:lpstr>
      <vt:lpstr> Modelo de Gestión</vt:lpstr>
      <vt:lpstr> Modelo de Gestión – Procesos de Inicio</vt:lpstr>
      <vt:lpstr> Modelo de Gestión – Procesos de Inicio</vt:lpstr>
      <vt:lpstr> Modelo de Gestión – Proceso de Planificación</vt:lpstr>
      <vt:lpstr> Modelo de Gestión – Proceso de Planificación</vt:lpstr>
      <vt:lpstr> Modelo de Gestión – Proceso de Planificación</vt:lpstr>
      <vt:lpstr> Modelo de Gestión - Ejecución</vt:lpstr>
      <vt:lpstr> Modelo de Gestión - Ejecución</vt:lpstr>
      <vt:lpstr> Modelo de Gestión – Procesos de Seguimiento y Control</vt:lpstr>
      <vt:lpstr> Modelo de Gestión – Procesos de Seguimiento y Control</vt:lpstr>
      <vt:lpstr> Modelo de Gestión – Procesos de Cierre</vt:lpstr>
      <vt:lpstr> Modelo de Gestión – Procesos de Cierre</vt:lpstr>
      <vt:lpstr> Modelo de Gestión – Áreas de Conocimiento</vt:lpstr>
      <vt:lpstr> Modelo de Gestión – Áreas de Conocimiento</vt:lpstr>
      <vt:lpstr> Modelo de Gestión – Áreas de Conocimiento</vt:lpstr>
      <vt:lpstr> Modelo de Gestión – Áreas de Conocimiento</vt:lpstr>
      <vt:lpstr> Modelo de Gestión – Relación Procesos y Áreas</vt:lpstr>
      <vt:lpstr> Modelo de Gestión – Relación Procesos y Áreas</vt:lpstr>
      <vt:lpstr>Modelo de Gestión – Relación Procesos y Áreas</vt:lpstr>
      <vt:lpstr>Modelo de Gestión – PMO</vt:lpstr>
      <vt:lpstr>Modelo de Gestión – Formatos</vt:lpstr>
      <vt:lpstr>Modelo de Gestión – Procesos Alineados</vt:lpstr>
      <vt:lpstr>Modelo de Gestión – Procesos Alineados</vt:lpstr>
      <vt:lpstr>Modelo de Gestión – Herramientas</vt:lpstr>
      <vt:lpstr> Conclusiones</vt:lpstr>
      <vt:lpstr> Conclusiones </vt:lpstr>
      <vt:lpstr> Recomendaciones</vt:lpstr>
      <vt:lpstr> Recomendaciones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GESTIÓN DE POSTGRADOS PROYECTO DE INVESTIGACIÓN MAESTRÍA EN GERENCIA DE SISTEMAS</dc:title>
  <dc:creator>Jersson Plaza</dc:creator>
  <cp:keywords>PMP;PMBOK</cp:keywords>
  <cp:lastModifiedBy>Jersson Plaza Estupiñán</cp:lastModifiedBy>
  <cp:revision>266</cp:revision>
  <dcterms:created xsi:type="dcterms:W3CDTF">2017-03-15T16:52:27Z</dcterms:created>
  <dcterms:modified xsi:type="dcterms:W3CDTF">2018-04-18T19:19:40Z</dcterms:modified>
</cp:coreProperties>
</file>