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4">
  <p:sldMasterIdLst>
    <p:sldMasterId id="2147483648" r:id="rId1"/>
  </p:sldMasterIdLst>
  <p:sldIdLst>
    <p:sldId id="259" r:id="rId2"/>
    <p:sldId id="260" r:id="rId3"/>
    <p:sldId id="287" r:id="rId4"/>
    <p:sldId id="288" r:id="rId5"/>
    <p:sldId id="291" r:id="rId6"/>
    <p:sldId id="293" r:id="rId7"/>
    <p:sldId id="289" r:id="rId8"/>
    <p:sldId id="262" r:id="rId9"/>
    <p:sldId id="295" r:id="rId10"/>
    <p:sldId id="294" r:id="rId11"/>
    <p:sldId id="271" r:id="rId12"/>
    <p:sldId id="296" r:id="rId13"/>
    <p:sldId id="303" r:id="rId14"/>
    <p:sldId id="300" r:id="rId15"/>
    <p:sldId id="297" r:id="rId16"/>
    <p:sldId id="299" r:id="rId17"/>
    <p:sldId id="301" r:id="rId18"/>
    <p:sldId id="298" r:id="rId19"/>
    <p:sldId id="302" r:id="rId20"/>
    <p:sldId id="304" r:id="rId21"/>
    <p:sldId id="308" r:id="rId22"/>
    <p:sldId id="264" r:id="rId23"/>
    <p:sldId id="307" r:id="rId24"/>
    <p:sldId id="306" r:id="rId25"/>
    <p:sldId id="305" r:id="rId26"/>
    <p:sldId id="309" r:id="rId27"/>
    <p:sldId id="275" r:id="rId28"/>
    <p:sldId id="316" r:id="rId29"/>
    <p:sldId id="315" r:id="rId30"/>
    <p:sldId id="314" r:id="rId31"/>
    <p:sldId id="313" r:id="rId32"/>
    <p:sldId id="312" r:id="rId33"/>
    <p:sldId id="311" r:id="rId34"/>
    <p:sldId id="321" r:id="rId35"/>
    <p:sldId id="320" r:id="rId36"/>
    <p:sldId id="319" r:id="rId37"/>
    <p:sldId id="317" r:id="rId38"/>
    <p:sldId id="310" r:id="rId39"/>
    <p:sldId id="276" r:id="rId40"/>
    <p:sldId id="277" r:id="rId41"/>
    <p:sldId id="278" r:id="rId42"/>
    <p:sldId id="279" r:id="rId43"/>
    <p:sldId id="280" r:id="rId44"/>
    <p:sldId id="323" r:id="rId45"/>
    <p:sldId id="322" r:id="rId46"/>
    <p:sldId id="324" r:id="rId47"/>
    <p:sldId id="326" r:id="rId48"/>
    <p:sldId id="329" r:id="rId49"/>
    <p:sldId id="281" r:id="rId50"/>
    <p:sldId id="332" r:id="rId51"/>
    <p:sldId id="331" r:id="rId52"/>
    <p:sldId id="333" r:id="rId53"/>
    <p:sldId id="335" r:id="rId54"/>
    <p:sldId id="337" r:id="rId55"/>
    <p:sldId id="334" r:id="rId56"/>
    <p:sldId id="285" r:id="rId57"/>
    <p:sldId id="292" r:id="rId5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uardo David Chávez Benalcázar" initials="EDCB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uardo\Dropbox\10.%20DOCUMENTOS%20TITULACION%20PREGRADO\Datos%20Finales%20Tesis%20Eduardo%20Chavez\1.%20Radiaci&#243;n%20VS%20Temperatur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uardo\Dropbox\10.%20DOCUMENTOS%20TITULACION%20PREGRADO\Datos%20Finales%20Tesis%20Eduardo%20Chavez\2.%20HUMEDAD%20Y%20GERMINACION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Eduardo\Dropbox\10.%20DOCUMENTOS%20TITULACION%20PREGRADO\Datos%20Finales%20Tesis%20Eduardo%20Chavez\2.%20HUMEDAD%20Y%20GERMINAC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uardo\Dropbox\10.%20DOCUMENTOS%20TITULACION%20PREGRADO\Datos%20Finales%20Tesis%20Eduardo%20Chavez\3.%20PROTEIN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uardo\Dropbox\10.%20DOCUMENTOS%20TITULACION%20PREGRADO\Datos%20Finales%20Tesis%20Eduardo%20Chavez\3.%20PROTEIN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uardo\Dropbox\10.%20DOCUMENTOS%20TITULACION%20PREGRADO\Datos%20Finales%20Tesis%20Eduardo%20Chavez\5.%20PEROXIDAS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uardo\Dropbox\10.%20DOCUMENTOS%20TITULACION%20PREGRADO\Datos%20Finales%20Tesis%20Eduardo%20Chavez\5.%20PEROXIDAS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uardo\Dropbox\10.%20DOCUMENTOS%20TITULACION%20PREGRADO\Datos%20Finales%20Tesis%20Eduardo%20Chavez\4.%20PROTEOSOMA%2020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uardo\Dropbox\10.%20DOCUMENTOS%20TITULACION%20PREGRADO\Datos%20Finales%20Tesis%20Eduardo%20Chavez\4.%20PROTEOSOMA%2020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33082183135071"/>
          <c:y val="7.616370752141545E-2"/>
          <c:w val="0.66917607935823964"/>
          <c:h val="0.72026233295679554"/>
        </c:manualLayout>
      </c:layout>
      <c:lineChart>
        <c:grouping val="standard"/>
        <c:varyColors val="0"/>
        <c:ser>
          <c:idx val="6"/>
          <c:order val="6"/>
          <c:tx>
            <c:strRef>
              <c:f>'GRAFICOS UNIDOS'!$H$9:$H$10</c:f>
              <c:strCache>
                <c:ptCount val="2"/>
                <c:pt idx="0">
                  <c:v>ESTUFA</c:v>
                </c:pt>
                <c:pt idx="1">
                  <c:v>Temperatura C°</c:v>
                </c:pt>
              </c:strCache>
            </c:strRef>
          </c:tx>
          <c:spPr>
            <a:ln w="158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'GRAFICOS UNIDOS'!$A$11:$A$14</c:f>
              <c:strCache>
                <c:ptCount val="3"/>
                <c:pt idx="0">
                  <c:v>15 min</c:v>
                </c:pt>
                <c:pt idx="1">
                  <c:v>30 min</c:v>
                </c:pt>
                <c:pt idx="2">
                  <c:v>45 min </c:v>
                </c:pt>
              </c:strCache>
            </c:strRef>
          </c:cat>
          <c:val>
            <c:numRef>
              <c:f>'GRAFICOS UNIDOS'!$H$11:$H$14</c:f>
              <c:numCache>
                <c:formatCode>0.00</c:formatCode>
                <c:ptCount val="3"/>
                <c:pt idx="0">
                  <c:v>43.043533333333329</c:v>
                </c:pt>
                <c:pt idx="1">
                  <c:v>53.274000000000008</c:v>
                </c:pt>
                <c:pt idx="2">
                  <c:v>74.325333333333234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0F8-414D-B21F-D3FD77967901}"/>
            </c:ext>
          </c:extLst>
        </c:ser>
        <c:ser>
          <c:idx val="14"/>
          <c:order val="14"/>
          <c:tx>
            <c:strRef>
              <c:f>'GRAFICOS UNIDOS'!$P$9:$P$10</c:f>
              <c:strCache>
                <c:ptCount val="2"/>
                <c:pt idx="0">
                  <c:v>AMBIENTE</c:v>
                </c:pt>
                <c:pt idx="1">
                  <c:v>Temperatura C°</c:v>
                </c:pt>
              </c:strCache>
            </c:strRef>
          </c:tx>
          <c:spPr>
            <a:ln w="158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triangle"/>
            <c:size val="10"/>
            <c:spPr>
              <a:solidFill>
                <a:schemeClr val="tx1"/>
              </a:solidFill>
              <a:ln w="15875">
                <a:solidFill>
                  <a:schemeClr val="tx1"/>
                </a:solidFill>
              </a:ln>
              <a:effectLst/>
            </c:spPr>
          </c:marker>
          <c:cat>
            <c:strRef>
              <c:f>'GRAFICOS UNIDOS'!$A$11:$A$14</c:f>
              <c:strCache>
                <c:ptCount val="3"/>
                <c:pt idx="0">
                  <c:v>15 min</c:v>
                </c:pt>
                <c:pt idx="1">
                  <c:v>30 min</c:v>
                </c:pt>
                <c:pt idx="2">
                  <c:v>45 min </c:v>
                </c:pt>
              </c:strCache>
            </c:strRef>
          </c:cat>
          <c:val>
            <c:numRef>
              <c:f>'GRAFICOS UNIDOS'!$P$11:$P$14</c:f>
              <c:numCache>
                <c:formatCode>General</c:formatCode>
                <c:ptCount val="3"/>
                <c:pt idx="0">
                  <c:v>35.425000000000011</c:v>
                </c:pt>
                <c:pt idx="1">
                  <c:v>47.890666666666611</c:v>
                </c:pt>
                <c:pt idx="2">
                  <c:v>41.704333333333338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0F8-414D-B21F-D3FD77967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82181968"/>
        <c:axId val="-1482172720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'GRAFICOS UNIDOS'!$B$9:$B$10</c15:sqref>
                        </c15:formulaRef>
                      </c:ext>
                    </c:extLst>
                    <c:strCache>
                      <c:ptCount val="2"/>
                      <c:pt idx="0">
                        <c:v>ESTUFA</c:v>
                      </c:pt>
                      <c:pt idx="1">
                        <c:v>Radiación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'GRAFICOS UNIDOS'!$A$11:$A$14</c15:sqref>
                        </c15:formulaRef>
                      </c:ext>
                    </c:extLst>
                    <c:strCache>
                      <c:ptCount val="3"/>
                      <c:pt idx="0">
                        <c:v>15 min</c:v>
                      </c:pt>
                      <c:pt idx="1">
                        <c:v>30 min</c:v>
                      </c:pt>
                      <c:pt idx="2">
                        <c:v>45 min 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'GRAFICOS UNIDOS'!$B$11:$B$14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576.42999999999995</c:v>
                      </c:pt>
                      <c:pt idx="1">
                        <c:v>691.21</c:v>
                      </c:pt>
                      <c:pt idx="2">
                        <c:v>561.79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4-80F8-414D-B21F-D3FD77967901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'GRAFICOS UNIDOS'!$C$9:$C$10</c15:sqref>
                        </c15:formulaRef>
                      </c:ext>
                    </c:extLst>
                    <c:strCache>
                      <c:ptCount val="2"/>
                      <c:pt idx="0">
                        <c:v>ESTUFA</c:v>
                      </c:pt>
                      <c:pt idx="1">
                        <c:v>Sensibilidad  piranometro es constante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'GRAFICOS UNIDOS'!$A$11:$A$14</c15:sqref>
                        </c15:formulaRef>
                      </c:ext>
                    </c:extLst>
                    <c:strCache>
                      <c:ptCount val="3"/>
                      <c:pt idx="0">
                        <c:v>15 min</c:v>
                      </c:pt>
                      <c:pt idx="1">
                        <c:v>30 min</c:v>
                      </c:pt>
                      <c:pt idx="2">
                        <c:v>45 min </c:v>
                      </c:pt>
                    </c:strCache>
                  </c:str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'GRAFICOS UNIDOS'!$C$11:$C$14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66.445182700000004</c:v>
                      </c:pt>
                      <c:pt idx="1">
                        <c:v>66.445182700000004</c:v>
                      </c:pt>
                      <c:pt idx="2">
                        <c:v>66.445182700000004</c:v>
                      </c:pt>
                    </c:numCache>
                  </c:numRef>
                </c:val>
                <c:smooth val="0"/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5-80F8-414D-B21F-D3FD77967901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'GRAFICOS UNIDOS'!$D$9:$D$10</c15:sqref>
                        </c15:formulaRef>
                      </c:ext>
                    </c:extLst>
                    <c:strCache>
                      <c:ptCount val="2"/>
                      <c:pt idx="0">
                        <c:v>ESTUFA</c:v>
                      </c:pt>
                      <c:pt idx="1">
                        <c:v>W/m2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'GRAFICOS UNIDOS'!$A$11:$A$14</c15:sqref>
                        </c15:formulaRef>
                      </c:ext>
                    </c:extLst>
                    <c:strCache>
                      <c:ptCount val="3"/>
                      <c:pt idx="0">
                        <c:v>15 min</c:v>
                      </c:pt>
                      <c:pt idx="1">
                        <c:v>30 min</c:v>
                      </c:pt>
                      <c:pt idx="2">
                        <c:v>45 min </c:v>
                      </c:pt>
                    </c:strCache>
                  </c:str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'GRAFICOS UNIDOS'!$D$11:$D$14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38300.996663760998</c:v>
                      </c:pt>
                      <c:pt idx="1">
                        <c:v>45927.574734067006</c:v>
                      </c:pt>
                      <c:pt idx="2">
                        <c:v>37328.239189032996</c:v>
                      </c:pt>
                    </c:numCache>
                  </c:numRef>
                </c:val>
                <c:smooth val="0"/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6-80F8-414D-B21F-D3FD77967901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'GRAFICOS UNIDOS'!$E$9:$E$10</c15:sqref>
                        </c15:formulaRef>
                      </c:ext>
                    </c:extLst>
                    <c:strCache>
                      <c:ptCount val="2"/>
                      <c:pt idx="0">
                        <c:v>ESTUFA</c:v>
                      </c:pt>
                      <c:pt idx="1">
                        <c:v>MJ/m2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'GRAFICOS UNIDOS'!$A$11:$A$14</c15:sqref>
                        </c15:formulaRef>
                      </c:ext>
                    </c:extLst>
                    <c:strCache>
                      <c:ptCount val="3"/>
                      <c:pt idx="0">
                        <c:v>15 min</c:v>
                      </c:pt>
                      <c:pt idx="1">
                        <c:v>30 min</c:v>
                      </c:pt>
                      <c:pt idx="2">
                        <c:v>45 min </c:v>
                      </c:pt>
                    </c:strCache>
                  </c:str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'GRAFICOS UNIDOS'!$E$11:$E$14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3.8300996663760994E-2</c:v>
                      </c:pt>
                      <c:pt idx="1">
                        <c:v>4.5927574734067007E-2</c:v>
                      </c:pt>
                      <c:pt idx="2">
                        <c:v>3.7328239189032997E-2</c:v>
                      </c:pt>
                    </c:numCache>
                  </c:numRef>
                </c:val>
                <c:smooth val="0"/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7-80F8-414D-B21F-D3FD77967901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'GRAFICOS UNIDOS'!$G$9:$G$10</c15:sqref>
                        </c15:formulaRef>
                      </c:ext>
                    </c:extLst>
                    <c:strCache>
                      <c:ptCount val="2"/>
                      <c:pt idx="0">
                        <c:v>ESTUFA</c:v>
                      </c:pt>
                      <c:pt idx="1">
                        <c:v>Temperatura C°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'GRAFICOS UNIDOS'!$A$11:$A$14</c15:sqref>
                        </c15:formulaRef>
                      </c:ext>
                    </c:extLst>
                    <c:strCache>
                      <c:ptCount val="3"/>
                      <c:pt idx="0">
                        <c:v>15 min</c:v>
                      </c:pt>
                      <c:pt idx="1">
                        <c:v>30 min</c:v>
                      </c:pt>
                      <c:pt idx="2">
                        <c:v>45 min </c:v>
                      </c:pt>
                    </c:strCache>
                  </c:str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'GRAFICOS UNIDOS'!$G$11:$G$14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30.012</c:v>
                      </c:pt>
                      <c:pt idx="1">
                        <c:v>62.015000000000001</c:v>
                      </c:pt>
                      <c:pt idx="2">
                        <c:v>52.68</c:v>
                      </c:pt>
                    </c:numCache>
                  </c:numRef>
                </c:val>
                <c:smooth val="0"/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8-80F8-414D-B21F-D3FD77967901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'GRAFICOS UNIDOS'!$I$9:$I$10</c15:sqref>
                        </c15:formulaRef>
                      </c:ext>
                    </c:extLst>
                    <c:strCache>
                      <c:ptCount val="2"/>
                      <c:pt idx="0">
                        <c:v>AMBIENTE</c:v>
                      </c:pt>
                      <c:pt idx="1">
                        <c:v>Tiempo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'GRAFICOS UNIDOS'!$A$11:$A$14</c15:sqref>
                        </c15:formulaRef>
                      </c:ext>
                    </c:extLst>
                    <c:strCache>
                      <c:ptCount val="3"/>
                      <c:pt idx="0">
                        <c:v>15 min</c:v>
                      </c:pt>
                      <c:pt idx="1">
                        <c:v>30 min</c:v>
                      </c:pt>
                      <c:pt idx="2">
                        <c:v>45 min </c:v>
                      </c:pt>
                    </c:strCache>
                  </c:str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'GRAFICOS UNIDOS'!$I$11:$I$14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15</c:v>
                      </c:pt>
                      <c:pt idx="1">
                        <c:v>30</c:v>
                      </c:pt>
                      <c:pt idx="2">
                        <c:v>45</c:v>
                      </c:pt>
                    </c:numCache>
                  </c:numRef>
                </c:val>
                <c:smooth val="0"/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9-80F8-414D-B21F-D3FD77967901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'GRAFICOS UNIDOS'!$J$9:$J$10</c15:sqref>
                        </c15:formulaRef>
                      </c:ext>
                    </c:extLst>
                    <c:strCache>
                      <c:ptCount val="2"/>
                      <c:pt idx="0">
                        <c:v>AMBIENTE</c:v>
                      </c:pt>
                      <c:pt idx="1">
                        <c:v>Radiación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'GRAFICOS UNIDOS'!$A$11:$A$14</c15:sqref>
                        </c15:formulaRef>
                      </c:ext>
                    </c:extLst>
                    <c:strCache>
                      <c:ptCount val="3"/>
                      <c:pt idx="0">
                        <c:v>15 min</c:v>
                      </c:pt>
                      <c:pt idx="1">
                        <c:v>30 min</c:v>
                      </c:pt>
                      <c:pt idx="2">
                        <c:v>45 min </c:v>
                      </c:pt>
                    </c:strCache>
                  </c:str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'GRAFICOS UNIDOS'!$J$11:$J$14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840.03</c:v>
                      </c:pt>
                      <c:pt idx="1">
                        <c:v>859.55</c:v>
                      </c:pt>
                      <c:pt idx="2">
                        <c:v>875.63</c:v>
                      </c:pt>
                    </c:numCache>
                  </c:numRef>
                </c:val>
                <c:smooth val="0"/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A-80F8-414D-B21F-D3FD77967901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'GRAFICOS UNIDOS'!$K$9:$K$10</c15:sqref>
                        </c15:formulaRef>
                      </c:ext>
                    </c:extLst>
                    <c:strCache>
                      <c:ptCount val="2"/>
                      <c:pt idx="0">
                        <c:v>AMBIENTE</c:v>
                      </c:pt>
                      <c:pt idx="1">
                        <c:v>Sensibilidad  piranometro es constante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'GRAFICOS UNIDOS'!$A$11:$A$14</c15:sqref>
                        </c15:formulaRef>
                      </c:ext>
                    </c:extLst>
                    <c:strCache>
                      <c:ptCount val="3"/>
                      <c:pt idx="0">
                        <c:v>15 min</c:v>
                      </c:pt>
                      <c:pt idx="1">
                        <c:v>30 min</c:v>
                      </c:pt>
                      <c:pt idx="2">
                        <c:v>45 min </c:v>
                      </c:pt>
                    </c:strCache>
                  </c:str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'GRAFICOS UNIDOS'!$K$11:$K$14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 formatCode="0.00">
                        <c:v>66.445182700000004</c:v>
                      </c:pt>
                      <c:pt idx="1">
                        <c:v>66.445182700000004</c:v>
                      </c:pt>
                      <c:pt idx="2">
                        <c:v>66.445182700000004</c:v>
                      </c:pt>
                    </c:numCache>
                  </c:numRef>
                </c:val>
                <c:smooth val="0"/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B-80F8-414D-B21F-D3FD77967901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'GRAFICOS UNIDOS'!$L$9:$L$10</c15:sqref>
                        </c15:formulaRef>
                      </c:ext>
                    </c:extLst>
                    <c:strCache>
                      <c:ptCount val="2"/>
                      <c:pt idx="0">
                        <c:v>AMBIENTE</c:v>
                      </c:pt>
                      <c:pt idx="1">
                        <c:v>W/m2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'GRAFICOS UNIDOS'!$A$11:$A$14</c15:sqref>
                        </c15:formulaRef>
                      </c:ext>
                    </c:extLst>
                    <c:strCache>
                      <c:ptCount val="3"/>
                      <c:pt idx="0">
                        <c:v>15 min</c:v>
                      </c:pt>
                      <c:pt idx="1">
                        <c:v>30 min</c:v>
                      </c:pt>
                      <c:pt idx="2">
                        <c:v>45 min </c:v>
                      </c:pt>
                    </c:strCache>
                  </c:str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'GRAFICOS UNIDOS'!$L$11:$L$14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 formatCode="0.00">
                        <c:v>55815.946823481005</c:v>
                      </c:pt>
                      <c:pt idx="1">
                        <c:v>57112.956789784999</c:v>
                      </c:pt>
                      <c:pt idx="2">
                        <c:v>58181.395327601</c:v>
                      </c:pt>
                    </c:numCache>
                  </c:numRef>
                </c:val>
                <c:smooth val="0"/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C-80F8-414D-B21F-D3FD77967901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'GRAFICOS UNIDOS'!$M$9:$M$10</c15:sqref>
                        </c15:formulaRef>
                      </c:ext>
                    </c:extLst>
                    <c:strCache>
                      <c:ptCount val="2"/>
                      <c:pt idx="0">
                        <c:v>AMBIENTE</c:v>
                      </c:pt>
                      <c:pt idx="1">
                        <c:v>MJ/m2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'GRAFICOS UNIDOS'!$A$11:$A$14</c15:sqref>
                        </c15:formulaRef>
                      </c:ext>
                    </c:extLst>
                    <c:strCache>
                      <c:ptCount val="3"/>
                      <c:pt idx="0">
                        <c:v>15 min</c:v>
                      </c:pt>
                      <c:pt idx="1">
                        <c:v>30 min</c:v>
                      </c:pt>
                      <c:pt idx="2">
                        <c:v>45 min </c:v>
                      </c:pt>
                    </c:strCache>
                  </c:str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'GRAFICOS UNIDOS'!$M$11:$M$14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 formatCode="0.00">
                        <c:v>5.5815946823481004E-2</c:v>
                      </c:pt>
                      <c:pt idx="1">
                        <c:v>5.7112956789785001E-2</c:v>
                      </c:pt>
                      <c:pt idx="2">
                        <c:v>5.8181395327600999E-2</c:v>
                      </c:pt>
                    </c:numCache>
                  </c:numRef>
                </c:val>
                <c:smooth val="0"/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D-80F8-414D-B21F-D3FD77967901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'GRAFICOS UNIDOS'!$O$9:$O$10</c15:sqref>
                        </c15:formulaRef>
                      </c:ext>
                    </c:extLst>
                    <c:strCache>
                      <c:ptCount val="2"/>
                      <c:pt idx="0">
                        <c:v>AMBIENTE</c:v>
                      </c:pt>
                      <c:pt idx="1">
                        <c:v>Temperatura C°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'GRAFICOS UNIDOS'!$A$11:$A$14</c15:sqref>
                        </c15:formulaRef>
                      </c:ext>
                    </c:extLst>
                    <c:strCache>
                      <c:ptCount val="3"/>
                      <c:pt idx="0">
                        <c:v>15 min</c:v>
                      </c:pt>
                      <c:pt idx="1">
                        <c:v>30 min</c:v>
                      </c:pt>
                      <c:pt idx="2">
                        <c:v>45 min </c:v>
                      </c:pt>
                    </c:strCache>
                  </c:str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'GRAFICOS UNIDOS'!$O$11:$O$14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 formatCode="0.00">
                        <c:v>24.8</c:v>
                      </c:pt>
                      <c:pt idx="1">
                        <c:v>48.884999999999998</c:v>
                      </c:pt>
                      <c:pt idx="2">
                        <c:v>45.44</c:v>
                      </c:pt>
                    </c:numCache>
                  </c:numRef>
                </c:val>
                <c:smooth val="0"/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E-80F8-414D-B21F-D3FD77967901}"/>
                  </c:ext>
                </c:extLst>
              </c15:ser>
            </c15:filteredLineSeries>
          </c:ext>
        </c:extLst>
      </c:lineChart>
      <c:lineChart>
        <c:grouping val="standard"/>
        <c:varyColors val="0"/>
        <c:ser>
          <c:idx val="4"/>
          <c:order val="4"/>
          <c:tx>
            <c:strRef>
              <c:f>'GRAFICOS UNIDOS'!$F$9:$F$10</c:f>
              <c:strCache>
                <c:ptCount val="2"/>
                <c:pt idx="0">
                  <c:v>ESTUFA</c:v>
                </c:pt>
                <c:pt idx="1">
                  <c:v> Radiación MJ/m2 </c:v>
                </c:pt>
              </c:strCache>
            </c:strRef>
          </c:tx>
          <c:spPr>
            <a:ln w="158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'GRAFICOS UNIDOS'!$A$11:$A$14</c:f>
              <c:strCache>
                <c:ptCount val="3"/>
                <c:pt idx="0">
                  <c:v>15 min</c:v>
                </c:pt>
                <c:pt idx="1">
                  <c:v>30 min</c:v>
                </c:pt>
                <c:pt idx="2">
                  <c:v>45 min </c:v>
                </c:pt>
              </c:strCache>
            </c:strRef>
          </c:cat>
          <c:val>
            <c:numRef>
              <c:f>'GRAFICOS UNIDOS'!$F$11:$F$14</c:f>
              <c:numCache>
                <c:formatCode>0.00</c:formatCode>
                <c:ptCount val="3"/>
                <c:pt idx="0">
                  <c:v>0.80819269073491007</c:v>
                </c:pt>
                <c:pt idx="1">
                  <c:v>1.6318830558827682</c:v>
                </c:pt>
                <c:pt idx="2">
                  <c:v>2.3269036536357279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0F8-414D-B21F-D3FD77967901}"/>
            </c:ext>
          </c:extLst>
        </c:ser>
        <c:ser>
          <c:idx val="12"/>
          <c:order val="12"/>
          <c:tx>
            <c:strRef>
              <c:f>'GRAFICOS UNIDOS'!$N$9:$N$10</c:f>
              <c:strCache>
                <c:ptCount val="2"/>
                <c:pt idx="0">
                  <c:v>AMBIENTE</c:v>
                </c:pt>
                <c:pt idx="1">
                  <c:v> Radiación MJ/m2 </c:v>
                </c:pt>
              </c:strCache>
            </c:strRef>
          </c:tx>
          <c:spPr>
            <a:ln w="15875" cap="rnd">
              <a:solidFill>
                <a:schemeClr val="tx1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tx1"/>
              </a:solidFill>
              <a:ln w="6350">
                <a:solidFill>
                  <a:schemeClr val="tx1"/>
                </a:solidFill>
              </a:ln>
              <a:effectLst/>
            </c:spPr>
          </c:marker>
          <c:cat>
            <c:strRef>
              <c:f>'GRAFICOS UNIDOS'!$A$11:$A$14</c:f>
              <c:strCache>
                <c:ptCount val="3"/>
                <c:pt idx="0">
                  <c:v>15 min</c:v>
                </c:pt>
                <c:pt idx="1">
                  <c:v>30 min</c:v>
                </c:pt>
                <c:pt idx="2">
                  <c:v>45 min </c:v>
                </c:pt>
              </c:strCache>
            </c:strRef>
          </c:cat>
          <c:val>
            <c:numRef>
              <c:f>'GRAFICOS UNIDOS'!$N$11:$N$14</c:f>
              <c:numCache>
                <c:formatCode>General</c:formatCode>
                <c:ptCount val="3"/>
                <c:pt idx="0" formatCode="0.00">
                  <c:v>0.84755481696639046</c:v>
                </c:pt>
                <c:pt idx="1">
                  <c:v>1.7151588033606784</c:v>
                </c:pt>
                <c:pt idx="2">
                  <c:v>2.6128717598436437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0F8-414D-B21F-D3FD77967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82184144"/>
        <c:axId val="-1482170544"/>
      </c:lineChart>
      <c:catAx>
        <c:axId val="-1482181968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82172720"/>
        <c:crosses val="autoZero"/>
        <c:auto val="1"/>
        <c:lblAlgn val="ctr"/>
        <c:lblOffset val="100"/>
        <c:noMultiLvlLbl val="0"/>
      </c:catAx>
      <c:valAx>
        <c:axId val="-1482172720"/>
        <c:scaling>
          <c:orientation val="minMax"/>
          <c:max val="75"/>
          <c:min val="3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2400" b="1"/>
                  <a:t>Temperatura ( C°)</a:t>
                </a:r>
              </a:p>
            </c:rich>
          </c:tx>
          <c:layout>
            <c:manualLayout>
              <c:xMode val="edge"/>
              <c:yMode val="edge"/>
              <c:x val="3.264743648337496E-2"/>
              <c:y val="0.314663203182076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82181968"/>
        <c:crosses val="autoZero"/>
        <c:crossBetween val="between"/>
        <c:majorUnit val="5"/>
        <c:minorUnit val="1"/>
      </c:valAx>
      <c:valAx>
        <c:axId val="-1482170544"/>
        <c:scaling>
          <c:orientation val="minMax"/>
          <c:max val="2.7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2000" b="1"/>
                  <a:t>Radiación acumulada  ( MJ /m2 )</a:t>
                </a:r>
              </a:p>
            </c:rich>
          </c:tx>
          <c:layout>
            <c:manualLayout>
              <c:xMode val="edge"/>
              <c:yMode val="edge"/>
              <c:x val="0.93485433723769651"/>
              <c:y val="0.2070637768217117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82184144"/>
        <c:crosses val="max"/>
        <c:crossBetween val="between"/>
      </c:valAx>
      <c:catAx>
        <c:axId val="-1482184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14821705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77865442170434E-2"/>
          <c:y val="0.91270769086269787"/>
          <c:w val="0.87205676444753011"/>
          <c:h val="7.59681282384434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53052152777483E-2"/>
          <c:y val="6.84812534796094E-2"/>
          <c:w val="0.92198030642829265"/>
          <c:h val="0.73921820117894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'humedad estadistica'!$C$1</c:f>
              <c:strCache>
                <c:ptCount val="1"/>
                <c:pt idx="0">
                  <c:v>% HUMEDAD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solidDmnd">
                <a:fgClr>
                  <a:schemeClr val="tx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B0-466B-8CF8-1ADEA5BD0373}"/>
              </c:ext>
            </c:extLst>
          </c:dPt>
          <c:dPt>
            <c:idx val="1"/>
            <c:invertIfNegative val="0"/>
            <c:bubble3D val="0"/>
            <c:spPr>
              <a:pattFill prst="pct25">
                <a:fgClr>
                  <a:schemeClr val="tx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B0-466B-8CF8-1ADEA5BD0373}"/>
              </c:ext>
            </c:extLst>
          </c:dPt>
          <c:dPt>
            <c:idx val="2"/>
            <c:invertIfNegative val="0"/>
            <c:bubble3D val="0"/>
            <c:spPr>
              <a:pattFill prst="pct25">
                <a:fgClr>
                  <a:schemeClr val="tx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BB0-466B-8CF8-1ADEA5BD0373}"/>
              </c:ext>
            </c:extLst>
          </c:dPt>
          <c:dPt>
            <c:idx val="3"/>
            <c:invertIfNegative val="0"/>
            <c:bubble3D val="0"/>
            <c:spPr>
              <a:pattFill prst="pct25">
                <a:fgClr>
                  <a:schemeClr val="tx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BB0-466B-8CF8-1ADEA5BD0373}"/>
              </c:ext>
            </c:extLst>
          </c:dPt>
          <c:dPt>
            <c:idx val="4"/>
            <c:invertIfNegative val="0"/>
            <c:bubble3D val="0"/>
            <c:spPr>
              <a:pattFill prst="dashUpDiag">
                <a:fgClr>
                  <a:schemeClr val="tx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BB0-466B-8CF8-1ADEA5BD0373}"/>
              </c:ext>
            </c:extLst>
          </c:dPt>
          <c:dPt>
            <c:idx val="5"/>
            <c:invertIfNegative val="0"/>
            <c:bubble3D val="0"/>
            <c:spPr>
              <a:pattFill prst="dashUpDiag">
                <a:fgClr>
                  <a:schemeClr val="tx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BB0-466B-8CF8-1ADEA5BD0373}"/>
              </c:ext>
            </c:extLst>
          </c:dPt>
          <c:dPt>
            <c:idx val="6"/>
            <c:invertIfNegative val="0"/>
            <c:bubble3D val="0"/>
            <c:spPr>
              <a:pattFill prst="dashUpDiag">
                <a:fgClr>
                  <a:schemeClr val="tx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BB0-466B-8CF8-1ADEA5BD0373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3200" dirty="0" smtClean="0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BB0-466B-8CF8-1ADEA5BD03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3200" dirty="0" smtClean="0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3200" dirty="0" smtClean="0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3200" dirty="0" smtClean="0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3200" dirty="0" smtClean="0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4347830738431281E-3"/>
                  <c:y val="-6.849315068493146E-3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 smtClean="0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3200" dirty="0" smtClean="0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'humedad estadistica'!$A$2:$B$8</c:f>
              <c:multiLvlStrCache>
                <c:ptCount val="7"/>
                <c:lvl>
                  <c:pt idx="0">
                    <c:v>0 min</c:v>
                  </c:pt>
                  <c:pt idx="1">
                    <c:v>15 min</c:v>
                  </c:pt>
                  <c:pt idx="2">
                    <c:v>30 min</c:v>
                  </c:pt>
                  <c:pt idx="3">
                    <c:v>45 min</c:v>
                  </c:pt>
                  <c:pt idx="4">
                    <c:v>15 min</c:v>
                  </c:pt>
                  <c:pt idx="5">
                    <c:v>30 min</c:v>
                  </c:pt>
                  <c:pt idx="6">
                    <c:v>45 min</c:v>
                  </c:pt>
                </c:lvl>
                <c:lvl>
                  <c:pt idx="0">
                    <c:v>CONTROL</c:v>
                  </c:pt>
                  <c:pt idx="1">
                    <c:v>AMBIENTE</c:v>
                  </c:pt>
                  <c:pt idx="4">
                    <c:v>ESTUFA</c:v>
                  </c:pt>
                </c:lvl>
              </c:multiLvlStrCache>
            </c:multiLvlStrRef>
          </c:cat>
          <c:val>
            <c:numRef>
              <c:f>'humedad estadistica'!$C$2:$C$8</c:f>
              <c:numCache>
                <c:formatCode>General</c:formatCode>
                <c:ptCount val="7"/>
                <c:pt idx="0">
                  <c:v>10.89</c:v>
                </c:pt>
                <c:pt idx="1">
                  <c:v>10.5</c:v>
                </c:pt>
                <c:pt idx="2">
                  <c:v>10.59</c:v>
                </c:pt>
                <c:pt idx="3">
                  <c:v>10.54</c:v>
                </c:pt>
                <c:pt idx="4">
                  <c:v>10.5</c:v>
                </c:pt>
                <c:pt idx="5">
                  <c:v>10.350000000000007</c:v>
                </c:pt>
                <c:pt idx="6">
                  <c:v>9.8000000000000007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BB0-466B-8CF8-1ADEA5BD03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2"/>
        <c:overlap val="11"/>
        <c:axId val="-1482181424"/>
        <c:axId val="-1482183056"/>
      </c:barChart>
      <c:catAx>
        <c:axId val="-1482181424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82183056"/>
        <c:crosses val="autoZero"/>
        <c:auto val="1"/>
        <c:lblAlgn val="ctr"/>
        <c:lblOffset val="100"/>
        <c:noMultiLvlLbl val="0"/>
      </c:catAx>
      <c:valAx>
        <c:axId val="-1482183056"/>
        <c:scaling>
          <c:orientation val="minMax"/>
          <c:max val="11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2000"/>
                  <a:t>Porcentaje de Humedad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82181424"/>
        <c:crosses val="autoZero"/>
        <c:crossBetween val="between"/>
        <c:majorUnit val="1"/>
        <c:minorUnit val="0.5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'germinacion estadistica'!$D$3</c:f>
              <c:strCache>
                <c:ptCount val="1"/>
                <c:pt idx="0">
                  <c:v>% GERMINACION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pct90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45-4FFA-87D7-7562482464C7}"/>
              </c:ext>
            </c:extLst>
          </c:dPt>
          <c:dPt>
            <c:idx val="1"/>
            <c:invertIfNegative val="0"/>
            <c:bubble3D val="0"/>
            <c:spPr>
              <a:pattFill prst="pct25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45-4FFA-87D7-7562482464C7}"/>
              </c:ext>
            </c:extLst>
          </c:dPt>
          <c:dPt>
            <c:idx val="2"/>
            <c:invertIfNegative val="0"/>
            <c:bubble3D val="0"/>
            <c:spPr>
              <a:pattFill prst="pct25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45-4FFA-87D7-7562482464C7}"/>
              </c:ext>
            </c:extLst>
          </c:dPt>
          <c:dPt>
            <c:idx val="3"/>
            <c:invertIfNegative val="0"/>
            <c:bubble3D val="0"/>
            <c:spPr>
              <a:pattFill prst="pct25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45-4FFA-87D7-7562482464C7}"/>
              </c:ext>
            </c:extLst>
          </c:dPt>
          <c:dPt>
            <c:idx val="4"/>
            <c:invertIfNegative val="0"/>
            <c:bubble3D val="0"/>
            <c:spPr>
              <a:pattFill prst="dash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545-4FFA-87D7-7562482464C7}"/>
              </c:ext>
            </c:extLst>
          </c:dPt>
          <c:dPt>
            <c:idx val="5"/>
            <c:invertIfNegative val="0"/>
            <c:bubble3D val="0"/>
            <c:spPr>
              <a:pattFill prst="dash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545-4FFA-87D7-7562482464C7}"/>
              </c:ext>
            </c:extLst>
          </c:dPt>
          <c:dPt>
            <c:idx val="6"/>
            <c:invertIfNegative val="0"/>
            <c:bubble3D val="0"/>
            <c:spPr>
              <a:pattFill prst="dash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545-4FFA-87D7-7562482464C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b="1" dirty="0" smtClean="0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45-4FFA-87D7-7562482464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800" b="1" dirty="0" smtClean="0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800" b="1" dirty="0" smtClean="0"/>
                      <a:t>A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800" b="1" dirty="0" smtClean="0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800" b="1" dirty="0" smtClean="0"/>
                      <a:t>A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800" b="1" dirty="0" smtClean="0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2800" b="1" dirty="0" smtClean="0"/>
                      <a:t>A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'germinacion estadistica'!$B$4:$C$10</c:f>
              <c:multiLvlStrCache>
                <c:ptCount val="7"/>
                <c:lvl>
                  <c:pt idx="0">
                    <c:v>0 min</c:v>
                  </c:pt>
                  <c:pt idx="1">
                    <c:v>15 min</c:v>
                  </c:pt>
                  <c:pt idx="2">
                    <c:v>30 min</c:v>
                  </c:pt>
                  <c:pt idx="3">
                    <c:v>45 min</c:v>
                  </c:pt>
                  <c:pt idx="4">
                    <c:v>15 min</c:v>
                  </c:pt>
                  <c:pt idx="5">
                    <c:v>30 min</c:v>
                  </c:pt>
                  <c:pt idx="6">
                    <c:v>45 min</c:v>
                  </c:pt>
                </c:lvl>
                <c:lvl>
                  <c:pt idx="0">
                    <c:v>CONTROL</c:v>
                  </c:pt>
                  <c:pt idx="1">
                    <c:v>AMBIENTE</c:v>
                  </c:pt>
                  <c:pt idx="4">
                    <c:v>ESTUFA</c:v>
                  </c:pt>
                </c:lvl>
              </c:multiLvlStrCache>
            </c:multiLvlStrRef>
          </c:cat>
          <c:val>
            <c:numRef>
              <c:f>'germinacion estadistica'!$D$4:$D$10</c:f>
              <c:numCache>
                <c:formatCode>General</c:formatCode>
                <c:ptCount val="7"/>
                <c:pt idx="0">
                  <c:v>63.720000000000013</c:v>
                </c:pt>
                <c:pt idx="1">
                  <c:v>84.08</c:v>
                </c:pt>
                <c:pt idx="2">
                  <c:v>82.36999999999999</c:v>
                </c:pt>
                <c:pt idx="3">
                  <c:v>85.59</c:v>
                </c:pt>
                <c:pt idx="4">
                  <c:v>78.440000000000026</c:v>
                </c:pt>
                <c:pt idx="5">
                  <c:v>84.29</c:v>
                </c:pt>
                <c:pt idx="6">
                  <c:v>72.45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45-4FFA-87D7-7562482464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2"/>
        <c:overlap val="11"/>
        <c:axId val="-1482180880"/>
        <c:axId val="-1482173808"/>
      </c:barChart>
      <c:catAx>
        <c:axId val="-1482180880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82173808"/>
        <c:crosses val="autoZero"/>
        <c:auto val="1"/>
        <c:lblAlgn val="ctr"/>
        <c:lblOffset val="100"/>
        <c:noMultiLvlLbl val="0"/>
      </c:catAx>
      <c:valAx>
        <c:axId val="-1482173808"/>
        <c:scaling>
          <c:orientation val="minMax"/>
          <c:max val="9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2400"/>
                  <a:t>Porcentaje de Germinación</a:t>
                </a:r>
              </a:p>
            </c:rich>
          </c:tx>
          <c:layout>
            <c:manualLayout>
              <c:xMode val="edge"/>
              <c:yMode val="edge"/>
              <c:x val="2.4951857159851922E-3"/>
              <c:y val="0.1445278209403425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82180880"/>
        <c:crosses val="autoZero"/>
        <c:crossBetween val="between"/>
        <c:majorUnit val="10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589073817781"/>
          <c:y val="6.3308979883235653E-2"/>
          <c:w val="0.8494411070068667"/>
          <c:h val="0.6756489712979429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'EST RADICULAS ANDINO'!$D$43</c:f>
              <c:strCache>
                <c:ptCount val="1"/>
                <c:pt idx="0">
                  <c:v>Contenido de proteina (mg de Proteina extraida / mg material Vegetal seco)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>
                  <a:alpha val="96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dkHorz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>
                    <a:alpha val="96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7C-4FC9-A8DF-A7041756AB9D}"/>
              </c:ext>
            </c:extLst>
          </c:dPt>
          <c:dPt>
            <c:idx val="1"/>
            <c:invertIfNegative val="0"/>
            <c:bubble3D val="0"/>
            <c:spPr>
              <a:pattFill prst="pct25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>
                    <a:alpha val="96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7C-4FC9-A8DF-A7041756AB9D}"/>
              </c:ext>
            </c:extLst>
          </c:dPt>
          <c:dPt>
            <c:idx val="2"/>
            <c:invertIfNegative val="0"/>
            <c:bubble3D val="0"/>
            <c:spPr>
              <a:pattFill prst="pct25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>
                    <a:alpha val="96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47C-4FC9-A8DF-A7041756AB9D}"/>
              </c:ext>
            </c:extLst>
          </c:dPt>
          <c:dPt>
            <c:idx val="3"/>
            <c:invertIfNegative val="0"/>
            <c:bubble3D val="0"/>
            <c:spPr>
              <a:pattFill prst="pct25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>
                    <a:alpha val="96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47C-4FC9-A8DF-A7041756AB9D}"/>
              </c:ext>
            </c:extLst>
          </c:dPt>
          <c:dPt>
            <c:idx val="4"/>
            <c:invertIfNegative val="0"/>
            <c:bubble3D val="0"/>
            <c:spPr>
              <a:pattFill prst="dash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>
                    <a:alpha val="96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47C-4FC9-A8DF-A7041756AB9D}"/>
              </c:ext>
            </c:extLst>
          </c:dPt>
          <c:dPt>
            <c:idx val="5"/>
            <c:invertIfNegative val="0"/>
            <c:bubble3D val="0"/>
            <c:spPr>
              <a:pattFill prst="dash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>
                    <a:alpha val="96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47C-4FC9-A8DF-A7041756AB9D}"/>
              </c:ext>
            </c:extLst>
          </c:dPt>
          <c:dPt>
            <c:idx val="6"/>
            <c:invertIfNegative val="0"/>
            <c:bubble3D val="0"/>
            <c:spPr>
              <a:pattFill prst="dash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>
                    <a:alpha val="96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47C-4FC9-A8DF-A7041756AB9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47C-4FC9-A8DF-A7041756AB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C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'EST RADICULAS ANDINO'!$B$44:$C$50</c:f>
              <c:multiLvlStrCache>
                <c:ptCount val="7"/>
                <c:lvl>
                  <c:pt idx="0">
                    <c:v>0 min</c:v>
                  </c:pt>
                  <c:pt idx="1">
                    <c:v>15 min</c:v>
                  </c:pt>
                  <c:pt idx="2">
                    <c:v>30 min</c:v>
                  </c:pt>
                  <c:pt idx="3">
                    <c:v>45 min</c:v>
                  </c:pt>
                  <c:pt idx="4">
                    <c:v>15 min</c:v>
                  </c:pt>
                  <c:pt idx="5">
                    <c:v>30 min</c:v>
                  </c:pt>
                  <c:pt idx="6">
                    <c:v>45 min</c:v>
                  </c:pt>
                </c:lvl>
                <c:lvl>
                  <c:pt idx="0">
                    <c:v>CONTROL</c:v>
                  </c:pt>
                  <c:pt idx="1">
                    <c:v>AMBIENTE</c:v>
                  </c:pt>
                  <c:pt idx="4">
                    <c:v>ESTUFA</c:v>
                  </c:pt>
                </c:lvl>
              </c:multiLvlStrCache>
            </c:multiLvlStrRef>
          </c:cat>
          <c:val>
            <c:numRef>
              <c:f>'EST RADICULAS ANDINO'!$D$44:$D$50</c:f>
              <c:numCache>
                <c:formatCode>General</c:formatCode>
                <c:ptCount val="7"/>
                <c:pt idx="0">
                  <c:v>22.7</c:v>
                </c:pt>
                <c:pt idx="1">
                  <c:v>22.7</c:v>
                </c:pt>
                <c:pt idx="2">
                  <c:v>22.130000000000013</c:v>
                </c:pt>
                <c:pt idx="3">
                  <c:v>20.03</c:v>
                </c:pt>
                <c:pt idx="4">
                  <c:v>22.7</c:v>
                </c:pt>
                <c:pt idx="5">
                  <c:v>22.7</c:v>
                </c:pt>
                <c:pt idx="6">
                  <c:v>16.170000000000005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47C-4FC9-A8DF-A7041756AB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0"/>
        <c:overlap val="-27"/>
        <c:axId val="-1482180336"/>
        <c:axId val="-148217598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'EST RADICULAS ANDINO'!$C$43</c15:sqref>
                        </c15:formulaRef>
                      </c:ext>
                    </c:extLst>
                    <c:strCache>
                      <c:ptCount val="1"/>
                      <c:pt idx="0">
                        <c:v>TIEMPO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6r2="http://schemas.microsoft.com/office/drawing/2015/06/chart">
                      <c:ext uri="{02D57815-91ED-43cb-92C2-25804820EDAC}">
                        <c15:formulaRef>
                          <c15:sqref>'EST RADICULAS ANDINO'!$B$44:$C$50</c15:sqref>
                        </c15:formulaRef>
                      </c:ext>
                    </c:extLst>
                    <c:multiLvlStrCache>
                      <c:ptCount val="7"/>
                      <c:lvl>
                        <c:pt idx="0">
                          <c:v>0 min</c:v>
                        </c:pt>
                        <c:pt idx="1">
                          <c:v>15 min</c:v>
                        </c:pt>
                        <c:pt idx="2">
                          <c:v>30 min</c:v>
                        </c:pt>
                        <c:pt idx="3">
                          <c:v>45 min</c:v>
                        </c:pt>
                        <c:pt idx="4">
                          <c:v>15 min</c:v>
                        </c:pt>
                        <c:pt idx="5">
                          <c:v>30 min</c:v>
                        </c:pt>
                        <c:pt idx="6">
                          <c:v>45 min</c:v>
                        </c:pt>
                      </c:lvl>
                      <c:lvl>
                        <c:pt idx="0">
                          <c:v>CONTROL</c:v>
                        </c:pt>
                        <c:pt idx="1">
                          <c:v>AMBIENTE</c:v>
                        </c:pt>
                        <c:pt idx="4">
                          <c:v>ESTUFA</c:v>
                        </c:pt>
                      </c:lvl>
                    </c:multiLvlStrCache>
                  </c:multiLvl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'EST RADICULAS ANDINO'!$C$44:$C$50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F-647C-4FC9-A8DF-A7041756AB9D}"/>
                  </c:ext>
                </c:extLst>
              </c15:ser>
            </c15:filteredBarSeries>
          </c:ext>
        </c:extLst>
      </c:barChart>
      <c:catAx>
        <c:axId val="-1482180336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82175984"/>
        <c:crosses val="autoZero"/>
        <c:auto val="1"/>
        <c:lblAlgn val="ctr"/>
        <c:lblOffset val="100"/>
        <c:noMultiLvlLbl val="0"/>
      </c:catAx>
      <c:valAx>
        <c:axId val="-14821759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0" i="0" baseline="0">
                    <a:solidFill>
                      <a:schemeClr val="tx1"/>
                    </a:solidFill>
                    <a:effectLst/>
                  </a:rPr>
                  <a:t>Contenido de proteína </a:t>
                </a:r>
              </a:p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0" i="0" baseline="0">
                    <a:solidFill>
                      <a:schemeClr val="tx1"/>
                    </a:solidFill>
                    <a:effectLst/>
                  </a:rPr>
                  <a:t>(mg de Proteina extraída / mg material Vegetal seco)</a:t>
                </a:r>
                <a:endParaRPr lang="es-EC" sz="240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4194208017421118E-3"/>
              <c:y val="0.1642899490504864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cap="flat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8218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68954681911138"/>
          <c:y val="7.5736082600569882E-2"/>
          <c:w val="0.83100606192309645"/>
          <c:h val="0.6892928741437116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'EST PLUMULA'!$E$5</c:f>
              <c:strCache>
                <c:ptCount val="1"/>
                <c:pt idx="0">
                  <c:v>Contenido de proteina (mg de Proteina extraida / mg material Vegetal seco)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>
                  <a:alpha val="96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narHorz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>
                    <a:alpha val="96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CE-40DB-B006-ABB8EC4EE0CE}"/>
              </c:ext>
            </c:extLst>
          </c:dPt>
          <c:dPt>
            <c:idx val="1"/>
            <c:invertIfNegative val="0"/>
            <c:bubble3D val="0"/>
            <c:spPr>
              <a:pattFill prst="pct25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>
                    <a:alpha val="96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CE-40DB-B006-ABB8EC4EE0CE}"/>
              </c:ext>
            </c:extLst>
          </c:dPt>
          <c:dPt>
            <c:idx val="2"/>
            <c:invertIfNegative val="0"/>
            <c:bubble3D val="0"/>
            <c:spPr>
              <a:pattFill prst="pct25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>
                    <a:alpha val="96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4CE-40DB-B006-ABB8EC4EE0CE}"/>
              </c:ext>
            </c:extLst>
          </c:dPt>
          <c:dPt>
            <c:idx val="3"/>
            <c:invertIfNegative val="0"/>
            <c:bubble3D val="0"/>
            <c:spPr>
              <a:pattFill prst="pct25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>
                    <a:alpha val="96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4CE-40DB-B006-ABB8EC4EE0CE}"/>
              </c:ext>
            </c:extLst>
          </c:dPt>
          <c:dPt>
            <c:idx val="4"/>
            <c:invertIfNegative val="0"/>
            <c:bubble3D val="0"/>
            <c:spPr>
              <a:pattFill prst="dash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>
                    <a:alpha val="96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4CE-40DB-B006-ABB8EC4EE0CE}"/>
              </c:ext>
            </c:extLst>
          </c:dPt>
          <c:dPt>
            <c:idx val="5"/>
            <c:invertIfNegative val="0"/>
            <c:bubble3D val="0"/>
            <c:spPr>
              <a:pattFill prst="dash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>
                    <a:alpha val="96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4CE-40DB-B006-ABB8EC4EE0CE}"/>
              </c:ext>
            </c:extLst>
          </c:dPt>
          <c:dPt>
            <c:idx val="6"/>
            <c:invertIfNegative val="0"/>
            <c:bubble3D val="0"/>
            <c:spPr>
              <a:pattFill prst="dash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>
                    <a:alpha val="96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4CE-40DB-B006-ABB8EC4EE0C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E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D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D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D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C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'EST PLUMULA'!$C$6:$D$12</c:f>
              <c:multiLvlStrCache>
                <c:ptCount val="7"/>
                <c:lvl>
                  <c:pt idx="0">
                    <c:v>0 min</c:v>
                  </c:pt>
                  <c:pt idx="1">
                    <c:v>15 min</c:v>
                  </c:pt>
                  <c:pt idx="2">
                    <c:v>30 min</c:v>
                  </c:pt>
                  <c:pt idx="3">
                    <c:v>45 min</c:v>
                  </c:pt>
                  <c:pt idx="4">
                    <c:v>15 min</c:v>
                  </c:pt>
                  <c:pt idx="5">
                    <c:v>30 min</c:v>
                  </c:pt>
                  <c:pt idx="6">
                    <c:v>45 min</c:v>
                  </c:pt>
                </c:lvl>
                <c:lvl>
                  <c:pt idx="0">
                    <c:v>CONTROL</c:v>
                  </c:pt>
                  <c:pt idx="1">
                    <c:v>AMBIENTE</c:v>
                  </c:pt>
                  <c:pt idx="4">
                    <c:v>ESTUFA</c:v>
                  </c:pt>
                </c:lvl>
              </c:multiLvlStrCache>
            </c:multiLvlStrRef>
          </c:cat>
          <c:val>
            <c:numRef>
              <c:f>'EST PLUMULA'!$E$6:$E$12</c:f>
              <c:numCache>
                <c:formatCode>General</c:formatCode>
                <c:ptCount val="7"/>
                <c:pt idx="0">
                  <c:v>10.43</c:v>
                </c:pt>
                <c:pt idx="1">
                  <c:v>13.64</c:v>
                </c:pt>
                <c:pt idx="2">
                  <c:v>12.93</c:v>
                </c:pt>
                <c:pt idx="3">
                  <c:v>13.77</c:v>
                </c:pt>
                <c:pt idx="4">
                  <c:v>16.32</c:v>
                </c:pt>
                <c:pt idx="5">
                  <c:v>17.850000000000001</c:v>
                </c:pt>
                <c:pt idx="6">
                  <c:v>21.810000000000013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4CE-40DB-B006-ABB8EC4EE0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0"/>
        <c:overlap val="-27"/>
        <c:axId val="-1482183600"/>
        <c:axId val="-148217489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'EST PLUMULA'!$D$5</c15:sqref>
                        </c15:formulaRef>
                      </c:ext>
                    </c:extLst>
                    <c:strCache>
                      <c:ptCount val="1"/>
                      <c:pt idx="0">
                        <c:v>TIEMPO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6r2="http://schemas.microsoft.com/office/drawing/2015/06/chart">
                      <c:ext uri="{02D57815-91ED-43cb-92C2-25804820EDAC}">
                        <c15:formulaRef>
                          <c15:sqref>'EST PLUMULA'!$C$6:$D$12</c15:sqref>
                        </c15:formulaRef>
                      </c:ext>
                    </c:extLst>
                    <c:multiLvlStrCache>
                      <c:ptCount val="7"/>
                      <c:lvl>
                        <c:pt idx="0">
                          <c:v>0 min</c:v>
                        </c:pt>
                        <c:pt idx="1">
                          <c:v>15 min</c:v>
                        </c:pt>
                        <c:pt idx="2">
                          <c:v>30 min</c:v>
                        </c:pt>
                        <c:pt idx="3">
                          <c:v>45 min</c:v>
                        </c:pt>
                        <c:pt idx="4">
                          <c:v>15 min</c:v>
                        </c:pt>
                        <c:pt idx="5">
                          <c:v>30 min</c:v>
                        </c:pt>
                        <c:pt idx="6">
                          <c:v>45 min</c:v>
                        </c:pt>
                      </c:lvl>
                      <c:lvl>
                        <c:pt idx="0">
                          <c:v>CONTROL</c:v>
                        </c:pt>
                        <c:pt idx="1">
                          <c:v>AMBIENTE</c:v>
                        </c:pt>
                        <c:pt idx="4">
                          <c:v>ESTUFA</c:v>
                        </c:pt>
                      </c:lvl>
                    </c:multiLvlStrCache>
                  </c:multiLvl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'EST PLUMULA'!$D$6:$D$12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F-A4CE-40DB-B006-ABB8EC4EE0CE}"/>
                  </c:ext>
                </c:extLst>
              </c15:ser>
            </c15:filteredBarSeries>
          </c:ext>
        </c:extLst>
      </c:barChart>
      <c:catAx>
        <c:axId val="-1482183600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82174896"/>
        <c:crosses val="autoZero"/>
        <c:auto val="1"/>
        <c:lblAlgn val="ctr"/>
        <c:lblOffset val="100"/>
        <c:noMultiLvlLbl val="0"/>
      </c:catAx>
      <c:valAx>
        <c:axId val="-14821748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i="0" baseline="0">
                    <a:solidFill>
                      <a:schemeClr val="tx1"/>
                    </a:solidFill>
                    <a:effectLst/>
                  </a:rPr>
                  <a:t>Contenido de proteína </a:t>
                </a:r>
              </a:p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i="0" baseline="0">
                    <a:solidFill>
                      <a:schemeClr val="tx1"/>
                    </a:solidFill>
                    <a:effectLst/>
                  </a:rPr>
                  <a:t>(mg de Proteina extraída / mg material Vegetal seco)</a:t>
                </a:r>
                <a:endParaRPr lang="es-EC" sz="200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2547427231511494E-2"/>
              <c:y val="9.121602215757707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8218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58457723459415"/>
          <c:y val="2.6132484024484839E-2"/>
          <c:w val="0.8283561180619291"/>
          <c:h val="0.857704976788481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trellis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07-4F75-9845-0C2499A079D3}"/>
              </c:ext>
            </c:extLst>
          </c:dPt>
          <c:dPt>
            <c:idx val="1"/>
            <c:invertIfNegative val="0"/>
            <c:bubble3D val="0"/>
            <c:spPr>
              <a:pattFill prst="pct20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607-4F75-9845-0C2499A079D3}"/>
              </c:ext>
            </c:extLst>
          </c:dPt>
          <c:dPt>
            <c:idx val="2"/>
            <c:invertIfNegative val="0"/>
            <c:bubble3D val="0"/>
            <c:spPr>
              <a:pattFill prst="pct20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607-4F75-9845-0C2499A079D3}"/>
              </c:ext>
            </c:extLst>
          </c:dPt>
          <c:dPt>
            <c:idx val="3"/>
            <c:invertIfNegative val="0"/>
            <c:bubble3D val="0"/>
            <c:spPr>
              <a:pattFill prst="pct20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607-4F75-9845-0C2499A079D3}"/>
              </c:ext>
            </c:extLst>
          </c:dPt>
          <c:dPt>
            <c:idx val="4"/>
            <c:invertIfNegative val="0"/>
            <c:bubble3D val="0"/>
            <c:spPr>
              <a:pattFill prst="dash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607-4F75-9845-0C2499A079D3}"/>
              </c:ext>
            </c:extLst>
          </c:dPt>
          <c:dPt>
            <c:idx val="5"/>
            <c:invertIfNegative val="0"/>
            <c:bubble3D val="0"/>
            <c:spPr>
              <a:pattFill prst="dash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607-4F75-9845-0C2499A079D3}"/>
              </c:ext>
            </c:extLst>
          </c:dPt>
          <c:dPt>
            <c:idx val="6"/>
            <c:invertIfNegative val="0"/>
            <c:bubble3D val="0"/>
            <c:spPr>
              <a:pattFill prst="dash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607-4F75-9845-0C2499A079D3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607-4F75-9845-0C2499A07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E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D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C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765308553728836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'rad est 530'!$B$4:$C$10</c:f>
              <c:multiLvlStrCache>
                <c:ptCount val="7"/>
                <c:lvl>
                  <c:pt idx="0">
                    <c:v>0 min</c:v>
                  </c:pt>
                  <c:pt idx="1">
                    <c:v>15 min</c:v>
                  </c:pt>
                  <c:pt idx="2">
                    <c:v>30 min</c:v>
                  </c:pt>
                  <c:pt idx="3">
                    <c:v>45 min</c:v>
                  </c:pt>
                  <c:pt idx="4">
                    <c:v>15 min</c:v>
                  </c:pt>
                  <c:pt idx="5">
                    <c:v>30 min</c:v>
                  </c:pt>
                  <c:pt idx="6">
                    <c:v>45 min</c:v>
                  </c:pt>
                </c:lvl>
                <c:lvl>
                  <c:pt idx="0">
                    <c:v>CONTROL</c:v>
                  </c:pt>
                  <c:pt idx="1">
                    <c:v>AMBIENTE</c:v>
                  </c:pt>
                  <c:pt idx="4">
                    <c:v>ESTUFA</c:v>
                  </c:pt>
                </c:lvl>
              </c:multiLvlStrCache>
            </c:multiLvlStrRef>
          </c:cat>
          <c:val>
            <c:numRef>
              <c:f>'rad est 530'!$D$4:$D$10</c:f>
              <c:numCache>
                <c:formatCode>General</c:formatCode>
                <c:ptCount val="7"/>
                <c:pt idx="0">
                  <c:v>2044.1899999999998</c:v>
                </c:pt>
                <c:pt idx="1">
                  <c:v>1413.6</c:v>
                </c:pt>
                <c:pt idx="2">
                  <c:v>1886.27</c:v>
                </c:pt>
                <c:pt idx="3">
                  <c:v>1955.36</c:v>
                </c:pt>
                <c:pt idx="4">
                  <c:v>2018.96</c:v>
                </c:pt>
                <c:pt idx="5">
                  <c:v>2150.56</c:v>
                </c:pt>
                <c:pt idx="6">
                  <c:v>2061.73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607-4F75-9845-0C2499A079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2"/>
        <c:overlap val="11"/>
        <c:axId val="-1482172176"/>
        <c:axId val="-1482179792"/>
      </c:barChart>
      <c:catAx>
        <c:axId val="-1482172176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82179792"/>
        <c:crosses val="autoZero"/>
        <c:auto val="1"/>
        <c:lblAlgn val="ctr"/>
        <c:lblOffset val="100"/>
        <c:noMultiLvlLbl val="0"/>
      </c:catAx>
      <c:valAx>
        <c:axId val="-1482179792"/>
        <c:scaling>
          <c:orientation val="minMax"/>
          <c:max val="216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2000"/>
                  <a:t>Actividad</a:t>
                </a:r>
                <a:r>
                  <a:rPr lang="es-EC" sz="2000" baseline="0"/>
                  <a:t> de peroxidasa (mU / g de materia seca)</a:t>
                </a:r>
                <a:endParaRPr lang="es-EC" sz="2000"/>
              </a:p>
            </c:rich>
          </c:tx>
          <c:layout>
            <c:manualLayout>
              <c:xMode val="edge"/>
              <c:yMode val="edge"/>
              <c:x val="1.705756929637528E-2"/>
              <c:y val="0.138383287920072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82172176"/>
        <c:crosses val="autoZero"/>
        <c:crossBetween val="between"/>
        <c:majorUnit val="200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35304031812074"/>
          <c:y val="2.0653158486768113E-2"/>
          <c:w val="0.82414067756542009"/>
          <c:h val="0.838449339999775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trellis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D8-4E2B-9E37-397195F90C44}"/>
              </c:ext>
            </c:extLst>
          </c:dPt>
          <c:dPt>
            <c:idx val="1"/>
            <c:invertIfNegative val="0"/>
            <c:bubble3D val="0"/>
            <c:spPr>
              <a:pattFill prst="pct20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D8-4E2B-9E37-397195F90C44}"/>
              </c:ext>
            </c:extLst>
          </c:dPt>
          <c:dPt>
            <c:idx val="2"/>
            <c:invertIfNegative val="0"/>
            <c:bubble3D val="0"/>
            <c:spPr>
              <a:pattFill prst="pct20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4D8-4E2B-9E37-397195F90C44}"/>
              </c:ext>
            </c:extLst>
          </c:dPt>
          <c:dPt>
            <c:idx val="3"/>
            <c:invertIfNegative val="0"/>
            <c:bubble3D val="0"/>
            <c:spPr>
              <a:pattFill prst="pct20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4D8-4E2B-9E37-397195F90C44}"/>
              </c:ext>
            </c:extLst>
          </c:dPt>
          <c:dPt>
            <c:idx val="4"/>
            <c:invertIfNegative val="0"/>
            <c:bubble3D val="0"/>
            <c:spPr>
              <a:pattFill prst="dash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4D8-4E2B-9E37-397195F90C44}"/>
              </c:ext>
            </c:extLst>
          </c:dPt>
          <c:dPt>
            <c:idx val="5"/>
            <c:invertIfNegative val="0"/>
            <c:bubble3D val="0"/>
            <c:spPr>
              <a:pattFill prst="dash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4D8-4E2B-9E37-397195F90C44}"/>
              </c:ext>
            </c:extLst>
          </c:dPt>
          <c:dPt>
            <c:idx val="6"/>
            <c:invertIfNegative val="0"/>
            <c:bubble3D val="0"/>
            <c:spPr>
              <a:pattFill prst="dash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4D8-4E2B-9E37-397195F90C4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E</a:t>
                    </a:r>
                    <a:r>
                      <a:rPr lang="en-US" dirty="0" smtClean="0"/>
                      <a:t>F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4D8-4E2B-9E37-397195F90C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F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E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D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C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'plum est 530 arreglado'!$B$3:$C$9</c:f>
              <c:multiLvlStrCache>
                <c:ptCount val="7"/>
                <c:lvl>
                  <c:pt idx="0">
                    <c:v>0 min</c:v>
                  </c:pt>
                  <c:pt idx="1">
                    <c:v>15 min</c:v>
                  </c:pt>
                  <c:pt idx="2">
                    <c:v>30 min</c:v>
                  </c:pt>
                  <c:pt idx="3">
                    <c:v>45 min</c:v>
                  </c:pt>
                  <c:pt idx="4">
                    <c:v>15 min</c:v>
                  </c:pt>
                  <c:pt idx="5">
                    <c:v>30 min</c:v>
                  </c:pt>
                  <c:pt idx="6">
                    <c:v>45 min</c:v>
                  </c:pt>
                </c:lvl>
                <c:lvl>
                  <c:pt idx="0">
                    <c:v>CONTROL</c:v>
                  </c:pt>
                  <c:pt idx="1">
                    <c:v>AMBIENTE</c:v>
                  </c:pt>
                  <c:pt idx="4">
                    <c:v>ESTUFA</c:v>
                  </c:pt>
                </c:lvl>
              </c:multiLvlStrCache>
            </c:multiLvlStrRef>
          </c:cat>
          <c:val>
            <c:numRef>
              <c:f>'plum est 530 arreglado'!$D$3:$D$9</c:f>
              <c:numCache>
                <c:formatCode>General</c:formatCode>
                <c:ptCount val="7"/>
                <c:pt idx="0">
                  <c:v>2674.77</c:v>
                </c:pt>
                <c:pt idx="1">
                  <c:v>2664.9</c:v>
                </c:pt>
                <c:pt idx="2">
                  <c:v>2726.3500000000017</c:v>
                </c:pt>
                <c:pt idx="3">
                  <c:v>2868.88</c:v>
                </c:pt>
                <c:pt idx="4">
                  <c:v>3306.4500000000012</c:v>
                </c:pt>
                <c:pt idx="5">
                  <c:v>3430.3700000000017</c:v>
                </c:pt>
                <c:pt idx="6">
                  <c:v>3656.29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4D8-4E2B-9E37-397195F90C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2"/>
        <c:overlap val="11"/>
        <c:axId val="-1482168912"/>
        <c:axId val="-1482179248"/>
      </c:barChart>
      <c:catAx>
        <c:axId val="-1482168912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82179248"/>
        <c:crosses val="autoZero"/>
        <c:auto val="1"/>
        <c:lblAlgn val="ctr"/>
        <c:lblOffset val="100"/>
        <c:noMultiLvlLbl val="0"/>
      </c:catAx>
      <c:valAx>
        <c:axId val="-1482179248"/>
        <c:scaling>
          <c:orientation val="minMax"/>
          <c:max val="40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2000"/>
                  <a:t>Actividad</a:t>
                </a:r>
                <a:r>
                  <a:rPr lang="es-EC" sz="2000" baseline="0"/>
                  <a:t> de peroxidasa (mU / g de materia seca)</a:t>
                </a:r>
                <a:endParaRPr lang="es-EC" sz="2000"/>
              </a:p>
            </c:rich>
          </c:tx>
          <c:layout>
            <c:manualLayout>
              <c:xMode val="edge"/>
              <c:yMode val="edge"/>
              <c:x val="1.705756929637528E-2"/>
              <c:y val="0.138383287920072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82168912"/>
        <c:crosses val="autoZero"/>
        <c:crossBetween val="between"/>
        <c:majorUnit val="500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53857320941097"/>
          <c:y val="3.4374804853382179E-2"/>
          <c:w val="0.8377954461807211"/>
          <c:h val="0.693761088919577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gCheck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25-466A-A77A-57CDF1A65848}"/>
              </c:ext>
            </c:extLst>
          </c:dPt>
          <c:dPt>
            <c:idx val="1"/>
            <c:invertIfNegative val="0"/>
            <c:bubble3D val="0"/>
            <c:spPr>
              <a:pattFill prst="pct20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25-466A-A77A-57CDF1A65848}"/>
              </c:ext>
            </c:extLst>
          </c:dPt>
          <c:dPt>
            <c:idx val="2"/>
            <c:invertIfNegative val="0"/>
            <c:bubble3D val="0"/>
            <c:spPr>
              <a:pattFill prst="pct20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25-466A-A77A-57CDF1A65848}"/>
              </c:ext>
            </c:extLst>
          </c:dPt>
          <c:dPt>
            <c:idx val="3"/>
            <c:invertIfNegative val="0"/>
            <c:bubble3D val="0"/>
            <c:spPr>
              <a:pattFill prst="pct20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625-466A-A77A-57CDF1A65848}"/>
              </c:ext>
            </c:extLst>
          </c:dPt>
          <c:dPt>
            <c:idx val="4"/>
            <c:invertIfNegative val="0"/>
            <c:bubble3D val="0"/>
            <c:spPr>
              <a:pattFill prst="dash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625-466A-A77A-57CDF1A65848}"/>
              </c:ext>
            </c:extLst>
          </c:dPt>
          <c:dPt>
            <c:idx val="5"/>
            <c:invertIfNegative val="0"/>
            <c:bubble3D val="0"/>
            <c:spPr>
              <a:pattFill prst="dash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625-466A-A77A-57CDF1A65848}"/>
              </c:ext>
            </c:extLst>
          </c:dPt>
          <c:dPt>
            <c:idx val="6"/>
            <c:invertIfNegative val="0"/>
            <c:bubble3D val="0"/>
            <c:spPr>
              <a:pattFill prst="dash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625-466A-A77A-57CDF1A6584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A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625-466A-A77A-57CDF1A658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A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A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549639820180902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549639820180902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A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'est radiculas'!$B$3:$C$9</c:f>
              <c:multiLvlStrCache>
                <c:ptCount val="7"/>
                <c:lvl>
                  <c:pt idx="0">
                    <c:v>0 min</c:v>
                  </c:pt>
                  <c:pt idx="1">
                    <c:v>15 min</c:v>
                  </c:pt>
                  <c:pt idx="2">
                    <c:v>30 min</c:v>
                  </c:pt>
                  <c:pt idx="3">
                    <c:v>45 min</c:v>
                  </c:pt>
                  <c:pt idx="4">
                    <c:v>15 min</c:v>
                  </c:pt>
                  <c:pt idx="5">
                    <c:v>30 min</c:v>
                  </c:pt>
                  <c:pt idx="6">
                    <c:v>45 min</c:v>
                  </c:pt>
                </c:lvl>
                <c:lvl>
                  <c:pt idx="0">
                    <c:v>CONTROL</c:v>
                  </c:pt>
                  <c:pt idx="1">
                    <c:v>AMBIENTE</c:v>
                  </c:pt>
                  <c:pt idx="4">
                    <c:v>ESTUFA</c:v>
                  </c:pt>
                </c:lvl>
              </c:multiLvlStrCache>
            </c:multiLvlStrRef>
          </c:cat>
          <c:val>
            <c:numRef>
              <c:f>'est radiculas'!$D$3:$D$9</c:f>
              <c:numCache>
                <c:formatCode>General</c:formatCode>
                <c:ptCount val="7"/>
                <c:pt idx="0">
                  <c:v>11520</c:v>
                </c:pt>
                <c:pt idx="1">
                  <c:v>11520</c:v>
                </c:pt>
                <c:pt idx="2">
                  <c:v>12000</c:v>
                </c:pt>
                <c:pt idx="3">
                  <c:v>10560</c:v>
                </c:pt>
                <c:pt idx="4">
                  <c:v>12960</c:v>
                </c:pt>
                <c:pt idx="5">
                  <c:v>12960</c:v>
                </c:pt>
                <c:pt idx="6">
                  <c:v>12000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625-466A-A77A-57CDF1A658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2"/>
        <c:overlap val="11"/>
        <c:axId val="-1482182512"/>
        <c:axId val="-1482171088"/>
      </c:barChart>
      <c:catAx>
        <c:axId val="-1482182512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82171088"/>
        <c:crosses val="autoZero"/>
        <c:auto val="1"/>
        <c:lblAlgn val="ctr"/>
        <c:lblOffset val="100"/>
        <c:noMultiLvlLbl val="0"/>
      </c:catAx>
      <c:valAx>
        <c:axId val="-1482171088"/>
        <c:scaling>
          <c:orientation val="minMax"/>
          <c:max val="130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2000"/>
                  <a:t>Actividad</a:t>
                </a:r>
                <a:r>
                  <a:rPr lang="es-EC" sz="2000" baseline="0"/>
                  <a:t> de proteosoma 20S  (mU / g de materia seca)</a:t>
                </a:r>
                <a:endParaRPr lang="es-EC" sz="2000"/>
              </a:p>
            </c:rich>
          </c:tx>
          <c:layout>
            <c:manualLayout>
              <c:xMode val="edge"/>
              <c:yMode val="edge"/>
              <c:x val="1.705756929637528E-2"/>
              <c:y val="0.138383287920072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82182512"/>
        <c:crosses val="autoZero"/>
        <c:crossBetween val="between"/>
        <c:majorUnit val="2000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55262354844095"/>
          <c:y val="3.744880046811002E-2"/>
          <c:w val="0.84958548632530795"/>
          <c:h val="0.771273342148790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gCheck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5E-4D30-B1B0-56D8E2F21AEC}"/>
              </c:ext>
            </c:extLst>
          </c:dPt>
          <c:dPt>
            <c:idx val="1"/>
            <c:invertIfNegative val="0"/>
            <c:bubble3D val="0"/>
            <c:spPr>
              <a:pattFill prst="pct20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5E-4D30-B1B0-56D8E2F21AEC}"/>
              </c:ext>
            </c:extLst>
          </c:dPt>
          <c:dPt>
            <c:idx val="2"/>
            <c:invertIfNegative val="0"/>
            <c:bubble3D val="0"/>
            <c:spPr>
              <a:pattFill prst="pct20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5E-4D30-B1B0-56D8E2F21AEC}"/>
              </c:ext>
            </c:extLst>
          </c:dPt>
          <c:dPt>
            <c:idx val="3"/>
            <c:invertIfNegative val="0"/>
            <c:bubble3D val="0"/>
            <c:spPr>
              <a:pattFill prst="pct20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95E-4D30-B1B0-56D8E2F21AEC}"/>
              </c:ext>
            </c:extLst>
          </c:dPt>
          <c:dPt>
            <c:idx val="4"/>
            <c:invertIfNegative val="0"/>
            <c:bubble3D val="0"/>
            <c:spPr>
              <a:pattFill prst="dash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95E-4D30-B1B0-56D8E2F21AEC}"/>
              </c:ext>
            </c:extLst>
          </c:dPt>
          <c:dPt>
            <c:idx val="5"/>
            <c:invertIfNegative val="0"/>
            <c:bubble3D val="0"/>
            <c:spPr>
              <a:pattFill prst="dash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95E-4D30-B1B0-56D8E2F21AEC}"/>
              </c:ext>
            </c:extLst>
          </c:dPt>
          <c:dPt>
            <c:idx val="6"/>
            <c:invertIfNegative val="0"/>
            <c:bubble3D val="0"/>
            <c:spPr>
              <a:pattFill prst="dash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95E-4D30-B1B0-56D8E2F21AE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b="1" dirty="0" smtClean="0"/>
                      <a:t>B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95E-4D30-B1B0-56D8E2F21A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800" b="1" dirty="0" smtClean="0"/>
                      <a:t>C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800" b="1" dirty="0" smtClean="0"/>
                      <a:t>B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800" b="1" dirty="0" smtClean="0"/>
                      <a:t>D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800" b="1" dirty="0" smtClean="0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800" b="1" dirty="0" smtClean="0"/>
                      <a:t>C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2800" b="1" dirty="0" smtClean="0"/>
                      <a:t>A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'est plumulas'!$B$3:$C$9</c:f>
              <c:multiLvlStrCache>
                <c:ptCount val="7"/>
                <c:lvl>
                  <c:pt idx="0">
                    <c:v>0 min</c:v>
                  </c:pt>
                  <c:pt idx="1">
                    <c:v>15 min</c:v>
                  </c:pt>
                  <c:pt idx="2">
                    <c:v>30 min</c:v>
                  </c:pt>
                  <c:pt idx="3">
                    <c:v>45 min</c:v>
                  </c:pt>
                  <c:pt idx="4">
                    <c:v>15 min</c:v>
                  </c:pt>
                  <c:pt idx="5">
                    <c:v>30 min</c:v>
                  </c:pt>
                  <c:pt idx="6">
                    <c:v>45 min</c:v>
                  </c:pt>
                </c:lvl>
                <c:lvl>
                  <c:pt idx="0">
                    <c:v>CONTROL</c:v>
                  </c:pt>
                  <c:pt idx="1">
                    <c:v>AMBIENTE</c:v>
                  </c:pt>
                  <c:pt idx="4">
                    <c:v>ESTUFA</c:v>
                  </c:pt>
                </c:lvl>
              </c:multiLvlStrCache>
            </c:multiLvlStrRef>
          </c:cat>
          <c:val>
            <c:numRef>
              <c:f>'est plumulas'!$D$3:$D$9</c:f>
              <c:numCache>
                <c:formatCode>General</c:formatCode>
                <c:ptCount val="7"/>
                <c:pt idx="0">
                  <c:v>12960</c:v>
                </c:pt>
                <c:pt idx="1">
                  <c:v>12000</c:v>
                </c:pt>
                <c:pt idx="2">
                  <c:v>12960</c:v>
                </c:pt>
                <c:pt idx="3">
                  <c:v>11520</c:v>
                </c:pt>
                <c:pt idx="4">
                  <c:v>14400</c:v>
                </c:pt>
                <c:pt idx="5">
                  <c:v>12000</c:v>
                </c:pt>
                <c:pt idx="6">
                  <c:v>13440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C95E-4D30-B1B0-56D8E2F21A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2"/>
        <c:overlap val="11"/>
        <c:axId val="-1482174352"/>
        <c:axId val="-1482178704"/>
      </c:barChart>
      <c:catAx>
        <c:axId val="-1482174352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82178704"/>
        <c:crosses val="autoZero"/>
        <c:auto val="1"/>
        <c:lblAlgn val="ctr"/>
        <c:lblOffset val="100"/>
        <c:noMultiLvlLbl val="0"/>
      </c:catAx>
      <c:valAx>
        <c:axId val="-1482178704"/>
        <c:scaling>
          <c:orientation val="minMax"/>
          <c:max val="1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2000"/>
                  <a:t>Actividad</a:t>
                </a:r>
                <a:r>
                  <a:rPr lang="es-EC" sz="2000" baseline="0"/>
                  <a:t> de proteosoma 20S  (mU / g de materia seca)</a:t>
                </a:r>
                <a:endParaRPr lang="es-EC" sz="2000"/>
              </a:p>
            </c:rich>
          </c:tx>
          <c:layout>
            <c:manualLayout>
              <c:xMode val="edge"/>
              <c:yMode val="edge"/>
              <c:x val="1.705756929637528E-2"/>
              <c:y val="0.138383287920072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82174352"/>
        <c:crosses val="autoZero"/>
        <c:crossBetween val="between"/>
        <c:majorUnit val="2000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4DF32D-6AC7-48F4-B768-9E007A118BF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415AF26-37D8-49E8-91E8-172210E23E2A}">
      <dgm:prSet phldrT="[Texte]" custT="1"/>
      <dgm:spPr/>
      <dgm:t>
        <a:bodyPr/>
        <a:lstStyle/>
        <a:p>
          <a:pPr algn="just"/>
          <a:r>
            <a:rPr lang="es-EC" sz="2400" dirty="0" smtClean="0"/>
            <a:t>Potencialmente rentables para sus productores</a:t>
          </a:r>
          <a:endParaRPr lang="es-EC" sz="2400" dirty="0"/>
        </a:p>
      </dgm:t>
    </dgm:pt>
    <dgm:pt modelId="{04E61DAB-037A-4042-863A-9C94D54A3792}" type="parTrans" cxnId="{AA6ACED8-4EA1-4BD3-905C-F13C538165C2}">
      <dgm:prSet/>
      <dgm:spPr/>
      <dgm:t>
        <a:bodyPr/>
        <a:lstStyle/>
        <a:p>
          <a:endParaRPr lang="es-EC"/>
        </a:p>
      </dgm:t>
    </dgm:pt>
    <dgm:pt modelId="{4519B742-4708-4727-8318-21618271644C}" type="sibTrans" cxnId="{AA6ACED8-4EA1-4BD3-905C-F13C538165C2}">
      <dgm:prSet/>
      <dgm:spPr/>
      <dgm:t>
        <a:bodyPr/>
        <a:lstStyle/>
        <a:p>
          <a:endParaRPr lang="es-EC"/>
        </a:p>
      </dgm:t>
    </dgm:pt>
    <dgm:pt modelId="{F861C880-625B-4E03-8835-345752561891}">
      <dgm:prSet phldrT="[Texte]" custT="1"/>
      <dgm:spPr/>
      <dgm:t>
        <a:bodyPr/>
        <a:lstStyle/>
        <a:p>
          <a:pPr algn="just"/>
          <a:r>
            <a:rPr lang="es-EC" sz="2600" dirty="0" smtClean="0"/>
            <a:t>Por ser uno de los granos andinos más nutritivos</a:t>
          </a:r>
          <a:endParaRPr lang="es-EC" sz="2600" dirty="0"/>
        </a:p>
      </dgm:t>
    </dgm:pt>
    <dgm:pt modelId="{8AD8C963-2D7F-4552-B7E8-3FC756B25E4B}" type="parTrans" cxnId="{BEF935FC-B4CE-4632-A33F-85F5A2816762}">
      <dgm:prSet/>
      <dgm:spPr/>
      <dgm:t>
        <a:bodyPr/>
        <a:lstStyle/>
        <a:p>
          <a:endParaRPr lang="es-EC"/>
        </a:p>
      </dgm:t>
    </dgm:pt>
    <dgm:pt modelId="{9DF05570-1D5B-41B1-A336-4D794F8CDFAD}" type="sibTrans" cxnId="{BEF935FC-B4CE-4632-A33F-85F5A2816762}">
      <dgm:prSet/>
      <dgm:spPr/>
      <dgm:t>
        <a:bodyPr/>
        <a:lstStyle/>
        <a:p>
          <a:endParaRPr lang="es-EC"/>
        </a:p>
      </dgm:t>
    </dgm:pt>
    <dgm:pt modelId="{099739F8-9AE9-4811-9FC2-1B8B19880E04}">
      <dgm:prSet phldrT="[Texte]" custT="1"/>
      <dgm:spPr/>
      <dgm:t>
        <a:bodyPr/>
        <a:lstStyle/>
        <a:p>
          <a:r>
            <a:rPr lang="es-EC" sz="2800" dirty="0" smtClean="0"/>
            <a:t>“Mejora de la cadena productiva del chocho en Ecuador” (www.gipchocho, 2015). </a:t>
          </a:r>
          <a:endParaRPr lang="es-EC" sz="2800" dirty="0"/>
        </a:p>
      </dgm:t>
    </dgm:pt>
    <dgm:pt modelId="{7DD60FE7-DCF8-4D6D-B610-6CFDA96D30CD}" type="parTrans" cxnId="{5E226CE1-61E7-4D5E-A1DF-56DB94C01A1E}">
      <dgm:prSet/>
      <dgm:spPr/>
      <dgm:t>
        <a:bodyPr/>
        <a:lstStyle/>
        <a:p>
          <a:endParaRPr lang="es-EC"/>
        </a:p>
      </dgm:t>
    </dgm:pt>
    <dgm:pt modelId="{4BB7A6F0-4C1B-4DF2-B97D-8F9F19FA4F92}" type="sibTrans" cxnId="{5E226CE1-61E7-4D5E-A1DF-56DB94C01A1E}">
      <dgm:prSet/>
      <dgm:spPr/>
      <dgm:t>
        <a:bodyPr/>
        <a:lstStyle/>
        <a:p>
          <a:endParaRPr lang="es-EC"/>
        </a:p>
      </dgm:t>
    </dgm:pt>
    <dgm:pt modelId="{64E5781A-6AA3-4D1E-A0AC-0FC96032E255}">
      <dgm:prSet phldrT="[Texte]" custT="1"/>
      <dgm:spPr/>
      <dgm:t>
        <a:bodyPr/>
        <a:lstStyle/>
        <a:p>
          <a:r>
            <a:rPr lang="es-EC" sz="3600" dirty="0" smtClean="0"/>
            <a:t>El chocho (</a:t>
          </a:r>
          <a:r>
            <a:rPr lang="es-EC" sz="3600" i="1" dirty="0" smtClean="0"/>
            <a:t>L. </a:t>
          </a:r>
          <a:r>
            <a:rPr lang="es-EC" sz="3600" i="1" dirty="0" err="1" smtClean="0"/>
            <a:t>mutabilis</a:t>
          </a:r>
          <a:r>
            <a:rPr lang="es-EC" sz="3600" i="1" dirty="0" smtClean="0"/>
            <a:t>)</a:t>
          </a:r>
          <a:endParaRPr lang="es-EC" sz="3600" dirty="0"/>
        </a:p>
      </dgm:t>
    </dgm:pt>
    <dgm:pt modelId="{92358BD5-9E61-46C5-A572-EC4A4B8A496F}" type="parTrans" cxnId="{ACD6BA18-A9A6-46F1-A60E-CBD1E22552FA}">
      <dgm:prSet/>
      <dgm:spPr/>
      <dgm:t>
        <a:bodyPr/>
        <a:lstStyle/>
        <a:p>
          <a:endParaRPr lang="es-EC"/>
        </a:p>
      </dgm:t>
    </dgm:pt>
    <dgm:pt modelId="{584B3EC6-C5E3-4AEA-B551-4753B83415E6}" type="sibTrans" cxnId="{ACD6BA18-A9A6-46F1-A60E-CBD1E22552FA}">
      <dgm:prSet/>
      <dgm:spPr/>
      <dgm:t>
        <a:bodyPr/>
        <a:lstStyle/>
        <a:p>
          <a:endParaRPr lang="es-EC"/>
        </a:p>
      </dgm:t>
    </dgm:pt>
    <dgm:pt modelId="{0D5D4852-293C-4102-A8B8-F0ABC64D2A6E}" type="pres">
      <dgm:prSet presAssocID="{5E4DF32D-6AC7-48F4-B768-9E007A118B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7CEEF86-3CB4-4B40-B825-80F6C1F9230B}" type="pres">
      <dgm:prSet presAssocID="{099739F8-9AE9-4811-9FC2-1B8B19880E04}" presName="boxAndChildren" presStyleCnt="0"/>
      <dgm:spPr/>
    </dgm:pt>
    <dgm:pt modelId="{E2532668-4353-4A51-BFC4-DCAF829ECE1A}" type="pres">
      <dgm:prSet presAssocID="{099739F8-9AE9-4811-9FC2-1B8B19880E04}" presName="parentTextBox" presStyleLbl="node1" presStyleIdx="0" presStyleCnt="2" custScaleY="51413"/>
      <dgm:spPr/>
      <dgm:t>
        <a:bodyPr/>
        <a:lstStyle/>
        <a:p>
          <a:endParaRPr lang="es-EC"/>
        </a:p>
      </dgm:t>
    </dgm:pt>
    <dgm:pt modelId="{9BA4517D-9A46-42FE-B132-038E0CDA7B9E}" type="pres">
      <dgm:prSet presAssocID="{584B3EC6-C5E3-4AEA-B551-4753B83415E6}" presName="sp" presStyleCnt="0"/>
      <dgm:spPr/>
    </dgm:pt>
    <dgm:pt modelId="{66F0D670-1589-4517-8414-42F895C8ABD1}" type="pres">
      <dgm:prSet presAssocID="{64E5781A-6AA3-4D1E-A0AC-0FC96032E255}" presName="arrowAndChildren" presStyleCnt="0"/>
      <dgm:spPr/>
    </dgm:pt>
    <dgm:pt modelId="{B4209115-4147-4824-BEE3-E0719C2DA587}" type="pres">
      <dgm:prSet presAssocID="{64E5781A-6AA3-4D1E-A0AC-0FC96032E255}" presName="parentTextArrow" presStyleLbl="node1" presStyleIdx="0" presStyleCnt="2"/>
      <dgm:spPr/>
      <dgm:t>
        <a:bodyPr/>
        <a:lstStyle/>
        <a:p>
          <a:endParaRPr lang="es-EC"/>
        </a:p>
      </dgm:t>
    </dgm:pt>
    <dgm:pt modelId="{3811886B-6F37-44EB-9BC0-4ACC60A69A1D}" type="pres">
      <dgm:prSet presAssocID="{64E5781A-6AA3-4D1E-A0AC-0FC96032E255}" presName="arrow" presStyleLbl="node1" presStyleIdx="1" presStyleCnt="2" custLinFactNeighborX="-540" custLinFactNeighborY="1524"/>
      <dgm:spPr/>
      <dgm:t>
        <a:bodyPr/>
        <a:lstStyle/>
        <a:p>
          <a:endParaRPr lang="es-EC"/>
        </a:p>
      </dgm:t>
    </dgm:pt>
    <dgm:pt modelId="{84A06D0F-F825-4901-AD76-669A8796BE96}" type="pres">
      <dgm:prSet presAssocID="{64E5781A-6AA3-4D1E-A0AC-0FC96032E255}" presName="descendantArrow" presStyleCnt="0"/>
      <dgm:spPr/>
    </dgm:pt>
    <dgm:pt modelId="{D8ADB5EA-8A50-4687-A59B-AE4FA7A7135C}" type="pres">
      <dgm:prSet presAssocID="{F861C880-625B-4E03-8835-345752561891}" presName="childTextArrow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B63114-4E2B-4158-AEC3-41819AEF8953}" type="pres">
      <dgm:prSet presAssocID="{D415AF26-37D8-49E8-91E8-172210E23E2A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249F92C-F4C8-42F7-BBF8-C133E10ECF15}" type="presOf" srcId="{64E5781A-6AA3-4D1E-A0AC-0FC96032E255}" destId="{B4209115-4147-4824-BEE3-E0719C2DA587}" srcOrd="0" destOrd="0" presId="urn:microsoft.com/office/officeart/2005/8/layout/process4"/>
    <dgm:cxn modelId="{267461E1-C5C7-47D2-B2B4-630DC8DB91B4}" type="presOf" srcId="{F861C880-625B-4E03-8835-345752561891}" destId="{D8ADB5EA-8A50-4687-A59B-AE4FA7A7135C}" srcOrd="0" destOrd="0" presId="urn:microsoft.com/office/officeart/2005/8/layout/process4"/>
    <dgm:cxn modelId="{BEF935FC-B4CE-4632-A33F-85F5A2816762}" srcId="{64E5781A-6AA3-4D1E-A0AC-0FC96032E255}" destId="{F861C880-625B-4E03-8835-345752561891}" srcOrd="0" destOrd="0" parTransId="{8AD8C963-2D7F-4552-B7E8-3FC756B25E4B}" sibTransId="{9DF05570-1D5B-41B1-A336-4D794F8CDFAD}"/>
    <dgm:cxn modelId="{5E226CE1-61E7-4D5E-A1DF-56DB94C01A1E}" srcId="{5E4DF32D-6AC7-48F4-B768-9E007A118BF9}" destId="{099739F8-9AE9-4811-9FC2-1B8B19880E04}" srcOrd="1" destOrd="0" parTransId="{7DD60FE7-DCF8-4D6D-B610-6CFDA96D30CD}" sibTransId="{4BB7A6F0-4C1B-4DF2-B97D-8F9F19FA4F92}"/>
    <dgm:cxn modelId="{BF9EB23C-4941-4213-A85B-C0C9311F25E1}" type="presOf" srcId="{099739F8-9AE9-4811-9FC2-1B8B19880E04}" destId="{E2532668-4353-4A51-BFC4-DCAF829ECE1A}" srcOrd="0" destOrd="0" presId="urn:microsoft.com/office/officeart/2005/8/layout/process4"/>
    <dgm:cxn modelId="{AA6ACED8-4EA1-4BD3-905C-F13C538165C2}" srcId="{64E5781A-6AA3-4D1E-A0AC-0FC96032E255}" destId="{D415AF26-37D8-49E8-91E8-172210E23E2A}" srcOrd="1" destOrd="0" parTransId="{04E61DAB-037A-4042-863A-9C94D54A3792}" sibTransId="{4519B742-4708-4727-8318-21618271644C}"/>
    <dgm:cxn modelId="{A7D6E7E2-0EEE-4401-B65B-179AA0651243}" type="presOf" srcId="{D415AF26-37D8-49E8-91E8-172210E23E2A}" destId="{8CB63114-4E2B-4158-AEC3-41819AEF8953}" srcOrd="0" destOrd="0" presId="urn:microsoft.com/office/officeart/2005/8/layout/process4"/>
    <dgm:cxn modelId="{AA03B46F-5C5D-4DD5-92D3-417CDFFD3EE9}" type="presOf" srcId="{5E4DF32D-6AC7-48F4-B768-9E007A118BF9}" destId="{0D5D4852-293C-4102-A8B8-F0ABC64D2A6E}" srcOrd="0" destOrd="0" presId="urn:microsoft.com/office/officeart/2005/8/layout/process4"/>
    <dgm:cxn modelId="{F2646C9B-8180-4C73-A7EE-07B3BC0C28EA}" type="presOf" srcId="{64E5781A-6AA3-4D1E-A0AC-0FC96032E255}" destId="{3811886B-6F37-44EB-9BC0-4ACC60A69A1D}" srcOrd="1" destOrd="0" presId="urn:microsoft.com/office/officeart/2005/8/layout/process4"/>
    <dgm:cxn modelId="{ACD6BA18-A9A6-46F1-A60E-CBD1E22552FA}" srcId="{5E4DF32D-6AC7-48F4-B768-9E007A118BF9}" destId="{64E5781A-6AA3-4D1E-A0AC-0FC96032E255}" srcOrd="0" destOrd="0" parTransId="{92358BD5-9E61-46C5-A572-EC4A4B8A496F}" sibTransId="{584B3EC6-C5E3-4AEA-B551-4753B83415E6}"/>
    <dgm:cxn modelId="{B53FB001-DF0E-42C3-8537-79DAE1022F36}" type="presParOf" srcId="{0D5D4852-293C-4102-A8B8-F0ABC64D2A6E}" destId="{77CEEF86-3CB4-4B40-B825-80F6C1F9230B}" srcOrd="0" destOrd="0" presId="urn:microsoft.com/office/officeart/2005/8/layout/process4"/>
    <dgm:cxn modelId="{15CA80EC-27EC-47A2-B2FC-CF7A050785F3}" type="presParOf" srcId="{77CEEF86-3CB4-4B40-B825-80F6C1F9230B}" destId="{E2532668-4353-4A51-BFC4-DCAF829ECE1A}" srcOrd="0" destOrd="0" presId="urn:microsoft.com/office/officeart/2005/8/layout/process4"/>
    <dgm:cxn modelId="{39A158A2-EB92-4195-A72B-D928B2E4790D}" type="presParOf" srcId="{0D5D4852-293C-4102-A8B8-F0ABC64D2A6E}" destId="{9BA4517D-9A46-42FE-B132-038E0CDA7B9E}" srcOrd="1" destOrd="0" presId="urn:microsoft.com/office/officeart/2005/8/layout/process4"/>
    <dgm:cxn modelId="{B233A8E9-1856-4DA1-9236-071A05CFDAAD}" type="presParOf" srcId="{0D5D4852-293C-4102-A8B8-F0ABC64D2A6E}" destId="{66F0D670-1589-4517-8414-42F895C8ABD1}" srcOrd="2" destOrd="0" presId="urn:microsoft.com/office/officeart/2005/8/layout/process4"/>
    <dgm:cxn modelId="{F1E603AB-6BDF-4D80-9022-966C28C7C615}" type="presParOf" srcId="{66F0D670-1589-4517-8414-42F895C8ABD1}" destId="{B4209115-4147-4824-BEE3-E0719C2DA587}" srcOrd="0" destOrd="0" presId="urn:microsoft.com/office/officeart/2005/8/layout/process4"/>
    <dgm:cxn modelId="{63B77E44-38D6-4EBF-B89F-416043365D85}" type="presParOf" srcId="{66F0D670-1589-4517-8414-42F895C8ABD1}" destId="{3811886B-6F37-44EB-9BC0-4ACC60A69A1D}" srcOrd="1" destOrd="0" presId="urn:microsoft.com/office/officeart/2005/8/layout/process4"/>
    <dgm:cxn modelId="{5D111A76-DCFF-43AB-A404-4D38A291FED0}" type="presParOf" srcId="{66F0D670-1589-4517-8414-42F895C8ABD1}" destId="{84A06D0F-F825-4901-AD76-669A8796BE96}" srcOrd="2" destOrd="0" presId="urn:microsoft.com/office/officeart/2005/8/layout/process4"/>
    <dgm:cxn modelId="{E2A377C9-0617-4C7E-B2EA-D3617514F3DD}" type="presParOf" srcId="{84A06D0F-F825-4901-AD76-669A8796BE96}" destId="{D8ADB5EA-8A50-4687-A59B-AE4FA7A7135C}" srcOrd="0" destOrd="0" presId="urn:microsoft.com/office/officeart/2005/8/layout/process4"/>
    <dgm:cxn modelId="{9D46BEF8-3FB3-459E-B228-FB760D8C9FA9}" type="presParOf" srcId="{84A06D0F-F825-4901-AD76-669A8796BE96}" destId="{8CB63114-4E2B-4158-AEC3-41819AEF895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AA6FE43-3117-4CB4-BF1F-C9EA8FF647C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DD46069-AB19-477D-8279-72B9B2B04039}">
      <dgm:prSet phldrT="[Texte]" custT="1"/>
      <dgm:spPr/>
      <dgm:t>
        <a:bodyPr/>
        <a:lstStyle/>
        <a:p>
          <a:pPr algn="just"/>
          <a:r>
            <a:rPr lang="es-EC" sz="2600" dirty="0" smtClean="0">
              <a:latin typeface="Times New Roman" panose="02020603050405020304" pitchFamily="18" charset="0"/>
              <a:ea typeface="MS Mincho" panose="02020609040205080304" pitchFamily="49" charset="-128"/>
            </a:rPr>
            <a:t>Transferencia energética por medio de </a:t>
          </a:r>
          <a:r>
            <a:rPr lang="es-EC" sz="2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S Mincho" panose="02020609040205080304" pitchFamily="49" charset="-128"/>
            </a:rPr>
            <a:t>ONDAS ELECTROMAGNÉTICAS PROVENIENTES DEL SOL </a:t>
          </a:r>
          <a:r>
            <a:rPr lang="es-EC" sz="2600" dirty="0" smtClean="0">
              <a:latin typeface="Times New Roman" panose="02020603050405020304" pitchFamily="18" charset="0"/>
              <a:ea typeface="MS Mincho" panose="02020609040205080304" pitchFamily="49" charset="-128"/>
            </a:rPr>
            <a:t>(Perpiñán, 2011).</a:t>
          </a:r>
          <a:endParaRPr lang="es-EC" sz="2600" dirty="0"/>
        </a:p>
      </dgm:t>
    </dgm:pt>
    <dgm:pt modelId="{18536519-347C-416A-8107-3519AFA58228}" type="parTrans" cxnId="{AEDC345C-5FCD-4789-9503-CB6F781CF74A}">
      <dgm:prSet/>
      <dgm:spPr/>
      <dgm:t>
        <a:bodyPr/>
        <a:lstStyle/>
        <a:p>
          <a:endParaRPr lang="es-EC"/>
        </a:p>
      </dgm:t>
    </dgm:pt>
    <dgm:pt modelId="{A1AA2667-D404-406B-9164-1F7AE41C0AF7}" type="sibTrans" cxnId="{AEDC345C-5FCD-4789-9503-CB6F781CF74A}">
      <dgm:prSet/>
      <dgm:spPr/>
      <dgm:t>
        <a:bodyPr/>
        <a:lstStyle/>
        <a:p>
          <a:endParaRPr lang="es-EC"/>
        </a:p>
      </dgm:t>
    </dgm:pt>
    <dgm:pt modelId="{CBAD9126-79CE-43F3-94E6-B15A10CC7FBD}">
      <dgm:prSet phldrT="[Texte]" custT="1"/>
      <dgm:spPr/>
      <dgm:t>
        <a:bodyPr/>
        <a:lstStyle/>
        <a:p>
          <a:pPr algn="just"/>
          <a:r>
            <a:rPr lang="es-EC" sz="2600" dirty="0" smtClean="0">
              <a:latin typeface="Times New Roman" panose="02020603050405020304" pitchFamily="18" charset="0"/>
              <a:ea typeface="MS Mincho" panose="02020609040205080304" pitchFamily="49" charset="-128"/>
            </a:rPr>
            <a:t>La longitud de onda y la frecuencia de las ondas electromagnéticas determinan su energía, visibilidad y poder de penetración en la superficie de la Tierra.</a:t>
          </a:r>
          <a:endParaRPr lang="es-EC" sz="2600" dirty="0"/>
        </a:p>
      </dgm:t>
    </dgm:pt>
    <dgm:pt modelId="{CB6754EC-C845-49C9-9BCA-67A7BC7EE901}" type="parTrans" cxnId="{488AEBA4-4BAD-40A2-AC27-3ECF3E875053}">
      <dgm:prSet/>
      <dgm:spPr/>
      <dgm:t>
        <a:bodyPr/>
        <a:lstStyle/>
        <a:p>
          <a:endParaRPr lang="es-EC"/>
        </a:p>
      </dgm:t>
    </dgm:pt>
    <dgm:pt modelId="{C4887AC5-9881-46C0-8760-0F63FAA7E112}" type="sibTrans" cxnId="{488AEBA4-4BAD-40A2-AC27-3ECF3E875053}">
      <dgm:prSet/>
      <dgm:spPr/>
      <dgm:t>
        <a:bodyPr/>
        <a:lstStyle/>
        <a:p>
          <a:endParaRPr lang="es-EC"/>
        </a:p>
      </dgm:t>
    </dgm:pt>
    <dgm:pt modelId="{B45E0CC2-C565-4E1B-9E06-BADCB639F830}" type="pres">
      <dgm:prSet presAssocID="{CAA6FE43-3117-4CB4-BF1F-C9EA8FF647C1}" presName="Name0" presStyleCnt="0">
        <dgm:presLayoutVars>
          <dgm:dir/>
          <dgm:resizeHandles val="exact"/>
        </dgm:presLayoutVars>
      </dgm:prSet>
      <dgm:spPr/>
    </dgm:pt>
    <dgm:pt modelId="{A1FD1A35-6662-426B-A7B4-12229E33C0E7}" type="pres">
      <dgm:prSet presAssocID="{0DD46069-AB19-477D-8279-72B9B2B04039}" presName="node" presStyleLbl="node1" presStyleIdx="0" presStyleCnt="2" custScaleY="66410" custLinFactNeighborX="-31253" custLinFactNeighborY="-30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2FE9F5-AE0A-4973-9A16-9D65E2D91EAC}" type="pres">
      <dgm:prSet presAssocID="{A1AA2667-D404-406B-9164-1F7AE41C0AF7}" presName="sibTrans" presStyleLbl="sibTrans2D1" presStyleIdx="0" presStyleCnt="1"/>
      <dgm:spPr/>
      <dgm:t>
        <a:bodyPr/>
        <a:lstStyle/>
        <a:p>
          <a:endParaRPr lang="es-EC"/>
        </a:p>
      </dgm:t>
    </dgm:pt>
    <dgm:pt modelId="{A1916503-DEC1-4F66-A2EF-969CAAB4317D}" type="pres">
      <dgm:prSet presAssocID="{A1AA2667-D404-406B-9164-1F7AE41C0AF7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118DF89A-A111-42AB-A195-A8909B5B24B8}" type="pres">
      <dgm:prSet presAssocID="{CBAD9126-79CE-43F3-94E6-B15A10CC7FBD}" presName="node" presStyleLbl="node1" presStyleIdx="1" presStyleCnt="2" custScaleY="664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531691E-FD6B-4C41-8090-C158B904C25D}" type="presOf" srcId="{A1AA2667-D404-406B-9164-1F7AE41C0AF7}" destId="{A1916503-DEC1-4F66-A2EF-969CAAB4317D}" srcOrd="1" destOrd="0" presId="urn:microsoft.com/office/officeart/2005/8/layout/process1"/>
    <dgm:cxn modelId="{65337191-C1B9-4E7E-B303-EAEDDDBB97CE}" type="presOf" srcId="{CBAD9126-79CE-43F3-94E6-B15A10CC7FBD}" destId="{118DF89A-A111-42AB-A195-A8909B5B24B8}" srcOrd="0" destOrd="0" presId="urn:microsoft.com/office/officeart/2005/8/layout/process1"/>
    <dgm:cxn modelId="{488AEBA4-4BAD-40A2-AC27-3ECF3E875053}" srcId="{CAA6FE43-3117-4CB4-BF1F-C9EA8FF647C1}" destId="{CBAD9126-79CE-43F3-94E6-B15A10CC7FBD}" srcOrd="1" destOrd="0" parTransId="{CB6754EC-C845-49C9-9BCA-67A7BC7EE901}" sibTransId="{C4887AC5-9881-46C0-8760-0F63FAA7E112}"/>
    <dgm:cxn modelId="{AEDC345C-5FCD-4789-9503-CB6F781CF74A}" srcId="{CAA6FE43-3117-4CB4-BF1F-C9EA8FF647C1}" destId="{0DD46069-AB19-477D-8279-72B9B2B04039}" srcOrd="0" destOrd="0" parTransId="{18536519-347C-416A-8107-3519AFA58228}" sibTransId="{A1AA2667-D404-406B-9164-1F7AE41C0AF7}"/>
    <dgm:cxn modelId="{9E160ACB-1C71-420D-8B90-75854C1CA9CF}" type="presOf" srcId="{CAA6FE43-3117-4CB4-BF1F-C9EA8FF647C1}" destId="{B45E0CC2-C565-4E1B-9E06-BADCB639F830}" srcOrd="0" destOrd="0" presId="urn:microsoft.com/office/officeart/2005/8/layout/process1"/>
    <dgm:cxn modelId="{F3E0AD1D-D4DE-49EA-B07A-1ADB4FE45F86}" type="presOf" srcId="{A1AA2667-D404-406B-9164-1F7AE41C0AF7}" destId="{272FE9F5-AE0A-4973-9A16-9D65E2D91EAC}" srcOrd="0" destOrd="0" presId="urn:microsoft.com/office/officeart/2005/8/layout/process1"/>
    <dgm:cxn modelId="{81E70A13-ED32-41F7-A77C-1CD1229012CC}" type="presOf" srcId="{0DD46069-AB19-477D-8279-72B9B2B04039}" destId="{A1FD1A35-6662-426B-A7B4-12229E33C0E7}" srcOrd="0" destOrd="0" presId="urn:microsoft.com/office/officeart/2005/8/layout/process1"/>
    <dgm:cxn modelId="{26DC4942-155C-486F-9A65-892210760D03}" type="presParOf" srcId="{B45E0CC2-C565-4E1B-9E06-BADCB639F830}" destId="{A1FD1A35-6662-426B-A7B4-12229E33C0E7}" srcOrd="0" destOrd="0" presId="urn:microsoft.com/office/officeart/2005/8/layout/process1"/>
    <dgm:cxn modelId="{7D78316A-6EB6-4508-8E5F-171EA22F373E}" type="presParOf" srcId="{B45E0CC2-C565-4E1B-9E06-BADCB639F830}" destId="{272FE9F5-AE0A-4973-9A16-9D65E2D91EAC}" srcOrd="1" destOrd="0" presId="urn:microsoft.com/office/officeart/2005/8/layout/process1"/>
    <dgm:cxn modelId="{AAE23400-9520-49BB-A1A1-0544C62371F1}" type="presParOf" srcId="{272FE9F5-AE0A-4973-9A16-9D65E2D91EAC}" destId="{A1916503-DEC1-4F66-A2EF-969CAAB4317D}" srcOrd="0" destOrd="0" presId="urn:microsoft.com/office/officeart/2005/8/layout/process1"/>
    <dgm:cxn modelId="{C47DC637-FAD3-4CBA-A7CA-C3816F701A06}" type="presParOf" srcId="{B45E0CC2-C565-4E1B-9E06-BADCB639F830}" destId="{118DF89A-A111-42AB-A195-A8909B5B24B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1E2EFC3-4681-4780-9AE9-37F81A3B31C4}" type="doc">
      <dgm:prSet loTypeId="urn:microsoft.com/office/officeart/2005/8/layout/process4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EC"/>
        </a:p>
      </dgm:t>
    </dgm:pt>
    <dgm:pt modelId="{48FF0296-BBF6-4954-A5AE-F81FA4A1F76E}">
      <dgm:prSet phldrT="[Texte]" custT="1"/>
      <dgm:spPr/>
      <dgm:t>
        <a:bodyPr/>
        <a:lstStyle/>
        <a:p>
          <a:pPr algn="ctr"/>
          <a:r>
            <a:rPr lang="es-EC" sz="3200" dirty="0" smtClean="0"/>
            <a:t>Tiene como función principal catalizar la oxidación a expensas del peróxido de </a:t>
          </a:r>
          <a:r>
            <a:rPr lang="es-EC" sz="3200" dirty="0" smtClean="0"/>
            <a:t>hidrógeno, interviene </a:t>
          </a:r>
          <a:r>
            <a:rPr lang="es-EC" sz="3200" dirty="0" smtClean="0"/>
            <a:t>en:</a:t>
          </a:r>
          <a:endParaRPr lang="es-EC" sz="3200" dirty="0"/>
        </a:p>
      </dgm:t>
    </dgm:pt>
    <dgm:pt modelId="{12CFB258-BA1E-4916-B504-A48726C60CAD}" type="parTrans" cxnId="{7851CCC0-3A05-4432-8155-13BFB74572D3}">
      <dgm:prSet/>
      <dgm:spPr/>
      <dgm:t>
        <a:bodyPr/>
        <a:lstStyle/>
        <a:p>
          <a:endParaRPr lang="es-EC"/>
        </a:p>
      </dgm:t>
    </dgm:pt>
    <dgm:pt modelId="{CFC9553D-369F-4136-B647-F79CF3891941}" type="sibTrans" cxnId="{7851CCC0-3A05-4432-8155-13BFB74572D3}">
      <dgm:prSet/>
      <dgm:spPr/>
      <dgm:t>
        <a:bodyPr/>
        <a:lstStyle/>
        <a:p>
          <a:endParaRPr lang="es-EC"/>
        </a:p>
      </dgm:t>
    </dgm:pt>
    <dgm:pt modelId="{57C2FAB1-C2FE-48C2-B937-9F5238083503}">
      <dgm:prSet phldrT="[Texte]" custT="1"/>
      <dgm:spPr/>
      <dgm:t>
        <a:bodyPr/>
        <a:lstStyle/>
        <a:p>
          <a:r>
            <a:rPr lang="es-EC" sz="2800" dirty="0" smtClean="0"/>
            <a:t>Lignificación y  Suberización</a:t>
          </a:r>
          <a:endParaRPr lang="es-EC" sz="2800" dirty="0"/>
        </a:p>
      </dgm:t>
    </dgm:pt>
    <dgm:pt modelId="{A5158D86-44DB-4AA7-8B05-E1EFA1B05D87}" type="parTrans" cxnId="{3099930C-6496-4CA9-8B70-759635345C23}">
      <dgm:prSet/>
      <dgm:spPr/>
      <dgm:t>
        <a:bodyPr/>
        <a:lstStyle/>
        <a:p>
          <a:endParaRPr lang="es-EC"/>
        </a:p>
      </dgm:t>
    </dgm:pt>
    <dgm:pt modelId="{DB701DAE-BD06-4A8E-A6EE-4F9C2120BEE8}" type="sibTrans" cxnId="{3099930C-6496-4CA9-8B70-759635345C23}">
      <dgm:prSet/>
      <dgm:spPr/>
      <dgm:t>
        <a:bodyPr/>
        <a:lstStyle/>
        <a:p>
          <a:endParaRPr lang="es-EC"/>
        </a:p>
      </dgm:t>
    </dgm:pt>
    <dgm:pt modelId="{CC267B41-112A-404F-903D-2C464A1B888D}">
      <dgm:prSet phldrT="[Texte]" custT="1"/>
      <dgm:spPr/>
      <dgm:t>
        <a:bodyPr/>
        <a:lstStyle/>
        <a:p>
          <a:r>
            <a:rPr lang="es-EC" sz="2800" dirty="0" smtClean="0"/>
            <a:t> Metabolismo de las auxinas</a:t>
          </a:r>
          <a:endParaRPr lang="es-EC" sz="2800" dirty="0"/>
        </a:p>
      </dgm:t>
    </dgm:pt>
    <dgm:pt modelId="{29CB3E09-39ED-4DDC-A07E-9B8C82740A01}" type="parTrans" cxnId="{C7064B78-807D-430C-B72C-104F7323C1F1}">
      <dgm:prSet/>
      <dgm:spPr/>
      <dgm:t>
        <a:bodyPr/>
        <a:lstStyle/>
        <a:p>
          <a:endParaRPr lang="es-EC"/>
        </a:p>
      </dgm:t>
    </dgm:pt>
    <dgm:pt modelId="{A182C4B3-A2EE-4BB6-BE61-6C0D3ECB9605}" type="sibTrans" cxnId="{C7064B78-807D-430C-B72C-104F7323C1F1}">
      <dgm:prSet/>
      <dgm:spPr/>
      <dgm:t>
        <a:bodyPr/>
        <a:lstStyle/>
        <a:p>
          <a:endParaRPr lang="es-EC"/>
        </a:p>
      </dgm:t>
    </dgm:pt>
    <dgm:pt modelId="{96CFDFF9-D6BB-4556-B27C-4C5573C3C4DB}">
      <dgm:prSet phldrT="[Texte]" custT="1"/>
      <dgm:spPr/>
      <dgm:t>
        <a:bodyPr/>
        <a:lstStyle/>
        <a:p>
          <a:r>
            <a:rPr lang="es-EC" sz="2800" dirty="0" smtClean="0"/>
            <a:t>Ensamblado de las proteínas de la pared celular</a:t>
          </a:r>
          <a:endParaRPr lang="es-EC" sz="2800" dirty="0"/>
        </a:p>
      </dgm:t>
    </dgm:pt>
    <dgm:pt modelId="{8E024EF0-CB73-47DF-8D27-628B4A3BB50A}" type="parTrans" cxnId="{5388A5D5-FD1B-4C52-8731-A9A361E3A50A}">
      <dgm:prSet/>
      <dgm:spPr/>
      <dgm:t>
        <a:bodyPr/>
        <a:lstStyle/>
        <a:p>
          <a:endParaRPr lang="es-EC"/>
        </a:p>
      </dgm:t>
    </dgm:pt>
    <dgm:pt modelId="{A6425DD3-0FC4-43BF-923B-7AB60C7785E2}" type="sibTrans" cxnId="{5388A5D5-FD1B-4C52-8731-A9A361E3A50A}">
      <dgm:prSet/>
      <dgm:spPr/>
      <dgm:t>
        <a:bodyPr/>
        <a:lstStyle/>
        <a:p>
          <a:endParaRPr lang="es-EC"/>
        </a:p>
      </dgm:t>
    </dgm:pt>
    <dgm:pt modelId="{04E747B3-F58C-40F3-B242-532D63EFED57}">
      <dgm:prSet phldrT="[Texte]" custT="1"/>
      <dgm:spPr/>
      <dgm:t>
        <a:bodyPr/>
        <a:lstStyle/>
        <a:p>
          <a:r>
            <a:rPr lang="es-EC" sz="2800" dirty="0" smtClean="0"/>
            <a:t>Balance del estrés hídrico </a:t>
          </a:r>
          <a:endParaRPr lang="es-EC" sz="2800" dirty="0"/>
        </a:p>
      </dgm:t>
    </dgm:pt>
    <dgm:pt modelId="{AA2A8E49-68D5-4CB9-92B5-36054861FE0C}" type="parTrans" cxnId="{0CC92CC5-6623-48B9-A018-73118B98D4A2}">
      <dgm:prSet/>
      <dgm:spPr/>
      <dgm:t>
        <a:bodyPr/>
        <a:lstStyle/>
        <a:p>
          <a:endParaRPr lang="es-EC"/>
        </a:p>
      </dgm:t>
    </dgm:pt>
    <dgm:pt modelId="{957A8D59-3849-43B5-8A10-CC32790050D0}" type="sibTrans" cxnId="{0CC92CC5-6623-48B9-A018-73118B98D4A2}">
      <dgm:prSet/>
      <dgm:spPr/>
      <dgm:t>
        <a:bodyPr/>
        <a:lstStyle/>
        <a:p>
          <a:endParaRPr lang="es-EC"/>
        </a:p>
      </dgm:t>
    </dgm:pt>
    <dgm:pt modelId="{26C760D0-9438-4923-B8D5-293E671ADBA8}">
      <dgm:prSet phldrT="[Texte]" custT="1"/>
      <dgm:spPr/>
      <dgm:t>
        <a:bodyPr/>
        <a:lstStyle/>
        <a:p>
          <a:r>
            <a:rPr lang="es-EC" sz="2800" dirty="0" smtClean="0"/>
            <a:t>Defensa contra el ataque de patógenos</a:t>
          </a:r>
          <a:endParaRPr lang="es-EC" sz="2800" dirty="0"/>
        </a:p>
      </dgm:t>
    </dgm:pt>
    <dgm:pt modelId="{49AC29FD-46FD-4D02-8323-2759ADEFA482}" type="parTrans" cxnId="{987A299D-62DF-47EC-832A-98DEA901A412}">
      <dgm:prSet/>
      <dgm:spPr/>
      <dgm:t>
        <a:bodyPr/>
        <a:lstStyle/>
        <a:p>
          <a:endParaRPr lang="es-EC"/>
        </a:p>
      </dgm:t>
    </dgm:pt>
    <dgm:pt modelId="{A8CAEEC4-B178-4EEA-A352-CC2B973215A2}" type="sibTrans" cxnId="{987A299D-62DF-47EC-832A-98DEA901A412}">
      <dgm:prSet/>
      <dgm:spPr/>
      <dgm:t>
        <a:bodyPr/>
        <a:lstStyle/>
        <a:p>
          <a:endParaRPr lang="es-EC"/>
        </a:p>
      </dgm:t>
    </dgm:pt>
    <dgm:pt modelId="{6182AF8F-BD2C-4BC9-A499-4FFDD483C03F}" type="pres">
      <dgm:prSet presAssocID="{41E2EFC3-4681-4780-9AE9-37F81A3B31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3A3A49D-BB0A-48D9-8D77-BE479B7EC368}" type="pres">
      <dgm:prSet presAssocID="{48FF0296-BBF6-4954-A5AE-F81FA4A1F76E}" presName="boxAndChildren" presStyleCnt="0"/>
      <dgm:spPr/>
    </dgm:pt>
    <dgm:pt modelId="{716F8A9E-A4D0-411E-BB3A-3FE89B45B4DB}" type="pres">
      <dgm:prSet presAssocID="{48FF0296-BBF6-4954-A5AE-F81FA4A1F76E}" presName="parentTextBox" presStyleLbl="node1" presStyleIdx="0" presStyleCnt="1"/>
      <dgm:spPr/>
      <dgm:t>
        <a:bodyPr/>
        <a:lstStyle/>
        <a:p>
          <a:endParaRPr lang="es-EC"/>
        </a:p>
      </dgm:t>
    </dgm:pt>
    <dgm:pt modelId="{C53D8BC9-BC78-440F-A7DB-6F5FF08DBCC2}" type="pres">
      <dgm:prSet presAssocID="{48FF0296-BBF6-4954-A5AE-F81FA4A1F76E}" presName="entireBox" presStyleLbl="node1" presStyleIdx="0" presStyleCnt="1" custLinFactNeighborX="-9531" custLinFactNeighborY="7734"/>
      <dgm:spPr/>
      <dgm:t>
        <a:bodyPr/>
        <a:lstStyle/>
        <a:p>
          <a:endParaRPr lang="es-EC"/>
        </a:p>
      </dgm:t>
    </dgm:pt>
    <dgm:pt modelId="{29D50107-1061-4829-9887-F92E4839C821}" type="pres">
      <dgm:prSet presAssocID="{48FF0296-BBF6-4954-A5AE-F81FA4A1F76E}" presName="descendantBox" presStyleCnt="0"/>
      <dgm:spPr/>
    </dgm:pt>
    <dgm:pt modelId="{BAECBC43-C8C4-430A-BD85-E67A026B0D26}" type="pres">
      <dgm:prSet presAssocID="{57C2FAB1-C2FE-48C2-B937-9F5238083503}" presName="childTextBox" presStyleLbl="fgAccFollowNode1" presStyleIdx="0" presStyleCnt="5" custScaleY="1120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6789A4-3091-43C1-B338-FFEEB25513BE}" type="pres">
      <dgm:prSet presAssocID="{CC267B41-112A-404F-903D-2C464A1B888D}" presName="childTextBox" presStyleLbl="fgAccFollowNode1" presStyleIdx="1" presStyleCnt="5" custScaleY="1120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D0DB71-204A-427A-91E2-B650306EAF17}" type="pres">
      <dgm:prSet presAssocID="{96CFDFF9-D6BB-4556-B27C-4C5573C3C4DB}" presName="childTextBox" presStyleLbl="fgAccFollowNode1" presStyleIdx="2" presStyleCnt="5" custScaleY="1120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53D1B3-B8DF-4FAD-9410-8AA482098FC0}" type="pres">
      <dgm:prSet presAssocID="{04E747B3-F58C-40F3-B242-532D63EFED57}" presName="childTextBox" presStyleLbl="fgAccFollowNode1" presStyleIdx="3" presStyleCnt="5" custScaleY="1120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F9951C-E0E0-46E3-9CD5-DFF6CCBF3A6D}" type="pres">
      <dgm:prSet presAssocID="{26C760D0-9438-4923-B8D5-293E671ADBA8}" presName="childTextBox" presStyleLbl="fgAccFollowNode1" presStyleIdx="4" presStyleCnt="5" custScaleY="1120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18AB716-11D5-4020-B950-218B74F0A8B9}" type="presOf" srcId="{57C2FAB1-C2FE-48C2-B937-9F5238083503}" destId="{BAECBC43-C8C4-430A-BD85-E67A026B0D26}" srcOrd="0" destOrd="0" presId="urn:microsoft.com/office/officeart/2005/8/layout/process4"/>
    <dgm:cxn modelId="{0CC92CC5-6623-48B9-A018-73118B98D4A2}" srcId="{48FF0296-BBF6-4954-A5AE-F81FA4A1F76E}" destId="{04E747B3-F58C-40F3-B242-532D63EFED57}" srcOrd="3" destOrd="0" parTransId="{AA2A8E49-68D5-4CB9-92B5-36054861FE0C}" sibTransId="{957A8D59-3849-43B5-8A10-CC32790050D0}"/>
    <dgm:cxn modelId="{AC5D08D2-9E54-4C76-9097-94A76BDD10B1}" type="presOf" srcId="{96CFDFF9-D6BB-4556-B27C-4C5573C3C4DB}" destId="{54D0DB71-204A-427A-91E2-B650306EAF17}" srcOrd="0" destOrd="0" presId="urn:microsoft.com/office/officeart/2005/8/layout/process4"/>
    <dgm:cxn modelId="{7851CCC0-3A05-4432-8155-13BFB74572D3}" srcId="{41E2EFC3-4681-4780-9AE9-37F81A3B31C4}" destId="{48FF0296-BBF6-4954-A5AE-F81FA4A1F76E}" srcOrd="0" destOrd="0" parTransId="{12CFB258-BA1E-4916-B504-A48726C60CAD}" sibTransId="{CFC9553D-369F-4136-B647-F79CF3891941}"/>
    <dgm:cxn modelId="{729C8F23-1F0E-4B80-8BEE-614B1968263D}" type="presOf" srcId="{26C760D0-9438-4923-B8D5-293E671ADBA8}" destId="{DDF9951C-E0E0-46E3-9CD5-DFF6CCBF3A6D}" srcOrd="0" destOrd="0" presId="urn:microsoft.com/office/officeart/2005/8/layout/process4"/>
    <dgm:cxn modelId="{5388A5D5-FD1B-4C52-8731-A9A361E3A50A}" srcId="{48FF0296-BBF6-4954-A5AE-F81FA4A1F76E}" destId="{96CFDFF9-D6BB-4556-B27C-4C5573C3C4DB}" srcOrd="2" destOrd="0" parTransId="{8E024EF0-CB73-47DF-8D27-628B4A3BB50A}" sibTransId="{A6425DD3-0FC4-43BF-923B-7AB60C7785E2}"/>
    <dgm:cxn modelId="{6D6EBB8B-E203-46D7-92BD-13C61ECE2989}" type="presOf" srcId="{48FF0296-BBF6-4954-A5AE-F81FA4A1F76E}" destId="{C53D8BC9-BC78-440F-A7DB-6F5FF08DBCC2}" srcOrd="1" destOrd="0" presId="urn:microsoft.com/office/officeart/2005/8/layout/process4"/>
    <dgm:cxn modelId="{D7F0D7E4-49C8-47EC-A567-2BCB771B8C5D}" type="presOf" srcId="{48FF0296-BBF6-4954-A5AE-F81FA4A1F76E}" destId="{716F8A9E-A4D0-411E-BB3A-3FE89B45B4DB}" srcOrd="0" destOrd="0" presId="urn:microsoft.com/office/officeart/2005/8/layout/process4"/>
    <dgm:cxn modelId="{3099930C-6496-4CA9-8B70-759635345C23}" srcId="{48FF0296-BBF6-4954-A5AE-F81FA4A1F76E}" destId="{57C2FAB1-C2FE-48C2-B937-9F5238083503}" srcOrd="0" destOrd="0" parTransId="{A5158D86-44DB-4AA7-8B05-E1EFA1B05D87}" sibTransId="{DB701DAE-BD06-4A8E-A6EE-4F9C2120BEE8}"/>
    <dgm:cxn modelId="{4BF763E5-CC6B-4393-AF3B-C0D03081E317}" type="presOf" srcId="{41E2EFC3-4681-4780-9AE9-37F81A3B31C4}" destId="{6182AF8F-BD2C-4BC9-A499-4FFDD483C03F}" srcOrd="0" destOrd="0" presId="urn:microsoft.com/office/officeart/2005/8/layout/process4"/>
    <dgm:cxn modelId="{ABC0B2AC-5317-45FD-B204-E2AD64F5792D}" type="presOf" srcId="{CC267B41-112A-404F-903D-2C464A1B888D}" destId="{EA6789A4-3091-43C1-B338-FFEEB25513BE}" srcOrd="0" destOrd="0" presId="urn:microsoft.com/office/officeart/2005/8/layout/process4"/>
    <dgm:cxn modelId="{987A299D-62DF-47EC-832A-98DEA901A412}" srcId="{48FF0296-BBF6-4954-A5AE-F81FA4A1F76E}" destId="{26C760D0-9438-4923-B8D5-293E671ADBA8}" srcOrd="4" destOrd="0" parTransId="{49AC29FD-46FD-4D02-8323-2759ADEFA482}" sibTransId="{A8CAEEC4-B178-4EEA-A352-CC2B973215A2}"/>
    <dgm:cxn modelId="{C7064B78-807D-430C-B72C-104F7323C1F1}" srcId="{48FF0296-BBF6-4954-A5AE-F81FA4A1F76E}" destId="{CC267B41-112A-404F-903D-2C464A1B888D}" srcOrd="1" destOrd="0" parTransId="{29CB3E09-39ED-4DDC-A07E-9B8C82740A01}" sibTransId="{A182C4B3-A2EE-4BB6-BE61-6C0D3ECB9605}"/>
    <dgm:cxn modelId="{E4D7C5EB-F644-416B-9874-F114A275188F}" type="presOf" srcId="{04E747B3-F58C-40F3-B242-532D63EFED57}" destId="{0853D1B3-B8DF-4FAD-9410-8AA482098FC0}" srcOrd="0" destOrd="0" presId="urn:microsoft.com/office/officeart/2005/8/layout/process4"/>
    <dgm:cxn modelId="{15BC69D1-D369-4AE0-916B-AF398748349E}" type="presParOf" srcId="{6182AF8F-BD2C-4BC9-A499-4FFDD483C03F}" destId="{B3A3A49D-BB0A-48D9-8D77-BE479B7EC368}" srcOrd="0" destOrd="0" presId="urn:microsoft.com/office/officeart/2005/8/layout/process4"/>
    <dgm:cxn modelId="{DFB8FCDE-E981-4C50-A30E-71FBF0AFF74F}" type="presParOf" srcId="{B3A3A49D-BB0A-48D9-8D77-BE479B7EC368}" destId="{716F8A9E-A4D0-411E-BB3A-3FE89B45B4DB}" srcOrd="0" destOrd="0" presId="urn:microsoft.com/office/officeart/2005/8/layout/process4"/>
    <dgm:cxn modelId="{6418C4EB-4371-4B58-8BDC-E6BC71980668}" type="presParOf" srcId="{B3A3A49D-BB0A-48D9-8D77-BE479B7EC368}" destId="{C53D8BC9-BC78-440F-A7DB-6F5FF08DBCC2}" srcOrd="1" destOrd="0" presId="urn:microsoft.com/office/officeart/2005/8/layout/process4"/>
    <dgm:cxn modelId="{8BDDCCE6-8DBB-4722-AA2A-BD61BE19765D}" type="presParOf" srcId="{B3A3A49D-BB0A-48D9-8D77-BE479B7EC368}" destId="{29D50107-1061-4829-9887-F92E4839C821}" srcOrd="2" destOrd="0" presId="urn:microsoft.com/office/officeart/2005/8/layout/process4"/>
    <dgm:cxn modelId="{D47C838D-0A25-4A4E-95DA-1EE94B471F7C}" type="presParOf" srcId="{29D50107-1061-4829-9887-F92E4839C821}" destId="{BAECBC43-C8C4-430A-BD85-E67A026B0D26}" srcOrd="0" destOrd="0" presId="urn:microsoft.com/office/officeart/2005/8/layout/process4"/>
    <dgm:cxn modelId="{2E7E1B20-4DE3-423A-879F-3683847E9520}" type="presParOf" srcId="{29D50107-1061-4829-9887-F92E4839C821}" destId="{EA6789A4-3091-43C1-B338-FFEEB25513BE}" srcOrd="1" destOrd="0" presId="urn:microsoft.com/office/officeart/2005/8/layout/process4"/>
    <dgm:cxn modelId="{8AFFE178-A2D2-4709-819D-8A5EBAA0AC53}" type="presParOf" srcId="{29D50107-1061-4829-9887-F92E4839C821}" destId="{54D0DB71-204A-427A-91E2-B650306EAF17}" srcOrd="2" destOrd="0" presId="urn:microsoft.com/office/officeart/2005/8/layout/process4"/>
    <dgm:cxn modelId="{2E80F94B-3A03-4470-8F9B-F9DC585FF08F}" type="presParOf" srcId="{29D50107-1061-4829-9887-F92E4839C821}" destId="{0853D1B3-B8DF-4FAD-9410-8AA482098FC0}" srcOrd="3" destOrd="0" presId="urn:microsoft.com/office/officeart/2005/8/layout/process4"/>
    <dgm:cxn modelId="{949409EA-B0C0-4392-9EE8-862A545A65E0}" type="presParOf" srcId="{29D50107-1061-4829-9887-F92E4839C821}" destId="{DDF9951C-E0E0-46E3-9CD5-DFF6CCBF3A6D}" srcOrd="4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A62E2B8-DC13-4470-9223-91752F6EC526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08123890-7D4A-4620-9A73-549C65FD3A3C}">
      <dgm:prSet phldrT="[Texte]" custT="1"/>
      <dgm:spPr/>
      <dgm:t>
        <a:bodyPr/>
        <a:lstStyle/>
        <a:p>
          <a:pPr algn="ctr"/>
          <a:r>
            <a:rPr lang="fr-CA" sz="2800" dirty="0" smtClean="0"/>
            <a:t>FUNCIONES DEL SISTEMA UBIQUITINA-PROTEOSOMA</a:t>
          </a:r>
          <a:endParaRPr lang="es-EC" sz="2800" dirty="0"/>
        </a:p>
      </dgm:t>
    </dgm:pt>
    <dgm:pt modelId="{1A4D274F-AFA5-42EF-817F-8AE77912F81F}" type="parTrans" cxnId="{446CB03C-5B1F-4920-8A13-04662A02DD38}">
      <dgm:prSet/>
      <dgm:spPr/>
      <dgm:t>
        <a:bodyPr/>
        <a:lstStyle/>
        <a:p>
          <a:pPr algn="just"/>
          <a:endParaRPr lang="es-EC" sz="2800"/>
        </a:p>
      </dgm:t>
    </dgm:pt>
    <dgm:pt modelId="{B769D873-51D5-4FD3-87BD-CA24ADBE37E8}" type="sibTrans" cxnId="{446CB03C-5B1F-4920-8A13-04662A02DD38}">
      <dgm:prSet/>
      <dgm:spPr/>
      <dgm:t>
        <a:bodyPr/>
        <a:lstStyle/>
        <a:p>
          <a:pPr algn="just"/>
          <a:endParaRPr lang="es-EC" sz="2800"/>
        </a:p>
      </dgm:t>
    </dgm:pt>
    <dgm:pt modelId="{A5E6CC5D-002A-48A9-B439-0B2219452836}">
      <dgm:prSet phldrT="[Texte]" custT="1"/>
      <dgm:spPr/>
      <dgm:t>
        <a:bodyPr/>
        <a:lstStyle/>
        <a:p>
          <a:pPr algn="just"/>
          <a:r>
            <a:rPr lang="es-EC" sz="2600" b="1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REMOVER PROTEÍNAS DEFECTUOSAS Y MALFORMADAS</a:t>
          </a:r>
          <a:endParaRPr lang="es-EC" sz="2600" b="1" dirty="0">
            <a:solidFill>
              <a:srgbClr val="0000FF"/>
            </a:solidFill>
          </a:endParaRPr>
        </a:p>
      </dgm:t>
    </dgm:pt>
    <dgm:pt modelId="{539CF8E5-A8D2-490D-B6D8-AC1B5D7785FA}" type="parTrans" cxnId="{8F77AFA7-706E-40C6-9FB9-5ABCB613B0B4}">
      <dgm:prSet custT="1"/>
      <dgm:spPr/>
      <dgm:t>
        <a:bodyPr/>
        <a:lstStyle/>
        <a:p>
          <a:pPr algn="just"/>
          <a:endParaRPr lang="es-EC" sz="2800"/>
        </a:p>
      </dgm:t>
    </dgm:pt>
    <dgm:pt modelId="{E031864B-23B5-436C-A734-5AD05F20B4D5}" type="sibTrans" cxnId="{8F77AFA7-706E-40C6-9FB9-5ABCB613B0B4}">
      <dgm:prSet/>
      <dgm:spPr/>
      <dgm:t>
        <a:bodyPr/>
        <a:lstStyle/>
        <a:p>
          <a:pPr algn="just"/>
          <a:endParaRPr lang="es-EC" sz="2800"/>
        </a:p>
      </dgm:t>
    </dgm:pt>
    <dgm:pt modelId="{C3302346-71D8-4039-83DB-ABCF33FBB324}">
      <dgm:prSet phldrT="[Texte]" custT="1"/>
      <dgm:spPr/>
      <dgm:t>
        <a:bodyPr/>
        <a:lstStyle/>
        <a:p>
          <a:pPr algn="just"/>
          <a:r>
            <a:rPr lang="es-EC" sz="2800" smtClean="0">
              <a:latin typeface="Times New Roman" panose="02020603050405020304" pitchFamily="18" charset="0"/>
              <a:ea typeface="Calibri" panose="020F0502020204030204" pitchFamily="34" charset="0"/>
            </a:rPr>
            <a:t>Controlar procesos celulares a través de la eliminación de proteínas reguladoras de vida corta</a:t>
          </a:r>
          <a:endParaRPr lang="es-EC" sz="2800" dirty="0"/>
        </a:p>
      </dgm:t>
    </dgm:pt>
    <dgm:pt modelId="{A556970D-6755-4581-A670-DB93301592F7}" type="parTrans" cxnId="{44833152-EF41-4968-A72F-6D60B6492AE9}">
      <dgm:prSet custT="1"/>
      <dgm:spPr/>
      <dgm:t>
        <a:bodyPr/>
        <a:lstStyle/>
        <a:p>
          <a:pPr algn="just"/>
          <a:endParaRPr lang="es-EC" sz="2800"/>
        </a:p>
      </dgm:t>
    </dgm:pt>
    <dgm:pt modelId="{AA0F1145-474F-44A7-B2C8-7EA6E72D8922}" type="sibTrans" cxnId="{44833152-EF41-4968-A72F-6D60B6492AE9}">
      <dgm:prSet/>
      <dgm:spPr/>
      <dgm:t>
        <a:bodyPr/>
        <a:lstStyle/>
        <a:p>
          <a:pPr algn="just"/>
          <a:endParaRPr lang="es-EC" sz="2800"/>
        </a:p>
      </dgm:t>
    </dgm:pt>
    <dgm:pt modelId="{1BDDB57E-891F-46E9-B26A-3E4ED2AD2034}">
      <dgm:prSet phldrT="[Texte]" custT="1"/>
      <dgm:spPr/>
      <dgm:t>
        <a:bodyPr/>
        <a:lstStyle/>
        <a:p>
          <a:pPr algn="just"/>
          <a:r>
            <a:rPr lang="es-EC" sz="2800" smtClean="0">
              <a:latin typeface="Times New Roman" panose="02020603050405020304" pitchFamily="18" charset="0"/>
              <a:ea typeface="Calibri" panose="020F0502020204030204" pitchFamily="34" charset="0"/>
            </a:rPr>
            <a:t>Reparación de ADN</a:t>
          </a:r>
          <a:endParaRPr lang="es-EC" sz="2800" dirty="0"/>
        </a:p>
      </dgm:t>
    </dgm:pt>
    <dgm:pt modelId="{F3D505A1-4A9C-49FA-8FE7-C2ADFCDFAA2B}" type="parTrans" cxnId="{CA4E5320-B168-4757-BE87-3F322F9E9668}">
      <dgm:prSet custT="1"/>
      <dgm:spPr/>
      <dgm:t>
        <a:bodyPr/>
        <a:lstStyle/>
        <a:p>
          <a:pPr algn="just"/>
          <a:endParaRPr lang="es-EC" sz="2800"/>
        </a:p>
      </dgm:t>
    </dgm:pt>
    <dgm:pt modelId="{23ACCBF9-8A28-4AC7-A663-3F06F791AD0F}" type="sibTrans" cxnId="{CA4E5320-B168-4757-BE87-3F322F9E9668}">
      <dgm:prSet/>
      <dgm:spPr/>
      <dgm:t>
        <a:bodyPr/>
        <a:lstStyle/>
        <a:p>
          <a:pPr algn="just"/>
          <a:endParaRPr lang="es-EC" sz="2800"/>
        </a:p>
      </dgm:t>
    </dgm:pt>
    <dgm:pt modelId="{A6E2091A-127A-434C-ACC6-C73D501E0915}">
      <dgm:prSet phldrT="[Texte]" custT="1"/>
      <dgm:spPr/>
      <dgm:t>
        <a:bodyPr/>
        <a:lstStyle/>
        <a:p>
          <a:pPr algn="just"/>
          <a:r>
            <a:rPr lang="es-EC" sz="2800" smtClean="0">
              <a:latin typeface="Times New Roman" panose="02020603050405020304" pitchFamily="18" charset="0"/>
              <a:ea typeface="Calibri" panose="020F0502020204030204" pitchFamily="34" charset="0"/>
            </a:rPr>
            <a:t>Señalización de procesos de transducción</a:t>
          </a:r>
          <a:endParaRPr lang="es-EC" sz="2800" dirty="0"/>
        </a:p>
      </dgm:t>
    </dgm:pt>
    <dgm:pt modelId="{0DC942E8-69AD-47AE-B6DC-A84D309683D4}" type="parTrans" cxnId="{DF92DF81-1B8A-4192-8F49-9927568689C3}">
      <dgm:prSet custT="1"/>
      <dgm:spPr/>
      <dgm:t>
        <a:bodyPr/>
        <a:lstStyle/>
        <a:p>
          <a:pPr algn="just"/>
          <a:endParaRPr lang="es-EC" sz="2800"/>
        </a:p>
      </dgm:t>
    </dgm:pt>
    <dgm:pt modelId="{913796B5-7D59-4909-B1AC-0B6070C84491}" type="sibTrans" cxnId="{DF92DF81-1B8A-4192-8F49-9927568689C3}">
      <dgm:prSet/>
      <dgm:spPr/>
      <dgm:t>
        <a:bodyPr/>
        <a:lstStyle/>
        <a:p>
          <a:pPr algn="just"/>
          <a:endParaRPr lang="es-EC" sz="2800"/>
        </a:p>
      </dgm:t>
    </dgm:pt>
    <dgm:pt modelId="{DE4EA81B-7BC5-4257-9D77-727B5436FE58}" type="pres">
      <dgm:prSet presAssocID="{3A62E2B8-DC13-4470-9223-91752F6EC52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214ED83-527D-4995-98D6-F6E854256004}" type="pres">
      <dgm:prSet presAssocID="{08123890-7D4A-4620-9A73-549C65FD3A3C}" presName="root1" presStyleCnt="0"/>
      <dgm:spPr/>
    </dgm:pt>
    <dgm:pt modelId="{4A3007C2-9968-49AC-A384-A71EC1D49A8E}" type="pres">
      <dgm:prSet presAssocID="{08123890-7D4A-4620-9A73-549C65FD3A3C}" presName="LevelOneTextNode" presStyleLbl="node0" presStyleIdx="0" presStyleCnt="1" custScaleX="195979" custLinFactNeighborX="-72042" custLinFactNeighborY="86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5FE6C16-5A86-40CF-9F59-6AE15ECEF850}" type="pres">
      <dgm:prSet presAssocID="{08123890-7D4A-4620-9A73-549C65FD3A3C}" presName="level2hierChild" presStyleCnt="0"/>
      <dgm:spPr/>
    </dgm:pt>
    <dgm:pt modelId="{2B45E88A-9C54-4669-95BF-18989C91A260}" type="pres">
      <dgm:prSet presAssocID="{539CF8E5-A8D2-490D-B6D8-AC1B5D7785FA}" presName="conn2-1" presStyleLbl="parChTrans1D2" presStyleIdx="0" presStyleCnt="4"/>
      <dgm:spPr/>
      <dgm:t>
        <a:bodyPr/>
        <a:lstStyle/>
        <a:p>
          <a:endParaRPr lang="es-EC"/>
        </a:p>
      </dgm:t>
    </dgm:pt>
    <dgm:pt modelId="{CB53801F-C792-4B87-8A26-2C16B448DC85}" type="pres">
      <dgm:prSet presAssocID="{539CF8E5-A8D2-490D-B6D8-AC1B5D7785FA}" presName="connTx" presStyleLbl="parChTrans1D2" presStyleIdx="0" presStyleCnt="4"/>
      <dgm:spPr/>
      <dgm:t>
        <a:bodyPr/>
        <a:lstStyle/>
        <a:p>
          <a:endParaRPr lang="es-EC"/>
        </a:p>
      </dgm:t>
    </dgm:pt>
    <dgm:pt modelId="{AEFC52B2-E1E1-4A22-9CF3-98606791AF83}" type="pres">
      <dgm:prSet presAssocID="{A5E6CC5D-002A-48A9-B439-0B2219452836}" presName="root2" presStyleCnt="0"/>
      <dgm:spPr/>
    </dgm:pt>
    <dgm:pt modelId="{48B5F703-6787-4651-AA6B-1D605420D68F}" type="pres">
      <dgm:prSet presAssocID="{A5E6CC5D-002A-48A9-B439-0B2219452836}" presName="LevelTwoTextNode" presStyleLbl="node2" presStyleIdx="0" presStyleCnt="4" custScaleX="46155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476051A-B7CE-4F4F-BF79-B707AB5CD45C}" type="pres">
      <dgm:prSet presAssocID="{A5E6CC5D-002A-48A9-B439-0B2219452836}" presName="level3hierChild" presStyleCnt="0"/>
      <dgm:spPr/>
    </dgm:pt>
    <dgm:pt modelId="{B912153E-DEF4-45ED-8945-B768A1285EEC}" type="pres">
      <dgm:prSet presAssocID="{A556970D-6755-4581-A670-DB93301592F7}" presName="conn2-1" presStyleLbl="parChTrans1D2" presStyleIdx="1" presStyleCnt="4"/>
      <dgm:spPr/>
      <dgm:t>
        <a:bodyPr/>
        <a:lstStyle/>
        <a:p>
          <a:endParaRPr lang="es-EC"/>
        </a:p>
      </dgm:t>
    </dgm:pt>
    <dgm:pt modelId="{13E596CB-C5E9-4DD1-B420-1C32CFDE7D3A}" type="pres">
      <dgm:prSet presAssocID="{A556970D-6755-4581-A670-DB93301592F7}" presName="connTx" presStyleLbl="parChTrans1D2" presStyleIdx="1" presStyleCnt="4"/>
      <dgm:spPr/>
      <dgm:t>
        <a:bodyPr/>
        <a:lstStyle/>
        <a:p>
          <a:endParaRPr lang="es-EC"/>
        </a:p>
      </dgm:t>
    </dgm:pt>
    <dgm:pt modelId="{B2CA10C5-98C7-4F18-8080-21C892058415}" type="pres">
      <dgm:prSet presAssocID="{C3302346-71D8-4039-83DB-ABCF33FBB324}" presName="root2" presStyleCnt="0"/>
      <dgm:spPr/>
    </dgm:pt>
    <dgm:pt modelId="{2682863B-B933-433D-A9E6-E2F8250558DC}" type="pres">
      <dgm:prSet presAssocID="{C3302346-71D8-4039-83DB-ABCF33FBB324}" presName="LevelTwoTextNode" presStyleLbl="node2" presStyleIdx="1" presStyleCnt="4" custScaleX="46155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7232907-2D68-472E-9DD1-91AC406276B0}" type="pres">
      <dgm:prSet presAssocID="{C3302346-71D8-4039-83DB-ABCF33FBB324}" presName="level3hierChild" presStyleCnt="0"/>
      <dgm:spPr/>
    </dgm:pt>
    <dgm:pt modelId="{4FB493FC-B438-4836-9E1F-5F3C24F8BEBA}" type="pres">
      <dgm:prSet presAssocID="{F3D505A1-4A9C-49FA-8FE7-C2ADFCDFAA2B}" presName="conn2-1" presStyleLbl="parChTrans1D2" presStyleIdx="2" presStyleCnt="4"/>
      <dgm:spPr/>
      <dgm:t>
        <a:bodyPr/>
        <a:lstStyle/>
        <a:p>
          <a:endParaRPr lang="es-EC"/>
        </a:p>
      </dgm:t>
    </dgm:pt>
    <dgm:pt modelId="{C53629C9-22D9-409C-B667-EBCD1AB3F503}" type="pres">
      <dgm:prSet presAssocID="{F3D505A1-4A9C-49FA-8FE7-C2ADFCDFAA2B}" presName="connTx" presStyleLbl="parChTrans1D2" presStyleIdx="2" presStyleCnt="4"/>
      <dgm:spPr/>
      <dgm:t>
        <a:bodyPr/>
        <a:lstStyle/>
        <a:p>
          <a:endParaRPr lang="es-EC"/>
        </a:p>
      </dgm:t>
    </dgm:pt>
    <dgm:pt modelId="{5B834E03-1168-4E9C-9D57-5127176867F1}" type="pres">
      <dgm:prSet presAssocID="{1BDDB57E-891F-46E9-B26A-3E4ED2AD2034}" presName="root2" presStyleCnt="0"/>
      <dgm:spPr/>
    </dgm:pt>
    <dgm:pt modelId="{3088CA9A-C392-4E38-8377-7D4C3DC74332}" type="pres">
      <dgm:prSet presAssocID="{1BDDB57E-891F-46E9-B26A-3E4ED2AD2034}" presName="LevelTwoTextNode" presStyleLbl="node2" presStyleIdx="2" presStyleCnt="4" custScaleX="46155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5EBDD38-88AD-4F0A-A5D1-449D2A0F413E}" type="pres">
      <dgm:prSet presAssocID="{1BDDB57E-891F-46E9-B26A-3E4ED2AD2034}" presName="level3hierChild" presStyleCnt="0"/>
      <dgm:spPr/>
    </dgm:pt>
    <dgm:pt modelId="{1851E0D0-9CFE-4001-AFF5-E88437558D8C}" type="pres">
      <dgm:prSet presAssocID="{0DC942E8-69AD-47AE-B6DC-A84D309683D4}" presName="conn2-1" presStyleLbl="parChTrans1D2" presStyleIdx="3" presStyleCnt="4"/>
      <dgm:spPr/>
      <dgm:t>
        <a:bodyPr/>
        <a:lstStyle/>
        <a:p>
          <a:endParaRPr lang="es-EC"/>
        </a:p>
      </dgm:t>
    </dgm:pt>
    <dgm:pt modelId="{748DEE17-C39F-4BDA-95A3-9E987573EBA7}" type="pres">
      <dgm:prSet presAssocID="{0DC942E8-69AD-47AE-B6DC-A84D309683D4}" presName="connTx" presStyleLbl="parChTrans1D2" presStyleIdx="3" presStyleCnt="4"/>
      <dgm:spPr/>
      <dgm:t>
        <a:bodyPr/>
        <a:lstStyle/>
        <a:p>
          <a:endParaRPr lang="es-EC"/>
        </a:p>
      </dgm:t>
    </dgm:pt>
    <dgm:pt modelId="{C11CF230-1753-432C-9046-B92B57AB70F1}" type="pres">
      <dgm:prSet presAssocID="{A6E2091A-127A-434C-ACC6-C73D501E0915}" presName="root2" presStyleCnt="0"/>
      <dgm:spPr/>
    </dgm:pt>
    <dgm:pt modelId="{3CA34426-6A38-4062-834E-99C0C6E2A145}" type="pres">
      <dgm:prSet presAssocID="{A6E2091A-127A-434C-ACC6-C73D501E0915}" presName="LevelTwoTextNode" presStyleLbl="node2" presStyleIdx="3" presStyleCnt="4" custScaleX="46155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290B983-D716-4D40-A958-3444944ED240}" type="pres">
      <dgm:prSet presAssocID="{A6E2091A-127A-434C-ACC6-C73D501E0915}" presName="level3hierChild" presStyleCnt="0"/>
      <dgm:spPr/>
    </dgm:pt>
  </dgm:ptLst>
  <dgm:cxnLst>
    <dgm:cxn modelId="{CA4E5320-B168-4757-BE87-3F322F9E9668}" srcId="{08123890-7D4A-4620-9A73-549C65FD3A3C}" destId="{1BDDB57E-891F-46E9-B26A-3E4ED2AD2034}" srcOrd="2" destOrd="0" parTransId="{F3D505A1-4A9C-49FA-8FE7-C2ADFCDFAA2B}" sibTransId="{23ACCBF9-8A28-4AC7-A663-3F06F791AD0F}"/>
    <dgm:cxn modelId="{011D6043-9ADC-4577-B4DF-217EC66D01BC}" type="presOf" srcId="{A556970D-6755-4581-A670-DB93301592F7}" destId="{B912153E-DEF4-45ED-8945-B768A1285EEC}" srcOrd="0" destOrd="0" presId="urn:microsoft.com/office/officeart/2008/layout/HorizontalMultiLevelHierarchy"/>
    <dgm:cxn modelId="{8F77AFA7-706E-40C6-9FB9-5ABCB613B0B4}" srcId="{08123890-7D4A-4620-9A73-549C65FD3A3C}" destId="{A5E6CC5D-002A-48A9-B439-0B2219452836}" srcOrd="0" destOrd="0" parTransId="{539CF8E5-A8D2-490D-B6D8-AC1B5D7785FA}" sibTransId="{E031864B-23B5-436C-A734-5AD05F20B4D5}"/>
    <dgm:cxn modelId="{DF92DF81-1B8A-4192-8F49-9927568689C3}" srcId="{08123890-7D4A-4620-9A73-549C65FD3A3C}" destId="{A6E2091A-127A-434C-ACC6-C73D501E0915}" srcOrd="3" destOrd="0" parTransId="{0DC942E8-69AD-47AE-B6DC-A84D309683D4}" sibTransId="{913796B5-7D59-4909-B1AC-0B6070C84491}"/>
    <dgm:cxn modelId="{D209CBAC-C981-4F68-981B-21B04D2BD0C2}" type="presOf" srcId="{A5E6CC5D-002A-48A9-B439-0B2219452836}" destId="{48B5F703-6787-4651-AA6B-1D605420D68F}" srcOrd="0" destOrd="0" presId="urn:microsoft.com/office/officeart/2008/layout/HorizontalMultiLevelHierarchy"/>
    <dgm:cxn modelId="{E5E9C1B2-8C31-4D4A-A1CC-5E16FDF94CB7}" type="presOf" srcId="{A6E2091A-127A-434C-ACC6-C73D501E0915}" destId="{3CA34426-6A38-4062-834E-99C0C6E2A145}" srcOrd="0" destOrd="0" presId="urn:microsoft.com/office/officeart/2008/layout/HorizontalMultiLevelHierarchy"/>
    <dgm:cxn modelId="{D80F381C-4DE8-4BF9-AB2D-628C0DC8C5B0}" type="presOf" srcId="{1BDDB57E-891F-46E9-B26A-3E4ED2AD2034}" destId="{3088CA9A-C392-4E38-8377-7D4C3DC74332}" srcOrd="0" destOrd="0" presId="urn:microsoft.com/office/officeart/2008/layout/HorizontalMultiLevelHierarchy"/>
    <dgm:cxn modelId="{AEF99ED9-CA0A-4888-8E23-85686F1456C3}" type="presOf" srcId="{539CF8E5-A8D2-490D-B6D8-AC1B5D7785FA}" destId="{2B45E88A-9C54-4669-95BF-18989C91A260}" srcOrd="0" destOrd="0" presId="urn:microsoft.com/office/officeart/2008/layout/HorizontalMultiLevelHierarchy"/>
    <dgm:cxn modelId="{54E8C224-F08C-467D-9636-8B9F10C3E01C}" type="presOf" srcId="{08123890-7D4A-4620-9A73-549C65FD3A3C}" destId="{4A3007C2-9968-49AC-A384-A71EC1D49A8E}" srcOrd="0" destOrd="0" presId="urn:microsoft.com/office/officeart/2008/layout/HorizontalMultiLevelHierarchy"/>
    <dgm:cxn modelId="{D51BDFA0-E119-401A-8C6B-0D40528C65A4}" type="presOf" srcId="{3A62E2B8-DC13-4470-9223-91752F6EC526}" destId="{DE4EA81B-7BC5-4257-9D77-727B5436FE58}" srcOrd="0" destOrd="0" presId="urn:microsoft.com/office/officeart/2008/layout/HorizontalMultiLevelHierarchy"/>
    <dgm:cxn modelId="{446CB03C-5B1F-4920-8A13-04662A02DD38}" srcId="{3A62E2B8-DC13-4470-9223-91752F6EC526}" destId="{08123890-7D4A-4620-9A73-549C65FD3A3C}" srcOrd="0" destOrd="0" parTransId="{1A4D274F-AFA5-42EF-817F-8AE77912F81F}" sibTransId="{B769D873-51D5-4FD3-87BD-CA24ADBE37E8}"/>
    <dgm:cxn modelId="{30A6ACA1-603D-42E5-8208-D58BBAE312BC}" type="presOf" srcId="{A556970D-6755-4581-A670-DB93301592F7}" destId="{13E596CB-C5E9-4DD1-B420-1C32CFDE7D3A}" srcOrd="1" destOrd="0" presId="urn:microsoft.com/office/officeart/2008/layout/HorizontalMultiLevelHierarchy"/>
    <dgm:cxn modelId="{C7F97A7D-3777-4770-A055-AE58C605EDDB}" type="presOf" srcId="{C3302346-71D8-4039-83DB-ABCF33FBB324}" destId="{2682863B-B933-433D-A9E6-E2F8250558DC}" srcOrd="0" destOrd="0" presId="urn:microsoft.com/office/officeart/2008/layout/HorizontalMultiLevelHierarchy"/>
    <dgm:cxn modelId="{1E3E4CB8-C0CF-42F2-83E4-28FE6AF5A8CA}" type="presOf" srcId="{F3D505A1-4A9C-49FA-8FE7-C2ADFCDFAA2B}" destId="{4FB493FC-B438-4836-9E1F-5F3C24F8BEBA}" srcOrd="0" destOrd="0" presId="urn:microsoft.com/office/officeart/2008/layout/HorizontalMultiLevelHierarchy"/>
    <dgm:cxn modelId="{F87752B5-47FF-405A-8825-8A7454205CE2}" type="presOf" srcId="{0DC942E8-69AD-47AE-B6DC-A84D309683D4}" destId="{1851E0D0-9CFE-4001-AFF5-E88437558D8C}" srcOrd="0" destOrd="0" presId="urn:microsoft.com/office/officeart/2008/layout/HorizontalMultiLevelHierarchy"/>
    <dgm:cxn modelId="{6218F066-207E-4504-9D47-437A7A90281F}" type="presOf" srcId="{F3D505A1-4A9C-49FA-8FE7-C2ADFCDFAA2B}" destId="{C53629C9-22D9-409C-B667-EBCD1AB3F503}" srcOrd="1" destOrd="0" presId="urn:microsoft.com/office/officeart/2008/layout/HorizontalMultiLevelHierarchy"/>
    <dgm:cxn modelId="{CA27595F-85F2-4AF9-B9F3-AD86AD19CD5F}" type="presOf" srcId="{0DC942E8-69AD-47AE-B6DC-A84D309683D4}" destId="{748DEE17-C39F-4BDA-95A3-9E987573EBA7}" srcOrd="1" destOrd="0" presId="urn:microsoft.com/office/officeart/2008/layout/HorizontalMultiLevelHierarchy"/>
    <dgm:cxn modelId="{44833152-EF41-4968-A72F-6D60B6492AE9}" srcId="{08123890-7D4A-4620-9A73-549C65FD3A3C}" destId="{C3302346-71D8-4039-83DB-ABCF33FBB324}" srcOrd="1" destOrd="0" parTransId="{A556970D-6755-4581-A670-DB93301592F7}" sibTransId="{AA0F1145-474F-44A7-B2C8-7EA6E72D8922}"/>
    <dgm:cxn modelId="{BBF8AC6B-F1B5-45E9-98F6-DD871B3FEEB6}" type="presOf" srcId="{539CF8E5-A8D2-490D-B6D8-AC1B5D7785FA}" destId="{CB53801F-C792-4B87-8A26-2C16B448DC85}" srcOrd="1" destOrd="0" presId="urn:microsoft.com/office/officeart/2008/layout/HorizontalMultiLevelHierarchy"/>
    <dgm:cxn modelId="{FCC711A2-BF2C-42C9-BAAC-C1D0F1E663F7}" type="presParOf" srcId="{DE4EA81B-7BC5-4257-9D77-727B5436FE58}" destId="{A214ED83-527D-4995-98D6-F6E854256004}" srcOrd="0" destOrd="0" presId="urn:microsoft.com/office/officeart/2008/layout/HorizontalMultiLevelHierarchy"/>
    <dgm:cxn modelId="{6DA42B72-1B5F-4E98-9696-C13D1C564CA3}" type="presParOf" srcId="{A214ED83-527D-4995-98D6-F6E854256004}" destId="{4A3007C2-9968-49AC-A384-A71EC1D49A8E}" srcOrd="0" destOrd="0" presId="urn:microsoft.com/office/officeart/2008/layout/HorizontalMultiLevelHierarchy"/>
    <dgm:cxn modelId="{42784D73-85DC-486B-8F17-4747B7CE1513}" type="presParOf" srcId="{A214ED83-527D-4995-98D6-F6E854256004}" destId="{35FE6C16-5A86-40CF-9F59-6AE15ECEF850}" srcOrd="1" destOrd="0" presId="urn:microsoft.com/office/officeart/2008/layout/HorizontalMultiLevelHierarchy"/>
    <dgm:cxn modelId="{CE2074DD-E4FC-48CC-A6C3-A5B3F18579C1}" type="presParOf" srcId="{35FE6C16-5A86-40CF-9F59-6AE15ECEF850}" destId="{2B45E88A-9C54-4669-95BF-18989C91A260}" srcOrd="0" destOrd="0" presId="urn:microsoft.com/office/officeart/2008/layout/HorizontalMultiLevelHierarchy"/>
    <dgm:cxn modelId="{713E4BEB-B8D4-4ED4-AD81-7FFA97F2100E}" type="presParOf" srcId="{2B45E88A-9C54-4669-95BF-18989C91A260}" destId="{CB53801F-C792-4B87-8A26-2C16B448DC85}" srcOrd="0" destOrd="0" presId="urn:microsoft.com/office/officeart/2008/layout/HorizontalMultiLevelHierarchy"/>
    <dgm:cxn modelId="{0A34D362-C5F2-4EEA-AD1D-685597038BA8}" type="presParOf" srcId="{35FE6C16-5A86-40CF-9F59-6AE15ECEF850}" destId="{AEFC52B2-E1E1-4A22-9CF3-98606791AF83}" srcOrd="1" destOrd="0" presId="urn:microsoft.com/office/officeart/2008/layout/HorizontalMultiLevelHierarchy"/>
    <dgm:cxn modelId="{2A9D0FAB-6F5D-4C49-9C09-936D6B7DD0C1}" type="presParOf" srcId="{AEFC52B2-E1E1-4A22-9CF3-98606791AF83}" destId="{48B5F703-6787-4651-AA6B-1D605420D68F}" srcOrd="0" destOrd="0" presId="urn:microsoft.com/office/officeart/2008/layout/HorizontalMultiLevelHierarchy"/>
    <dgm:cxn modelId="{1E21E82B-943E-4B29-A84B-90B79CCC34A1}" type="presParOf" srcId="{AEFC52B2-E1E1-4A22-9CF3-98606791AF83}" destId="{C476051A-B7CE-4F4F-BF79-B707AB5CD45C}" srcOrd="1" destOrd="0" presId="urn:microsoft.com/office/officeart/2008/layout/HorizontalMultiLevelHierarchy"/>
    <dgm:cxn modelId="{0C195CBC-B08D-4220-A4CE-EBC2F001F14F}" type="presParOf" srcId="{35FE6C16-5A86-40CF-9F59-6AE15ECEF850}" destId="{B912153E-DEF4-45ED-8945-B768A1285EEC}" srcOrd="2" destOrd="0" presId="urn:microsoft.com/office/officeart/2008/layout/HorizontalMultiLevelHierarchy"/>
    <dgm:cxn modelId="{9013431F-4CA1-4292-AAD9-A2288D6DEE27}" type="presParOf" srcId="{B912153E-DEF4-45ED-8945-B768A1285EEC}" destId="{13E596CB-C5E9-4DD1-B420-1C32CFDE7D3A}" srcOrd="0" destOrd="0" presId="urn:microsoft.com/office/officeart/2008/layout/HorizontalMultiLevelHierarchy"/>
    <dgm:cxn modelId="{BB5DE2E9-F0FA-4104-951F-54B7F04CAD12}" type="presParOf" srcId="{35FE6C16-5A86-40CF-9F59-6AE15ECEF850}" destId="{B2CA10C5-98C7-4F18-8080-21C892058415}" srcOrd="3" destOrd="0" presId="urn:microsoft.com/office/officeart/2008/layout/HorizontalMultiLevelHierarchy"/>
    <dgm:cxn modelId="{2554D57C-ED89-45AE-B2C7-26068B0C9BF3}" type="presParOf" srcId="{B2CA10C5-98C7-4F18-8080-21C892058415}" destId="{2682863B-B933-433D-A9E6-E2F8250558DC}" srcOrd="0" destOrd="0" presId="urn:microsoft.com/office/officeart/2008/layout/HorizontalMultiLevelHierarchy"/>
    <dgm:cxn modelId="{70BC2A2E-909D-4B10-B7EF-40F021C73EE8}" type="presParOf" srcId="{B2CA10C5-98C7-4F18-8080-21C892058415}" destId="{37232907-2D68-472E-9DD1-91AC406276B0}" srcOrd="1" destOrd="0" presId="urn:microsoft.com/office/officeart/2008/layout/HorizontalMultiLevelHierarchy"/>
    <dgm:cxn modelId="{C8174D35-62EE-4184-9271-99BE68CE1B67}" type="presParOf" srcId="{35FE6C16-5A86-40CF-9F59-6AE15ECEF850}" destId="{4FB493FC-B438-4836-9E1F-5F3C24F8BEBA}" srcOrd="4" destOrd="0" presId="urn:microsoft.com/office/officeart/2008/layout/HorizontalMultiLevelHierarchy"/>
    <dgm:cxn modelId="{E28E88A1-D50D-4072-8B88-D53A8BC9D937}" type="presParOf" srcId="{4FB493FC-B438-4836-9E1F-5F3C24F8BEBA}" destId="{C53629C9-22D9-409C-B667-EBCD1AB3F503}" srcOrd="0" destOrd="0" presId="urn:microsoft.com/office/officeart/2008/layout/HorizontalMultiLevelHierarchy"/>
    <dgm:cxn modelId="{A978AE8A-B1E6-4F60-9260-12581DDEB77E}" type="presParOf" srcId="{35FE6C16-5A86-40CF-9F59-6AE15ECEF850}" destId="{5B834E03-1168-4E9C-9D57-5127176867F1}" srcOrd="5" destOrd="0" presId="urn:microsoft.com/office/officeart/2008/layout/HorizontalMultiLevelHierarchy"/>
    <dgm:cxn modelId="{B0D490B9-B61B-447B-84BD-C685885CC415}" type="presParOf" srcId="{5B834E03-1168-4E9C-9D57-5127176867F1}" destId="{3088CA9A-C392-4E38-8377-7D4C3DC74332}" srcOrd="0" destOrd="0" presId="urn:microsoft.com/office/officeart/2008/layout/HorizontalMultiLevelHierarchy"/>
    <dgm:cxn modelId="{659598A0-36DB-49CB-A31F-93AD18C6CE1B}" type="presParOf" srcId="{5B834E03-1168-4E9C-9D57-5127176867F1}" destId="{C5EBDD38-88AD-4F0A-A5D1-449D2A0F413E}" srcOrd="1" destOrd="0" presId="urn:microsoft.com/office/officeart/2008/layout/HorizontalMultiLevelHierarchy"/>
    <dgm:cxn modelId="{FACB746C-17E9-4F60-AE76-12F882463BE5}" type="presParOf" srcId="{35FE6C16-5A86-40CF-9F59-6AE15ECEF850}" destId="{1851E0D0-9CFE-4001-AFF5-E88437558D8C}" srcOrd="6" destOrd="0" presId="urn:microsoft.com/office/officeart/2008/layout/HorizontalMultiLevelHierarchy"/>
    <dgm:cxn modelId="{1A8608A6-6C95-40B8-A974-4A222E49CFAD}" type="presParOf" srcId="{1851E0D0-9CFE-4001-AFF5-E88437558D8C}" destId="{748DEE17-C39F-4BDA-95A3-9E987573EBA7}" srcOrd="0" destOrd="0" presId="urn:microsoft.com/office/officeart/2008/layout/HorizontalMultiLevelHierarchy"/>
    <dgm:cxn modelId="{92B910AB-7D28-43A1-A446-C5BD9BB862DB}" type="presParOf" srcId="{35FE6C16-5A86-40CF-9F59-6AE15ECEF850}" destId="{C11CF230-1753-432C-9046-B92B57AB70F1}" srcOrd="7" destOrd="0" presId="urn:microsoft.com/office/officeart/2008/layout/HorizontalMultiLevelHierarchy"/>
    <dgm:cxn modelId="{F7F24A0F-C673-4152-9D08-A4CCF68B838A}" type="presParOf" srcId="{C11CF230-1753-432C-9046-B92B57AB70F1}" destId="{3CA34426-6A38-4062-834E-99C0C6E2A145}" srcOrd="0" destOrd="0" presId="urn:microsoft.com/office/officeart/2008/layout/HorizontalMultiLevelHierarchy"/>
    <dgm:cxn modelId="{164CA724-A214-43CE-9D65-104D6674163C}" type="presParOf" srcId="{C11CF230-1753-432C-9046-B92B57AB70F1}" destId="{D290B983-D716-4D40-A958-3444944ED24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A75DCF8-BDBF-49E4-BDBD-58B08C71BAC7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1643488C-18BB-4F5E-B47F-73B9E92701F4}">
      <dgm:prSet phldrT="[Texte]" custT="1"/>
      <dgm:spPr/>
      <dgm:t>
        <a:bodyPr/>
        <a:lstStyle/>
        <a:p>
          <a:pPr algn="just"/>
          <a:r>
            <a:rPr lang="es-EC" sz="2800" dirty="0" err="1" smtClean="0">
              <a:latin typeface="Times New Roman" panose="02020603050405020304" pitchFamily="18" charset="0"/>
              <a:ea typeface="MS Mincho" panose="02020609040205080304" pitchFamily="49" charset="-128"/>
            </a:rPr>
            <a:t>Neelamegam</a:t>
          </a:r>
          <a:r>
            <a:rPr lang="es-EC" sz="2800" dirty="0" smtClean="0">
              <a:latin typeface="Times New Roman" panose="02020603050405020304" pitchFamily="18" charset="0"/>
              <a:ea typeface="MS Mincho" panose="02020609040205080304" pitchFamily="49" charset="-128"/>
            </a:rPr>
            <a:t> &amp; </a:t>
          </a:r>
          <a:r>
            <a:rPr lang="es-EC" sz="2800" dirty="0" err="1" smtClean="0">
              <a:latin typeface="Times New Roman" panose="02020603050405020304" pitchFamily="18" charset="0"/>
              <a:ea typeface="MS Mincho" panose="02020609040205080304" pitchFamily="49" charset="-128"/>
            </a:rPr>
            <a:t>Sutha</a:t>
          </a:r>
          <a:r>
            <a:rPr lang="es-EC" sz="2800" dirty="0" smtClean="0">
              <a:latin typeface="Times New Roman" panose="02020603050405020304" pitchFamily="18" charset="0"/>
              <a:ea typeface="MS Mincho" panose="02020609040205080304" pitchFamily="49" charset="-128"/>
            </a:rPr>
            <a:t> (2015) compaginan con los resultados obtenidos de esta investigación, ya que encontraron</a:t>
          </a:r>
          <a:r>
            <a:rPr lang="es-EC" sz="2800" dirty="0" smtClean="0"/>
            <a:t> que en semillas de nuez la radiación solar hasta en 60 minutos incrementa los parámetros de crecimiento, el vigor de la semilla y la producción total de biomasa.</a:t>
          </a:r>
          <a:endParaRPr lang="es-EC" sz="2800" dirty="0"/>
        </a:p>
      </dgm:t>
    </dgm:pt>
    <dgm:pt modelId="{24DA0ECE-3164-4001-ACCC-6AF8C0D9FA90}" type="parTrans" cxnId="{DCEEB56F-D3E1-495E-93B7-8306914C0A09}">
      <dgm:prSet/>
      <dgm:spPr/>
      <dgm:t>
        <a:bodyPr/>
        <a:lstStyle/>
        <a:p>
          <a:endParaRPr lang="es-EC"/>
        </a:p>
      </dgm:t>
    </dgm:pt>
    <dgm:pt modelId="{FB2FE3AA-9D98-4E3A-8643-671C86E7C889}" type="sibTrans" cxnId="{DCEEB56F-D3E1-495E-93B7-8306914C0A09}">
      <dgm:prSet/>
      <dgm:spPr/>
      <dgm:t>
        <a:bodyPr/>
        <a:lstStyle/>
        <a:p>
          <a:endParaRPr lang="es-EC"/>
        </a:p>
      </dgm:t>
    </dgm:pt>
    <dgm:pt modelId="{650ACC7C-E86C-4549-94DD-9384ABC5C3B1}">
      <dgm:prSet phldrT="[Texte]"/>
      <dgm:spPr/>
      <dgm:t>
        <a:bodyPr/>
        <a:lstStyle/>
        <a:p>
          <a:pPr algn="just"/>
          <a:r>
            <a:rPr lang="es-EC" dirty="0" smtClean="0">
              <a:latin typeface="Times New Roman" panose="02020603050405020304" pitchFamily="18" charset="0"/>
              <a:ea typeface="MS Mincho" panose="02020609040205080304" pitchFamily="49" charset="-128"/>
            </a:rPr>
            <a:t>El porcentaje de humedad presente en todos los tratamientos en las semillas de chocho </a:t>
          </a:r>
          <a:r>
            <a:rPr lang="es-EC" dirty="0" err="1" smtClean="0">
              <a:latin typeface="Times New Roman" panose="02020603050405020304" pitchFamily="18" charset="0"/>
              <a:ea typeface="MS Mincho" panose="02020609040205080304" pitchFamily="49" charset="-128"/>
            </a:rPr>
            <a:t>pretratadas</a:t>
          </a:r>
          <a:r>
            <a:rPr lang="es-EC" dirty="0" smtClean="0">
              <a:latin typeface="Times New Roman" panose="02020603050405020304" pitchFamily="18" charset="0"/>
              <a:ea typeface="MS Mincho" panose="02020609040205080304" pitchFamily="49" charset="-128"/>
            </a:rPr>
            <a:t> con cualquier tipo de radiación con un máximo de exposición de 45 minutos, </a:t>
          </a:r>
          <a:r>
            <a:rPr lang="es-EC" b="1" dirty="0" smtClean="0">
              <a:solidFill>
                <a:srgbClr val="FFFF00"/>
              </a:solidFill>
              <a:latin typeface="Times New Roman" panose="02020603050405020304" pitchFamily="18" charset="0"/>
              <a:ea typeface="MS Mincho" panose="02020609040205080304" pitchFamily="49" charset="-128"/>
            </a:rPr>
            <a:t>NO PRESENTÓ NINGUNA DIFERENCIA ESTADÍSTICA</a:t>
          </a:r>
          <a:r>
            <a:rPr lang="es-EC" dirty="0" smtClean="0">
              <a:latin typeface="Times New Roman" panose="02020603050405020304" pitchFamily="18" charset="0"/>
              <a:ea typeface="MS Mincho" panose="02020609040205080304" pitchFamily="49" charset="-128"/>
            </a:rPr>
            <a:t>.</a:t>
          </a:r>
          <a:endParaRPr lang="es-EC" dirty="0"/>
        </a:p>
      </dgm:t>
    </dgm:pt>
    <dgm:pt modelId="{C5E701D5-6306-42B9-BC7A-043F5FCD8673}" type="parTrans" cxnId="{44D5F2BD-036D-4E58-A8D4-AE664B86FC1C}">
      <dgm:prSet/>
      <dgm:spPr/>
      <dgm:t>
        <a:bodyPr/>
        <a:lstStyle/>
        <a:p>
          <a:endParaRPr lang="es-EC"/>
        </a:p>
      </dgm:t>
    </dgm:pt>
    <dgm:pt modelId="{8BE774F9-2D24-438F-963C-1CA2E4C5518A}" type="sibTrans" cxnId="{44D5F2BD-036D-4E58-A8D4-AE664B86FC1C}">
      <dgm:prSet/>
      <dgm:spPr/>
      <dgm:t>
        <a:bodyPr/>
        <a:lstStyle/>
        <a:p>
          <a:endParaRPr lang="es-EC"/>
        </a:p>
      </dgm:t>
    </dgm:pt>
    <dgm:pt modelId="{A3A86822-54A7-4ACE-8D98-F83385FF5D83}" type="pres">
      <dgm:prSet presAssocID="{CA75DCF8-BDBF-49E4-BDBD-58B08C71BA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DAE3362-1C3A-4098-93A0-3B4760DC7364}" type="pres">
      <dgm:prSet presAssocID="{1643488C-18BB-4F5E-B47F-73B9E92701F4}" presName="boxAndChildren" presStyleCnt="0"/>
      <dgm:spPr/>
    </dgm:pt>
    <dgm:pt modelId="{0ABF7F68-B641-40EA-A389-991648676AD7}" type="pres">
      <dgm:prSet presAssocID="{1643488C-18BB-4F5E-B47F-73B9E92701F4}" presName="parentTextBox" presStyleLbl="node1" presStyleIdx="0" presStyleCnt="2"/>
      <dgm:spPr/>
      <dgm:t>
        <a:bodyPr/>
        <a:lstStyle/>
        <a:p>
          <a:endParaRPr lang="es-EC"/>
        </a:p>
      </dgm:t>
    </dgm:pt>
    <dgm:pt modelId="{8BFD2C5C-57F0-4224-80B2-4AAF723AA9C2}" type="pres">
      <dgm:prSet presAssocID="{8BE774F9-2D24-438F-963C-1CA2E4C5518A}" presName="sp" presStyleCnt="0"/>
      <dgm:spPr/>
    </dgm:pt>
    <dgm:pt modelId="{8CE11EEB-D102-497A-A34B-65D832AFFA0C}" type="pres">
      <dgm:prSet presAssocID="{650ACC7C-E86C-4549-94DD-9384ABC5C3B1}" presName="arrowAndChildren" presStyleCnt="0"/>
      <dgm:spPr/>
    </dgm:pt>
    <dgm:pt modelId="{E588DEB9-C1D3-4828-9156-D19707B95DA2}" type="pres">
      <dgm:prSet presAssocID="{650ACC7C-E86C-4549-94DD-9384ABC5C3B1}" presName="parentTextArrow" presStyleLbl="node1" presStyleIdx="1" presStyleCnt="2" custLinFactNeighborX="-2969" custLinFactNeighborY="-39252"/>
      <dgm:spPr/>
      <dgm:t>
        <a:bodyPr/>
        <a:lstStyle/>
        <a:p>
          <a:endParaRPr lang="es-EC"/>
        </a:p>
      </dgm:t>
    </dgm:pt>
  </dgm:ptLst>
  <dgm:cxnLst>
    <dgm:cxn modelId="{D7F2A609-2452-455B-89C2-F56BC3124730}" type="presOf" srcId="{1643488C-18BB-4F5E-B47F-73B9E92701F4}" destId="{0ABF7F68-B641-40EA-A389-991648676AD7}" srcOrd="0" destOrd="0" presId="urn:microsoft.com/office/officeart/2005/8/layout/process4"/>
    <dgm:cxn modelId="{3281F6D9-3A7D-493E-AC97-C3DF0C3EBD4E}" type="presOf" srcId="{CA75DCF8-BDBF-49E4-BDBD-58B08C71BAC7}" destId="{A3A86822-54A7-4ACE-8D98-F83385FF5D83}" srcOrd="0" destOrd="0" presId="urn:microsoft.com/office/officeart/2005/8/layout/process4"/>
    <dgm:cxn modelId="{F04D6C05-1E30-4F91-B9E1-0783F75F93DF}" type="presOf" srcId="{650ACC7C-E86C-4549-94DD-9384ABC5C3B1}" destId="{E588DEB9-C1D3-4828-9156-D19707B95DA2}" srcOrd="0" destOrd="0" presId="urn:microsoft.com/office/officeart/2005/8/layout/process4"/>
    <dgm:cxn modelId="{DCEEB56F-D3E1-495E-93B7-8306914C0A09}" srcId="{CA75DCF8-BDBF-49E4-BDBD-58B08C71BAC7}" destId="{1643488C-18BB-4F5E-B47F-73B9E92701F4}" srcOrd="1" destOrd="0" parTransId="{24DA0ECE-3164-4001-ACCC-6AF8C0D9FA90}" sibTransId="{FB2FE3AA-9D98-4E3A-8643-671C86E7C889}"/>
    <dgm:cxn modelId="{44D5F2BD-036D-4E58-A8D4-AE664B86FC1C}" srcId="{CA75DCF8-BDBF-49E4-BDBD-58B08C71BAC7}" destId="{650ACC7C-E86C-4549-94DD-9384ABC5C3B1}" srcOrd="0" destOrd="0" parTransId="{C5E701D5-6306-42B9-BC7A-043F5FCD8673}" sibTransId="{8BE774F9-2D24-438F-963C-1CA2E4C5518A}"/>
    <dgm:cxn modelId="{010E49B3-AA82-400A-991A-1D7259614EE8}" type="presParOf" srcId="{A3A86822-54A7-4ACE-8D98-F83385FF5D83}" destId="{4DAE3362-1C3A-4098-93A0-3B4760DC7364}" srcOrd="0" destOrd="0" presId="urn:microsoft.com/office/officeart/2005/8/layout/process4"/>
    <dgm:cxn modelId="{6EE70E67-0CBD-4718-9AAB-E33A97A55CDB}" type="presParOf" srcId="{4DAE3362-1C3A-4098-93A0-3B4760DC7364}" destId="{0ABF7F68-B641-40EA-A389-991648676AD7}" srcOrd="0" destOrd="0" presId="urn:microsoft.com/office/officeart/2005/8/layout/process4"/>
    <dgm:cxn modelId="{DEC98AB0-84FA-411D-B332-B48796D01C81}" type="presParOf" srcId="{A3A86822-54A7-4ACE-8D98-F83385FF5D83}" destId="{8BFD2C5C-57F0-4224-80B2-4AAF723AA9C2}" srcOrd="1" destOrd="0" presId="urn:microsoft.com/office/officeart/2005/8/layout/process4"/>
    <dgm:cxn modelId="{5D394723-5C98-42E9-97DC-60BAABEB20E3}" type="presParOf" srcId="{A3A86822-54A7-4ACE-8D98-F83385FF5D83}" destId="{8CE11EEB-D102-497A-A34B-65D832AFFA0C}" srcOrd="2" destOrd="0" presId="urn:microsoft.com/office/officeart/2005/8/layout/process4"/>
    <dgm:cxn modelId="{917299FC-F9B2-4182-A3A1-13D0A0F8EF1E}" type="presParOf" srcId="{8CE11EEB-D102-497A-A34B-65D832AFFA0C}" destId="{E588DEB9-C1D3-4828-9156-D19707B95DA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DFC2632-C089-48D7-B2DC-8DB5225BE3D1}" type="doc">
      <dgm:prSet loTypeId="urn:microsoft.com/office/officeart/2005/8/layout/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4BD32CEA-0912-40CB-8685-ED86BC33EF58}">
      <dgm:prSet phldrT="[Texte]" custT="1"/>
      <dgm:spPr/>
      <dgm:t>
        <a:bodyPr/>
        <a:lstStyle/>
        <a:p>
          <a:r>
            <a:rPr lang="es-EC" sz="2800" dirty="0" smtClean="0"/>
            <a:t>El porcentaje de germinación se </a:t>
          </a:r>
          <a:r>
            <a:rPr lang="es-EC" sz="2800" dirty="0" smtClean="0">
              <a:solidFill>
                <a:srgbClr val="FFFF00"/>
              </a:solidFill>
            </a:rPr>
            <a:t>VIO AUMENTADO EN TODOS LOS TRATAMIENTOS CON RADIACIÓN SOLAR. </a:t>
          </a:r>
          <a:endParaRPr lang="es-EC" sz="2800" dirty="0">
            <a:solidFill>
              <a:srgbClr val="FFFF00"/>
            </a:solidFill>
          </a:endParaRPr>
        </a:p>
      </dgm:t>
    </dgm:pt>
    <dgm:pt modelId="{256FF5A6-7E5E-4592-B147-04D6482A1B82}" type="parTrans" cxnId="{B07F738D-A708-48AD-A919-3CAB71C4E138}">
      <dgm:prSet/>
      <dgm:spPr/>
      <dgm:t>
        <a:bodyPr/>
        <a:lstStyle/>
        <a:p>
          <a:endParaRPr lang="es-EC"/>
        </a:p>
      </dgm:t>
    </dgm:pt>
    <dgm:pt modelId="{E7F5B95B-6001-4E7A-A829-FD3E33AF49D0}" type="sibTrans" cxnId="{B07F738D-A708-48AD-A919-3CAB71C4E138}">
      <dgm:prSet/>
      <dgm:spPr/>
      <dgm:t>
        <a:bodyPr/>
        <a:lstStyle/>
        <a:p>
          <a:endParaRPr lang="es-EC"/>
        </a:p>
      </dgm:t>
    </dgm:pt>
    <dgm:pt modelId="{CF59785E-D07F-4B8E-BDA4-0350BDCF7FB9}">
      <dgm:prSet phldrT="[Texte]" custT="1"/>
      <dgm:spPr/>
      <dgm:t>
        <a:bodyPr/>
        <a:lstStyle/>
        <a:p>
          <a:r>
            <a:rPr lang="es-EC" sz="2800" dirty="0" smtClean="0"/>
            <a:t>Sin embargo </a:t>
          </a:r>
          <a:r>
            <a:rPr lang="es-EC" sz="2800" dirty="0" err="1" smtClean="0"/>
            <a:t>Teramura</a:t>
          </a:r>
          <a:r>
            <a:rPr lang="es-EC" sz="2800" dirty="0" smtClean="0"/>
            <a:t> &amp; Sullivan (1994) afirman que una prolongada exposición a radiación solar y altas temperaturas puede causar afectaciones en la geminación de las semillas</a:t>
          </a:r>
          <a:endParaRPr lang="es-EC" sz="2800" dirty="0"/>
        </a:p>
      </dgm:t>
    </dgm:pt>
    <dgm:pt modelId="{3FFA518F-4553-4722-8EAA-59812CBB1156}" type="parTrans" cxnId="{57BCB407-61EE-45F6-99FB-CBD4BCAF7BA9}">
      <dgm:prSet/>
      <dgm:spPr/>
      <dgm:t>
        <a:bodyPr/>
        <a:lstStyle/>
        <a:p>
          <a:endParaRPr lang="es-EC"/>
        </a:p>
      </dgm:t>
    </dgm:pt>
    <dgm:pt modelId="{CE2E39A6-79A9-4E79-83F2-4FA5848B2A0F}" type="sibTrans" cxnId="{57BCB407-61EE-45F6-99FB-CBD4BCAF7BA9}">
      <dgm:prSet/>
      <dgm:spPr/>
      <dgm:t>
        <a:bodyPr/>
        <a:lstStyle/>
        <a:p>
          <a:endParaRPr lang="es-EC"/>
        </a:p>
      </dgm:t>
    </dgm:pt>
    <dgm:pt modelId="{44ACAC9F-97C9-491D-81F7-0BCC48B2817E}">
      <dgm:prSet phldrT="[Texte]"/>
      <dgm:spPr/>
      <dgm:t>
        <a:bodyPr/>
        <a:lstStyle/>
        <a:p>
          <a:r>
            <a:rPr lang="es-EC" dirty="0" smtClean="0"/>
            <a:t> Por lo que se presume que las semillas de chocho al ser sometidas a dosis mayores a 3 MJ/m</a:t>
          </a:r>
          <a:r>
            <a:rPr lang="es-EC" baseline="30000" dirty="0" smtClean="0"/>
            <a:t>2</a:t>
          </a:r>
          <a:r>
            <a:rPr lang="es-EC" dirty="0" smtClean="0"/>
            <a:t> de radiación y temperaturas sobre los 100 ℃.</a:t>
          </a:r>
          <a:endParaRPr lang="es-EC" dirty="0"/>
        </a:p>
      </dgm:t>
    </dgm:pt>
    <dgm:pt modelId="{4E82A058-E581-40CC-AAD0-A4938496D396}" type="sibTrans" cxnId="{0676C8E0-80A9-4EDB-806F-981669E66274}">
      <dgm:prSet/>
      <dgm:spPr/>
      <dgm:t>
        <a:bodyPr/>
        <a:lstStyle/>
        <a:p>
          <a:endParaRPr lang="es-EC"/>
        </a:p>
      </dgm:t>
    </dgm:pt>
    <dgm:pt modelId="{04A7E3C9-7FF9-4B07-A4D4-24BDA9788A78}" type="parTrans" cxnId="{0676C8E0-80A9-4EDB-806F-981669E66274}">
      <dgm:prSet/>
      <dgm:spPr/>
      <dgm:t>
        <a:bodyPr/>
        <a:lstStyle/>
        <a:p>
          <a:endParaRPr lang="es-EC"/>
        </a:p>
      </dgm:t>
    </dgm:pt>
    <dgm:pt modelId="{D8E0D4A4-69D7-4D0D-B303-31EF818B5822}" type="pres">
      <dgm:prSet presAssocID="{DDFC2632-C089-48D7-B2DC-8DB5225BE3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A0047DD-EAFA-425E-9060-31B99781474A}" type="pres">
      <dgm:prSet presAssocID="{44ACAC9F-97C9-491D-81F7-0BCC48B2817E}" presName="boxAndChildren" presStyleCnt="0"/>
      <dgm:spPr/>
    </dgm:pt>
    <dgm:pt modelId="{BBF03074-7ECB-4EC3-BABE-1BA6F07ABD2C}" type="pres">
      <dgm:prSet presAssocID="{44ACAC9F-97C9-491D-81F7-0BCC48B2817E}" presName="parentTextBox" presStyleLbl="node1" presStyleIdx="0" presStyleCnt="3"/>
      <dgm:spPr/>
      <dgm:t>
        <a:bodyPr/>
        <a:lstStyle/>
        <a:p>
          <a:endParaRPr lang="es-EC"/>
        </a:p>
      </dgm:t>
    </dgm:pt>
    <dgm:pt modelId="{39A03E4E-25FD-4704-85C8-032D6454D030}" type="pres">
      <dgm:prSet presAssocID="{CE2E39A6-79A9-4E79-83F2-4FA5848B2A0F}" presName="sp" presStyleCnt="0"/>
      <dgm:spPr/>
    </dgm:pt>
    <dgm:pt modelId="{0DC3F21E-B984-4CFF-BEB9-2918A7F700B3}" type="pres">
      <dgm:prSet presAssocID="{CF59785E-D07F-4B8E-BDA4-0350BDCF7FB9}" presName="arrowAndChildren" presStyleCnt="0"/>
      <dgm:spPr/>
    </dgm:pt>
    <dgm:pt modelId="{74772736-F095-4F90-A8AB-F6EE78C0BBD7}" type="pres">
      <dgm:prSet presAssocID="{CF59785E-D07F-4B8E-BDA4-0350BDCF7FB9}" presName="parentTextArrow" presStyleLbl="node1" presStyleIdx="1" presStyleCnt="3" custLinFactNeighborY="-2467"/>
      <dgm:spPr/>
      <dgm:t>
        <a:bodyPr/>
        <a:lstStyle/>
        <a:p>
          <a:endParaRPr lang="es-EC"/>
        </a:p>
      </dgm:t>
    </dgm:pt>
    <dgm:pt modelId="{D72D559C-C8BB-48C7-8331-91AE17323E7F}" type="pres">
      <dgm:prSet presAssocID="{E7F5B95B-6001-4E7A-A829-FD3E33AF49D0}" presName="sp" presStyleCnt="0"/>
      <dgm:spPr/>
    </dgm:pt>
    <dgm:pt modelId="{BA5C8A43-7D15-4F14-A4C1-2490C6E6E577}" type="pres">
      <dgm:prSet presAssocID="{4BD32CEA-0912-40CB-8685-ED86BC33EF58}" presName="arrowAndChildren" presStyleCnt="0"/>
      <dgm:spPr/>
    </dgm:pt>
    <dgm:pt modelId="{04C3D931-1D85-4D04-9FF0-48FC5702CE1F}" type="pres">
      <dgm:prSet presAssocID="{4BD32CEA-0912-40CB-8685-ED86BC33EF58}" presName="parentTextArrow" presStyleLbl="node1" presStyleIdx="2" presStyleCnt="3"/>
      <dgm:spPr/>
      <dgm:t>
        <a:bodyPr/>
        <a:lstStyle/>
        <a:p>
          <a:endParaRPr lang="es-EC"/>
        </a:p>
      </dgm:t>
    </dgm:pt>
  </dgm:ptLst>
  <dgm:cxnLst>
    <dgm:cxn modelId="{0676C8E0-80A9-4EDB-806F-981669E66274}" srcId="{DDFC2632-C089-48D7-B2DC-8DB5225BE3D1}" destId="{44ACAC9F-97C9-491D-81F7-0BCC48B2817E}" srcOrd="2" destOrd="0" parTransId="{04A7E3C9-7FF9-4B07-A4D4-24BDA9788A78}" sibTransId="{4E82A058-E581-40CC-AAD0-A4938496D396}"/>
    <dgm:cxn modelId="{B2F57115-326A-404A-B3DC-DAFC70D932E9}" type="presOf" srcId="{44ACAC9F-97C9-491D-81F7-0BCC48B2817E}" destId="{BBF03074-7ECB-4EC3-BABE-1BA6F07ABD2C}" srcOrd="0" destOrd="0" presId="urn:microsoft.com/office/officeart/2005/8/layout/process4"/>
    <dgm:cxn modelId="{57BCB407-61EE-45F6-99FB-CBD4BCAF7BA9}" srcId="{DDFC2632-C089-48D7-B2DC-8DB5225BE3D1}" destId="{CF59785E-D07F-4B8E-BDA4-0350BDCF7FB9}" srcOrd="1" destOrd="0" parTransId="{3FFA518F-4553-4722-8EAA-59812CBB1156}" sibTransId="{CE2E39A6-79A9-4E79-83F2-4FA5848B2A0F}"/>
    <dgm:cxn modelId="{E4DDABCF-BB8E-4381-924B-5E766723210E}" type="presOf" srcId="{CF59785E-D07F-4B8E-BDA4-0350BDCF7FB9}" destId="{74772736-F095-4F90-A8AB-F6EE78C0BBD7}" srcOrd="0" destOrd="0" presId="urn:microsoft.com/office/officeart/2005/8/layout/process4"/>
    <dgm:cxn modelId="{6BDD0765-FC6C-4768-A70C-309B9BEDF375}" type="presOf" srcId="{4BD32CEA-0912-40CB-8685-ED86BC33EF58}" destId="{04C3D931-1D85-4D04-9FF0-48FC5702CE1F}" srcOrd="0" destOrd="0" presId="urn:microsoft.com/office/officeart/2005/8/layout/process4"/>
    <dgm:cxn modelId="{FF1630F0-E456-4F15-9881-E611B86458DE}" type="presOf" srcId="{DDFC2632-C089-48D7-B2DC-8DB5225BE3D1}" destId="{D8E0D4A4-69D7-4D0D-B303-31EF818B5822}" srcOrd="0" destOrd="0" presId="urn:microsoft.com/office/officeart/2005/8/layout/process4"/>
    <dgm:cxn modelId="{B07F738D-A708-48AD-A919-3CAB71C4E138}" srcId="{DDFC2632-C089-48D7-B2DC-8DB5225BE3D1}" destId="{4BD32CEA-0912-40CB-8685-ED86BC33EF58}" srcOrd="0" destOrd="0" parTransId="{256FF5A6-7E5E-4592-B147-04D6482A1B82}" sibTransId="{E7F5B95B-6001-4E7A-A829-FD3E33AF49D0}"/>
    <dgm:cxn modelId="{857D3AED-134F-4236-964D-A46DAE9789B6}" type="presParOf" srcId="{D8E0D4A4-69D7-4D0D-B303-31EF818B5822}" destId="{FA0047DD-EAFA-425E-9060-31B99781474A}" srcOrd="0" destOrd="0" presId="urn:microsoft.com/office/officeart/2005/8/layout/process4"/>
    <dgm:cxn modelId="{1D20D7BA-89C5-4070-833C-012FFA9DF43D}" type="presParOf" srcId="{FA0047DD-EAFA-425E-9060-31B99781474A}" destId="{BBF03074-7ECB-4EC3-BABE-1BA6F07ABD2C}" srcOrd="0" destOrd="0" presId="urn:microsoft.com/office/officeart/2005/8/layout/process4"/>
    <dgm:cxn modelId="{86F3178D-B54F-401A-9FFD-1446691A1303}" type="presParOf" srcId="{D8E0D4A4-69D7-4D0D-B303-31EF818B5822}" destId="{39A03E4E-25FD-4704-85C8-032D6454D030}" srcOrd="1" destOrd="0" presId="urn:microsoft.com/office/officeart/2005/8/layout/process4"/>
    <dgm:cxn modelId="{F4CB9C73-FECC-4D77-8CBF-556042DAE0A1}" type="presParOf" srcId="{D8E0D4A4-69D7-4D0D-B303-31EF818B5822}" destId="{0DC3F21E-B984-4CFF-BEB9-2918A7F700B3}" srcOrd="2" destOrd="0" presId="urn:microsoft.com/office/officeart/2005/8/layout/process4"/>
    <dgm:cxn modelId="{ACF245D3-BD55-4BE2-B523-C123DB9ED447}" type="presParOf" srcId="{0DC3F21E-B984-4CFF-BEB9-2918A7F700B3}" destId="{74772736-F095-4F90-A8AB-F6EE78C0BBD7}" srcOrd="0" destOrd="0" presId="urn:microsoft.com/office/officeart/2005/8/layout/process4"/>
    <dgm:cxn modelId="{10865DB2-FD6C-4FE0-97D8-5415B7ECC4C3}" type="presParOf" srcId="{D8E0D4A4-69D7-4D0D-B303-31EF818B5822}" destId="{D72D559C-C8BB-48C7-8331-91AE17323E7F}" srcOrd="3" destOrd="0" presId="urn:microsoft.com/office/officeart/2005/8/layout/process4"/>
    <dgm:cxn modelId="{9363E3DF-281A-4693-BD22-7CEEE2574E4C}" type="presParOf" srcId="{D8E0D4A4-69D7-4D0D-B303-31EF818B5822}" destId="{BA5C8A43-7D15-4F14-A4C1-2490C6E6E577}" srcOrd="4" destOrd="0" presId="urn:microsoft.com/office/officeart/2005/8/layout/process4"/>
    <dgm:cxn modelId="{1F48730C-79BD-40C4-A890-75A77DFC417E}" type="presParOf" srcId="{BA5C8A43-7D15-4F14-A4C1-2490C6E6E577}" destId="{04C3D931-1D85-4D04-9FF0-48FC5702CE1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31ED992-187B-4658-A5AB-83646B6AA5B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4CCF6F9-2FFA-4FCD-82AC-2EE025471E5C}">
      <dgm:prSet phldrT="[Texte]" custT="1"/>
      <dgm:spPr/>
      <dgm:t>
        <a:bodyPr/>
        <a:lstStyle/>
        <a:p>
          <a:pPr algn="just"/>
          <a:r>
            <a:rPr lang="es-EC" sz="2800" dirty="0" smtClean="0"/>
            <a:t>Falconí y Yánez (2017)</a:t>
          </a:r>
          <a:endParaRPr lang="es-EC" sz="2800" dirty="0"/>
        </a:p>
      </dgm:t>
    </dgm:pt>
    <dgm:pt modelId="{0D60D25D-DC37-4335-A13A-41AB5B4059CC}" type="parTrans" cxnId="{F2CFA6A9-09C0-4FD3-8405-168AFDE81510}">
      <dgm:prSet/>
      <dgm:spPr/>
      <dgm:t>
        <a:bodyPr/>
        <a:lstStyle/>
        <a:p>
          <a:endParaRPr lang="es-EC"/>
        </a:p>
      </dgm:t>
    </dgm:pt>
    <dgm:pt modelId="{D8F12A6B-E774-482D-8A89-46A6A534D294}" type="sibTrans" cxnId="{F2CFA6A9-09C0-4FD3-8405-168AFDE81510}">
      <dgm:prSet/>
      <dgm:spPr/>
      <dgm:t>
        <a:bodyPr/>
        <a:lstStyle/>
        <a:p>
          <a:endParaRPr lang="es-EC"/>
        </a:p>
      </dgm:t>
    </dgm:pt>
    <dgm:pt modelId="{0164D883-2C44-4FA7-A95A-3BFC8A636BE8}">
      <dgm:prSet phldrT="[Texte]" custT="1"/>
      <dgm:spPr/>
      <dgm:t>
        <a:bodyPr/>
        <a:lstStyle/>
        <a:p>
          <a:r>
            <a:rPr lang="es-EC" sz="2800" dirty="0" err="1" smtClean="0"/>
            <a:t>Verma</a:t>
          </a:r>
          <a:r>
            <a:rPr lang="es-EC" sz="2800" dirty="0" smtClean="0"/>
            <a:t> &amp; </a:t>
          </a:r>
          <a:r>
            <a:rPr lang="es-EC" sz="2800" dirty="0" err="1" smtClean="0"/>
            <a:t>Dubey</a:t>
          </a:r>
          <a:r>
            <a:rPr lang="es-EC" sz="2800" dirty="0" smtClean="0"/>
            <a:t> (2003)</a:t>
          </a:r>
          <a:endParaRPr lang="es-EC" sz="2800" dirty="0"/>
        </a:p>
      </dgm:t>
    </dgm:pt>
    <dgm:pt modelId="{F6F573AB-0CC8-47B5-B53C-ED9C94115EF6}" type="parTrans" cxnId="{E208DE6A-62E7-446D-BF60-8EABF9D1580D}">
      <dgm:prSet/>
      <dgm:spPr/>
      <dgm:t>
        <a:bodyPr/>
        <a:lstStyle/>
        <a:p>
          <a:endParaRPr lang="es-EC"/>
        </a:p>
      </dgm:t>
    </dgm:pt>
    <dgm:pt modelId="{DC1600BE-D05A-47E4-8E5A-86E90C3A6EC1}" type="sibTrans" cxnId="{E208DE6A-62E7-446D-BF60-8EABF9D1580D}">
      <dgm:prSet/>
      <dgm:spPr/>
      <dgm:t>
        <a:bodyPr/>
        <a:lstStyle/>
        <a:p>
          <a:endParaRPr lang="es-EC"/>
        </a:p>
      </dgm:t>
    </dgm:pt>
    <dgm:pt modelId="{45AECAF6-D675-4BF7-87E5-5E4418647E9F}">
      <dgm:prSet phldrT="[Texte]" custT="1"/>
      <dgm:spPr/>
      <dgm:t>
        <a:bodyPr/>
        <a:lstStyle/>
        <a:p>
          <a:pPr algn="just"/>
          <a:r>
            <a:rPr lang="es-EC" sz="2400" dirty="0" smtClean="0"/>
            <a:t>Concluyen que la radiación solar promueve el vigor vegetal general y sobre todo de fotosíntesis, debido a la activación enzimática temprana en el interior de las semillas. </a:t>
          </a:r>
          <a:endParaRPr lang="es-EC" sz="2400" dirty="0"/>
        </a:p>
      </dgm:t>
    </dgm:pt>
    <dgm:pt modelId="{3B70FED6-E044-4779-8B14-8476E041DE34}" type="parTrans" cxnId="{64E9D853-B86C-4E35-B5D9-8C129FF9ACEB}">
      <dgm:prSet/>
      <dgm:spPr/>
      <dgm:t>
        <a:bodyPr/>
        <a:lstStyle/>
        <a:p>
          <a:endParaRPr lang="es-EC"/>
        </a:p>
      </dgm:t>
    </dgm:pt>
    <dgm:pt modelId="{615BCDCF-9A0B-4F08-B75D-5A53E9DF7DE2}" type="sibTrans" cxnId="{64E9D853-B86C-4E35-B5D9-8C129FF9ACEB}">
      <dgm:prSet/>
      <dgm:spPr/>
      <dgm:t>
        <a:bodyPr/>
        <a:lstStyle/>
        <a:p>
          <a:endParaRPr lang="es-EC"/>
        </a:p>
      </dgm:t>
    </dgm:pt>
    <dgm:pt modelId="{09F4D4F9-DC53-4883-A1F7-D3A9CDBACD25}">
      <dgm:prSet phldrT="[Texte]" custT="1"/>
      <dgm:spPr/>
      <dgm:t>
        <a:bodyPr/>
        <a:lstStyle/>
        <a:p>
          <a:r>
            <a:rPr lang="es-EC" sz="2800" dirty="0" smtClean="0"/>
            <a:t>Aseguran que el estrés causado por radiación solar y la generación de radicales libres, permite que la semilla inicie un proceso de eliminación de peróxidos de hidrógeno por parte de la enzima peroxidasa.</a:t>
          </a:r>
          <a:endParaRPr lang="es-EC" sz="2800" dirty="0"/>
        </a:p>
      </dgm:t>
    </dgm:pt>
    <dgm:pt modelId="{E58CD3FB-95B2-47A4-9316-C0F30D7CCC49}" type="parTrans" cxnId="{B6A2E35B-B99C-4480-A79E-0C2E6489C881}">
      <dgm:prSet/>
      <dgm:spPr/>
      <dgm:t>
        <a:bodyPr/>
        <a:lstStyle/>
        <a:p>
          <a:endParaRPr lang="es-EC"/>
        </a:p>
      </dgm:t>
    </dgm:pt>
    <dgm:pt modelId="{E8233B56-B831-43C9-A440-DF20007B497B}" type="sibTrans" cxnId="{B6A2E35B-B99C-4480-A79E-0C2E6489C881}">
      <dgm:prSet/>
      <dgm:spPr/>
      <dgm:t>
        <a:bodyPr/>
        <a:lstStyle/>
        <a:p>
          <a:endParaRPr lang="es-EC"/>
        </a:p>
      </dgm:t>
    </dgm:pt>
    <dgm:pt modelId="{54E20C03-3217-4336-BA87-1C5533AC236E}" type="pres">
      <dgm:prSet presAssocID="{431ED992-187B-4658-A5AB-83646B6AA5B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493736C-3A33-4D5A-8669-F14C96C370CA}" type="pres">
      <dgm:prSet presAssocID="{74CCF6F9-2FFA-4FCD-82AC-2EE025471E5C}" presName="linNode" presStyleCnt="0"/>
      <dgm:spPr/>
    </dgm:pt>
    <dgm:pt modelId="{56EA395B-8AA5-4C4E-B246-F2B853E57DCC}" type="pres">
      <dgm:prSet presAssocID="{74CCF6F9-2FFA-4FCD-82AC-2EE025471E5C}" presName="parentShp" presStyleLbl="node1" presStyleIdx="0" presStyleCnt="2" custScaleX="38397" custScaleY="62621" custLinFactNeighborX="-1246" custLinFactNeighborY="417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8E0F7F-C6E4-469D-8727-F1A2F147FFFC}" type="pres">
      <dgm:prSet presAssocID="{74CCF6F9-2FFA-4FCD-82AC-2EE025471E5C}" presName="childShp" presStyleLbl="bgAccFollowNode1" presStyleIdx="0" presStyleCnt="2" custScaleX="124638" custScaleY="65278" custLinFactNeighborX="-386" custLinFactNeighborY="71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E2BF3B-1B5D-4B7F-9602-582C4FC2B069}" type="pres">
      <dgm:prSet presAssocID="{D8F12A6B-E774-482D-8A89-46A6A534D294}" presName="spacing" presStyleCnt="0"/>
      <dgm:spPr/>
    </dgm:pt>
    <dgm:pt modelId="{5D6CF950-F7DB-4F67-B204-6260487B4C07}" type="pres">
      <dgm:prSet presAssocID="{0164D883-2C44-4FA7-A95A-3BFC8A636BE8}" presName="linNode" presStyleCnt="0"/>
      <dgm:spPr/>
    </dgm:pt>
    <dgm:pt modelId="{A1BB256D-1A4E-45DA-9091-7C94418BC715}" type="pres">
      <dgm:prSet presAssocID="{0164D883-2C44-4FA7-A95A-3BFC8A636BE8}" presName="parentShp" presStyleLbl="node1" presStyleIdx="1" presStyleCnt="2" custScaleX="40450" custScaleY="83074" custLinFactNeighborX="-4876" custLinFactNeighborY="-52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8DD9A6-7E2D-44F3-996B-1DB3CE11DD09}" type="pres">
      <dgm:prSet presAssocID="{0164D883-2C44-4FA7-A95A-3BFC8A636BE8}" presName="childShp" presStyleLbl="bgAccFollowNode1" presStyleIdx="1" presStyleCnt="2" custScaleX="121222" custLinFactNeighborX="-5296" custLinFactNeighborY="-45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2C2F0E2-8B84-42E4-86BE-164BFA8E50AF}" type="presOf" srcId="{431ED992-187B-4658-A5AB-83646B6AA5BA}" destId="{54E20C03-3217-4336-BA87-1C5533AC236E}" srcOrd="0" destOrd="0" presId="urn:microsoft.com/office/officeart/2005/8/layout/vList6"/>
    <dgm:cxn modelId="{E208DE6A-62E7-446D-BF60-8EABF9D1580D}" srcId="{431ED992-187B-4658-A5AB-83646B6AA5BA}" destId="{0164D883-2C44-4FA7-A95A-3BFC8A636BE8}" srcOrd="1" destOrd="0" parTransId="{F6F573AB-0CC8-47B5-B53C-ED9C94115EF6}" sibTransId="{DC1600BE-D05A-47E4-8E5A-86E90C3A6EC1}"/>
    <dgm:cxn modelId="{B6A2E35B-B99C-4480-A79E-0C2E6489C881}" srcId="{0164D883-2C44-4FA7-A95A-3BFC8A636BE8}" destId="{09F4D4F9-DC53-4883-A1F7-D3A9CDBACD25}" srcOrd="0" destOrd="0" parTransId="{E58CD3FB-95B2-47A4-9316-C0F30D7CCC49}" sibTransId="{E8233B56-B831-43C9-A440-DF20007B497B}"/>
    <dgm:cxn modelId="{64E9D853-B86C-4E35-B5D9-8C129FF9ACEB}" srcId="{74CCF6F9-2FFA-4FCD-82AC-2EE025471E5C}" destId="{45AECAF6-D675-4BF7-87E5-5E4418647E9F}" srcOrd="0" destOrd="0" parTransId="{3B70FED6-E044-4779-8B14-8476E041DE34}" sibTransId="{615BCDCF-9A0B-4F08-B75D-5A53E9DF7DE2}"/>
    <dgm:cxn modelId="{08BDF12D-FD9C-4E9A-9555-0B7ED32D48E1}" type="presOf" srcId="{09F4D4F9-DC53-4883-A1F7-D3A9CDBACD25}" destId="{8C8DD9A6-7E2D-44F3-996B-1DB3CE11DD09}" srcOrd="0" destOrd="0" presId="urn:microsoft.com/office/officeart/2005/8/layout/vList6"/>
    <dgm:cxn modelId="{A2B0863F-CE24-4E30-A851-1A644C445E37}" type="presOf" srcId="{45AECAF6-D675-4BF7-87E5-5E4418647E9F}" destId="{978E0F7F-C6E4-469D-8727-F1A2F147FFFC}" srcOrd="0" destOrd="0" presId="urn:microsoft.com/office/officeart/2005/8/layout/vList6"/>
    <dgm:cxn modelId="{F2CFA6A9-09C0-4FD3-8405-168AFDE81510}" srcId="{431ED992-187B-4658-A5AB-83646B6AA5BA}" destId="{74CCF6F9-2FFA-4FCD-82AC-2EE025471E5C}" srcOrd="0" destOrd="0" parTransId="{0D60D25D-DC37-4335-A13A-41AB5B4059CC}" sibTransId="{D8F12A6B-E774-482D-8A89-46A6A534D294}"/>
    <dgm:cxn modelId="{CB0F8EB8-CF3B-44AC-9AF0-0083622C1F74}" type="presOf" srcId="{0164D883-2C44-4FA7-A95A-3BFC8A636BE8}" destId="{A1BB256D-1A4E-45DA-9091-7C94418BC715}" srcOrd="0" destOrd="0" presId="urn:microsoft.com/office/officeart/2005/8/layout/vList6"/>
    <dgm:cxn modelId="{8C66B943-168F-47D6-9DCF-187AA8002026}" type="presOf" srcId="{74CCF6F9-2FFA-4FCD-82AC-2EE025471E5C}" destId="{56EA395B-8AA5-4C4E-B246-F2B853E57DCC}" srcOrd="0" destOrd="0" presId="urn:microsoft.com/office/officeart/2005/8/layout/vList6"/>
    <dgm:cxn modelId="{64282463-0863-47DC-8A18-FC96A1ED1E0B}" type="presParOf" srcId="{54E20C03-3217-4336-BA87-1C5533AC236E}" destId="{A493736C-3A33-4D5A-8669-F14C96C370CA}" srcOrd="0" destOrd="0" presId="urn:microsoft.com/office/officeart/2005/8/layout/vList6"/>
    <dgm:cxn modelId="{3BB7E8F4-551E-4EA4-A260-89DE69BFDEA9}" type="presParOf" srcId="{A493736C-3A33-4D5A-8669-F14C96C370CA}" destId="{56EA395B-8AA5-4C4E-B246-F2B853E57DCC}" srcOrd="0" destOrd="0" presId="urn:microsoft.com/office/officeart/2005/8/layout/vList6"/>
    <dgm:cxn modelId="{67B2F159-8476-4816-A110-87C98576E755}" type="presParOf" srcId="{A493736C-3A33-4D5A-8669-F14C96C370CA}" destId="{978E0F7F-C6E4-469D-8727-F1A2F147FFFC}" srcOrd="1" destOrd="0" presId="urn:microsoft.com/office/officeart/2005/8/layout/vList6"/>
    <dgm:cxn modelId="{D9B37D16-F8AB-4421-807A-A8A24B9E8A8E}" type="presParOf" srcId="{54E20C03-3217-4336-BA87-1C5533AC236E}" destId="{49E2BF3B-1B5D-4B7F-9602-582C4FC2B069}" srcOrd="1" destOrd="0" presId="urn:microsoft.com/office/officeart/2005/8/layout/vList6"/>
    <dgm:cxn modelId="{BB14BC4A-A8C8-4AFE-9FE4-3B09E84CBFE8}" type="presParOf" srcId="{54E20C03-3217-4336-BA87-1C5533AC236E}" destId="{5D6CF950-F7DB-4F67-B204-6260487B4C07}" srcOrd="2" destOrd="0" presId="urn:microsoft.com/office/officeart/2005/8/layout/vList6"/>
    <dgm:cxn modelId="{28E0C9F3-2B12-4F27-91E1-372ABCB0579B}" type="presParOf" srcId="{5D6CF950-F7DB-4F67-B204-6260487B4C07}" destId="{A1BB256D-1A4E-45DA-9091-7C94418BC715}" srcOrd="0" destOrd="0" presId="urn:microsoft.com/office/officeart/2005/8/layout/vList6"/>
    <dgm:cxn modelId="{EC7F2558-495E-4325-A9DC-14C9C194EFC9}" type="presParOf" srcId="{5D6CF950-F7DB-4F67-B204-6260487B4C07}" destId="{8C8DD9A6-7E2D-44F3-996B-1DB3CE11DD0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6D946F8-19F8-4603-B728-85DDAA2E8388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0BE2BCCA-4391-430C-96FF-4B78C5304CD7}">
      <dgm:prSet phldrT="[Texte]" custT="1"/>
      <dgm:spPr/>
      <dgm:t>
        <a:bodyPr/>
        <a:lstStyle/>
        <a:p>
          <a:r>
            <a:rPr lang="es-EC" sz="2900" b="1" dirty="0" smtClean="0"/>
            <a:t>EL </a:t>
          </a:r>
          <a:r>
            <a:rPr lang="es-EC" sz="2800" b="1" dirty="0" smtClean="0"/>
            <a:t>SISTEMA</a:t>
          </a:r>
          <a:r>
            <a:rPr lang="es-EC" sz="2900" b="1" dirty="0" smtClean="0"/>
            <a:t> UBIQUITINA-PROTEOSOMA</a:t>
          </a:r>
          <a:endParaRPr lang="es-EC" sz="2900" b="1" dirty="0"/>
        </a:p>
      </dgm:t>
    </dgm:pt>
    <dgm:pt modelId="{87077219-2BEC-4526-91C1-05CA2AEC84DC}" type="parTrans" cxnId="{C174D47E-A0DA-4A6B-AE12-218BEC8816AB}">
      <dgm:prSet/>
      <dgm:spPr/>
      <dgm:t>
        <a:bodyPr/>
        <a:lstStyle/>
        <a:p>
          <a:endParaRPr lang="es-EC"/>
        </a:p>
      </dgm:t>
    </dgm:pt>
    <dgm:pt modelId="{4050180D-FD30-4C19-B7F0-816E38EEBB26}" type="sibTrans" cxnId="{C174D47E-A0DA-4A6B-AE12-218BEC8816AB}">
      <dgm:prSet/>
      <dgm:spPr/>
      <dgm:t>
        <a:bodyPr/>
        <a:lstStyle/>
        <a:p>
          <a:endParaRPr lang="es-EC"/>
        </a:p>
      </dgm:t>
    </dgm:pt>
    <dgm:pt modelId="{2866F2D9-28EE-4D27-B888-8C47E41C5D75}">
      <dgm:prSet phldrT="[Texte]" custT="1"/>
      <dgm:spPr/>
      <dgm:t>
        <a:bodyPr/>
        <a:lstStyle/>
        <a:p>
          <a:pPr algn="ctr"/>
          <a:r>
            <a:rPr lang="es-EC" sz="2800" dirty="0" smtClean="0"/>
            <a:t>Paralelamente comienza a funcionar, puesto que su función principal es </a:t>
          </a:r>
          <a:r>
            <a:rPr lang="es-EC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RECONFIGURAR PROTEÍNAS DAÑADAS O ALTERADAS POR EL ESTRÉS CALÓRICO</a:t>
          </a:r>
          <a:r>
            <a:rPr lang="es-EC" sz="2800" dirty="0" smtClean="0">
              <a:solidFill>
                <a:srgbClr val="FF0000"/>
              </a:solidFill>
            </a:rPr>
            <a:t> </a:t>
          </a:r>
          <a:r>
            <a:rPr lang="es-EC" sz="2800" dirty="0" smtClean="0"/>
            <a:t>y presencia de microorganismos patógenos. </a:t>
          </a:r>
          <a:endParaRPr lang="es-EC" sz="2800" dirty="0"/>
        </a:p>
      </dgm:t>
    </dgm:pt>
    <dgm:pt modelId="{0812D11C-0EA2-4F9A-849B-AABB9270D8D6}" type="parTrans" cxnId="{F11BFEFC-6142-46E4-BA9B-25DE5A05543A}">
      <dgm:prSet/>
      <dgm:spPr/>
      <dgm:t>
        <a:bodyPr/>
        <a:lstStyle/>
        <a:p>
          <a:endParaRPr lang="es-EC"/>
        </a:p>
      </dgm:t>
    </dgm:pt>
    <dgm:pt modelId="{64455B2D-FFA1-4617-A47B-6C98380B210C}" type="sibTrans" cxnId="{F11BFEFC-6142-46E4-BA9B-25DE5A05543A}">
      <dgm:prSet/>
      <dgm:spPr/>
      <dgm:t>
        <a:bodyPr/>
        <a:lstStyle/>
        <a:p>
          <a:endParaRPr lang="es-EC"/>
        </a:p>
      </dgm:t>
    </dgm:pt>
    <dgm:pt modelId="{D3B5DF6C-D88B-403F-A9FE-CEF7B6B06A17}">
      <dgm:prSet phldrT="[Texte]"/>
      <dgm:spPr/>
      <dgm:t>
        <a:bodyPr/>
        <a:lstStyle/>
        <a:p>
          <a:r>
            <a:rPr lang="es-EC" dirty="0" smtClean="0"/>
            <a:t>Reconstrucción proteica por modificaciones enzimáticas</a:t>
          </a:r>
          <a:endParaRPr lang="es-EC" dirty="0"/>
        </a:p>
      </dgm:t>
    </dgm:pt>
    <dgm:pt modelId="{070151D3-54CD-4D8A-BE76-A1F50DA2D93A}" type="parTrans" cxnId="{D0EE6397-0CA0-44C6-B63F-9DD0B4D12B3D}">
      <dgm:prSet/>
      <dgm:spPr/>
      <dgm:t>
        <a:bodyPr/>
        <a:lstStyle/>
        <a:p>
          <a:endParaRPr lang="es-EC"/>
        </a:p>
      </dgm:t>
    </dgm:pt>
    <dgm:pt modelId="{39BD2809-DD69-480C-86F2-6DCA4EE87AD1}" type="sibTrans" cxnId="{D0EE6397-0CA0-44C6-B63F-9DD0B4D12B3D}">
      <dgm:prSet/>
      <dgm:spPr/>
      <dgm:t>
        <a:bodyPr/>
        <a:lstStyle/>
        <a:p>
          <a:endParaRPr lang="es-EC"/>
        </a:p>
      </dgm:t>
    </dgm:pt>
    <dgm:pt modelId="{26AA3559-4371-4C6A-A9BE-9C34866A1310}">
      <dgm:prSet phldrT="[Texte]" custT="1"/>
      <dgm:spPr/>
      <dgm:t>
        <a:bodyPr/>
        <a:lstStyle/>
        <a:p>
          <a:r>
            <a:rPr lang="es-EC" sz="2800" dirty="0" smtClean="0"/>
            <a:t>Permitirá la </a:t>
          </a:r>
          <a:r>
            <a:rPr lang="es-EC" sz="2800" b="1" dirty="0" smtClean="0">
              <a:solidFill>
                <a:srgbClr val="FF0000"/>
              </a:solidFill>
            </a:rPr>
            <a:t>PRESENCIA DE NUEVAS PROTEÍNAS </a:t>
          </a:r>
          <a:r>
            <a:rPr lang="es-EC" sz="2800" dirty="0" smtClean="0"/>
            <a:t>distintas a las presentes en situaciones sin estrés beneficiando el vigor vegetal y aún más la temprana activación del sistema que es indispensable ante la presencia de patógenos. </a:t>
          </a:r>
          <a:endParaRPr lang="es-EC" sz="2800" dirty="0"/>
        </a:p>
      </dgm:t>
    </dgm:pt>
    <dgm:pt modelId="{3CC222C8-96C5-4C14-9487-6293D451E1D5}" type="parTrans" cxnId="{5F122938-D4DE-436D-8026-440F8936ECCA}">
      <dgm:prSet/>
      <dgm:spPr/>
      <dgm:t>
        <a:bodyPr/>
        <a:lstStyle/>
        <a:p>
          <a:endParaRPr lang="es-EC"/>
        </a:p>
      </dgm:t>
    </dgm:pt>
    <dgm:pt modelId="{D2FB2CD3-9392-4D9A-B3AE-F41857F95295}" type="sibTrans" cxnId="{5F122938-D4DE-436D-8026-440F8936ECCA}">
      <dgm:prSet/>
      <dgm:spPr/>
      <dgm:t>
        <a:bodyPr/>
        <a:lstStyle/>
        <a:p>
          <a:endParaRPr lang="es-EC"/>
        </a:p>
      </dgm:t>
    </dgm:pt>
    <dgm:pt modelId="{75D063A2-C52E-4EF5-915C-4DD6DD58D134}">
      <dgm:prSet phldrT="[Texte]"/>
      <dgm:spPr/>
      <dgm:t>
        <a:bodyPr/>
        <a:lstStyle/>
        <a:p>
          <a:r>
            <a:rPr lang="es-EC" dirty="0" smtClean="0"/>
            <a:t>Estrés calórico</a:t>
          </a:r>
          <a:endParaRPr lang="es-EC" dirty="0"/>
        </a:p>
      </dgm:t>
    </dgm:pt>
    <dgm:pt modelId="{9C42C7E7-6352-434C-9770-8C6FCF4C6394}" type="parTrans" cxnId="{8ED45EA7-9D6A-4638-9B89-FE92C5EA721D}">
      <dgm:prSet/>
      <dgm:spPr/>
      <dgm:t>
        <a:bodyPr/>
        <a:lstStyle/>
        <a:p>
          <a:endParaRPr lang="es-EC"/>
        </a:p>
      </dgm:t>
    </dgm:pt>
    <dgm:pt modelId="{A8ED4A4A-02DD-4604-949A-7C5F2EE7BF6E}" type="sibTrans" cxnId="{8ED45EA7-9D6A-4638-9B89-FE92C5EA721D}">
      <dgm:prSet/>
      <dgm:spPr/>
      <dgm:t>
        <a:bodyPr/>
        <a:lstStyle/>
        <a:p>
          <a:endParaRPr lang="es-EC"/>
        </a:p>
      </dgm:t>
    </dgm:pt>
    <dgm:pt modelId="{97E656FF-A2F2-4AA2-AC26-87ACC1935996}">
      <dgm:prSet phldrT="[Texte]" custT="1"/>
      <dgm:spPr/>
      <dgm:t>
        <a:bodyPr/>
        <a:lstStyle/>
        <a:p>
          <a:r>
            <a:rPr lang="es-EC" sz="2800" dirty="0" smtClean="0"/>
            <a:t>Estará funcionalmente presente en los tejidos de la planta en el caso de </a:t>
          </a:r>
          <a:r>
            <a:rPr lang="es-EC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FUTURAS SITUACIONES DE ESTRÉS CALÓRICO</a:t>
          </a:r>
          <a:endParaRPr lang="es-EC" sz="2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593CF4-93FE-44A4-88A2-DEBBD89F2333}" type="parTrans" cxnId="{C423B4EE-6CD7-4D8E-921B-1A6BDC656B08}">
      <dgm:prSet/>
      <dgm:spPr/>
      <dgm:t>
        <a:bodyPr/>
        <a:lstStyle/>
        <a:p>
          <a:endParaRPr lang="es-EC"/>
        </a:p>
      </dgm:t>
    </dgm:pt>
    <dgm:pt modelId="{DB715545-29E8-48F4-9F0C-38748C2638FB}" type="sibTrans" cxnId="{C423B4EE-6CD7-4D8E-921B-1A6BDC656B08}">
      <dgm:prSet/>
      <dgm:spPr/>
      <dgm:t>
        <a:bodyPr/>
        <a:lstStyle/>
        <a:p>
          <a:endParaRPr lang="es-EC"/>
        </a:p>
      </dgm:t>
    </dgm:pt>
    <dgm:pt modelId="{45E8C7EE-4431-422D-AE29-35D74CF82C00}" type="pres">
      <dgm:prSet presAssocID="{F6D946F8-19F8-4603-B728-85DDAA2E83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A9D278F-C121-429F-B1E3-D7227EB9BBA8}" type="pres">
      <dgm:prSet presAssocID="{75D063A2-C52E-4EF5-915C-4DD6DD58D134}" presName="boxAndChildren" presStyleCnt="0"/>
      <dgm:spPr/>
    </dgm:pt>
    <dgm:pt modelId="{54523778-EE37-4879-A2F7-D82B42C67748}" type="pres">
      <dgm:prSet presAssocID="{75D063A2-C52E-4EF5-915C-4DD6DD58D134}" presName="parentTextBox" presStyleLbl="node1" presStyleIdx="0" presStyleCnt="3"/>
      <dgm:spPr/>
      <dgm:t>
        <a:bodyPr/>
        <a:lstStyle/>
        <a:p>
          <a:endParaRPr lang="es-EC"/>
        </a:p>
      </dgm:t>
    </dgm:pt>
    <dgm:pt modelId="{544BF103-E53C-448A-BFDE-55E544FDD08C}" type="pres">
      <dgm:prSet presAssocID="{75D063A2-C52E-4EF5-915C-4DD6DD58D134}" presName="entireBox" presStyleLbl="node1" presStyleIdx="0" presStyleCnt="3"/>
      <dgm:spPr/>
      <dgm:t>
        <a:bodyPr/>
        <a:lstStyle/>
        <a:p>
          <a:endParaRPr lang="es-EC"/>
        </a:p>
      </dgm:t>
    </dgm:pt>
    <dgm:pt modelId="{16095247-BBC3-40B3-A675-8B30A5C08F87}" type="pres">
      <dgm:prSet presAssocID="{75D063A2-C52E-4EF5-915C-4DD6DD58D134}" presName="descendantBox" presStyleCnt="0"/>
      <dgm:spPr/>
    </dgm:pt>
    <dgm:pt modelId="{D94D2BB8-6051-4A31-8089-C84ECC898965}" type="pres">
      <dgm:prSet presAssocID="{97E656FF-A2F2-4AA2-AC26-87ACC1935996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E334DF-CB54-4C0E-B993-398580378465}" type="pres">
      <dgm:prSet presAssocID="{39BD2809-DD69-480C-86F2-6DCA4EE87AD1}" presName="sp" presStyleCnt="0"/>
      <dgm:spPr/>
    </dgm:pt>
    <dgm:pt modelId="{3A550D76-E521-4AEC-8805-B3A3EB249C0A}" type="pres">
      <dgm:prSet presAssocID="{D3B5DF6C-D88B-403F-A9FE-CEF7B6B06A17}" presName="arrowAndChildren" presStyleCnt="0"/>
      <dgm:spPr/>
    </dgm:pt>
    <dgm:pt modelId="{F67342F1-62A0-42DC-93F6-24BBB4D86223}" type="pres">
      <dgm:prSet presAssocID="{D3B5DF6C-D88B-403F-A9FE-CEF7B6B06A17}" presName="parentTextArrow" presStyleLbl="node1" presStyleIdx="0" presStyleCnt="3"/>
      <dgm:spPr/>
      <dgm:t>
        <a:bodyPr/>
        <a:lstStyle/>
        <a:p>
          <a:endParaRPr lang="es-EC"/>
        </a:p>
      </dgm:t>
    </dgm:pt>
    <dgm:pt modelId="{A0D63388-FBC9-4E31-BA1E-BE5C0B8C4CDB}" type="pres">
      <dgm:prSet presAssocID="{D3B5DF6C-D88B-403F-A9FE-CEF7B6B06A17}" presName="arrow" presStyleLbl="node1" presStyleIdx="1" presStyleCnt="3"/>
      <dgm:spPr/>
      <dgm:t>
        <a:bodyPr/>
        <a:lstStyle/>
        <a:p>
          <a:endParaRPr lang="es-EC"/>
        </a:p>
      </dgm:t>
    </dgm:pt>
    <dgm:pt modelId="{EE3C84CE-37A2-4DED-B823-0CAF93777542}" type="pres">
      <dgm:prSet presAssocID="{D3B5DF6C-D88B-403F-A9FE-CEF7B6B06A17}" presName="descendantArrow" presStyleCnt="0"/>
      <dgm:spPr/>
    </dgm:pt>
    <dgm:pt modelId="{2913DC09-549D-4318-A0A8-32BEA1DB8A29}" type="pres">
      <dgm:prSet presAssocID="{26AA3559-4371-4C6A-A9BE-9C34866A1310}" presName="childTextArrow" presStyleLbl="fgAccFollowNode1" presStyleIdx="1" presStyleCnt="3" custScaleY="1646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5138CE-E1D8-4404-A341-B5AEF727ADE4}" type="pres">
      <dgm:prSet presAssocID="{4050180D-FD30-4C19-B7F0-816E38EEBB26}" presName="sp" presStyleCnt="0"/>
      <dgm:spPr/>
    </dgm:pt>
    <dgm:pt modelId="{CD7F2DB7-CCE3-4375-92C5-ADF752DE5DBE}" type="pres">
      <dgm:prSet presAssocID="{0BE2BCCA-4391-430C-96FF-4B78C5304CD7}" presName="arrowAndChildren" presStyleCnt="0"/>
      <dgm:spPr/>
    </dgm:pt>
    <dgm:pt modelId="{FCE9C263-306E-4537-AAE0-04D1D3D38465}" type="pres">
      <dgm:prSet presAssocID="{0BE2BCCA-4391-430C-96FF-4B78C5304CD7}" presName="parentTextArrow" presStyleLbl="node1" presStyleIdx="1" presStyleCnt="3"/>
      <dgm:spPr/>
      <dgm:t>
        <a:bodyPr/>
        <a:lstStyle/>
        <a:p>
          <a:endParaRPr lang="es-EC"/>
        </a:p>
      </dgm:t>
    </dgm:pt>
    <dgm:pt modelId="{9A479240-D6B8-4ACC-8927-C1D608AC0D88}" type="pres">
      <dgm:prSet presAssocID="{0BE2BCCA-4391-430C-96FF-4B78C5304CD7}" presName="arrow" presStyleLbl="node1" presStyleIdx="2" presStyleCnt="3" custScaleX="100000" custLinFactNeighborX="-101" custLinFactNeighborY="2152"/>
      <dgm:spPr/>
      <dgm:t>
        <a:bodyPr/>
        <a:lstStyle/>
        <a:p>
          <a:endParaRPr lang="es-EC"/>
        </a:p>
      </dgm:t>
    </dgm:pt>
    <dgm:pt modelId="{CEEBD41B-020B-4272-A448-03519E026EE2}" type="pres">
      <dgm:prSet presAssocID="{0BE2BCCA-4391-430C-96FF-4B78C5304CD7}" presName="descendantArrow" presStyleCnt="0"/>
      <dgm:spPr/>
    </dgm:pt>
    <dgm:pt modelId="{0080FF11-0E12-40D7-BC7C-742ECA2CA178}" type="pres">
      <dgm:prSet presAssocID="{2866F2D9-28EE-4D27-B888-8C47E41C5D75}" presName="childTextArrow" presStyleLbl="fgAccFollowNode1" presStyleIdx="2" presStyleCnt="3" custScaleY="1633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BAF95F0-3F34-4CFE-9284-A92E72CAE303}" type="presOf" srcId="{D3B5DF6C-D88B-403F-A9FE-CEF7B6B06A17}" destId="{A0D63388-FBC9-4E31-BA1E-BE5C0B8C4CDB}" srcOrd="1" destOrd="0" presId="urn:microsoft.com/office/officeart/2005/8/layout/process4"/>
    <dgm:cxn modelId="{FC2ECE0A-F249-4CBB-8EE5-7A53DBABD3E0}" type="presOf" srcId="{2866F2D9-28EE-4D27-B888-8C47E41C5D75}" destId="{0080FF11-0E12-40D7-BC7C-742ECA2CA178}" srcOrd="0" destOrd="0" presId="urn:microsoft.com/office/officeart/2005/8/layout/process4"/>
    <dgm:cxn modelId="{A7526B4A-4999-46E2-9CB3-DB7432D02985}" type="presOf" srcId="{75D063A2-C52E-4EF5-915C-4DD6DD58D134}" destId="{544BF103-E53C-448A-BFDE-55E544FDD08C}" srcOrd="1" destOrd="0" presId="urn:microsoft.com/office/officeart/2005/8/layout/process4"/>
    <dgm:cxn modelId="{D0EE6397-0CA0-44C6-B63F-9DD0B4D12B3D}" srcId="{F6D946F8-19F8-4603-B728-85DDAA2E8388}" destId="{D3B5DF6C-D88B-403F-A9FE-CEF7B6B06A17}" srcOrd="1" destOrd="0" parTransId="{070151D3-54CD-4D8A-BE76-A1F50DA2D93A}" sibTransId="{39BD2809-DD69-480C-86F2-6DCA4EE87AD1}"/>
    <dgm:cxn modelId="{70258C63-1B05-4928-BB21-49CF20D66E6D}" type="presOf" srcId="{26AA3559-4371-4C6A-A9BE-9C34866A1310}" destId="{2913DC09-549D-4318-A0A8-32BEA1DB8A29}" srcOrd="0" destOrd="0" presId="urn:microsoft.com/office/officeart/2005/8/layout/process4"/>
    <dgm:cxn modelId="{5F122938-D4DE-436D-8026-440F8936ECCA}" srcId="{D3B5DF6C-D88B-403F-A9FE-CEF7B6B06A17}" destId="{26AA3559-4371-4C6A-A9BE-9C34866A1310}" srcOrd="0" destOrd="0" parTransId="{3CC222C8-96C5-4C14-9487-6293D451E1D5}" sibTransId="{D2FB2CD3-9392-4D9A-B3AE-F41857F95295}"/>
    <dgm:cxn modelId="{92EB5216-517C-4D94-A31F-58070B2BB677}" type="presOf" srcId="{75D063A2-C52E-4EF5-915C-4DD6DD58D134}" destId="{54523778-EE37-4879-A2F7-D82B42C67748}" srcOrd="0" destOrd="0" presId="urn:microsoft.com/office/officeart/2005/8/layout/process4"/>
    <dgm:cxn modelId="{5A2F0B95-B83F-4711-A928-9F0A069DCACB}" type="presOf" srcId="{0BE2BCCA-4391-430C-96FF-4B78C5304CD7}" destId="{FCE9C263-306E-4537-AAE0-04D1D3D38465}" srcOrd="0" destOrd="0" presId="urn:microsoft.com/office/officeart/2005/8/layout/process4"/>
    <dgm:cxn modelId="{33F94B12-EA43-45D3-A531-BDD00E353461}" type="presOf" srcId="{D3B5DF6C-D88B-403F-A9FE-CEF7B6B06A17}" destId="{F67342F1-62A0-42DC-93F6-24BBB4D86223}" srcOrd="0" destOrd="0" presId="urn:microsoft.com/office/officeart/2005/8/layout/process4"/>
    <dgm:cxn modelId="{729D955D-2CC0-4DD6-9F7C-44E3506F02BA}" type="presOf" srcId="{97E656FF-A2F2-4AA2-AC26-87ACC1935996}" destId="{D94D2BB8-6051-4A31-8089-C84ECC898965}" srcOrd="0" destOrd="0" presId="urn:microsoft.com/office/officeart/2005/8/layout/process4"/>
    <dgm:cxn modelId="{F11BFEFC-6142-46E4-BA9B-25DE5A05543A}" srcId="{0BE2BCCA-4391-430C-96FF-4B78C5304CD7}" destId="{2866F2D9-28EE-4D27-B888-8C47E41C5D75}" srcOrd="0" destOrd="0" parTransId="{0812D11C-0EA2-4F9A-849B-AABB9270D8D6}" sibTransId="{64455B2D-FFA1-4617-A47B-6C98380B210C}"/>
    <dgm:cxn modelId="{8ED45EA7-9D6A-4638-9B89-FE92C5EA721D}" srcId="{F6D946F8-19F8-4603-B728-85DDAA2E8388}" destId="{75D063A2-C52E-4EF5-915C-4DD6DD58D134}" srcOrd="2" destOrd="0" parTransId="{9C42C7E7-6352-434C-9770-8C6FCF4C6394}" sibTransId="{A8ED4A4A-02DD-4604-949A-7C5F2EE7BF6E}"/>
    <dgm:cxn modelId="{91B507E4-1803-45B3-B351-F60DC955E281}" type="presOf" srcId="{F6D946F8-19F8-4603-B728-85DDAA2E8388}" destId="{45E8C7EE-4431-422D-AE29-35D74CF82C00}" srcOrd="0" destOrd="0" presId="urn:microsoft.com/office/officeart/2005/8/layout/process4"/>
    <dgm:cxn modelId="{C423B4EE-6CD7-4D8E-921B-1A6BDC656B08}" srcId="{75D063A2-C52E-4EF5-915C-4DD6DD58D134}" destId="{97E656FF-A2F2-4AA2-AC26-87ACC1935996}" srcOrd="0" destOrd="0" parTransId="{D4593CF4-93FE-44A4-88A2-DEBBD89F2333}" sibTransId="{DB715545-29E8-48F4-9F0C-38748C2638FB}"/>
    <dgm:cxn modelId="{C174D47E-A0DA-4A6B-AE12-218BEC8816AB}" srcId="{F6D946F8-19F8-4603-B728-85DDAA2E8388}" destId="{0BE2BCCA-4391-430C-96FF-4B78C5304CD7}" srcOrd="0" destOrd="0" parTransId="{87077219-2BEC-4526-91C1-05CA2AEC84DC}" sibTransId="{4050180D-FD30-4C19-B7F0-816E38EEBB26}"/>
    <dgm:cxn modelId="{CDEAF06C-78D6-4EB0-8B7C-85BAB017B499}" type="presOf" srcId="{0BE2BCCA-4391-430C-96FF-4B78C5304CD7}" destId="{9A479240-D6B8-4ACC-8927-C1D608AC0D88}" srcOrd="1" destOrd="0" presId="urn:microsoft.com/office/officeart/2005/8/layout/process4"/>
    <dgm:cxn modelId="{5ADF4F18-2E3E-47F3-915C-C07B8BC888B4}" type="presParOf" srcId="{45E8C7EE-4431-422D-AE29-35D74CF82C00}" destId="{9A9D278F-C121-429F-B1E3-D7227EB9BBA8}" srcOrd="0" destOrd="0" presId="urn:microsoft.com/office/officeart/2005/8/layout/process4"/>
    <dgm:cxn modelId="{5BD49E56-6D41-4982-A226-50AB03B2A266}" type="presParOf" srcId="{9A9D278F-C121-429F-B1E3-D7227EB9BBA8}" destId="{54523778-EE37-4879-A2F7-D82B42C67748}" srcOrd="0" destOrd="0" presId="urn:microsoft.com/office/officeart/2005/8/layout/process4"/>
    <dgm:cxn modelId="{5228F686-CBEA-4598-9799-C95F7C052842}" type="presParOf" srcId="{9A9D278F-C121-429F-B1E3-D7227EB9BBA8}" destId="{544BF103-E53C-448A-BFDE-55E544FDD08C}" srcOrd="1" destOrd="0" presId="urn:microsoft.com/office/officeart/2005/8/layout/process4"/>
    <dgm:cxn modelId="{F7404D57-8DE3-46E6-B8BE-192BA5D420F4}" type="presParOf" srcId="{9A9D278F-C121-429F-B1E3-D7227EB9BBA8}" destId="{16095247-BBC3-40B3-A675-8B30A5C08F87}" srcOrd="2" destOrd="0" presId="urn:microsoft.com/office/officeart/2005/8/layout/process4"/>
    <dgm:cxn modelId="{2FE0B027-9602-4C6B-8848-147A5A9D9E47}" type="presParOf" srcId="{16095247-BBC3-40B3-A675-8B30A5C08F87}" destId="{D94D2BB8-6051-4A31-8089-C84ECC898965}" srcOrd="0" destOrd="0" presId="urn:microsoft.com/office/officeart/2005/8/layout/process4"/>
    <dgm:cxn modelId="{AC7E0BAF-0177-45AB-A328-5E3B013A27D4}" type="presParOf" srcId="{45E8C7EE-4431-422D-AE29-35D74CF82C00}" destId="{F0E334DF-CB54-4C0E-B993-398580378465}" srcOrd="1" destOrd="0" presId="urn:microsoft.com/office/officeart/2005/8/layout/process4"/>
    <dgm:cxn modelId="{F8DE4EB6-C230-4F53-B9F7-CFE10E27686D}" type="presParOf" srcId="{45E8C7EE-4431-422D-AE29-35D74CF82C00}" destId="{3A550D76-E521-4AEC-8805-B3A3EB249C0A}" srcOrd="2" destOrd="0" presId="urn:microsoft.com/office/officeart/2005/8/layout/process4"/>
    <dgm:cxn modelId="{029F0F4F-50F4-4BF1-905D-EEFE7E7B5D1B}" type="presParOf" srcId="{3A550D76-E521-4AEC-8805-B3A3EB249C0A}" destId="{F67342F1-62A0-42DC-93F6-24BBB4D86223}" srcOrd="0" destOrd="0" presId="urn:microsoft.com/office/officeart/2005/8/layout/process4"/>
    <dgm:cxn modelId="{3FE917DC-AFB8-4F35-979E-71AB5D500CEF}" type="presParOf" srcId="{3A550D76-E521-4AEC-8805-B3A3EB249C0A}" destId="{A0D63388-FBC9-4E31-BA1E-BE5C0B8C4CDB}" srcOrd="1" destOrd="0" presId="urn:microsoft.com/office/officeart/2005/8/layout/process4"/>
    <dgm:cxn modelId="{144B71DB-F297-454E-9993-4058B53818F3}" type="presParOf" srcId="{3A550D76-E521-4AEC-8805-B3A3EB249C0A}" destId="{EE3C84CE-37A2-4DED-B823-0CAF93777542}" srcOrd="2" destOrd="0" presId="urn:microsoft.com/office/officeart/2005/8/layout/process4"/>
    <dgm:cxn modelId="{BC8B4732-1958-462E-B210-926EA5A36D45}" type="presParOf" srcId="{EE3C84CE-37A2-4DED-B823-0CAF93777542}" destId="{2913DC09-549D-4318-A0A8-32BEA1DB8A29}" srcOrd="0" destOrd="0" presId="urn:microsoft.com/office/officeart/2005/8/layout/process4"/>
    <dgm:cxn modelId="{7B5791F5-5378-4822-963A-FD244B7BA3D2}" type="presParOf" srcId="{45E8C7EE-4431-422D-AE29-35D74CF82C00}" destId="{A15138CE-E1D8-4404-A341-B5AEF727ADE4}" srcOrd="3" destOrd="0" presId="urn:microsoft.com/office/officeart/2005/8/layout/process4"/>
    <dgm:cxn modelId="{8BD559F5-AADF-4266-AA18-372952B5E61E}" type="presParOf" srcId="{45E8C7EE-4431-422D-AE29-35D74CF82C00}" destId="{CD7F2DB7-CCE3-4375-92C5-ADF752DE5DBE}" srcOrd="4" destOrd="0" presId="urn:microsoft.com/office/officeart/2005/8/layout/process4"/>
    <dgm:cxn modelId="{DC885232-71DE-4D4B-BC20-C4455B5D9DFB}" type="presParOf" srcId="{CD7F2DB7-CCE3-4375-92C5-ADF752DE5DBE}" destId="{FCE9C263-306E-4537-AAE0-04D1D3D38465}" srcOrd="0" destOrd="0" presId="urn:microsoft.com/office/officeart/2005/8/layout/process4"/>
    <dgm:cxn modelId="{B6D7F758-7DCE-40FC-98E7-5E34F41E38DC}" type="presParOf" srcId="{CD7F2DB7-CCE3-4375-92C5-ADF752DE5DBE}" destId="{9A479240-D6B8-4ACC-8927-C1D608AC0D88}" srcOrd="1" destOrd="0" presId="urn:microsoft.com/office/officeart/2005/8/layout/process4"/>
    <dgm:cxn modelId="{E1915440-F0B4-45D5-A0BF-DAB71EF90553}" type="presParOf" srcId="{CD7F2DB7-CCE3-4375-92C5-ADF752DE5DBE}" destId="{CEEBD41B-020B-4272-A448-03519E026EE2}" srcOrd="2" destOrd="0" presId="urn:microsoft.com/office/officeart/2005/8/layout/process4"/>
    <dgm:cxn modelId="{ABA36A3D-7A73-4A34-BE98-02E2A17750A9}" type="presParOf" srcId="{CEEBD41B-020B-4272-A448-03519E026EE2}" destId="{0080FF11-0E12-40D7-BC7C-742ECA2CA17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26AEC7C-55B9-4B0B-BD21-93745F5086B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BCB1141-D723-4AC8-85EC-7A3ABEC8D512}">
      <dgm:prSet phldrT="[Texte]" custT="1"/>
      <dgm:spPr/>
      <dgm:t>
        <a:bodyPr/>
        <a:lstStyle/>
        <a:p>
          <a:pPr algn="just"/>
          <a:r>
            <a:rPr lang="es-EC" sz="3200" dirty="0" smtClean="0"/>
            <a:t>El contenido de humedad al interior de una estufa de fabricación casera y al ambiente, no presentaron una disminución con respecto al control.</a:t>
          </a:r>
          <a:endParaRPr lang="es-EC" sz="3200" dirty="0"/>
        </a:p>
      </dgm:t>
    </dgm:pt>
    <dgm:pt modelId="{F8D09835-3314-42A7-8910-1CFE7CDF735D}" type="parTrans" cxnId="{E05C8826-DFBE-4D86-A1BA-48A8411DC35E}">
      <dgm:prSet/>
      <dgm:spPr/>
      <dgm:t>
        <a:bodyPr/>
        <a:lstStyle/>
        <a:p>
          <a:endParaRPr lang="es-EC" sz="3600"/>
        </a:p>
      </dgm:t>
    </dgm:pt>
    <dgm:pt modelId="{6ABF8354-E51B-4094-940A-3CEA0EED7F98}" type="sibTrans" cxnId="{E05C8826-DFBE-4D86-A1BA-48A8411DC35E}">
      <dgm:prSet/>
      <dgm:spPr/>
      <dgm:t>
        <a:bodyPr/>
        <a:lstStyle/>
        <a:p>
          <a:endParaRPr lang="es-EC" sz="3600"/>
        </a:p>
      </dgm:t>
    </dgm:pt>
    <dgm:pt modelId="{94A46E7F-4BB8-456E-8292-983998C7B923}">
      <dgm:prSet custT="1"/>
      <dgm:spPr/>
      <dgm:t>
        <a:bodyPr/>
        <a:lstStyle/>
        <a:p>
          <a:r>
            <a:rPr lang="es-EC" sz="3200" dirty="0" smtClean="0"/>
            <a:t>El mayor porcentaje de germinación se encontró con 15 y 45 minutos de exposición a radiación solar al ambiente y con 30 minutos de exposición a radiación solar dentro de la estufa de fabricación casera.</a:t>
          </a:r>
          <a:endParaRPr lang="es-EC" sz="3200" dirty="0"/>
        </a:p>
      </dgm:t>
    </dgm:pt>
    <dgm:pt modelId="{0A276C1B-CAB0-4E15-975B-76BB2C7D459A}" type="parTrans" cxnId="{65FEB57F-E3A6-407F-84E7-D1FB243A7449}">
      <dgm:prSet/>
      <dgm:spPr/>
      <dgm:t>
        <a:bodyPr/>
        <a:lstStyle/>
        <a:p>
          <a:endParaRPr lang="es-EC" sz="3600"/>
        </a:p>
      </dgm:t>
    </dgm:pt>
    <dgm:pt modelId="{98006B97-C38D-49F8-B783-5D69454B5D6E}" type="sibTrans" cxnId="{65FEB57F-E3A6-407F-84E7-D1FB243A7449}">
      <dgm:prSet/>
      <dgm:spPr/>
      <dgm:t>
        <a:bodyPr/>
        <a:lstStyle/>
        <a:p>
          <a:endParaRPr lang="es-EC" sz="3600"/>
        </a:p>
      </dgm:t>
    </dgm:pt>
    <dgm:pt modelId="{F36CE0E9-D4A7-4E75-84E4-071B3022190D}" type="pres">
      <dgm:prSet presAssocID="{526AEC7C-55B9-4B0B-BD21-93745F5086B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F0FA7350-C90E-4DE6-8CBF-4DDC4AE2F52A}" type="pres">
      <dgm:prSet presAssocID="{526AEC7C-55B9-4B0B-BD21-93745F5086B7}" presName="Name1" presStyleCnt="0"/>
      <dgm:spPr/>
    </dgm:pt>
    <dgm:pt modelId="{5E7D0D7F-4FD1-4C6C-AF87-C2EA756056F9}" type="pres">
      <dgm:prSet presAssocID="{526AEC7C-55B9-4B0B-BD21-93745F5086B7}" presName="cycle" presStyleCnt="0"/>
      <dgm:spPr/>
    </dgm:pt>
    <dgm:pt modelId="{F603D154-F264-4618-935D-1ED0D39C61BD}" type="pres">
      <dgm:prSet presAssocID="{526AEC7C-55B9-4B0B-BD21-93745F5086B7}" presName="srcNode" presStyleLbl="node1" presStyleIdx="0" presStyleCnt="2"/>
      <dgm:spPr/>
    </dgm:pt>
    <dgm:pt modelId="{488D3B19-D304-4F1B-85A9-A94B48C58D35}" type="pres">
      <dgm:prSet presAssocID="{526AEC7C-55B9-4B0B-BD21-93745F5086B7}" presName="conn" presStyleLbl="parChTrans1D2" presStyleIdx="0" presStyleCnt="1"/>
      <dgm:spPr/>
      <dgm:t>
        <a:bodyPr/>
        <a:lstStyle/>
        <a:p>
          <a:endParaRPr lang="es-EC"/>
        </a:p>
      </dgm:t>
    </dgm:pt>
    <dgm:pt modelId="{797AB786-6604-4200-AA9D-079FBD063E2D}" type="pres">
      <dgm:prSet presAssocID="{526AEC7C-55B9-4B0B-BD21-93745F5086B7}" presName="extraNode" presStyleLbl="node1" presStyleIdx="0" presStyleCnt="2"/>
      <dgm:spPr/>
    </dgm:pt>
    <dgm:pt modelId="{FFED5984-352A-4DEF-B09B-F52C2407956B}" type="pres">
      <dgm:prSet presAssocID="{526AEC7C-55B9-4B0B-BD21-93745F5086B7}" presName="dstNode" presStyleLbl="node1" presStyleIdx="0" presStyleCnt="2"/>
      <dgm:spPr/>
    </dgm:pt>
    <dgm:pt modelId="{832C0D58-8D63-4DF4-8597-CE8CEC47B8BC}" type="pres">
      <dgm:prSet presAssocID="{2BCB1141-D723-4AC8-85EC-7A3ABEC8D512}" presName="text_1" presStyleLbl="node1" presStyleIdx="0" presStyleCnt="2" custScaleY="13115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BB6789-CC6F-4D9F-96C5-F38AC0F3802E}" type="pres">
      <dgm:prSet presAssocID="{2BCB1141-D723-4AC8-85EC-7A3ABEC8D512}" presName="accent_1" presStyleCnt="0"/>
      <dgm:spPr/>
    </dgm:pt>
    <dgm:pt modelId="{2B663882-C881-48D8-B6BD-6C133390C325}" type="pres">
      <dgm:prSet presAssocID="{2BCB1141-D723-4AC8-85EC-7A3ABEC8D512}" presName="accentRepeatNode" presStyleLbl="solidFgAcc1" presStyleIdx="0" presStyleCnt="2"/>
      <dgm:spPr/>
    </dgm:pt>
    <dgm:pt modelId="{C9E6096A-A2E4-4B39-8EB8-2F6B21C0D90B}" type="pres">
      <dgm:prSet presAssocID="{94A46E7F-4BB8-456E-8292-983998C7B923}" presName="text_2" presStyleLbl="node1" presStyleIdx="1" presStyleCnt="2" custScaleY="13115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34F45B-099A-4849-A8B3-26E45FD40D84}" type="pres">
      <dgm:prSet presAssocID="{94A46E7F-4BB8-456E-8292-983998C7B923}" presName="accent_2" presStyleCnt="0"/>
      <dgm:spPr/>
    </dgm:pt>
    <dgm:pt modelId="{CAE37443-306B-4A05-A207-69720B6E8E4D}" type="pres">
      <dgm:prSet presAssocID="{94A46E7F-4BB8-456E-8292-983998C7B923}" presName="accentRepeatNode" presStyleLbl="solidFgAcc1" presStyleIdx="1" presStyleCnt="2"/>
      <dgm:spPr/>
    </dgm:pt>
  </dgm:ptLst>
  <dgm:cxnLst>
    <dgm:cxn modelId="{F69A44C8-36B6-45E6-9A54-9537C4E547C7}" type="presOf" srcId="{6ABF8354-E51B-4094-940A-3CEA0EED7F98}" destId="{488D3B19-D304-4F1B-85A9-A94B48C58D35}" srcOrd="0" destOrd="0" presId="urn:microsoft.com/office/officeart/2008/layout/VerticalCurvedList"/>
    <dgm:cxn modelId="{65FEB57F-E3A6-407F-84E7-D1FB243A7449}" srcId="{526AEC7C-55B9-4B0B-BD21-93745F5086B7}" destId="{94A46E7F-4BB8-456E-8292-983998C7B923}" srcOrd="1" destOrd="0" parTransId="{0A276C1B-CAB0-4E15-975B-76BB2C7D459A}" sibTransId="{98006B97-C38D-49F8-B783-5D69454B5D6E}"/>
    <dgm:cxn modelId="{E05C8826-DFBE-4D86-A1BA-48A8411DC35E}" srcId="{526AEC7C-55B9-4B0B-BD21-93745F5086B7}" destId="{2BCB1141-D723-4AC8-85EC-7A3ABEC8D512}" srcOrd="0" destOrd="0" parTransId="{F8D09835-3314-42A7-8910-1CFE7CDF735D}" sibTransId="{6ABF8354-E51B-4094-940A-3CEA0EED7F98}"/>
    <dgm:cxn modelId="{5FECBC28-C114-4F3A-A28D-6E7DD0FD9706}" type="presOf" srcId="{2BCB1141-D723-4AC8-85EC-7A3ABEC8D512}" destId="{832C0D58-8D63-4DF4-8597-CE8CEC47B8BC}" srcOrd="0" destOrd="0" presId="urn:microsoft.com/office/officeart/2008/layout/VerticalCurvedList"/>
    <dgm:cxn modelId="{4E8502D8-32D3-4014-8555-2CDBB06C63C1}" type="presOf" srcId="{94A46E7F-4BB8-456E-8292-983998C7B923}" destId="{C9E6096A-A2E4-4B39-8EB8-2F6B21C0D90B}" srcOrd="0" destOrd="0" presId="urn:microsoft.com/office/officeart/2008/layout/VerticalCurvedList"/>
    <dgm:cxn modelId="{CF5EF684-8504-4C15-AD4F-E68DB71C37EF}" type="presOf" srcId="{526AEC7C-55B9-4B0B-BD21-93745F5086B7}" destId="{F36CE0E9-D4A7-4E75-84E4-071B3022190D}" srcOrd="0" destOrd="0" presId="urn:microsoft.com/office/officeart/2008/layout/VerticalCurvedList"/>
    <dgm:cxn modelId="{D66958C2-3C0B-4E40-B160-F10ED8EA9C94}" type="presParOf" srcId="{F36CE0E9-D4A7-4E75-84E4-071B3022190D}" destId="{F0FA7350-C90E-4DE6-8CBF-4DDC4AE2F52A}" srcOrd="0" destOrd="0" presId="urn:microsoft.com/office/officeart/2008/layout/VerticalCurvedList"/>
    <dgm:cxn modelId="{1EA88F41-1004-4DCA-9C97-20C62F05B160}" type="presParOf" srcId="{F0FA7350-C90E-4DE6-8CBF-4DDC4AE2F52A}" destId="{5E7D0D7F-4FD1-4C6C-AF87-C2EA756056F9}" srcOrd="0" destOrd="0" presId="urn:microsoft.com/office/officeart/2008/layout/VerticalCurvedList"/>
    <dgm:cxn modelId="{1D0C18DE-7151-4C5C-B07B-CB702646B0A9}" type="presParOf" srcId="{5E7D0D7F-4FD1-4C6C-AF87-C2EA756056F9}" destId="{F603D154-F264-4618-935D-1ED0D39C61BD}" srcOrd="0" destOrd="0" presId="urn:microsoft.com/office/officeart/2008/layout/VerticalCurvedList"/>
    <dgm:cxn modelId="{657870A4-BC43-43A0-8E1F-FA328055EA7C}" type="presParOf" srcId="{5E7D0D7F-4FD1-4C6C-AF87-C2EA756056F9}" destId="{488D3B19-D304-4F1B-85A9-A94B48C58D35}" srcOrd="1" destOrd="0" presId="urn:microsoft.com/office/officeart/2008/layout/VerticalCurvedList"/>
    <dgm:cxn modelId="{7FE4A4BD-B792-4FD8-8DBD-40CDEA7F40CF}" type="presParOf" srcId="{5E7D0D7F-4FD1-4C6C-AF87-C2EA756056F9}" destId="{797AB786-6604-4200-AA9D-079FBD063E2D}" srcOrd="2" destOrd="0" presId="urn:microsoft.com/office/officeart/2008/layout/VerticalCurvedList"/>
    <dgm:cxn modelId="{C057DF63-95EA-4D72-AED4-F75C353B3AAA}" type="presParOf" srcId="{5E7D0D7F-4FD1-4C6C-AF87-C2EA756056F9}" destId="{FFED5984-352A-4DEF-B09B-F52C2407956B}" srcOrd="3" destOrd="0" presId="urn:microsoft.com/office/officeart/2008/layout/VerticalCurvedList"/>
    <dgm:cxn modelId="{8974F5D8-5F44-4DAC-967F-BD99F08327C7}" type="presParOf" srcId="{F0FA7350-C90E-4DE6-8CBF-4DDC4AE2F52A}" destId="{832C0D58-8D63-4DF4-8597-CE8CEC47B8BC}" srcOrd="1" destOrd="0" presId="urn:microsoft.com/office/officeart/2008/layout/VerticalCurvedList"/>
    <dgm:cxn modelId="{F5C0C1BF-3730-4DD3-8B60-8C350E9F9F5F}" type="presParOf" srcId="{F0FA7350-C90E-4DE6-8CBF-4DDC4AE2F52A}" destId="{43BB6789-CC6F-4D9F-96C5-F38AC0F3802E}" srcOrd="2" destOrd="0" presId="urn:microsoft.com/office/officeart/2008/layout/VerticalCurvedList"/>
    <dgm:cxn modelId="{245BB785-6F80-4EEB-8603-8BEF214466FA}" type="presParOf" srcId="{43BB6789-CC6F-4D9F-96C5-F38AC0F3802E}" destId="{2B663882-C881-48D8-B6BD-6C133390C325}" srcOrd="0" destOrd="0" presId="urn:microsoft.com/office/officeart/2008/layout/VerticalCurvedList"/>
    <dgm:cxn modelId="{28B38B6E-A7CB-40F3-89E1-B549106F6287}" type="presParOf" srcId="{F0FA7350-C90E-4DE6-8CBF-4DDC4AE2F52A}" destId="{C9E6096A-A2E4-4B39-8EB8-2F6B21C0D90B}" srcOrd="3" destOrd="0" presId="urn:microsoft.com/office/officeart/2008/layout/VerticalCurvedList"/>
    <dgm:cxn modelId="{73429BAC-AC48-4210-9B94-56112BFE7D53}" type="presParOf" srcId="{F0FA7350-C90E-4DE6-8CBF-4DDC4AE2F52A}" destId="{7B34F45B-099A-4849-A8B3-26E45FD40D84}" srcOrd="4" destOrd="0" presId="urn:microsoft.com/office/officeart/2008/layout/VerticalCurvedList"/>
    <dgm:cxn modelId="{CEB540A6-DA3B-4D95-818B-0AB8F4581690}" type="presParOf" srcId="{7B34F45B-099A-4849-A8B3-26E45FD40D84}" destId="{CAE37443-306B-4A05-A207-69720B6E8E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8108E78-6040-4962-AFBF-C6421CFD76E1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0CB9656-E114-4EFA-B6AB-E5CE45E492E9}">
      <dgm:prSet phldrT="[Texte]"/>
      <dgm:spPr/>
      <dgm:t>
        <a:bodyPr/>
        <a:lstStyle/>
        <a:p>
          <a:pPr algn="just"/>
          <a:r>
            <a:rPr lang="es-EC" dirty="0" smtClean="0"/>
            <a:t>Globalmente, el tratamiento con 30 minutos de exposición a radiación solar dentro de una estufa de fabricación casera promueve el mayor vigor a la semilla de chocho del genotipo INIAP-450 Andino, pues presenta aumentos significativos en el porcentaje de geminación, contenido de proteína y actividad enzimática de peroxidasa.</a:t>
          </a:r>
          <a:endParaRPr lang="es-EC" dirty="0"/>
        </a:p>
      </dgm:t>
    </dgm:pt>
    <dgm:pt modelId="{921A5C56-8FD0-4381-8D35-DA1680C38950}" type="parTrans" cxnId="{C348C408-7EB1-48F0-B711-0FBAB23802CC}">
      <dgm:prSet/>
      <dgm:spPr/>
      <dgm:t>
        <a:bodyPr/>
        <a:lstStyle/>
        <a:p>
          <a:endParaRPr lang="es-EC"/>
        </a:p>
      </dgm:t>
    </dgm:pt>
    <dgm:pt modelId="{B3A8E4FD-6FE0-4BF5-9DCB-A069421D5546}" type="sibTrans" cxnId="{C348C408-7EB1-48F0-B711-0FBAB23802CC}">
      <dgm:prSet/>
      <dgm:spPr/>
      <dgm:t>
        <a:bodyPr/>
        <a:lstStyle/>
        <a:p>
          <a:endParaRPr lang="es-EC"/>
        </a:p>
      </dgm:t>
    </dgm:pt>
    <dgm:pt modelId="{FC271680-21E4-45E5-BA83-B7AEBE52EE7E}" type="pres">
      <dgm:prSet presAssocID="{E8108E78-6040-4962-AFBF-C6421CFD76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19C890A-B20F-4666-BAF2-4F0D874911BF}" type="pres">
      <dgm:prSet presAssocID="{80CB9656-E114-4EFA-B6AB-E5CE45E492E9}" presName="boxAndChildren" presStyleCnt="0"/>
      <dgm:spPr/>
    </dgm:pt>
    <dgm:pt modelId="{0954D530-E2BF-40CD-8961-3676BB2A23BB}" type="pres">
      <dgm:prSet presAssocID="{80CB9656-E114-4EFA-B6AB-E5CE45E492E9}" presName="parentTextBox" presStyleLbl="node1" presStyleIdx="0" presStyleCnt="1"/>
      <dgm:spPr/>
      <dgm:t>
        <a:bodyPr/>
        <a:lstStyle/>
        <a:p>
          <a:endParaRPr lang="es-EC"/>
        </a:p>
      </dgm:t>
    </dgm:pt>
  </dgm:ptLst>
  <dgm:cxnLst>
    <dgm:cxn modelId="{C348C408-7EB1-48F0-B711-0FBAB23802CC}" srcId="{E8108E78-6040-4962-AFBF-C6421CFD76E1}" destId="{80CB9656-E114-4EFA-B6AB-E5CE45E492E9}" srcOrd="0" destOrd="0" parTransId="{921A5C56-8FD0-4381-8D35-DA1680C38950}" sibTransId="{B3A8E4FD-6FE0-4BF5-9DCB-A069421D5546}"/>
    <dgm:cxn modelId="{672F53BE-9BD4-4B18-A804-871AFE92A909}" type="presOf" srcId="{80CB9656-E114-4EFA-B6AB-E5CE45E492E9}" destId="{0954D530-E2BF-40CD-8961-3676BB2A23BB}" srcOrd="0" destOrd="0" presId="urn:microsoft.com/office/officeart/2005/8/layout/process4"/>
    <dgm:cxn modelId="{C0B84033-F385-4E16-9788-A5BB7A0BC0DB}" type="presOf" srcId="{E8108E78-6040-4962-AFBF-C6421CFD76E1}" destId="{FC271680-21E4-45E5-BA83-B7AEBE52EE7E}" srcOrd="0" destOrd="0" presId="urn:microsoft.com/office/officeart/2005/8/layout/process4"/>
    <dgm:cxn modelId="{F4CEBB38-09A1-4AC5-82E1-D9A7890880C8}" type="presParOf" srcId="{FC271680-21E4-45E5-BA83-B7AEBE52EE7E}" destId="{819C890A-B20F-4666-BAF2-4F0D874911BF}" srcOrd="0" destOrd="0" presId="urn:microsoft.com/office/officeart/2005/8/layout/process4"/>
    <dgm:cxn modelId="{31E21EED-3A14-4AD2-8E5B-0344B28EF211}" type="presParOf" srcId="{819C890A-B20F-4666-BAF2-4F0D874911BF}" destId="{0954D530-E2BF-40CD-8961-3676BB2A23B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013EA4-B563-4454-B046-101E7BC5965D}" type="doc">
      <dgm:prSet loTypeId="urn:microsoft.com/office/officeart/2005/8/layout/equation2" loCatId="relationship" qsTypeId="urn:microsoft.com/office/officeart/2005/8/quickstyle/simple3" qsCatId="simple" csTypeId="urn:microsoft.com/office/officeart/2005/8/colors/accent6_2" csCatId="accent6" phldr="1"/>
      <dgm:spPr/>
    </dgm:pt>
    <dgm:pt modelId="{64278331-68EE-4829-A2B0-28593A9A3F91}">
      <dgm:prSet phldrT="[Texte]"/>
      <dgm:spPr/>
      <dgm:t>
        <a:bodyPr/>
        <a:lstStyle/>
        <a:p>
          <a:r>
            <a:rPr lang="es-EC" dirty="0" smtClean="0"/>
            <a:t>ALTO EN PROTEÍNA</a:t>
          </a:r>
          <a:endParaRPr lang="es-EC" dirty="0"/>
        </a:p>
      </dgm:t>
    </dgm:pt>
    <dgm:pt modelId="{C26C019C-6D2C-4CAD-A5A4-B4B059DD6FF3}" type="parTrans" cxnId="{811172B9-C28F-4E90-B538-1F6053B53FBB}">
      <dgm:prSet/>
      <dgm:spPr/>
      <dgm:t>
        <a:bodyPr/>
        <a:lstStyle/>
        <a:p>
          <a:endParaRPr lang="es-EC"/>
        </a:p>
      </dgm:t>
    </dgm:pt>
    <dgm:pt modelId="{9E7C0337-EE6C-4050-A47E-2FCA33E7C746}" type="sibTrans" cxnId="{811172B9-C28F-4E90-B538-1F6053B53FBB}">
      <dgm:prSet/>
      <dgm:spPr/>
      <dgm:t>
        <a:bodyPr/>
        <a:lstStyle/>
        <a:p>
          <a:endParaRPr lang="es-EC"/>
        </a:p>
      </dgm:t>
    </dgm:pt>
    <dgm:pt modelId="{FE68DB1C-F890-4DA8-8E2C-5DB1F414E675}">
      <dgm:prSet phldrT="[Texte]"/>
      <dgm:spPr/>
      <dgm:t>
        <a:bodyPr/>
        <a:lstStyle/>
        <a:p>
          <a:r>
            <a:rPr lang="es-EC" dirty="0" smtClean="0"/>
            <a:t>APORTE EN CALCIO Y HIERRO</a:t>
          </a:r>
          <a:endParaRPr lang="es-EC" dirty="0"/>
        </a:p>
      </dgm:t>
    </dgm:pt>
    <dgm:pt modelId="{1637221C-1526-4166-B171-3A78578ADE1A}" type="parTrans" cxnId="{AE100C9F-DD1C-4F13-B47F-A2E5CE91E4D7}">
      <dgm:prSet/>
      <dgm:spPr/>
      <dgm:t>
        <a:bodyPr/>
        <a:lstStyle/>
        <a:p>
          <a:endParaRPr lang="es-EC"/>
        </a:p>
      </dgm:t>
    </dgm:pt>
    <dgm:pt modelId="{6B83B133-0B83-4075-8286-D4012A5280C7}" type="sibTrans" cxnId="{AE100C9F-DD1C-4F13-B47F-A2E5CE91E4D7}">
      <dgm:prSet/>
      <dgm:spPr/>
      <dgm:t>
        <a:bodyPr/>
        <a:lstStyle/>
        <a:p>
          <a:endParaRPr lang="es-EC"/>
        </a:p>
      </dgm:t>
    </dgm:pt>
    <dgm:pt modelId="{C7BE3E76-D6FB-4383-ACB2-507D38E0A404}">
      <dgm:prSet phldrT="[Texte]" custT="1"/>
      <dgm:spPr/>
      <dgm:t>
        <a:bodyPr/>
        <a:lstStyle/>
        <a:p>
          <a:r>
            <a:rPr lang="es-EC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ALIMENTO CLAVE EN LA SOBERANÍA ALIMENTARIA</a:t>
          </a:r>
          <a:endParaRPr lang="es-EC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9EE26E-6E3A-474D-8883-F4EDBF37FF1A}" type="parTrans" cxnId="{3A438FA8-2070-4809-9BD4-E83BF9CF5D1B}">
      <dgm:prSet/>
      <dgm:spPr/>
      <dgm:t>
        <a:bodyPr/>
        <a:lstStyle/>
        <a:p>
          <a:endParaRPr lang="es-EC"/>
        </a:p>
      </dgm:t>
    </dgm:pt>
    <dgm:pt modelId="{D8F217DC-B2F0-4CCB-A912-514DF66FE02B}" type="sibTrans" cxnId="{3A438FA8-2070-4809-9BD4-E83BF9CF5D1B}">
      <dgm:prSet/>
      <dgm:spPr/>
      <dgm:t>
        <a:bodyPr/>
        <a:lstStyle/>
        <a:p>
          <a:endParaRPr lang="es-EC"/>
        </a:p>
      </dgm:t>
    </dgm:pt>
    <dgm:pt modelId="{E9DC2D81-7AF8-4936-B2C5-83EF0205A314}" type="pres">
      <dgm:prSet presAssocID="{F6013EA4-B563-4454-B046-101E7BC5965D}" presName="Name0" presStyleCnt="0">
        <dgm:presLayoutVars>
          <dgm:dir/>
          <dgm:resizeHandles val="exact"/>
        </dgm:presLayoutVars>
      </dgm:prSet>
      <dgm:spPr/>
    </dgm:pt>
    <dgm:pt modelId="{E98D0570-DEC5-4AAF-8F29-94380518F866}" type="pres">
      <dgm:prSet presAssocID="{F6013EA4-B563-4454-B046-101E7BC5965D}" presName="vNodes" presStyleCnt="0"/>
      <dgm:spPr/>
    </dgm:pt>
    <dgm:pt modelId="{DF3EEFD7-F8AF-4417-8041-3AC63DC40501}" type="pres">
      <dgm:prSet presAssocID="{64278331-68EE-4829-A2B0-28593A9A3F9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909113-5568-4253-B57B-96FF0B6481C8}" type="pres">
      <dgm:prSet presAssocID="{9E7C0337-EE6C-4050-A47E-2FCA33E7C746}" presName="spacerT" presStyleCnt="0"/>
      <dgm:spPr/>
    </dgm:pt>
    <dgm:pt modelId="{98FD4F1C-FF29-4960-B97B-0702A2A0C811}" type="pres">
      <dgm:prSet presAssocID="{9E7C0337-EE6C-4050-A47E-2FCA33E7C746}" presName="sibTrans" presStyleLbl="sibTrans2D1" presStyleIdx="0" presStyleCnt="2"/>
      <dgm:spPr/>
      <dgm:t>
        <a:bodyPr/>
        <a:lstStyle/>
        <a:p>
          <a:endParaRPr lang="es-EC"/>
        </a:p>
      </dgm:t>
    </dgm:pt>
    <dgm:pt modelId="{6875C4DC-AC0E-43AE-9389-56093B43D13A}" type="pres">
      <dgm:prSet presAssocID="{9E7C0337-EE6C-4050-A47E-2FCA33E7C746}" presName="spacerB" presStyleCnt="0"/>
      <dgm:spPr/>
    </dgm:pt>
    <dgm:pt modelId="{F6765EC9-E2E0-4F78-96D3-9921DFA2CE11}" type="pres">
      <dgm:prSet presAssocID="{FE68DB1C-F890-4DA8-8E2C-5DB1F414E67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947C95-DB31-487D-B9F6-6BA4B0699646}" type="pres">
      <dgm:prSet presAssocID="{F6013EA4-B563-4454-B046-101E7BC5965D}" presName="sibTransLast" presStyleLbl="sibTrans2D1" presStyleIdx="1" presStyleCnt="2"/>
      <dgm:spPr/>
      <dgm:t>
        <a:bodyPr/>
        <a:lstStyle/>
        <a:p>
          <a:endParaRPr lang="es-EC"/>
        </a:p>
      </dgm:t>
    </dgm:pt>
    <dgm:pt modelId="{B6DEF1BB-D294-4D5F-9957-F5F16034EC58}" type="pres">
      <dgm:prSet presAssocID="{F6013EA4-B563-4454-B046-101E7BC5965D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3B98901B-36AE-489A-AB40-D6925BD7B4BF}" type="pres">
      <dgm:prSet presAssocID="{F6013EA4-B563-4454-B046-101E7BC5965D}" presName="lastNode" presStyleLbl="node1" presStyleIdx="2" presStyleCnt="3" custScaleX="59081" custScaleY="56664" custLinFactNeighborX="386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E100C9F-DD1C-4F13-B47F-A2E5CE91E4D7}" srcId="{F6013EA4-B563-4454-B046-101E7BC5965D}" destId="{FE68DB1C-F890-4DA8-8E2C-5DB1F414E675}" srcOrd="1" destOrd="0" parTransId="{1637221C-1526-4166-B171-3A78578ADE1A}" sibTransId="{6B83B133-0B83-4075-8286-D4012A5280C7}"/>
    <dgm:cxn modelId="{591CCDD3-C397-488D-BDC0-0A5BE0FD250F}" type="presOf" srcId="{64278331-68EE-4829-A2B0-28593A9A3F91}" destId="{DF3EEFD7-F8AF-4417-8041-3AC63DC40501}" srcOrd="0" destOrd="0" presId="urn:microsoft.com/office/officeart/2005/8/layout/equation2"/>
    <dgm:cxn modelId="{F8203EF0-680A-4789-84EF-20C8D778599E}" type="presOf" srcId="{FE68DB1C-F890-4DA8-8E2C-5DB1F414E675}" destId="{F6765EC9-E2E0-4F78-96D3-9921DFA2CE11}" srcOrd="0" destOrd="0" presId="urn:microsoft.com/office/officeart/2005/8/layout/equation2"/>
    <dgm:cxn modelId="{811172B9-C28F-4E90-B538-1F6053B53FBB}" srcId="{F6013EA4-B563-4454-B046-101E7BC5965D}" destId="{64278331-68EE-4829-A2B0-28593A9A3F91}" srcOrd="0" destOrd="0" parTransId="{C26C019C-6D2C-4CAD-A5A4-B4B059DD6FF3}" sibTransId="{9E7C0337-EE6C-4050-A47E-2FCA33E7C746}"/>
    <dgm:cxn modelId="{37A12A23-3961-4F6C-A56B-B2C9AEF6E453}" type="presOf" srcId="{C7BE3E76-D6FB-4383-ACB2-507D38E0A404}" destId="{3B98901B-36AE-489A-AB40-D6925BD7B4BF}" srcOrd="0" destOrd="0" presId="urn:microsoft.com/office/officeart/2005/8/layout/equation2"/>
    <dgm:cxn modelId="{3A438FA8-2070-4809-9BD4-E83BF9CF5D1B}" srcId="{F6013EA4-B563-4454-B046-101E7BC5965D}" destId="{C7BE3E76-D6FB-4383-ACB2-507D38E0A404}" srcOrd="2" destOrd="0" parTransId="{F09EE26E-6E3A-474D-8883-F4EDBF37FF1A}" sibTransId="{D8F217DC-B2F0-4CCB-A912-514DF66FE02B}"/>
    <dgm:cxn modelId="{72097F2C-48C2-4649-A9AE-67E23D65D118}" type="presOf" srcId="{9E7C0337-EE6C-4050-A47E-2FCA33E7C746}" destId="{98FD4F1C-FF29-4960-B97B-0702A2A0C811}" srcOrd="0" destOrd="0" presId="urn:microsoft.com/office/officeart/2005/8/layout/equation2"/>
    <dgm:cxn modelId="{A14C564A-2773-49BE-AB0B-6CFC70B5509C}" type="presOf" srcId="{6B83B133-0B83-4075-8286-D4012A5280C7}" destId="{B6DEF1BB-D294-4D5F-9957-F5F16034EC58}" srcOrd="1" destOrd="0" presId="urn:microsoft.com/office/officeart/2005/8/layout/equation2"/>
    <dgm:cxn modelId="{E43BC502-36A8-452E-B53D-F7CDFDF5E85F}" type="presOf" srcId="{6B83B133-0B83-4075-8286-D4012A5280C7}" destId="{C8947C95-DB31-487D-B9F6-6BA4B0699646}" srcOrd="0" destOrd="0" presId="urn:microsoft.com/office/officeart/2005/8/layout/equation2"/>
    <dgm:cxn modelId="{74C6CF77-5FF1-490B-A55C-86F4EA33AB9C}" type="presOf" srcId="{F6013EA4-B563-4454-B046-101E7BC5965D}" destId="{E9DC2D81-7AF8-4936-B2C5-83EF0205A314}" srcOrd="0" destOrd="0" presId="urn:microsoft.com/office/officeart/2005/8/layout/equation2"/>
    <dgm:cxn modelId="{C4A110AA-9D7E-4F07-BCA3-16A7179EDFEA}" type="presParOf" srcId="{E9DC2D81-7AF8-4936-B2C5-83EF0205A314}" destId="{E98D0570-DEC5-4AAF-8F29-94380518F866}" srcOrd="0" destOrd="0" presId="urn:microsoft.com/office/officeart/2005/8/layout/equation2"/>
    <dgm:cxn modelId="{9212DFAC-7352-414F-AB12-FC6B30B2F1BE}" type="presParOf" srcId="{E98D0570-DEC5-4AAF-8F29-94380518F866}" destId="{DF3EEFD7-F8AF-4417-8041-3AC63DC40501}" srcOrd="0" destOrd="0" presId="urn:microsoft.com/office/officeart/2005/8/layout/equation2"/>
    <dgm:cxn modelId="{F1803DC7-167D-42E3-B865-A636431FDB0D}" type="presParOf" srcId="{E98D0570-DEC5-4AAF-8F29-94380518F866}" destId="{BF909113-5568-4253-B57B-96FF0B6481C8}" srcOrd="1" destOrd="0" presId="urn:microsoft.com/office/officeart/2005/8/layout/equation2"/>
    <dgm:cxn modelId="{548EAE21-932E-46F6-A172-19F8B6DE99AE}" type="presParOf" srcId="{E98D0570-DEC5-4AAF-8F29-94380518F866}" destId="{98FD4F1C-FF29-4960-B97B-0702A2A0C811}" srcOrd="2" destOrd="0" presId="urn:microsoft.com/office/officeart/2005/8/layout/equation2"/>
    <dgm:cxn modelId="{AAC22347-B4D7-4E27-B4E3-E7547D0C6254}" type="presParOf" srcId="{E98D0570-DEC5-4AAF-8F29-94380518F866}" destId="{6875C4DC-AC0E-43AE-9389-56093B43D13A}" srcOrd="3" destOrd="0" presId="urn:microsoft.com/office/officeart/2005/8/layout/equation2"/>
    <dgm:cxn modelId="{55173771-488F-4C03-AC19-3A1736D7C33C}" type="presParOf" srcId="{E98D0570-DEC5-4AAF-8F29-94380518F866}" destId="{F6765EC9-E2E0-4F78-96D3-9921DFA2CE11}" srcOrd="4" destOrd="0" presId="urn:microsoft.com/office/officeart/2005/8/layout/equation2"/>
    <dgm:cxn modelId="{5A325DF5-0DE4-4CAA-A0DE-77F6D35DA124}" type="presParOf" srcId="{E9DC2D81-7AF8-4936-B2C5-83EF0205A314}" destId="{C8947C95-DB31-487D-B9F6-6BA4B0699646}" srcOrd="1" destOrd="0" presId="urn:microsoft.com/office/officeart/2005/8/layout/equation2"/>
    <dgm:cxn modelId="{B5F15A5A-0AAF-470F-9239-A2D94FA85DE2}" type="presParOf" srcId="{C8947C95-DB31-487D-B9F6-6BA4B0699646}" destId="{B6DEF1BB-D294-4D5F-9957-F5F16034EC58}" srcOrd="0" destOrd="0" presId="urn:microsoft.com/office/officeart/2005/8/layout/equation2"/>
    <dgm:cxn modelId="{DD4083DA-1981-4A8D-B29A-F57B8D35BCFD}" type="presParOf" srcId="{E9DC2D81-7AF8-4936-B2C5-83EF0205A314}" destId="{3B98901B-36AE-489A-AB40-D6925BD7B4B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4F5E87-7389-4027-A159-B3630902023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836ECE5-E4ED-40A7-897C-1011E6934DC6}">
      <dgm:prSet phldrT="[Texte]" custT="1"/>
      <dgm:spPr/>
      <dgm:t>
        <a:bodyPr/>
        <a:lstStyle/>
        <a:p>
          <a:r>
            <a:rPr lang="es-EC" sz="2800" dirty="0" smtClean="0"/>
            <a:t>Impulsar el desarrollo sostenible de la producción.</a:t>
          </a:r>
          <a:endParaRPr lang="es-EC" sz="2800" dirty="0"/>
        </a:p>
      </dgm:t>
    </dgm:pt>
    <dgm:pt modelId="{1DAAB06A-39A3-4F77-BB87-42F5D3BB2579}" type="parTrans" cxnId="{1DCF283D-B691-46A9-8D93-73058520ACF9}">
      <dgm:prSet/>
      <dgm:spPr/>
      <dgm:t>
        <a:bodyPr/>
        <a:lstStyle/>
        <a:p>
          <a:endParaRPr lang="es-EC" sz="2800"/>
        </a:p>
      </dgm:t>
    </dgm:pt>
    <dgm:pt modelId="{9272B019-60CB-497A-8BD6-59F67B738755}" type="sibTrans" cxnId="{1DCF283D-B691-46A9-8D93-73058520ACF9}">
      <dgm:prSet/>
      <dgm:spPr/>
      <dgm:t>
        <a:bodyPr/>
        <a:lstStyle/>
        <a:p>
          <a:endParaRPr lang="es-EC" sz="2800"/>
        </a:p>
      </dgm:t>
    </dgm:pt>
    <dgm:pt modelId="{6724F963-D94F-47AE-9AC6-1FA4EE727CD7}">
      <dgm:prSet phldrT="[Texte]" custT="1"/>
      <dgm:spPr/>
      <dgm:t>
        <a:bodyPr/>
        <a:lstStyle/>
        <a:p>
          <a:r>
            <a:rPr lang="es-EC" sz="2800" dirty="0" smtClean="0"/>
            <a:t>Procesamiento y consumo del chocho. </a:t>
          </a:r>
          <a:endParaRPr lang="es-EC" sz="2800" dirty="0"/>
        </a:p>
      </dgm:t>
    </dgm:pt>
    <dgm:pt modelId="{67BCE28C-4A4F-4736-B6CF-8944541014EC}" type="parTrans" cxnId="{E5757D0F-1C08-49A2-8E8B-181CEEB6106E}">
      <dgm:prSet/>
      <dgm:spPr/>
      <dgm:t>
        <a:bodyPr/>
        <a:lstStyle/>
        <a:p>
          <a:endParaRPr lang="es-EC" sz="2800"/>
        </a:p>
      </dgm:t>
    </dgm:pt>
    <dgm:pt modelId="{9A9B0772-4E3C-4309-9E82-7683CF8F9C0C}" type="sibTrans" cxnId="{E5757D0F-1C08-49A2-8E8B-181CEEB6106E}">
      <dgm:prSet/>
      <dgm:spPr/>
      <dgm:t>
        <a:bodyPr/>
        <a:lstStyle/>
        <a:p>
          <a:endParaRPr lang="es-EC" sz="2800"/>
        </a:p>
      </dgm:t>
    </dgm:pt>
    <dgm:pt modelId="{43E6A176-7B2E-4B99-9EF3-3F1D584AF16E}">
      <dgm:prSet phldrT="[Texte]" custT="1"/>
      <dgm:spPr/>
      <dgm:t>
        <a:bodyPr/>
        <a:lstStyle/>
        <a:p>
          <a:pPr algn="just"/>
          <a:r>
            <a:rPr lang="es-EC" sz="2800" dirty="0" smtClean="0"/>
            <a:t>Gracias a una unión estratégica de la UTC, UDLA y la Universidad de las Fuerzas Armadas ESPE con el auspicio del SENESCYT.</a:t>
          </a:r>
          <a:endParaRPr lang="es-EC" sz="2800" dirty="0"/>
        </a:p>
      </dgm:t>
    </dgm:pt>
    <dgm:pt modelId="{F9952C56-B712-4CCA-9301-2169F6610CBA}" type="parTrans" cxnId="{1C7BF162-9927-4E74-9300-840796104AC4}">
      <dgm:prSet/>
      <dgm:spPr/>
      <dgm:t>
        <a:bodyPr/>
        <a:lstStyle/>
        <a:p>
          <a:endParaRPr lang="es-EC" sz="2800"/>
        </a:p>
      </dgm:t>
    </dgm:pt>
    <dgm:pt modelId="{69BAD065-15B3-40DC-842E-B01962162773}" type="sibTrans" cxnId="{1C7BF162-9927-4E74-9300-840796104AC4}">
      <dgm:prSet/>
      <dgm:spPr/>
      <dgm:t>
        <a:bodyPr/>
        <a:lstStyle/>
        <a:p>
          <a:endParaRPr lang="es-EC" sz="2800"/>
        </a:p>
      </dgm:t>
    </dgm:pt>
    <dgm:pt modelId="{193B2E40-4C12-4160-9839-5B61AD984D97}" type="pres">
      <dgm:prSet presAssocID="{E14F5E87-7389-4027-A159-B3630902023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9CE966DD-00D2-41F6-BEAF-73FE10586ABF}" type="pres">
      <dgm:prSet presAssocID="{E14F5E87-7389-4027-A159-B3630902023B}" presName="Name1" presStyleCnt="0"/>
      <dgm:spPr/>
    </dgm:pt>
    <dgm:pt modelId="{A62BD50C-4D40-4450-8A74-BFD6416A33E0}" type="pres">
      <dgm:prSet presAssocID="{E14F5E87-7389-4027-A159-B3630902023B}" presName="cycle" presStyleCnt="0"/>
      <dgm:spPr/>
    </dgm:pt>
    <dgm:pt modelId="{3AFE3476-20DC-4CCA-9F8E-C585979E7FDF}" type="pres">
      <dgm:prSet presAssocID="{E14F5E87-7389-4027-A159-B3630902023B}" presName="srcNode" presStyleLbl="node1" presStyleIdx="0" presStyleCnt="3"/>
      <dgm:spPr/>
    </dgm:pt>
    <dgm:pt modelId="{337BDFEA-7E73-45A1-99A5-BD79C87E5625}" type="pres">
      <dgm:prSet presAssocID="{E14F5E87-7389-4027-A159-B3630902023B}" presName="conn" presStyleLbl="parChTrans1D2" presStyleIdx="0" presStyleCnt="1"/>
      <dgm:spPr/>
      <dgm:t>
        <a:bodyPr/>
        <a:lstStyle/>
        <a:p>
          <a:endParaRPr lang="es-EC"/>
        </a:p>
      </dgm:t>
    </dgm:pt>
    <dgm:pt modelId="{7E2F23FE-A70E-4676-847F-3E18982FA7C5}" type="pres">
      <dgm:prSet presAssocID="{E14F5E87-7389-4027-A159-B3630902023B}" presName="extraNode" presStyleLbl="node1" presStyleIdx="0" presStyleCnt="3"/>
      <dgm:spPr/>
    </dgm:pt>
    <dgm:pt modelId="{017F438F-A546-4017-9267-F82E1A502064}" type="pres">
      <dgm:prSet presAssocID="{E14F5E87-7389-4027-A159-B3630902023B}" presName="dstNode" presStyleLbl="node1" presStyleIdx="0" presStyleCnt="3"/>
      <dgm:spPr/>
    </dgm:pt>
    <dgm:pt modelId="{411CC86A-8971-481B-9C77-10095DD7BC5E}" type="pres">
      <dgm:prSet presAssocID="{5836ECE5-E4ED-40A7-897C-1011E6934DC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8A91F2-1EF3-4452-A6E5-6BD88B6274D2}" type="pres">
      <dgm:prSet presAssocID="{5836ECE5-E4ED-40A7-897C-1011E6934DC6}" presName="accent_1" presStyleCnt="0"/>
      <dgm:spPr/>
    </dgm:pt>
    <dgm:pt modelId="{93B514F6-EDA7-4557-86EA-DFD564FFFF87}" type="pres">
      <dgm:prSet presAssocID="{5836ECE5-E4ED-40A7-897C-1011E6934DC6}" presName="accentRepeatNode" presStyleLbl="solidFgAcc1" presStyleIdx="0" presStyleCnt="3"/>
      <dgm:spPr/>
    </dgm:pt>
    <dgm:pt modelId="{91725071-A504-492F-AB48-189D0510776A}" type="pres">
      <dgm:prSet presAssocID="{6724F963-D94F-47AE-9AC6-1FA4EE727CD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6C01DD-B08A-4C88-AA3C-66049ACB5C12}" type="pres">
      <dgm:prSet presAssocID="{6724F963-D94F-47AE-9AC6-1FA4EE727CD7}" presName="accent_2" presStyleCnt="0"/>
      <dgm:spPr/>
    </dgm:pt>
    <dgm:pt modelId="{E00B8922-C3BB-4151-A3B2-3D49E71C31F5}" type="pres">
      <dgm:prSet presAssocID="{6724F963-D94F-47AE-9AC6-1FA4EE727CD7}" presName="accentRepeatNode" presStyleLbl="solidFgAcc1" presStyleIdx="1" presStyleCnt="3"/>
      <dgm:spPr/>
    </dgm:pt>
    <dgm:pt modelId="{63400FB8-F2FB-45C1-906D-B3858C09CBE3}" type="pres">
      <dgm:prSet presAssocID="{43E6A176-7B2E-4B99-9EF3-3F1D584AF16E}" presName="text_3" presStyleLbl="node1" presStyleIdx="2" presStyleCnt="3" custScaleY="16247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CD2B1E-3596-4D57-BEF3-650A693F86B7}" type="pres">
      <dgm:prSet presAssocID="{43E6A176-7B2E-4B99-9EF3-3F1D584AF16E}" presName="accent_3" presStyleCnt="0"/>
      <dgm:spPr/>
    </dgm:pt>
    <dgm:pt modelId="{34CC6705-C1D7-42BF-BC21-CAB09B45D43E}" type="pres">
      <dgm:prSet presAssocID="{43E6A176-7B2E-4B99-9EF3-3F1D584AF16E}" presName="accentRepeatNode" presStyleLbl="solidFgAcc1" presStyleIdx="2" presStyleCnt="3"/>
      <dgm:spPr/>
    </dgm:pt>
  </dgm:ptLst>
  <dgm:cxnLst>
    <dgm:cxn modelId="{4207C2F4-E67D-4E9F-8A70-645763E54F30}" type="presOf" srcId="{43E6A176-7B2E-4B99-9EF3-3F1D584AF16E}" destId="{63400FB8-F2FB-45C1-906D-B3858C09CBE3}" srcOrd="0" destOrd="0" presId="urn:microsoft.com/office/officeart/2008/layout/VerticalCurvedList"/>
    <dgm:cxn modelId="{EF5DF691-D08B-4DD8-B3AA-029839B5FD96}" type="presOf" srcId="{6724F963-D94F-47AE-9AC6-1FA4EE727CD7}" destId="{91725071-A504-492F-AB48-189D0510776A}" srcOrd="0" destOrd="0" presId="urn:microsoft.com/office/officeart/2008/layout/VerticalCurvedList"/>
    <dgm:cxn modelId="{70606C33-BF7E-4598-AE84-BF1476337EAE}" type="presOf" srcId="{5836ECE5-E4ED-40A7-897C-1011E6934DC6}" destId="{411CC86A-8971-481B-9C77-10095DD7BC5E}" srcOrd="0" destOrd="0" presId="urn:microsoft.com/office/officeart/2008/layout/VerticalCurvedList"/>
    <dgm:cxn modelId="{1C7BF162-9927-4E74-9300-840796104AC4}" srcId="{E14F5E87-7389-4027-A159-B3630902023B}" destId="{43E6A176-7B2E-4B99-9EF3-3F1D584AF16E}" srcOrd="2" destOrd="0" parTransId="{F9952C56-B712-4CCA-9301-2169F6610CBA}" sibTransId="{69BAD065-15B3-40DC-842E-B01962162773}"/>
    <dgm:cxn modelId="{55685569-1F94-4C38-9A24-19F1D6203C08}" type="presOf" srcId="{9272B019-60CB-497A-8BD6-59F67B738755}" destId="{337BDFEA-7E73-45A1-99A5-BD79C87E5625}" srcOrd="0" destOrd="0" presId="urn:microsoft.com/office/officeart/2008/layout/VerticalCurvedList"/>
    <dgm:cxn modelId="{1DCF283D-B691-46A9-8D93-73058520ACF9}" srcId="{E14F5E87-7389-4027-A159-B3630902023B}" destId="{5836ECE5-E4ED-40A7-897C-1011E6934DC6}" srcOrd="0" destOrd="0" parTransId="{1DAAB06A-39A3-4F77-BB87-42F5D3BB2579}" sibTransId="{9272B019-60CB-497A-8BD6-59F67B738755}"/>
    <dgm:cxn modelId="{3E82359A-9516-486E-9556-0A70717E843F}" type="presOf" srcId="{E14F5E87-7389-4027-A159-B3630902023B}" destId="{193B2E40-4C12-4160-9839-5B61AD984D97}" srcOrd="0" destOrd="0" presId="urn:microsoft.com/office/officeart/2008/layout/VerticalCurvedList"/>
    <dgm:cxn modelId="{E5757D0F-1C08-49A2-8E8B-181CEEB6106E}" srcId="{E14F5E87-7389-4027-A159-B3630902023B}" destId="{6724F963-D94F-47AE-9AC6-1FA4EE727CD7}" srcOrd="1" destOrd="0" parTransId="{67BCE28C-4A4F-4736-B6CF-8944541014EC}" sibTransId="{9A9B0772-4E3C-4309-9E82-7683CF8F9C0C}"/>
    <dgm:cxn modelId="{31F9B76A-419A-4663-80DC-9013DDB28555}" type="presParOf" srcId="{193B2E40-4C12-4160-9839-5B61AD984D97}" destId="{9CE966DD-00D2-41F6-BEAF-73FE10586ABF}" srcOrd="0" destOrd="0" presId="urn:microsoft.com/office/officeart/2008/layout/VerticalCurvedList"/>
    <dgm:cxn modelId="{0578D8ED-C23A-4E11-9578-2A3543A12062}" type="presParOf" srcId="{9CE966DD-00D2-41F6-BEAF-73FE10586ABF}" destId="{A62BD50C-4D40-4450-8A74-BFD6416A33E0}" srcOrd="0" destOrd="0" presId="urn:microsoft.com/office/officeart/2008/layout/VerticalCurvedList"/>
    <dgm:cxn modelId="{EA7E2FCE-8BAA-4B11-88AB-508490FC0B32}" type="presParOf" srcId="{A62BD50C-4D40-4450-8A74-BFD6416A33E0}" destId="{3AFE3476-20DC-4CCA-9F8E-C585979E7FDF}" srcOrd="0" destOrd="0" presId="urn:microsoft.com/office/officeart/2008/layout/VerticalCurvedList"/>
    <dgm:cxn modelId="{B2933D9A-7401-4F83-B827-8922B9A30B1B}" type="presParOf" srcId="{A62BD50C-4D40-4450-8A74-BFD6416A33E0}" destId="{337BDFEA-7E73-45A1-99A5-BD79C87E5625}" srcOrd="1" destOrd="0" presId="urn:microsoft.com/office/officeart/2008/layout/VerticalCurvedList"/>
    <dgm:cxn modelId="{29E2FF4E-B186-4C19-AB87-3745D6FFEAE2}" type="presParOf" srcId="{A62BD50C-4D40-4450-8A74-BFD6416A33E0}" destId="{7E2F23FE-A70E-4676-847F-3E18982FA7C5}" srcOrd="2" destOrd="0" presId="urn:microsoft.com/office/officeart/2008/layout/VerticalCurvedList"/>
    <dgm:cxn modelId="{F48F96C4-5E45-4334-9F6F-3F2A2C1BC4C5}" type="presParOf" srcId="{A62BD50C-4D40-4450-8A74-BFD6416A33E0}" destId="{017F438F-A546-4017-9267-F82E1A502064}" srcOrd="3" destOrd="0" presId="urn:microsoft.com/office/officeart/2008/layout/VerticalCurvedList"/>
    <dgm:cxn modelId="{D61D442C-C0B8-4A38-ADFB-8521ED847C86}" type="presParOf" srcId="{9CE966DD-00D2-41F6-BEAF-73FE10586ABF}" destId="{411CC86A-8971-481B-9C77-10095DD7BC5E}" srcOrd="1" destOrd="0" presId="urn:microsoft.com/office/officeart/2008/layout/VerticalCurvedList"/>
    <dgm:cxn modelId="{32E8C082-38C8-4BD3-8F4B-8BB4788F639E}" type="presParOf" srcId="{9CE966DD-00D2-41F6-BEAF-73FE10586ABF}" destId="{CC8A91F2-1EF3-4452-A6E5-6BD88B6274D2}" srcOrd="2" destOrd="0" presId="urn:microsoft.com/office/officeart/2008/layout/VerticalCurvedList"/>
    <dgm:cxn modelId="{695CD61B-8E35-4C06-9B8E-3B4C973F864C}" type="presParOf" srcId="{CC8A91F2-1EF3-4452-A6E5-6BD88B6274D2}" destId="{93B514F6-EDA7-4557-86EA-DFD564FFFF87}" srcOrd="0" destOrd="0" presId="urn:microsoft.com/office/officeart/2008/layout/VerticalCurvedList"/>
    <dgm:cxn modelId="{8915A7F3-8BF6-44A2-83F7-7AF30E149DD2}" type="presParOf" srcId="{9CE966DD-00D2-41F6-BEAF-73FE10586ABF}" destId="{91725071-A504-492F-AB48-189D0510776A}" srcOrd="3" destOrd="0" presId="urn:microsoft.com/office/officeart/2008/layout/VerticalCurvedList"/>
    <dgm:cxn modelId="{277DDCF5-F7CE-4B63-9397-361FFB214669}" type="presParOf" srcId="{9CE966DD-00D2-41F6-BEAF-73FE10586ABF}" destId="{E36C01DD-B08A-4C88-AA3C-66049ACB5C12}" srcOrd="4" destOrd="0" presId="urn:microsoft.com/office/officeart/2008/layout/VerticalCurvedList"/>
    <dgm:cxn modelId="{704CDC83-1CFF-474F-8493-3DA06D045E47}" type="presParOf" srcId="{E36C01DD-B08A-4C88-AA3C-66049ACB5C12}" destId="{E00B8922-C3BB-4151-A3B2-3D49E71C31F5}" srcOrd="0" destOrd="0" presId="urn:microsoft.com/office/officeart/2008/layout/VerticalCurvedList"/>
    <dgm:cxn modelId="{3A811B55-42C6-4D48-B3A8-7E8ECD2282C7}" type="presParOf" srcId="{9CE966DD-00D2-41F6-BEAF-73FE10586ABF}" destId="{63400FB8-F2FB-45C1-906D-B3858C09CBE3}" srcOrd="5" destOrd="0" presId="urn:microsoft.com/office/officeart/2008/layout/VerticalCurvedList"/>
    <dgm:cxn modelId="{9F3CE507-343B-46E5-B009-DD2D3B2BB52D}" type="presParOf" srcId="{9CE966DD-00D2-41F6-BEAF-73FE10586ABF}" destId="{D0CD2B1E-3596-4D57-BEF3-650A693F86B7}" srcOrd="6" destOrd="0" presId="urn:microsoft.com/office/officeart/2008/layout/VerticalCurvedList"/>
    <dgm:cxn modelId="{F334846B-AC32-45E9-8C24-21ED4C37EB90}" type="presParOf" srcId="{D0CD2B1E-3596-4D57-BEF3-650A693F86B7}" destId="{34CC6705-C1D7-42BF-BC21-CAB09B45D4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B141C4-5D10-4F04-975F-463865D4B263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4E94FBC-DA2A-4E8F-AF6E-53443290F29C}">
      <dgm:prSet phldrT="[Texte]" custT="1"/>
      <dgm:spPr/>
      <dgm:t>
        <a:bodyPr/>
        <a:lstStyle/>
        <a:p>
          <a:r>
            <a:rPr lang="es-EC" sz="2800" dirty="0" smtClean="0"/>
            <a:t>El chocho es cultivado principalmente en las provincias:</a:t>
          </a:r>
          <a:endParaRPr lang="es-EC" sz="2800" dirty="0"/>
        </a:p>
      </dgm:t>
    </dgm:pt>
    <dgm:pt modelId="{08FD2578-7515-4844-B362-1E47D9A10BCD}" type="parTrans" cxnId="{23C8CB73-9C0F-457B-98DD-1E5CA3630794}">
      <dgm:prSet/>
      <dgm:spPr/>
      <dgm:t>
        <a:bodyPr/>
        <a:lstStyle/>
        <a:p>
          <a:endParaRPr lang="es-EC" sz="2400"/>
        </a:p>
      </dgm:t>
    </dgm:pt>
    <dgm:pt modelId="{DB361507-F1BD-48CF-ABFA-458B17247E90}" type="sibTrans" cxnId="{23C8CB73-9C0F-457B-98DD-1E5CA3630794}">
      <dgm:prSet/>
      <dgm:spPr/>
      <dgm:t>
        <a:bodyPr/>
        <a:lstStyle/>
        <a:p>
          <a:endParaRPr lang="es-EC" sz="2400"/>
        </a:p>
      </dgm:t>
    </dgm:pt>
    <dgm:pt modelId="{E2E9B07E-ACAA-4E11-B2C5-D48749622895}">
      <dgm:prSet phldrT="[Texte]" custT="1"/>
      <dgm:spPr/>
      <dgm:t>
        <a:bodyPr/>
        <a:lstStyle/>
        <a:p>
          <a:r>
            <a:rPr lang="es-EC" sz="2200" dirty="0" smtClean="0"/>
            <a:t>Cotopaxi </a:t>
          </a:r>
          <a:endParaRPr lang="es-EC" sz="2200" dirty="0"/>
        </a:p>
      </dgm:t>
    </dgm:pt>
    <dgm:pt modelId="{18C55A52-E8D9-4D8F-B3F0-EF63CDFF8BCE}" type="parTrans" cxnId="{73CDC346-A6AA-4D5D-BB02-6FB3FB422996}">
      <dgm:prSet/>
      <dgm:spPr/>
      <dgm:t>
        <a:bodyPr/>
        <a:lstStyle/>
        <a:p>
          <a:endParaRPr lang="es-EC" sz="2400"/>
        </a:p>
      </dgm:t>
    </dgm:pt>
    <dgm:pt modelId="{3A3F7544-0692-4A48-BF0E-FA50B7263825}" type="sibTrans" cxnId="{73CDC346-A6AA-4D5D-BB02-6FB3FB422996}">
      <dgm:prSet/>
      <dgm:spPr/>
      <dgm:t>
        <a:bodyPr/>
        <a:lstStyle/>
        <a:p>
          <a:endParaRPr lang="es-EC" sz="2400"/>
        </a:p>
      </dgm:t>
    </dgm:pt>
    <dgm:pt modelId="{CA889DB4-1EC0-4CCF-94A8-E01B1A737288}">
      <dgm:prSet phldrT="[Texte]" custT="1"/>
      <dgm:spPr/>
      <dgm:t>
        <a:bodyPr/>
        <a:lstStyle/>
        <a:p>
          <a:r>
            <a:rPr lang="es-EC" sz="2600" dirty="0" smtClean="0"/>
            <a:t>Alcanzando una producción promedio de 200 kg/ha sin uso de ninguna tecnología de siembra ni de cosecha (Falconí, 2012).</a:t>
          </a:r>
          <a:endParaRPr lang="es-EC" sz="2600" dirty="0"/>
        </a:p>
      </dgm:t>
    </dgm:pt>
    <dgm:pt modelId="{4060F6C5-4369-4F16-90CD-DB31D8B031F6}" type="parTrans" cxnId="{7CC78E9B-6670-4253-88C5-9D00D4363E54}">
      <dgm:prSet/>
      <dgm:spPr/>
      <dgm:t>
        <a:bodyPr/>
        <a:lstStyle/>
        <a:p>
          <a:endParaRPr lang="es-EC" sz="2400"/>
        </a:p>
      </dgm:t>
    </dgm:pt>
    <dgm:pt modelId="{41249AFA-D463-4454-9D32-95AC8276893E}" type="sibTrans" cxnId="{7CC78E9B-6670-4253-88C5-9D00D4363E54}">
      <dgm:prSet/>
      <dgm:spPr/>
      <dgm:t>
        <a:bodyPr/>
        <a:lstStyle/>
        <a:p>
          <a:endParaRPr lang="es-EC" sz="2400"/>
        </a:p>
      </dgm:t>
    </dgm:pt>
    <dgm:pt modelId="{1607A72D-596D-45A8-9A89-F98B995026EA}">
      <dgm:prSet phldrT="[Texte]" custT="1"/>
      <dgm:spPr/>
      <dgm:t>
        <a:bodyPr/>
        <a:lstStyle/>
        <a:p>
          <a:r>
            <a:rPr lang="es-EC" sz="2200" dirty="0" smtClean="0"/>
            <a:t>Chimborazo</a:t>
          </a:r>
          <a:endParaRPr lang="es-EC" sz="2200" dirty="0"/>
        </a:p>
      </dgm:t>
    </dgm:pt>
    <dgm:pt modelId="{4585E368-CBB0-4936-9DFD-B1F79367AD85}" type="parTrans" cxnId="{03E48A58-56C0-4BF6-A317-8296E20298F5}">
      <dgm:prSet/>
      <dgm:spPr/>
      <dgm:t>
        <a:bodyPr/>
        <a:lstStyle/>
        <a:p>
          <a:endParaRPr lang="es-EC" sz="2400"/>
        </a:p>
      </dgm:t>
    </dgm:pt>
    <dgm:pt modelId="{9B35CB81-9D12-4149-BE76-FD6FFBBB8967}" type="sibTrans" cxnId="{03E48A58-56C0-4BF6-A317-8296E20298F5}">
      <dgm:prSet/>
      <dgm:spPr/>
      <dgm:t>
        <a:bodyPr/>
        <a:lstStyle/>
        <a:p>
          <a:endParaRPr lang="es-EC" sz="2400"/>
        </a:p>
      </dgm:t>
    </dgm:pt>
    <dgm:pt modelId="{696C15BE-5029-43B2-82FA-A2D661A63BE2}">
      <dgm:prSet phldrT="[Texte]" custT="1"/>
      <dgm:spPr/>
      <dgm:t>
        <a:bodyPr/>
        <a:lstStyle/>
        <a:p>
          <a:r>
            <a:rPr lang="es-EC" sz="2200" dirty="0" smtClean="0"/>
            <a:t>Pichincha</a:t>
          </a:r>
          <a:endParaRPr lang="es-EC" sz="2200" dirty="0"/>
        </a:p>
      </dgm:t>
    </dgm:pt>
    <dgm:pt modelId="{BA62ACEC-CBF4-4E97-9C6E-9D15B1285716}" type="parTrans" cxnId="{F065E023-AFA5-4A43-831C-14A976869199}">
      <dgm:prSet/>
      <dgm:spPr/>
      <dgm:t>
        <a:bodyPr/>
        <a:lstStyle/>
        <a:p>
          <a:endParaRPr lang="es-EC" sz="2400"/>
        </a:p>
      </dgm:t>
    </dgm:pt>
    <dgm:pt modelId="{DAFD5F40-7819-44E9-8018-71319AC10F4E}" type="sibTrans" cxnId="{F065E023-AFA5-4A43-831C-14A976869199}">
      <dgm:prSet/>
      <dgm:spPr/>
      <dgm:t>
        <a:bodyPr/>
        <a:lstStyle/>
        <a:p>
          <a:endParaRPr lang="es-EC" sz="2400"/>
        </a:p>
      </dgm:t>
    </dgm:pt>
    <dgm:pt modelId="{3B5A2865-B10D-4B23-A410-F5683BE5BAEA}">
      <dgm:prSet phldrT="[Texte]" custT="1"/>
      <dgm:spPr/>
      <dgm:t>
        <a:bodyPr/>
        <a:lstStyle/>
        <a:p>
          <a:r>
            <a:rPr lang="es-EC" sz="2200" dirty="0" smtClean="0"/>
            <a:t>Bolívar</a:t>
          </a:r>
          <a:endParaRPr lang="es-EC" sz="2200" dirty="0"/>
        </a:p>
      </dgm:t>
    </dgm:pt>
    <dgm:pt modelId="{B26BAD96-0690-4F2F-8730-55CAE516FA2E}" type="parTrans" cxnId="{F0E06DC3-48FE-454D-9295-269EF7D6A52B}">
      <dgm:prSet/>
      <dgm:spPr/>
      <dgm:t>
        <a:bodyPr/>
        <a:lstStyle/>
        <a:p>
          <a:endParaRPr lang="es-EC" sz="2400"/>
        </a:p>
      </dgm:t>
    </dgm:pt>
    <dgm:pt modelId="{A62DF42E-D4EA-4F5B-9B38-929290600A2D}" type="sibTrans" cxnId="{F0E06DC3-48FE-454D-9295-269EF7D6A52B}">
      <dgm:prSet/>
      <dgm:spPr/>
      <dgm:t>
        <a:bodyPr/>
        <a:lstStyle/>
        <a:p>
          <a:endParaRPr lang="es-EC" sz="2400"/>
        </a:p>
      </dgm:t>
    </dgm:pt>
    <dgm:pt modelId="{223910B2-77F6-4863-9109-D0E9858B832E}">
      <dgm:prSet phldrT="[Texte]" custT="1"/>
      <dgm:spPr/>
      <dgm:t>
        <a:bodyPr/>
        <a:lstStyle/>
        <a:p>
          <a:r>
            <a:rPr lang="es-EC" sz="2200" dirty="0" smtClean="0"/>
            <a:t>Tungurahua</a:t>
          </a:r>
          <a:endParaRPr lang="es-EC" sz="2200" dirty="0"/>
        </a:p>
      </dgm:t>
    </dgm:pt>
    <dgm:pt modelId="{F7705D0C-64E1-4860-A3D0-A945C709D91F}" type="parTrans" cxnId="{C3C6DE33-F06B-47BC-8C93-C9CD85F1A59C}">
      <dgm:prSet/>
      <dgm:spPr/>
      <dgm:t>
        <a:bodyPr/>
        <a:lstStyle/>
        <a:p>
          <a:endParaRPr lang="es-EC" sz="2400"/>
        </a:p>
      </dgm:t>
    </dgm:pt>
    <dgm:pt modelId="{1CB76C2F-FB22-48C7-B74A-A894283F3146}" type="sibTrans" cxnId="{C3C6DE33-F06B-47BC-8C93-C9CD85F1A59C}">
      <dgm:prSet/>
      <dgm:spPr/>
      <dgm:t>
        <a:bodyPr/>
        <a:lstStyle/>
        <a:p>
          <a:endParaRPr lang="es-EC" sz="2400"/>
        </a:p>
      </dgm:t>
    </dgm:pt>
    <dgm:pt modelId="{A92D4A61-E092-49E0-BD21-6F71CA54EC8E}">
      <dgm:prSet phldrT="[Texte]" custT="1"/>
      <dgm:spPr/>
      <dgm:t>
        <a:bodyPr/>
        <a:lstStyle/>
        <a:p>
          <a:r>
            <a:rPr lang="es-EC" sz="2200" dirty="0" smtClean="0"/>
            <a:t>Carchi</a:t>
          </a:r>
          <a:endParaRPr lang="es-EC" sz="2200" dirty="0"/>
        </a:p>
      </dgm:t>
    </dgm:pt>
    <dgm:pt modelId="{6249ABF0-F20E-4B94-8742-79DAB789C65B}" type="parTrans" cxnId="{E84B52C9-8F33-42CD-8814-C5AB33028A52}">
      <dgm:prSet/>
      <dgm:spPr/>
      <dgm:t>
        <a:bodyPr/>
        <a:lstStyle/>
        <a:p>
          <a:endParaRPr lang="es-EC" sz="2400"/>
        </a:p>
      </dgm:t>
    </dgm:pt>
    <dgm:pt modelId="{41828920-E1A8-441A-961B-97C9D1AF38B2}" type="sibTrans" cxnId="{E84B52C9-8F33-42CD-8814-C5AB33028A52}">
      <dgm:prSet/>
      <dgm:spPr/>
      <dgm:t>
        <a:bodyPr/>
        <a:lstStyle/>
        <a:p>
          <a:endParaRPr lang="es-EC" sz="2400"/>
        </a:p>
      </dgm:t>
    </dgm:pt>
    <dgm:pt modelId="{A8A53F34-8924-4D3A-83E8-713B5114D7F5}">
      <dgm:prSet phldrT="[Texte]" custT="1"/>
      <dgm:spPr/>
      <dgm:t>
        <a:bodyPr/>
        <a:lstStyle/>
        <a:p>
          <a:r>
            <a:rPr lang="es-EC" sz="2200" dirty="0" smtClean="0"/>
            <a:t>Imbabura</a:t>
          </a:r>
          <a:endParaRPr lang="es-EC" sz="2200" dirty="0"/>
        </a:p>
      </dgm:t>
    </dgm:pt>
    <dgm:pt modelId="{C215044C-06DC-417F-A318-76D0E480F68A}" type="parTrans" cxnId="{5156678C-072F-4BFA-AF42-AAE65AEB43D6}">
      <dgm:prSet/>
      <dgm:spPr/>
      <dgm:t>
        <a:bodyPr/>
        <a:lstStyle/>
        <a:p>
          <a:endParaRPr lang="es-EC" sz="2400"/>
        </a:p>
      </dgm:t>
    </dgm:pt>
    <dgm:pt modelId="{AC75336B-7DD9-4370-AEAB-8160479EC018}" type="sibTrans" cxnId="{5156678C-072F-4BFA-AF42-AAE65AEB43D6}">
      <dgm:prSet/>
      <dgm:spPr/>
      <dgm:t>
        <a:bodyPr/>
        <a:lstStyle/>
        <a:p>
          <a:endParaRPr lang="es-EC" sz="2400"/>
        </a:p>
      </dgm:t>
    </dgm:pt>
    <dgm:pt modelId="{2754D519-6968-43B0-8E14-7C0EE3FCF86A}" type="pres">
      <dgm:prSet presAssocID="{C4B141C4-5D10-4F04-975F-463865D4B2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7AB31F8-614A-4704-8BAC-B60817A9E3D8}" type="pres">
      <dgm:prSet presAssocID="{CA889DB4-1EC0-4CCF-94A8-E01B1A737288}" presName="boxAndChildren" presStyleCnt="0"/>
      <dgm:spPr/>
    </dgm:pt>
    <dgm:pt modelId="{BB9BD320-A079-4397-81B7-DD3A9D3CA6CC}" type="pres">
      <dgm:prSet presAssocID="{CA889DB4-1EC0-4CCF-94A8-E01B1A737288}" presName="parentTextBox" presStyleLbl="node1" presStyleIdx="0" presStyleCnt="2" custLinFactNeighborX="-338" custLinFactNeighborY="1278"/>
      <dgm:spPr/>
      <dgm:t>
        <a:bodyPr/>
        <a:lstStyle/>
        <a:p>
          <a:endParaRPr lang="es-EC"/>
        </a:p>
      </dgm:t>
    </dgm:pt>
    <dgm:pt modelId="{858DCDFA-BAF7-4594-8726-F97B99AECDFE}" type="pres">
      <dgm:prSet presAssocID="{DB361507-F1BD-48CF-ABFA-458B17247E90}" presName="sp" presStyleCnt="0"/>
      <dgm:spPr/>
    </dgm:pt>
    <dgm:pt modelId="{7250855E-1664-41D2-83BA-C8D3766831D9}" type="pres">
      <dgm:prSet presAssocID="{24E94FBC-DA2A-4E8F-AF6E-53443290F29C}" presName="arrowAndChildren" presStyleCnt="0"/>
      <dgm:spPr/>
    </dgm:pt>
    <dgm:pt modelId="{3660A0E2-F36D-42EA-BA77-5A566C4DD512}" type="pres">
      <dgm:prSet presAssocID="{24E94FBC-DA2A-4E8F-AF6E-53443290F29C}" presName="parentTextArrow" presStyleLbl="node1" presStyleIdx="0" presStyleCnt="2"/>
      <dgm:spPr/>
      <dgm:t>
        <a:bodyPr/>
        <a:lstStyle/>
        <a:p>
          <a:endParaRPr lang="es-EC"/>
        </a:p>
      </dgm:t>
    </dgm:pt>
    <dgm:pt modelId="{299C69C0-86B8-43C9-B22C-46981D20080F}" type="pres">
      <dgm:prSet presAssocID="{24E94FBC-DA2A-4E8F-AF6E-53443290F29C}" presName="arrow" presStyleLbl="node1" presStyleIdx="1" presStyleCnt="2" custLinFactNeighborX="-3415"/>
      <dgm:spPr/>
      <dgm:t>
        <a:bodyPr/>
        <a:lstStyle/>
        <a:p>
          <a:endParaRPr lang="es-EC"/>
        </a:p>
      </dgm:t>
    </dgm:pt>
    <dgm:pt modelId="{4A3EBA99-96F4-42C7-8026-2860F3C64773}" type="pres">
      <dgm:prSet presAssocID="{24E94FBC-DA2A-4E8F-AF6E-53443290F29C}" presName="descendantArrow" presStyleCnt="0"/>
      <dgm:spPr/>
    </dgm:pt>
    <dgm:pt modelId="{90520D47-B69C-47B5-A95E-9268B19BC4C8}" type="pres">
      <dgm:prSet presAssocID="{E2E9B07E-ACAA-4E11-B2C5-D48749622895}" presName="childTextArrow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4979FF-B36A-46D3-815F-7D3C2C12CB15}" type="pres">
      <dgm:prSet presAssocID="{1607A72D-596D-45A8-9A89-F98B995026EA}" presName="childTextArrow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D9C18C-B828-46CA-B608-AD5D9F9354D9}" type="pres">
      <dgm:prSet presAssocID="{696C15BE-5029-43B2-82FA-A2D661A63BE2}" presName="childTextArrow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B5F7B6-0FF5-48C1-B638-604E829732C7}" type="pres">
      <dgm:prSet presAssocID="{3B5A2865-B10D-4B23-A410-F5683BE5BAEA}" presName="childTextArrow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B76B1E-88B7-46A3-BD98-88168F1995CA}" type="pres">
      <dgm:prSet presAssocID="{223910B2-77F6-4863-9109-D0E9858B832E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92A41A-82B2-4254-BAD0-18C84552033A}" type="pres">
      <dgm:prSet presAssocID="{A92D4A61-E092-49E0-BD21-6F71CA54EC8E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510D67-2D71-4443-9862-BCE85293331A}" type="pres">
      <dgm:prSet presAssocID="{A8A53F34-8924-4D3A-83E8-713B5114D7F5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3C6DE33-F06B-47BC-8C93-C9CD85F1A59C}" srcId="{24E94FBC-DA2A-4E8F-AF6E-53443290F29C}" destId="{223910B2-77F6-4863-9109-D0E9858B832E}" srcOrd="4" destOrd="0" parTransId="{F7705D0C-64E1-4860-A3D0-A945C709D91F}" sibTransId="{1CB76C2F-FB22-48C7-B74A-A894283F3146}"/>
    <dgm:cxn modelId="{4BB5E67B-707D-4762-AE5D-2362C8EECFCC}" type="presOf" srcId="{CA889DB4-1EC0-4CCF-94A8-E01B1A737288}" destId="{BB9BD320-A079-4397-81B7-DD3A9D3CA6CC}" srcOrd="0" destOrd="0" presId="urn:microsoft.com/office/officeart/2005/8/layout/process4"/>
    <dgm:cxn modelId="{1C8A9E24-E3A0-4999-ABBB-FC4851249C3A}" type="presOf" srcId="{C4B141C4-5D10-4F04-975F-463865D4B263}" destId="{2754D519-6968-43B0-8E14-7C0EE3FCF86A}" srcOrd="0" destOrd="0" presId="urn:microsoft.com/office/officeart/2005/8/layout/process4"/>
    <dgm:cxn modelId="{F065E023-AFA5-4A43-831C-14A976869199}" srcId="{24E94FBC-DA2A-4E8F-AF6E-53443290F29C}" destId="{696C15BE-5029-43B2-82FA-A2D661A63BE2}" srcOrd="2" destOrd="0" parTransId="{BA62ACEC-CBF4-4E97-9C6E-9D15B1285716}" sibTransId="{DAFD5F40-7819-44E9-8018-71319AC10F4E}"/>
    <dgm:cxn modelId="{A214E253-6B0C-45B7-B58E-D9D78C46A961}" type="presOf" srcId="{A92D4A61-E092-49E0-BD21-6F71CA54EC8E}" destId="{F792A41A-82B2-4254-BAD0-18C84552033A}" srcOrd="0" destOrd="0" presId="urn:microsoft.com/office/officeart/2005/8/layout/process4"/>
    <dgm:cxn modelId="{58FD6E85-E6FB-4A59-8FE0-A7C0938474B7}" type="presOf" srcId="{A8A53F34-8924-4D3A-83E8-713B5114D7F5}" destId="{38510D67-2D71-4443-9862-BCE85293331A}" srcOrd="0" destOrd="0" presId="urn:microsoft.com/office/officeart/2005/8/layout/process4"/>
    <dgm:cxn modelId="{FEAD72F5-C756-4869-A905-DD0E47C80DCE}" type="presOf" srcId="{696C15BE-5029-43B2-82FA-A2D661A63BE2}" destId="{C9D9C18C-B828-46CA-B608-AD5D9F9354D9}" srcOrd="0" destOrd="0" presId="urn:microsoft.com/office/officeart/2005/8/layout/process4"/>
    <dgm:cxn modelId="{73CDC346-A6AA-4D5D-BB02-6FB3FB422996}" srcId="{24E94FBC-DA2A-4E8F-AF6E-53443290F29C}" destId="{E2E9B07E-ACAA-4E11-B2C5-D48749622895}" srcOrd="0" destOrd="0" parTransId="{18C55A52-E8D9-4D8F-B3F0-EF63CDFF8BCE}" sibTransId="{3A3F7544-0692-4A48-BF0E-FA50B7263825}"/>
    <dgm:cxn modelId="{03E48A58-56C0-4BF6-A317-8296E20298F5}" srcId="{24E94FBC-DA2A-4E8F-AF6E-53443290F29C}" destId="{1607A72D-596D-45A8-9A89-F98B995026EA}" srcOrd="1" destOrd="0" parTransId="{4585E368-CBB0-4936-9DFD-B1F79367AD85}" sibTransId="{9B35CB81-9D12-4149-BE76-FD6FFBBB8967}"/>
    <dgm:cxn modelId="{2CEDF651-DEBA-4BDD-934D-EC14C29D7D4A}" type="presOf" srcId="{1607A72D-596D-45A8-9A89-F98B995026EA}" destId="{7B4979FF-B36A-46D3-815F-7D3C2C12CB15}" srcOrd="0" destOrd="0" presId="urn:microsoft.com/office/officeart/2005/8/layout/process4"/>
    <dgm:cxn modelId="{74DFAB04-EF52-43F6-AFBB-26F758CDE673}" type="presOf" srcId="{24E94FBC-DA2A-4E8F-AF6E-53443290F29C}" destId="{3660A0E2-F36D-42EA-BA77-5A566C4DD512}" srcOrd="0" destOrd="0" presId="urn:microsoft.com/office/officeart/2005/8/layout/process4"/>
    <dgm:cxn modelId="{3E45E584-16A9-4137-9391-D1EB45538DAB}" type="presOf" srcId="{223910B2-77F6-4863-9109-D0E9858B832E}" destId="{67B76B1E-88B7-46A3-BD98-88168F1995CA}" srcOrd="0" destOrd="0" presId="urn:microsoft.com/office/officeart/2005/8/layout/process4"/>
    <dgm:cxn modelId="{23C8CB73-9C0F-457B-98DD-1E5CA3630794}" srcId="{C4B141C4-5D10-4F04-975F-463865D4B263}" destId="{24E94FBC-DA2A-4E8F-AF6E-53443290F29C}" srcOrd="0" destOrd="0" parTransId="{08FD2578-7515-4844-B362-1E47D9A10BCD}" sibTransId="{DB361507-F1BD-48CF-ABFA-458B17247E90}"/>
    <dgm:cxn modelId="{B408B43F-2ACE-4AC5-8BBE-F2EAEB178497}" type="presOf" srcId="{24E94FBC-DA2A-4E8F-AF6E-53443290F29C}" destId="{299C69C0-86B8-43C9-B22C-46981D20080F}" srcOrd="1" destOrd="0" presId="urn:microsoft.com/office/officeart/2005/8/layout/process4"/>
    <dgm:cxn modelId="{5156678C-072F-4BFA-AF42-AAE65AEB43D6}" srcId="{24E94FBC-DA2A-4E8F-AF6E-53443290F29C}" destId="{A8A53F34-8924-4D3A-83E8-713B5114D7F5}" srcOrd="6" destOrd="0" parTransId="{C215044C-06DC-417F-A318-76D0E480F68A}" sibTransId="{AC75336B-7DD9-4370-AEAB-8160479EC018}"/>
    <dgm:cxn modelId="{7CC78E9B-6670-4253-88C5-9D00D4363E54}" srcId="{C4B141C4-5D10-4F04-975F-463865D4B263}" destId="{CA889DB4-1EC0-4CCF-94A8-E01B1A737288}" srcOrd="1" destOrd="0" parTransId="{4060F6C5-4369-4F16-90CD-DB31D8B031F6}" sibTransId="{41249AFA-D463-4454-9D32-95AC8276893E}"/>
    <dgm:cxn modelId="{F0E06DC3-48FE-454D-9295-269EF7D6A52B}" srcId="{24E94FBC-DA2A-4E8F-AF6E-53443290F29C}" destId="{3B5A2865-B10D-4B23-A410-F5683BE5BAEA}" srcOrd="3" destOrd="0" parTransId="{B26BAD96-0690-4F2F-8730-55CAE516FA2E}" sibTransId="{A62DF42E-D4EA-4F5B-9B38-929290600A2D}"/>
    <dgm:cxn modelId="{E84B52C9-8F33-42CD-8814-C5AB33028A52}" srcId="{24E94FBC-DA2A-4E8F-AF6E-53443290F29C}" destId="{A92D4A61-E092-49E0-BD21-6F71CA54EC8E}" srcOrd="5" destOrd="0" parTransId="{6249ABF0-F20E-4B94-8742-79DAB789C65B}" sibTransId="{41828920-E1A8-441A-961B-97C9D1AF38B2}"/>
    <dgm:cxn modelId="{2510F3C1-7CB5-479A-B24F-E124B6FF5587}" type="presOf" srcId="{E2E9B07E-ACAA-4E11-B2C5-D48749622895}" destId="{90520D47-B69C-47B5-A95E-9268B19BC4C8}" srcOrd="0" destOrd="0" presId="urn:microsoft.com/office/officeart/2005/8/layout/process4"/>
    <dgm:cxn modelId="{FACCFA31-B32C-4C9E-9EC1-4B0CACF741A4}" type="presOf" srcId="{3B5A2865-B10D-4B23-A410-F5683BE5BAEA}" destId="{C7B5F7B6-0FF5-48C1-B638-604E829732C7}" srcOrd="0" destOrd="0" presId="urn:microsoft.com/office/officeart/2005/8/layout/process4"/>
    <dgm:cxn modelId="{C80223B5-EED3-484B-A7D0-517931D79FD4}" type="presParOf" srcId="{2754D519-6968-43B0-8E14-7C0EE3FCF86A}" destId="{D7AB31F8-614A-4704-8BAC-B60817A9E3D8}" srcOrd="0" destOrd="0" presId="urn:microsoft.com/office/officeart/2005/8/layout/process4"/>
    <dgm:cxn modelId="{D7CEA482-1A0F-4114-86D0-9BED599BB9F3}" type="presParOf" srcId="{D7AB31F8-614A-4704-8BAC-B60817A9E3D8}" destId="{BB9BD320-A079-4397-81B7-DD3A9D3CA6CC}" srcOrd="0" destOrd="0" presId="urn:microsoft.com/office/officeart/2005/8/layout/process4"/>
    <dgm:cxn modelId="{68BD9D17-2E4A-411D-813B-043E611B64CE}" type="presParOf" srcId="{2754D519-6968-43B0-8E14-7C0EE3FCF86A}" destId="{858DCDFA-BAF7-4594-8726-F97B99AECDFE}" srcOrd="1" destOrd="0" presId="urn:microsoft.com/office/officeart/2005/8/layout/process4"/>
    <dgm:cxn modelId="{230D122E-1C0C-4B0B-B6F2-88209AF07B40}" type="presParOf" srcId="{2754D519-6968-43B0-8E14-7C0EE3FCF86A}" destId="{7250855E-1664-41D2-83BA-C8D3766831D9}" srcOrd="2" destOrd="0" presId="urn:microsoft.com/office/officeart/2005/8/layout/process4"/>
    <dgm:cxn modelId="{E7DC047C-D69D-4369-8094-7D2199D1700E}" type="presParOf" srcId="{7250855E-1664-41D2-83BA-C8D3766831D9}" destId="{3660A0E2-F36D-42EA-BA77-5A566C4DD512}" srcOrd="0" destOrd="0" presId="urn:microsoft.com/office/officeart/2005/8/layout/process4"/>
    <dgm:cxn modelId="{B523534D-A28E-49B0-AAC6-807EDE60254F}" type="presParOf" srcId="{7250855E-1664-41D2-83BA-C8D3766831D9}" destId="{299C69C0-86B8-43C9-B22C-46981D20080F}" srcOrd="1" destOrd="0" presId="urn:microsoft.com/office/officeart/2005/8/layout/process4"/>
    <dgm:cxn modelId="{EB606B52-FE4E-46C1-BFD5-D2F5D617B5F7}" type="presParOf" srcId="{7250855E-1664-41D2-83BA-C8D3766831D9}" destId="{4A3EBA99-96F4-42C7-8026-2860F3C64773}" srcOrd="2" destOrd="0" presId="urn:microsoft.com/office/officeart/2005/8/layout/process4"/>
    <dgm:cxn modelId="{4D84A70B-6CAF-453C-A05F-83391227DF96}" type="presParOf" srcId="{4A3EBA99-96F4-42C7-8026-2860F3C64773}" destId="{90520D47-B69C-47B5-A95E-9268B19BC4C8}" srcOrd="0" destOrd="0" presId="urn:microsoft.com/office/officeart/2005/8/layout/process4"/>
    <dgm:cxn modelId="{F2435D3A-69F9-4D57-B97E-654663D90CFA}" type="presParOf" srcId="{4A3EBA99-96F4-42C7-8026-2860F3C64773}" destId="{7B4979FF-B36A-46D3-815F-7D3C2C12CB15}" srcOrd="1" destOrd="0" presId="urn:microsoft.com/office/officeart/2005/8/layout/process4"/>
    <dgm:cxn modelId="{08E84E18-D1DA-47FA-8DAB-558E0792F435}" type="presParOf" srcId="{4A3EBA99-96F4-42C7-8026-2860F3C64773}" destId="{C9D9C18C-B828-46CA-B608-AD5D9F9354D9}" srcOrd="2" destOrd="0" presId="urn:microsoft.com/office/officeart/2005/8/layout/process4"/>
    <dgm:cxn modelId="{A8F9E6B0-9DAC-449B-AAB6-0B04533428E5}" type="presParOf" srcId="{4A3EBA99-96F4-42C7-8026-2860F3C64773}" destId="{C7B5F7B6-0FF5-48C1-B638-604E829732C7}" srcOrd="3" destOrd="0" presId="urn:microsoft.com/office/officeart/2005/8/layout/process4"/>
    <dgm:cxn modelId="{36AF4863-9AEA-4E89-A604-CF6EED2732D9}" type="presParOf" srcId="{4A3EBA99-96F4-42C7-8026-2860F3C64773}" destId="{67B76B1E-88B7-46A3-BD98-88168F1995CA}" srcOrd="4" destOrd="0" presId="urn:microsoft.com/office/officeart/2005/8/layout/process4"/>
    <dgm:cxn modelId="{526E4034-F510-4D69-B0FE-15F25D377C53}" type="presParOf" srcId="{4A3EBA99-96F4-42C7-8026-2860F3C64773}" destId="{F792A41A-82B2-4254-BAD0-18C84552033A}" srcOrd="5" destOrd="0" presId="urn:microsoft.com/office/officeart/2005/8/layout/process4"/>
    <dgm:cxn modelId="{E657B863-75B2-4525-ADAD-C72E3DE7D33D}" type="presParOf" srcId="{4A3EBA99-96F4-42C7-8026-2860F3C64773}" destId="{38510D67-2D71-4443-9862-BCE85293331A}" srcOrd="6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94BC11-B12E-46DF-8C2E-08D81EAEEA98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E26C6824-6D26-41C8-B5B6-5E602435D4C4}">
      <dgm:prSet phldrT="[Texte]" custT="1"/>
      <dgm:spPr/>
      <dgm:t>
        <a:bodyPr/>
        <a:lstStyle/>
        <a:p>
          <a:r>
            <a:rPr lang="es-EC" sz="2400" dirty="0" smtClean="0"/>
            <a:t>SEMILLA LIBRE DE PATÓGENOS</a:t>
          </a:r>
          <a:endParaRPr lang="es-EC" sz="2400" dirty="0"/>
        </a:p>
      </dgm:t>
    </dgm:pt>
    <dgm:pt modelId="{1BA609C1-F3FD-4302-A29C-B5F7219990A9}" type="parTrans" cxnId="{362A7A34-8A50-41D1-9509-49F8CC90AA9A}">
      <dgm:prSet/>
      <dgm:spPr/>
      <dgm:t>
        <a:bodyPr/>
        <a:lstStyle/>
        <a:p>
          <a:endParaRPr lang="es-EC"/>
        </a:p>
      </dgm:t>
    </dgm:pt>
    <dgm:pt modelId="{15AC3536-08F4-4905-B1B4-2BCC442A5CB3}" type="sibTrans" cxnId="{362A7A34-8A50-41D1-9509-49F8CC90AA9A}">
      <dgm:prSet/>
      <dgm:spPr/>
      <dgm:t>
        <a:bodyPr/>
        <a:lstStyle/>
        <a:p>
          <a:endParaRPr lang="es-EC"/>
        </a:p>
      </dgm:t>
    </dgm:pt>
    <dgm:pt modelId="{CD7EB154-A899-4B58-92CE-D8720801B6C3}">
      <dgm:prSet phldrT="[Texte]" custT="1"/>
      <dgm:spPr/>
      <dgm:t>
        <a:bodyPr/>
        <a:lstStyle/>
        <a:p>
          <a:r>
            <a:rPr lang="es-EC" sz="2400" dirty="0" smtClean="0"/>
            <a:t>MÉTODO DE DESINFECCIÓN ALTERNATIVO</a:t>
          </a:r>
          <a:endParaRPr lang="es-EC" sz="2400" dirty="0"/>
        </a:p>
      </dgm:t>
    </dgm:pt>
    <dgm:pt modelId="{FFC67B9A-0C29-42D0-99DE-2EED0F7B68DF}" type="parTrans" cxnId="{88930FC6-92B4-4786-A0AD-3B75FBC787CC}">
      <dgm:prSet/>
      <dgm:spPr/>
      <dgm:t>
        <a:bodyPr/>
        <a:lstStyle/>
        <a:p>
          <a:endParaRPr lang="es-EC"/>
        </a:p>
      </dgm:t>
    </dgm:pt>
    <dgm:pt modelId="{5DFF7E8F-8087-4D38-BA8C-F8137C19E931}" type="sibTrans" cxnId="{88930FC6-92B4-4786-A0AD-3B75FBC787CC}">
      <dgm:prSet/>
      <dgm:spPr/>
      <dgm:t>
        <a:bodyPr/>
        <a:lstStyle/>
        <a:p>
          <a:endParaRPr lang="es-EC"/>
        </a:p>
      </dgm:t>
    </dgm:pt>
    <dgm:pt modelId="{1EBF4D7C-8977-4A01-BE02-1B8892380668}">
      <dgm:prSet phldrT="[Texte]" custT="1"/>
      <dgm:spPr/>
      <dgm:t>
        <a:bodyPr/>
        <a:lstStyle/>
        <a:p>
          <a:r>
            <a:rPr lang="es-EC" sz="2400" dirty="0" smtClean="0"/>
            <a:t>RADIACIÓN SOLAR</a:t>
          </a:r>
          <a:endParaRPr lang="es-EC" sz="2400" dirty="0"/>
        </a:p>
      </dgm:t>
    </dgm:pt>
    <dgm:pt modelId="{9171EC05-9795-4B15-8577-3853CBED3EE6}" type="parTrans" cxnId="{A542CDC0-4166-4E16-A8CC-81D6030FBF6C}">
      <dgm:prSet/>
      <dgm:spPr/>
      <dgm:t>
        <a:bodyPr/>
        <a:lstStyle/>
        <a:p>
          <a:endParaRPr lang="es-EC"/>
        </a:p>
      </dgm:t>
    </dgm:pt>
    <dgm:pt modelId="{2FC49622-A4A3-432A-9868-9BA09F33CC44}" type="sibTrans" cxnId="{A542CDC0-4166-4E16-A8CC-81D6030FBF6C}">
      <dgm:prSet/>
      <dgm:spPr/>
      <dgm:t>
        <a:bodyPr/>
        <a:lstStyle/>
        <a:p>
          <a:endParaRPr lang="es-EC"/>
        </a:p>
      </dgm:t>
    </dgm:pt>
    <dgm:pt modelId="{916D8DD8-088F-4E3B-9601-186BA97F262E}">
      <dgm:prSet phldrT="[Texte]" custT="1"/>
      <dgm:spPr/>
      <dgm:t>
        <a:bodyPr/>
        <a:lstStyle/>
        <a:p>
          <a:r>
            <a:rPr lang="es-EC" sz="2300" dirty="0" smtClean="0"/>
            <a:t>REDUCCIÓN </a:t>
          </a:r>
          <a:r>
            <a:rPr lang="es-EC" sz="2300" dirty="0" smtClean="0"/>
            <a:t>SIGNIFICATIVA </a:t>
          </a:r>
          <a:r>
            <a:rPr lang="es-EC" sz="2300" dirty="0" smtClean="0"/>
            <a:t>DE ANTRACNOSIS</a:t>
          </a:r>
          <a:endParaRPr lang="es-EC" sz="2300" dirty="0"/>
        </a:p>
      </dgm:t>
    </dgm:pt>
    <dgm:pt modelId="{410BAC90-E8E3-4AE8-9802-C4534E3F5F93}" type="parTrans" cxnId="{3F8BFC08-41EF-4935-A4BA-09276F2CAA5A}">
      <dgm:prSet/>
      <dgm:spPr/>
      <dgm:t>
        <a:bodyPr/>
        <a:lstStyle/>
        <a:p>
          <a:endParaRPr lang="es-EC"/>
        </a:p>
      </dgm:t>
    </dgm:pt>
    <dgm:pt modelId="{E5767E22-04BC-4C0D-BB09-37C35312F39E}" type="sibTrans" cxnId="{3F8BFC08-41EF-4935-A4BA-09276F2CAA5A}">
      <dgm:prSet/>
      <dgm:spPr/>
      <dgm:t>
        <a:bodyPr/>
        <a:lstStyle/>
        <a:p>
          <a:endParaRPr lang="es-EC"/>
        </a:p>
      </dgm:t>
    </dgm:pt>
    <dgm:pt modelId="{633F6897-C21B-4F77-8314-C61A9BE12801}" type="pres">
      <dgm:prSet presAssocID="{4A94BC11-B12E-46DF-8C2E-08D81EAEEA98}" presName="Name0" presStyleCnt="0">
        <dgm:presLayoutVars>
          <dgm:dir/>
          <dgm:animLvl val="lvl"/>
          <dgm:resizeHandles val="exact"/>
        </dgm:presLayoutVars>
      </dgm:prSet>
      <dgm:spPr/>
    </dgm:pt>
    <dgm:pt modelId="{55A90A79-EC2C-430C-B2A3-D7941B99C231}" type="pres">
      <dgm:prSet presAssocID="{E26C6824-6D26-41C8-B5B6-5E602435D4C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620F5A-C6FA-42FF-920A-34CE74C51BF4}" type="pres">
      <dgm:prSet presAssocID="{15AC3536-08F4-4905-B1B4-2BCC442A5CB3}" presName="parTxOnlySpace" presStyleCnt="0"/>
      <dgm:spPr/>
    </dgm:pt>
    <dgm:pt modelId="{C86A026B-38EE-4EEC-B62A-062668C386A1}" type="pres">
      <dgm:prSet presAssocID="{CD7EB154-A899-4B58-92CE-D8720801B6C3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24C7DC-6ED5-40D9-B1ED-76A4B6BB225E}" type="pres">
      <dgm:prSet presAssocID="{5DFF7E8F-8087-4D38-BA8C-F8137C19E931}" presName="parTxOnlySpace" presStyleCnt="0"/>
      <dgm:spPr/>
    </dgm:pt>
    <dgm:pt modelId="{4D28DDD3-1F08-4D90-9BDE-25C4BB5179CA}" type="pres">
      <dgm:prSet presAssocID="{1EBF4D7C-8977-4A01-BE02-1B889238066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7E3F20-F27D-4A85-A123-8D9C6DB19A07}" type="pres">
      <dgm:prSet presAssocID="{2FC49622-A4A3-432A-9868-9BA09F33CC44}" presName="parTxOnlySpace" presStyleCnt="0"/>
      <dgm:spPr/>
    </dgm:pt>
    <dgm:pt modelId="{696C2B02-09EC-4BA5-88C6-7E560730BDCB}" type="pres">
      <dgm:prSet presAssocID="{916D8DD8-088F-4E3B-9601-186BA97F262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F8BFC08-41EF-4935-A4BA-09276F2CAA5A}" srcId="{4A94BC11-B12E-46DF-8C2E-08D81EAEEA98}" destId="{916D8DD8-088F-4E3B-9601-186BA97F262E}" srcOrd="3" destOrd="0" parTransId="{410BAC90-E8E3-4AE8-9802-C4534E3F5F93}" sibTransId="{E5767E22-04BC-4C0D-BB09-37C35312F39E}"/>
    <dgm:cxn modelId="{362A7A34-8A50-41D1-9509-49F8CC90AA9A}" srcId="{4A94BC11-B12E-46DF-8C2E-08D81EAEEA98}" destId="{E26C6824-6D26-41C8-B5B6-5E602435D4C4}" srcOrd="0" destOrd="0" parTransId="{1BA609C1-F3FD-4302-A29C-B5F7219990A9}" sibTransId="{15AC3536-08F4-4905-B1B4-2BCC442A5CB3}"/>
    <dgm:cxn modelId="{60E09CC9-55B5-4252-8E20-D7658AAD209A}" type="presOf" srcId="{E26C6824-6D26-41C8-B5B6-5E602435D4C4}" destId="{55A90A79-EC2C-430C-B2A3-D7941B99C231}" srcOrd="0" destOrd="0" presId="urn:microsoft.com/office/officeart/2005/8/layout/chevron1"/>
    <dgm:cxn modelId="{6E489268-FECC-4D26-B5DE-EC9ED0EDEDBA}" type="presOf" srcId="{916D8DD8-088F-4E3B-9601-186BA97F262E}" destId="{696C2B02-09EC-4BA5-88C6-7E560730BDCB}" srcOrd="0" destOrd="0" presId="urn:microsoft.com/office/officeart/2005/8/layout/chevron1"/>
    <dgm:cxn modelId="{D513E42F-1F00-45E1-9F3B-1057B94620B7}" type="presOf" srcId="{4A94BC11-B12E-46DF-8C2E-08D81EAEEA98}" destId="{633F6897-C21B-4F77-8314-C61A9BE12801}" srcOrd="0" destOrd="0" presId="urn:microsoft.com/office/officeart/2005/8/layout/chevron1"/>
    <dgm:cxn modelId="{0062D197-A1A0-45BC-9D2D-5AFD3DEF24C5}" type="presOf" srcId="{1EBF4D7C-8977-4A01-BE02-1B8892380668}" destId="{4D28DDD3-1F08-4D90-9BDE-25C4BB5179CA}" srcOrd="0" destOrd="0" presId="urn:microsoft.com/office/officeart/2005/8/layout/chevron1"/>
    <dgm:cxn modelId="{88930FC6-92B4-4786-A0AD-3B75FBC787CC}" srcId="{4A94BC11-B12E-46DF-8C2E-08D81EAEEA98}" destId="{CD7EB154-A899-4B58-92CE-D8720801B6C3}" srcOrd="1" destOrd="0" parTransId="{FFC67B9A-0C29-42D0-99DE-2EED0F7B68DF}" sibTransId="{5DFF7E8F-8087-4D38-BA8C-F8137C19E931}"/>
    <dgm:cxn modelId="{355F94E7-E0D9-43A1-AE62-D69FAAB4152F}" type="presOf" srcId="{CD7EB154-A899-4B58-92CE-D8720801B6C3}" destId="{C86A026B-38EE-4EEC-B62A-062668C386A1}" srcOrd="0" destOrd="0" presId="urn:microsoft.com/office/officeart/2005/8/layout/chevron1"/>
    <dgm:cxn modelId="{A542CDC0-4166-4E16-A8CC-81D6030FBF6C}" srcId="{4A94BC11-B12E-46DF-8C2E-08D81EAEEA98}" destId="{1EBF4D7C-8977-4A01-BE02-1B8892380668}" srcOrd="2" destOrd="0" parTransId="{9171EC05-9795-4B15-8577-3853CBED3EE6}" sibTransId="{2FC49622-A4A3-432A-9868-9BA09F33CC44}"/>
    <dgm:cxn modelId="{7EE7254D-B1D8-4CA3-92B8-C85608D75F05}" type="presParOf" srcId="{633F6897-C21B-4F77-8314-C61A9BE12801}" destId="{55A90A79-EC2C-430C-B2A3-D7941B99C231}" srcOrd="0" destOrd="0" presId="urn:microsoft.com/office/officeart/2005/8/layout/chevron1"/>
    <dgm:cxn modelId="{F61346CC-5AD6-4E06-9CCE-0C72F91016A3}" type="presParOf" srcId="{633F6897-C21B-4F77-8314-C61A9BE12801}" destId="{E8620F5A-C6FA-42FF-920A-34CE74C51BF4}" srcOrd="1" destOrd="0" presId="urn:microsoft.com/office/officeart/2005/8/layout/chevron1"/>
    <dgm:cxn modelId="{05DD8B62-B12F-4F03-B72B-FDEF324F6D99}" type="presParOf" srcId="{633F6897-C21B-4F77-8314-C61A9BE12801}" destId="{C86A026B-38EE-4EEC-B62A-062668C386A1}" srcOrd="2" destOrd="0" presId="urn:microsoft.com/office/officeart/2005/8/layout/chevron1"/>
    <dgm:cxn modelId="{C8BE5F2E-6533-40EB-91C7-B1734B4A0BB4}" type="presParOf" srcId="{633F6897-C21B-4F77-8314-C61A9BE12801}" destId="{DA24C7DC-6ED5-40D9-B1ED-76A4B6BB225E}" srcOrd="3" destOrd="0" presId="urn:microsoft.com/office/officeart/2005/8/layout/chevron1"/>
    <dgm:cxn modelId="{80C9AF83-08C2-4EEE-8381-BAF6C2AE33EF}" type="presParOf" srcId="{633F6897-C21B-4F77-8314-C61A9BE12801}" destId="{4D28DDD3-1F08-4D90-9BDE-25C4BB5179CA}" srcOrd="4" destOrd="0" presId="urn:microsoft.com/office/officeart/2005/8/layout/chevron1"/>
    <dgm:cxn modelId="{575651D4-F3D7-4092-A2C2-296C59D4E808}" type="presParOf" srcId="{633F6897-C21B-4F77-8314-C61A9BE12801}" destId="{277E3F20-F27D-4A85-A123-8D9C6DB19A07}" srcOrd="5" destOrd="0" presId="urn:microsoft.com/office/officeart/2005/8/layout/chevron1"/>
    <dgm:cxn modelId="{B6DCD9BB-2ADD-4164-A9C7-45B12CB6ED2F}" type="presParOf" srcId="{633F6897-C21B-4F77-8314-C61A9BE12801}" destId="{696C2B02-09EC-4BA5-88C6-7E560730BDC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55AD2C-0F52-4744-8B25-F1390353FAA3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CA12B59E-73DA-4EF0-910D-429B6E3561A8}">
      <dgm:prSet phldrT="[Texte]" custT="1"/>
      <dgm:spPr/>
      <dgm:t>
        <a:bodyPr/>
        <a:lstStyle/>
        <a:p>
          <a:r>
            <a:rPr lang="es-EC" sz="3200" dirty="0" smtClean="0"/>
            <a:t>PRÁCTICA </a:t>
          </a:r>
        </a:p>
        <a:p>
          <a:r>
            <a:rPr lang="es-EC" sz="3200" dirty="0" smtClean="0"/>
            <a:t>ANCESTRAL</a:t>
          </a:r>
          <a:endParaRPr lang="es-EC" sz="3200" dirty="0"/>
        </a:p>
      </dgm:t>
    </dgm:pt>
    <dgm:pt modelId="{6BB04392-E76D-428D-957E-A98B40BA3ED0}" type="parTrans" cxnId="{85139E57-6A04-444C-B5B2-3971EF1620ED}">
      <dgm:prSet/>
      <dgm:spPr/>
      <dgm:t>
        <a:bodyPr/>
        <a:lstStyle/>
        <a:p>
          <a:endParaRPr lang="es-EC"/>
        </a:p>
      </dgm:t>
    </dgm:pt>
    <dgm:pt modelId="{7F6216B5-4B28-41E8-AD41-751EBF2F45DA}" type="sibTrans" cxnId="{85139E57-6A04-444C-B5B2-3971EF1620ED}">
      <dgm:prSet/>
      <dgm:spPr/>
      <dgm:t>
        <a:bodyPr/>
        <a:lstStyle/>
        <a:p>
          <a:endParaRPr lang="es-EC"/>
        </a:p>
      </dgm:t>
    </dgm:pt>
    <dgm:pt modelId="{25A40F2A-9218-44F3-8626-2151D24654D4}">
      <dgm:prSet phldrT="[Texte]" custT="1"/>
      <dgm:spPr/>
      <dgm:t>
        <a:bodyPr/>
        <a:lstStyle/>
        <a:p>
          <a:pPr algn="just"/>
          <a:r>
            <a:rPr lang="es-EC" sz="2800" dirty="0" smtClean="0"/>
            <a:t>Exposición solar de la semilla en sacos de yute por varios días (Falconí, 2012). </a:t>
          </a:r>
          <a:endParaRPr lang="es-EC" sz="2800" dirty="0"/>
        </a:p>
      </dgm:t>
    </dgm:pt>
    <dgm:pt modelId="{25420775-4176-42E8-85F0-E0E22C6F0E97}" type="parTrans" cxnId="{07FCAAA3-C497-459D-9198-4B9DDAE7D736}">
      <dgm:prSet/>
      <dgm:spPr/>
      <dgm:t>
        <a:bodyPr/>
        <a:lstStyle/>
        <a:p>
          <a:endParaRPr lang="es-EC"/>
        </a:p>
      </dgm:t>
    </dgm:pt>
    <dgm:pt modelId="{E83D04FC-80CD-4E16-A376-373A53450A58}" type="sibTrans" cxnId="{07FCAAA3-C497-459D-9198-4B9DDAE7D736}">
      <dgm:prSet/>
      <dgm:spPr/>
      <dgm:t>
        <a:bodyPr/>
        <a:lstStyle/>
        <a:p>
          <a:endParaRPr lang="es-EC"/>
        </a:p>
      </dgm:t>
    </dgm:pt>
    <dgm:pt modelId="{4C59CB99-2355-40C1-A2A5-2C58BA4E7162}">
      <dgm:prSet phldrT="[Texte]" custT="1"/>
      <dgm:spPr/>
      <dgm:t>
        <a:bodyPr/>
        <a:lstStyle/>
        <a:p>
          <a:r>
            <a:rPr lang="es-EC" sz="2800" dirty="0" smtClean="0"/>
            <a:t>Agricultores afirman que se la viene usando por muchas generaciones, y está dando buenos resultados (Jacobsen et al., 2003).</a:t>
          </a:r>
          <a:endParaRPr lang="es-EC" sz="2800" dirty="0"/>
        </a:p>
      </dgm:t>
    </dgm:pt>
    <dgm:pt modelId="{7624C936-8362-4A8C-ACD3-E40A70DB534F}" type="parTrans" cxnId="{9A8BB236-189B-4FC0-8990-8BE3A12A73A0}">
      <dgm:prSet/>
      <dgm:spPr/>
      <dgm:t>
        <a:bodyPr/>
        <a:lstStyle/>
        <a:p>
          <a:endParaRPr lang="es-EC"/>
        </a:p>
      </dgm:t>
    </dgm:pt>
    <dgm:pt modelId="{422BC6D6-C294-4001-B8DA-3A7D50A19F59}" type="sibTrans" cxnId="{9A8BB236-189B-4FC0-8990-8BE3A12A73A0}">
      <dgm:prSet/>
      <dgm:spPr/>
      <dgm:t>
        <a:bodyPr/>
        <a:lstStyle/>
        <a:p>
          <a:endParaRPr lang="es-EC"/>
        </a:p>
      </dgm:t>
    </dgm:pt>
    <dgm:pt modelId="{9A8CFCEA-3FF2-41C8-AF5C-BAB297D7584D}" type="pres">
      <dgm:prSet presAssocID="{6155AD2C-0F52-4744-8B25-F1390353FAA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51F317D-B2CA-4A94-981C-31B3CA67D948}" type="pres">
      <dgm:prSet presAssocID="{CA12B59E-73DA-4EF0-910D-429B6E3561A8}" presName="root1" presStyleCnt="0"/>
      <dgm:spPr/>
    </dgm:pt>
    <dgm:pt modelId="{F3055FC6-EFF4-4215-8982-52CBE5F60053}" type="pres">
      <dgm:prSet presAssocID="{CA12B59E-73DA-4EF0-910D-429B6E3561A8}" presName="LevelOneTextNode" presStyleLbl="node0" presStyleIdx="0" presStyleCnt="1" custScaleX="168933" custScaleY="46748" custLinFactX="-105382" custLinFactNeighborX="-200000" custLinFactNeighborY="-2367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7C1F1EA-EE64-418B-80E2-E2FAA3BF537C}" type="pres">
      <dgm:prSet presAssocID="{CA12B59E-73DA-4EF0-910D-429B6E3561A8}" presName="level2hierChild" presStyleCnt="0"/>
      <dgm:spPr/>
    </dgm:pt>
    <dgm:pt modelId="{7130AB9C-D211-49E4-B5F7-5D1BE5DC0D20}" type="pres">
      <dgm:prSet presAssocID="{25420775-4176-42E8-85F0-E0E22C6F0E97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3FB0D159-E38D-44F6-B3F5-CD0875EBA78D}" type="pres">
      <dgm:prSet presAssocID="{25420775-4176-42E8-85F0-E0E22C6F0E97}" presName="connTx" presStyleLbl="parChTrans1D2" presStyleIdx="0" presStyleCnt="2"/>
      <dgm:spPr/>
      <dgm:t>
        <a:bodyPr/>
        <a:lstStyle/>
        <a:p>
          <a:endParaRPr lang="es-EC"/>
        </a:p>
      </dgm:t>
    </dgm:pt>
    <dgm:pt modelId="{56CBF181-D58C-4D31-9B6F-88362D0A0218}" type="pres">
      <dgm:prSet presAssocID="{25A40F2A-9218-44F3-8626-2151D24654D4}" presName="root2" presStyleCnt="0"/>
      <dgm:spPr/>
    </dgm:pt>
    <dgm:pt modelId="{E3DE55D4-9B05-4453-840C-9A85C6ACEB26}" type="pres">
      <dgm:prSet presAssocID="{25A40F2A-9218-44F3-8626-2151D24654D4}" presName="LevelTwoTextNode" presStyleLbl="node2" presStyleIdx="0" presStyleCnt="2" custScaleX="278132" custLinFactY="-30079" custLinFactNeighborX="-12131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68D134E-DB01-44BE-9213-39A13605D1C3}" type="pres">
      <dgm:prSet presAssocID="{25A40F2A-9218-44F3-8626-2151D24654D4}" presName="level3hierChild" presStyleCnt="0"/>
      <dgm:spPr/>
    </dgm:pt>
    <dgm:pt modelId="{5AE84C76-DA46-4070-9752-B1A5ECE9883F}" type="pres">
      <dgm:prSet presAssocID="{7624C936-8362-4A8C-ACD3-E40A70DB534F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C6305AE0-712F-42D2-BE55-E7AEBFC0AF5A}" type="pres">
      <dgm:prSet presAssocID="{7624C936-8362-4A8C-ACD3-E40A70DB534F}" presName="connTx" presStyleLbl="parChTrans1D2" presStyleIdx="1" presStyleCnt="2"/>
      <dgm:spPr/>
      <dgm:t>
        <a:bodyPr/>
        <a:lstStyle/>
        <a:p>
          <a:endParaRPr lang="es-EC"/>
        </a:p>
      </dgm:t>
    </dgm:pt>
    <dgm:pt modelId="{90CB17E6-30CB-4676-93FF-91EF0A0646C5}" type="pres">
      <dgm:prSet presAssocID="{4C59CB99-2355-40C1-A2A5-2C58BA4E7162}" presName="root2" presStyleCnt="0"/>
      <dgm:spPr/>
    </dgm:pt>
    <dgm:pt modelId="{0473472F-4742-4F2F-9849-FAC5A660E99B}" type="pres">
      <dgm:prSet presAssocID="{4C59CB99-2355-40C1-A2A5-2C58BA4E7162}" presName="LevelTwoTextNode" presStyleLbl="node2" presStyleIdx="1" presStyleCnt="2" custScaleX="278889" custScaleY="131967" custLinFactY="-41061" custLinFactNeighborX="-10413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1198567-C5C1-41B4-9FCC-701187985623}" type="pres">
      <dgm:prSet presAssocID="{4C59CB99-2355-40C1-A2A5-2C58BA4E7162}" presName="level3hierChild" presStyleCnt="0"/>
      <dgm:spPr/>
    </dgm:pt>
  </dgm:ptLst>
  <dgm:cxnLst>
    <dgm:cxn modelId="{07FCAAA3-C497-459D-9198-4B9DDAE7D736}" srcId="{CA12B59E-73DA-4EF0-910D-429B6E3561A8}" destId="{25A40F2A-9218-44F3-8626-2151D24654D4}" srcOrd="0" destOrd="0" parTransId="{25420775-4176-42E8-85F0-E0E22C6F0E97}" sibTransId="{E83D04FC-80CD-4E16-A376-373A53450A58}"/>
    <dgm:cxn modelId="{02FE12F2-5472-4D62-AF74-7F04A8455426}" type="presOf" srcId="{6155AD2C-0F52-4744-8B25-F1390353FAA3}" destId="{9A8CFCEA-3FF2-41C8-AF5C-BAB297D7584D}" srcOrd="0" destOrd="0" presId="urn:microsoft.com/office/officeart/2008/layout/HorizontalMultiLevelHierarchy"/>
    <dgm:cxn modelId="{9A8BB236-189B-4FC0-8990-8BE3A12A73A0}" srcId="{CA12B59E-73DA-4EF0-910D-429B6E3561A8}" destId="{4C59CB99-2355-40C1-A2A5-2C58BA4E7162}" srcOrd="1" destOrd="0" parTransId="{7624C936-8362-4A8C-ACD3-E40A70DB534F}" sibTransId="{422BC6D6-C294-4001-B8DA-3A7D50A19F59}"/>
    <dgm:cxn modelId="{D4242A67-4ACF-4C7F-80FB-C27151177CEC}" type="presOf" srcId="{CA12B59E-73DA-4EF0-910D-429B6E3561A8}" destId="{F3055FC6-EFF4-4215-8982-52CBE5F60053}" srcOrd="0" destOrd="0" presId="urn:microsoft.com/office/officeart/2008/layout/HorizontalMultiLevelHierarchy"/>
    <dgm:cxn modelId="{7A44A089-5FCE-40A9-95CD-E2FDC1BC9035}" type="presOf" srcId="{4C59CB99-2355-40C1-A2A5-2C58BA4E7162}" destId="{0473472F-4742-4F2F-9849-FAC5A660E99B}" srcOrd="0" destOrd="0" presId="urn:microsoft.com/office/officeart/2008/layout/HorizontalMultiLevelHierarchy"/>
    <dgm:cxn modelId="{946CA066-C61C-4F1A-BDF1-CE76446D3B6A}" type="presOf" srcId="{7624C936-8362-4A8C-ACD3-E40A70DB534F}" destId="{5AE84C76-DA46-4070-9752-B1A5ECE9883F}" srcOrd="0" destOrd="0" presId="urn:microsoft.com/office/officeart/2008/layout/HorizontalMultiLevelHierarchy"/>
    <dgm:cxn modelId="{DFFEE784-E26C-41C6-AC6E-905A94DB3EB4}" type="presOf" srcId="{25A40F2A-9218-44F3-8626-2151D24654D4}" destId="{E3DE55D4-9B05-4453-840C-9A85C6ACEB26}" srcOrd="0" destOrd="0" presId="urn:microsoft.com/office/officeart/2008/layout/HorizontalMultiLevelHierarchy"/>
    <dgm:cxn modelId="{778A6A79-B20B-401C-B416-E0A9D62A84EA}" type="presOf" srcId="{25420775-4176-42E8-85F0-E0E22C6F0E97}" destId="{7130AB9C-D211-49E4-B5F7-5D1BE5DC0D20}" srcOrd="0" destOrd="0" presId="urn:microsoft.com/office/officeart/2008/layout/HorizontalMultiLevelHierarchy"/>
    <dgm:cxn modelId="{85139E57-6A04-444C-B5B2-3971EF1620ED}" srcId="{6155AD2C-0F52-4744-8B25-F1390353FAA3}" destId="{CA12B59E-73DA-4EF0-910D-429B6E3561A8}" srcOrd="0" destOrd="0" parTransId="{6BB04392-E76D-428D-957E-A98B40BA3ED0}" sibTransId="{7F6216B5-4B28-41E8-AD41-751EBF2F45DA}"/>
    <dgm:cxn modelId="{92689CEE-DF41-4F7D-B372-42BA326E519E}" type="presOf" srcId="{7624C936-8362-4A8C-ACD3-E40A70DB534F}" destId="{C6305AE0-712F-42D2-BE55-E7AEBFC0AF5A}" srcOrd="1" destOrd="0" presId="urn:microsoft.com/office/officeart/2008/layout/HorizontalMultiLevelHierarchy"/>
    <dgm:cxn modelId="{DEAFA094-CA3B-4627-A2C8-6BBA9B8677DB}" type="presOf" srcId="{25420775-4176-42E8-85F0-E0E22C6F0E97}" destId="{3FB0D159-E38D-44F6-B3F5-CD0875EBA78D}" srcOrd="1" destOrd="0" presId="urn:microsoft.com/office/officeart/2008/layout/HorizontalMultiLevelHierarchy"/>
    <dgm:cxn modelId="{D947677C-DE0D-415E-859D-307281CB17E9}" type="presParOf" srcId="{9A8CFCEA-3FF2-41C8-AF5C-BAB297D7584D}" destId="{D51F317D-B2CA-4A94-981C-31B3CA67D948}" srcOrd="0" destOrd="0" presId="urn:microsoft.com/office/officeart/2008/layout/HorizontalMultiLevelHierarchy"/>
    <dgm:cxn modelId="{3F5FA3C6-D7A1-4B52-BC98-85377BAEBB61}" type="presParOf" srcId="{D51F317D-B2CA-4A94-981C-31B3CA67D948}" destId="{F3055FC6-EFF4-4215-8982-52CBE5F60053}" srcOrd="0" destOrd="0" presId="urn:microsoft.com/office/officeart/2008/layout/HorizontalMultiLevelHierarchy"/>
    <dgm:cxn modelId="{947BF210-C321-49D6-BCFA-FCFB5ACE4229}" type="presParOf" srcId="{D51F317D-B2CA-4A94-981C-31B3CA67D948}" destId="{17C1F1EA-EE64-418B-80E2-E2FAA3BF537C}" srcOrd="1" destOrd="0" presId="urn:microsoft.com/office/officeart/2008/layout/HorizontalMultiLevelHierarchy"/>
    <dgm:cxn modelId="{3809435F-9B46-443A-A5E4-03CF904F9784}" type="presParOf" srcId="{17C1F1EA-EE64-418B-80E2-E2FAA3BF537C}" destId="{7130AB9C-D211-49E4-B5F7-5D1BE5DC0D20}" srcOrd="0" destOrd="0" presId="urn:microsoft.com/office/officeart/2008/layout/HorizontalMultiLevelHierarchy"/>
    <dgm:cxn modelId="{FF434B66-8EA8-47A0-988B-2FACED477467}" type="presParOf" srcId="{7130AB9C-D211-49E4-B5F7-5D1BE5DC0D20}" destId="{3FB0D159-E38D-44F6-B3F5-CD0875EBA78D}" srcOrd="0" destOrd="0" presId="urn:microsoft.com/office/officeart/2008/layout/HorizontalMultiLevelHierarchy"/>
    <dgm:cxn modelId="{CDBFE7B0-2953-4B86-AE38-96E47A5C1FB5}" type="presParOf" srcId="{17C1F1EA-EE64-418B-80E2-E2FAA3BF537C}" destId="{56CBF181-D58C-4D31-9B6F-88362D0A0218}" srcOrd="1" destOrd="0" presId="urn:microsoft.com/office/officeart/2008/layout/HorizontalMultiLevelHierarchy"/>
    <dgm:cxn modelId="{751C518C-6FAA-414C-A51D-3921D66E305C}" type="presParOf" srcId="{56CBF181-D58C-4D31-9B6F-88362D0A0218}" destId="{E3DE55D4-9B05-4453-840C-9A85C6ACEB26}" srcOrd="0" destOrd="0" presId="urn:microsoft.com/office/officeart/2008/layout/HorizontalMultiLevelHierarchy"/>
    <dgm:cxn modelId="{268F2E79-1511-4979-A583-98B9EBB4BD36}" type="presParOf" srcId="{56CBF181-D58C-4D31-9B6F-88362D0A0218}" destId="{968D134E-DB01-44BE-9213-39A13605D1C3}" srcOrd="1" destOrd="0" presId="urn:microsoft.com/office/officeart/2008/layout/HorizontalMultiLevelHierarchy"/>
    <dgm:cxn modelId="{300A745A-CE99-4865-862B-2DD1F0DFEECB}" type="presParOf" srcId="{17C1F1EA-EE64-418B-80E2-E2FAA3BF537C}" destId="{5AE84C76-DA46-4070-9752-B1A5ECE9883F}" srcOrd="2" destOrd="0" presId="urn:microsoft.com/office/officeart/2008/layout/HorizontalMultiLevelHierarchy"/>
    <dgm:cxn modelId="{602A831C-56BB-4E08-9CD5-DE3190ED6B0C}" type="presParOf" srcId="{5AE84C76-DA46-4070-9752-B1A5ECE9883F}" destId="{C6305AE0-712F-42D2-BE55-E7AEBFC0AF5A}" srcOrd="0" destOrd="0" presId="urn:microsoft.com/office/officeart/2008/layout/HorizontalMultiLevelHierarchy"/>
    <dgm:cxn modelId="{10A1477D-C6AD-476C-868E-151016CD653B}" type="presParOf" srcId="{17C1F1EA-EE64-418B-80E2-E2FAA3BF537C}" destId="{90CB17E6-30CB-4676-93FF-91EF0A0646C5}" srcOrd="3" destOrd="0" presId="urn:microsoft.com/office/officeart/2008/layout/HorizontalMultiLevelHierarchy"/>
    <dgm:cxn modelId="{CAB6F7A6-AFD6-4919-B646-1DF08773B8DC}" type="presParOf" srcId="{90CB17E6-30CB-4676-93FF-91EF0A0646C5}" destId="{0473472F-4742-4F2F-9849-FAC5A660E99B}" srcOrd="0" destOrd="0" presId="urn:microsoft.com/office/officeart/2008/layout/HorizontalMultiLevelHierarchy"/>
    <dgm:cxn modelId="{178CBF21-8775-4F1A-93D3-EDB379DE696A}" type="presParOf" srcId="{90CB17E6-30CB-4676-93FF-91EF0A0646C5}" destId="{A1198567-C5C1-41B4-9FCC-70118798562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23DB98-ACAB-4958-828E-761042414B5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301CE6E-D76A-4648-9CA1-2D938A8F0287}">
      <dgm:prSet phldrT="[Texte]" custT="1"/>
      <dgm:spPr/>
      <dgm:t>
        <a:bodyPr/>
        <a:lstStyle/>
        <a:p>
          <a:r>
            <a:rPr lang="es-EC" sz="3200" dirty="0" smtClean="0"/>
            <a:t>RADIACIÓN SOLAR 	</a:t>
          </a:r>
          <a:endParaRPr lang="es-EC" sz="3200" dirty="0"/>
        </a:p>
      </dgm:t>
    </dgm:pt>
    <dgm:pt modelId="{E51FC7DD-A58F-4E88-817B-9BD611206421}" type="parTrans" cxnId="{D815D2C3-C33B-4977-836F-C6BFFD2A9424}">
      <dgm:prSet/>
      <dgm:spPr/>
      <dgm:t>
        <a:bodyPr/>
        <a:lstStyle/>
        <a:p>
          <a:endParaRPr lang="es-EC"/>
        </a:p>
      </dgm:t>
    </dgm:pt>
    <dgm:pt modelId="{00B4A3CC-5CF8-4B8F-8CA7-6E46206BACA5}" type="sibTrans" cxnId="{D815D2C3-C33B-4977-836F-C6BFFD2A9424}">
      <dgm:prSet/>
      <dgm:spPr/>
      <dgm:t>
        <a:bodyPr/>
        <a:lstStyle/>
        <a:p>
          <a:endParaRPr lang="es-EC"/>
        </a:p>
      </dgm:t>
    </dgm:pt>
    <dgm:pt modelId="{7DCEC739-C462-4E95-B34C-ED1E14FC7983}">
      <dgm:prSet phldrT="[Texte]" custT="1"/>
      <dgm:spPr/>
      <dgm:t>
        <a:bodyPr/>
        <a:lstStyle/>
        <a:p>
          <a:pPr algn="just"/>
          <a:r>
            <a:rPr lang="es-EC" sz="2800" dirty="0" smtClean="0"/>
            <a:t>Método empleado por Falconí y Yánez-Mendizábal (2015) corresponde a un </a:t>
          </a:r>
          <a:r>
            <a:rPr lang="es-EC" sz="2800" i="1" dirty="0" smtClean="0">
              <a:solidFill>
                <a:srgbClr val="FF0000"/>
              </a:solidFill>
            </a:rPr>
            <a:t>RESCATE DE TECNOLOGÍAS ANCESTRALES ANDINAS</a:t>
          </a:r>
          <a:r>
            <a:rPr lang="es-EC" sz="2800" dirty="0" smtClean="0"/>
            <a:t> aplicada de una manera más rápida y efectiva por medio de una estufa de fabricación casera.</a:t>
          </a:r>
          <a:endParaRPr lang="es-EC" sz="2800" dirty="0"/>
        </a:p>
      </dgm:t>
    </dgm:pt>
    <dgm:pt modelId="{768109B8-748E-4E0C-9329-E0B27B1D4C62}" type="parTrans" cxnId="{24201CF4-684C-467E-8013-06722C62668A}">
      <dgm:prSet/>
      <dgm:spPr/>
      <dgm:t>
        <a:bodyPr/>
        <a:lstStyle/>
        <a:p>
          <a:endParaRPr lang="es-EC"/>
        </a:p>
      </dgm:t>
    </dgm:pt>
    <dgm:pt modelId="{204A9981-74A6-41B9-8785-B5C18C401909}" type="sibTrans" cxnId="{24201CF4-684C-467E-8013-06722C62668A}">
      <dgm:prSet/>
      <dgm:spPr/>
      <dgm:t>
        <a:bodyPr/>
        <a:lstStyle/>
        <a:p>
          <a:endParaRPr lang="es-EC"/>
        </a:p>
      </dgm:t>
    </dgm:pt>
    <dgm:pt modelId="{B511E257-40F2-41F3-B37C-F61CF35B781E}">
      <dgm:prSet phldrT="[Texte]" custT="1"/>
      <dgm:spPr/>
      <dgm:t>
        <a:bodyPr/>
        <a:lstStyle/>
        <a:p>
          <a:r>
            <a:rPr lang="es-EC" sz="3200" dirty="0" smtClean="0"/>
            <a:t>ESTUDIOS HASTA EL MOMENTO</a:t>
          </a:r>
          <a:endParaRPr lang="es-EC" sz="3200" dirty="0"/>
        </a:p>
      </dgm:t>
    </dgm:pt>
    <dgm:pt modelId="{1E7AC0F8-5CDB-4B3E-AAAF-3B73526513C5}" type="parTrans" cxnId="{9DA08AEA-BC1A-4977-8BED-609E09EAD1EB}">
      <dgm:prSet/>
      <dgm:spPr/>
      <dgm:t>
        <a:bodyPr/>
        <a:lstStyle/>
        <a:p>
          <a:endParaRPr lang="es-EC"/>
        </a:p>
      </dgm:t>
    </dgm:pt>
    <dgm:pt modelId="{6D318CAB-8937-431C-90C7-968186F23F18}" type="sibTrans" cxnId="{9DA08AEA-BC1A-4977-8BED-609E09EAD1EB}">
      <dgm:prSet/>
      <dgm:spPr/>
      <dgm:t>
        <a:bodyPr/>
        <a:lstStyle/>
        <a:p>
          <a:endParaRPr lang="es-EC"/>
        </a:p>
      </dgm:t>
    </dgm:pt>
    <dgm:pt modelId="{67F3594F-4B16-4405-8129-8A4D0539F29F}">
      <dgm:prSet phldrT="[Texte]" custT="1"/>
      <dgm:spPr/>
      <dgm:t>
        <a:bodyPr/>
        <a:lstStyle/>
        <a:p>
          <a:pPr algn="just"/>
          <a:r>
            <a:rPr lang="es-EC" sz="2400" dirty="0" smtClean="0"/>
            <a:t>Porcentaje de infección con Antracnosis</a:t>
          </a:r>
          <a:endParaRPr lang="es-EC" sz="2400" dirty="0"/>
        </a:p>
      </dgm:t>
    </dgm:pt>
    <dgm:pt modelId="{0F335F2E-02B2-4877-A891-2FC70673AFD0}" type="parTrans" cxnId="{6A339351-4617-47CD-91CA-DB95CB21ED08}">
      <dgm:prSet/>
      <dgm:spPr/>
      <dgm:t>
        <a:bodyPr/>
        <a:lstStyle/>
        <a:p>
          <a:endParaRPr lang="es-EC"/>
        </a:p>
      </dgm:t>
    </dgm:pt>
    <dgm:pt modelId="{149DF111-CF26-49F5-AD48-25562429B012}" type="sibTrans" cxnId="{6A339351-4617-47CD-91CA-DB95CB21ED08}">
      <dgm:prSet/>
      <dgm:spPr/>
      <dgm:t>
        <a:bodyPr/>
        <a:lstStyle/>
        <a:p>
          <a:endParaRPr lang="es-EC"/>
        </a:p>
      </dgm:t>
    </dgm:pt>
    <dgm:pt modelId="{427E6288-98F7-4D4C-943F-4A8715DB0F3E}">
      <dgm:prSet phldrT="[Texte]" custT="1"/>
      <dgm:spPr/>
      <dgm:t>
        <a:bodyPr/>
        <a:lstStyle/>
        <a:p>
          <a:pPr algn="just"/>
          <a:r>
            <a:rPr lang="es-EC" sz="2400" dirty="0" smtClean="0"/>
            <a:t>Porcentaje de germinación en campo</a:t>
          </a:r>
          <a:endParaRPr lang="es-EC" sz="2400" dirty="0"/>
        </a:p>
      </dgm:t>
    </dgm:pt>
    <dgm:pt modelId="{186C5CE4-72B1-4756-B708-A89921E7A694}" type="parTrans" cxnId="{5BC87E61-8FD6-4675-B124-820BD1DFCDD5}">
      <dgm:prSet/>
      <dgm:spPr/>
      <dgm:t>
        <a:bodyPr/>
        <a:lstStyle/>
        <a:p>
          <a:endParaRPr lang="es-EC"/>
        </a:p>
      </dgm:t>
    </dgm:pt>
    <dgm:pt modelId="{E5DADD0E-E8D1-43F1-ABE3-F48D010D3856}" type="sibTrans" cxnId="{5BC87E61-8FD6-4675-B124-820BD1DFCDD5}">
      <dgm:prSet/>
      <dgm:spPr/>
      <dgm:t>
        <a:bodyPr/>
        <a:lstStyle/>
        <a:p>
          <a:endParaRPr lang="es-EC"/>
        </a:p>
      </dgm:t>
    </dgm:pt>
    <dgm:pt modelId="{230B450F-43DD-4D7B-A370-22920415E311}">
      <dgm:prSet phldrT="[Texte]" custT="1"/>
      <dgm:spPr/>
      <dgm:t>
        <a:bodyPr/>
        <a:lstStyle/>
        <a:p>
          <a:pPr algn="just"/>
          <a:r>
            <a:rPr lang="es-EC" sz="2400" dirty="0" smtClean="0"/>
            <a:t>Número de vainas, número de semillas por vaina. </a:t>
          </a:r>
          <a:endParaRPr lang="es-EC" sz="2400" dirty="0"/>
        </a:p>
      </dgm:t>
    </dgm:pt>
    <dgm:pt modelId="{F1EC7239-7A90-4A6F-9975-DF9D774CACA6}" type="parTrans" cxnId="{1983AED9-9ACC-46EA-B07A-5BD713F8A512}">
      <dgm:prSet/>
      <dgm:spPr/>
      <dgm:t>
        <a:bodyPr/>
        <a:lstStyle/>
        <a:p>
          <a:endParaRPr lang="es-EC"/>
        </a:p>
      </dgm:t>
    </dgm:pt>
    <dgm:pt modelId="{76B9F048-B9B3-46DF-A76B-5AC4CFA4969C}" type="sibTrans" cxnId="{1983AED9-9ACC-46EA-B07A-5BD713F8A512}">
      <dgm:prSet/>
      <dgm:spPr/>
      <dgm:t>
        <a:bodyPr/>
        <a:lstStyle/>
        <a:p>
          <a:endParaRPr lang="es-EC"/>
        </a:p>
      </dgm:t>
    </dgm:pt>
    <dgm:pt modelId="{246786DA-2CC7-48A2-A2A4-EF83105926BF}">
      <dgm:prSet phldrT="[Texte]" custT="1"/>
      <dgm:spPr/>
      <dgm:t>
        <a:bodyPr/>
        <a:lstStyle/>
        <a:p>
          <a:pPr algn="just"/>
          <a:r>
            <a:rPr lang="es-EC" sz="2400" dirty="0" smtClean="0"/>
            <a:t>Análisis económico del uso de la radiación solar frente al método químico de desinfección.</a:t>
          </a:r>
          <a:endParaRPr lang="es-EC" sz="2400" dirty="0"/>
        </a:p>
      </dgm:t>
    </dgm:pt>
    <dgm:pt modelId="{DC1D2EC8-35E5-4809-923E-24F66E1FE8EA}" type="parTrans" cxnId="{DC86B220-B7FD-4027-8EDB-6289B5549B13}">
      <dgm:prSet/>
      <dgm:spPr/>
      <dgm:t>
        <a:bodyPr/>
        <a:lstStyle/>
        <a:p>
          <a:endParaRPr lang="es-EC"/>
        </a:p>
      </dgm:t>
    </dgm:pt>
    <dgm:pt modelId="{B901EE51-C4F9-4CFE-9C6C-52D05A43AF61}" type="sibTrans" cxnId="{DC86B220-B7FD-4027-8EDB-6289B5549B13}">
      <dgm:prSet/>
      <dgm:spPr/>
      <dgm:t>
        <a:bodyPr/>
        <a:lstStyle/>
        <a:p>
          <a:endParaRPr lang="es-EC"/>
        </a:p>
      </dgm:t>
    </dgm:pt>
    <dgm:pt modelId="{E8B286FF-DDF7-4032-9556-730055576897}" type="pres">
      <dgm:prSet presAssocID="{3723DB98-ACAB-4958-828E-761042414B5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1DD205A-83DC-4543-B262-8FD62A6FE2C6}" type="pres">
      <dgm:prSet presAssocID="{6301CE6E-D76A-4648-9CA1-2D938A8F0287}" presName="linNode" presStyleCnt="0"/>
      <dgm:spPr/>
    </dgm:pt>
    <dgm:pt modelId="{F0AB8575-DDB5-4C53-8C73-883391FA18AD}" type="pres">
      <dgm:prSet presAssocID="{6301CE6E-D76A-4648-9CA1-2D938A8F0287}" presName="parentShp" presStyleLbl="node1" presStyleIdx="0" presStyleCnt="2" custScaleX="62958" custScaleY="72431" custLinFactNeighborX="335" custLinFactNeighborY="-32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7BE61B-8CE1-4E35-B560-F0C5693565F9}" type="pres">
      <dgm:prSet presAssocID="{6301CE6E-D76A-4648-9CA1-2D938A8F0287}" presName="childShp" presStyleLbl="bgAccFollowNode1" presStyleIdx="0" presStyleCnt="2" custScaleX="131369" custScaleY="133826" custLinFactNeighborX="8468" custLinFactNeighborY="-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ADCE10-FC94-42DB-8B51-9B0FA23A4C86}" type="pres">
      <dgm:prSet presAssocID="{00B4A3CC-5CF8-4B8F-8CA7-6E46206BACA5}" presName="spacing" presStyleCnt="0"/>
      <dgm:spPr/>
    </dgm:pt>
    <dgm:pt modelId="{513130F2-1FB2-4753-BD91-A9776472D18D}" type="pres">
      <dgm:prSet presAssocID="{B511E257-40F2-41F3-B37C-F61CF35B781E}" presName="linNode" presStyleCnt="0"/>
      <dgm:spPr/>
    </dgm:pt>
    <dgm:pt modelId="{BEB94060-E964-426B-B046-81AC8AE54E0B}" type="pres">
      <dgm:prSet presAssocID="{B511E257-40F2-41F3-B37C-F61CF35B781E}" presName="parentShp" presStyleLbl="node1" presStyleIdx="1" presStyleCnt="2" custScaleX="64071" custLinFactNeighborX="-416" custLinFactNeighborY="-238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C62525-BC97-440D-9B7B-0469C97864D2}" type="pres">
      <dgm:prSet presAssocID="{B511E257-40F2-41F3-B37C-F61CF35B781E}" presName="childShp" presStyleLbl="bgAccFollowNode1" presStyleIdx="1" presStyleCnt="2" custScaleX="134098" custScaleY="125647" custLinFactNeighborX="919" custLinFactNeighborY="-220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C86B220-B7FD-4027-8EDB-6289B5549B13}" srcId="{B511E257-40F2-41F3-B37C-F61CF35B781E}" destId="{246786DA-2CC7-48A2-A2A4-EF83105926BF}" srcOrd="3" destOrd="0" parTransId="{DC1D2EC8-35E5-4809-923E-24F66E1FE8EA}" sibTransId="{B901EE51-C4F9-4CFE-9C6C-52D05A43AF61}"/>
    <dgm:cxn modelId="{6DF7FBAB-E518-4BCF-AD93-B2DF00392A95}" type="presOf" srcId="{3723DB98-ACAB-4958-828E-761042414B5B}" destId="{E8B286FF-DDF7-4032-9556-730055576897}" srcOrd="0" destOrd="0" presId="urn:microsoft.com/office/officeart/2005/8/layout/vList6"/>
    <dgm:cxn modelId="{46E6FC93-0504-4474-8466-431EDD6C06BE}" type="presOf" srcId="{427E6288-98F7-4D4C-943F-4A8715DB0F3E}" destId="{ABC62525-BC97-440D-9B7B-0469C97864D2}" srcOrd="0" destOrd="1" presId="urn:microsoft.com/office/officeart/2005/8/layout/vList6"/>
    <dgm:cxn modelId="{5BC87E61-8FD6-4675-B124-820BD1DFCDD5}" srcId="{B511E257-40F2-41F3-B37C-F61CF35B781E}" destId="{427E6288-98F7-4D4C-943F-4A8715DB0F3E}" srcOrd="1" destOrd="0" parTransId="{186C5CE4-72B1-4756-B708-A89921E7A694}" sibTransId="{E5DADD0E-E8D1-43F1-ABE3-F48D010D3856}"/>
    <dgm:cxn modelId="{6A339351-4617-47CD-91CA-DB95CB21ED08}" srcId="{B511E257-40F2-41F3-B37C-F61CF35B781E}" destId="{67F3594F-4B16-4405-8129-8A4D0539F29F}" srcOrd="0" destOrd="0" parTransId="{0F335F2E-02B2-4877-A891-2FC70673AFD0}" sibTransId="{149DF111-CF26-49F5-AD48-25562429B012}"/>
    <dgm:cxn modelId="{0973ADDC-9A7D-4FA9-BFCF-409BB82B8367}" type="presOf" srcId="{7DCEC739-C462-4E95-B34C-ED1E14FC7983}" destId="{267BE61B-8CE1-4E35-B560-F0C5693565F9}" srcOrd="0" destOrd="0" presId="urn:microsoft.com/office/officeart/2005/8/layout/vList6"/>
    <dgm:cxn modelId="{35863E10-4C60-479E-A05D-5F1ADD2D168D}" type="presOf" srcId="{230B450F-43DD-4D7B-A370-22920415E311}" destId="{ABC62525-BC97-440D-9B7B-0469C97864D2}" srcOrd="0" destOrd="2" presId="urn:microsoft.com/office/officeart/2005/8/layout/vList6"/>
    <dgm:cxn modelId="{C2DACFC8-1A9E-44A4-B47F-D9BC500D6A01}" type="presOf" srcId="{B511E257-40F2-41F3-B37C-F61CF35B781E}" destId="{BEB94060-E964-426B-B046-81AC8AE54E0B}" srcOrd="0" destOrd="0" presId="urn:microsoft.com/office/officeart/2005/8/layout/vList6"/>
    <dgm:cxn modelId="{1983AED9-9ACC-46EA-B07A-5BD713F8A512}" srcId="{B511E257-40F2-41F3-B37C-F61CF35B781E}" destId="{230B450F-43DD-4D7B-A370-22920415E311}" srcOrd="2" destOrd="0" parTransId="{F1EC7239-7A90-4A6F-9975-DF9D774CACA6}" sibTransId="{76B9F048-B9B3-46DF-A76B-5AC4CFA4969C}"/>
    <dgm:cxn modelId="{18B46E39-55B5-441D-BAB1-3191B15AE1C4}" type="presOf" srcId="{246786DA-2CC7-48A2-A2A4-EF83105926BF}" destId="{ABC62525-BC97-440D-9B7B-0469C97864D2}" srcOrd="0" destOrd="3" presId="urn:microsoft.com/office/officeart/2005/8/layout/vList6"/>
    <dgm:cxn modelId="{D815D2C3-C33B-4977-836F-C6BFFD2A9424}" srcId="{3723DB98-ACAB-4958-828E-761042414B5B}" destId="{6301CE6E-D76A-4648-9CA1-2D938A8F0287}" srcOrd="0" destOrd="0" parTransId="{E51FC7DD-A58F-4E88-817B-9BD611206421}" sibTransId="{00B4A3CC-5CF8-4B8F-8CA7-6E46206BACA5}"/>
    <dgm:cxn modelId="{50321BB0-F2D3-4DBC-A2F1-6EDBF5E0D63C}" type="presOf" srcId="{6301CE6E-D76A-4648-9CA1-2D938A8F0287}" destId="{F0AB8575-DDB5-4C53-8C73-883391FA18AD}" srcOrd="0" destOrd="0" presId="urn:microsoft.com/office/officeart/2005/8/layout/vList6"/>
    <dgm:cxn modelId="{66739249-B45A-4D3A-B4B4-42CE56DA8A42}" type="presOf" srcId="{67F3594F-4B16-4405-8129-8A4D0539F29F}" destId="{ABC62525-BC97-440D-9B7B-0469C97864D2}" srcOrd="0" destOrd="0" presId="urn:microsoft.com/office/officeart/2005/8/layout/vList6"/>
    <dgm:cxn modelId="{24201CF4-684C-467E-8013-06722C62668A}" srcId="{6301CE6E-D76A-4648-9CA1-2D938A8F0287}" destId="{7DCEC739-C462-4E95-B34C-ED1E14FC7983}" srcOrd="0" destOrd="0" parTransId="{768109B8-748E-4E0C-9329-E0B27B1D4C62}" sibTransId="{204A9981-74A6-41B9-8785-B5C18C401909}"/>
    <dgm:cxn modelId="{9DA08AEA-BC1A-4977-8BED-609E09EAD1EB}" srcId="{3723DB98-ACAB-4958-828E-761042414B5B}" destId="{B511E257-40F2-41F3-B37C-F61CF35B781E}" srcOrd="1" destOrd="0" parTransId="{1E7AC0F8-5CDB-4B3E-AAAF-3B73526513C5}" sibTransId="{6D318CAB-8937-431C-90C7-968186F23F18}"/>
    <dgm:cxn modelId="{AD7370A6-8CD6-4DA9-9FE0-66380E564874}" type="presParOf" srcId="{E8B286FF-DDF7-4032-9556-730055576897}" destId="{21DD205A-83DC-4543-B262-8FD62A6FE2C6}" srcOrd="0" destOrd="0" presId="urn:microsoft.com/office/officeart/2005/8/layout/vList6"/>
    <dgm:cxn modelId="{C32623BE-35DE-47D0-85BA-EFBC49FA0B8A}" type="presParOf" srcId="{21DD205A-83DC-4543-B262-8FD62A6FE2C6}" destId="{F0AB8575-DDB5-4C53-8C73-883391FA18AD}" srcOrd="0" destOrd="0" presId="urn:microsoft.com/office/officeart/2005/8/layout/vList6"/>
    <dgm:cxn modelId="{0A861851-9657-4CED-95B0-E4918017B8AE}" type="presParOf" srcId="{21DD205A-83DC-4543-B262-8FD62A6FE2C6}" destId="{267BE61B-8CE1-4E35-B560-F0C5693565F9}" srcOrd="1" destOrd="0" presId="urn:microsoft.com/office/officeart/2005/8/layout/vList6"/>
    <dgm:cxn modelId="{A6A27924-F7FF-4005-B055-377885F74C7A}" type="presParOf" srcId="{E8B286FF-DDF7-4032-9556-730055576897}" destId="{00ADCE10-FC94-42DB-8B51-9B0FA23A4C86}" srcOrd="1" destOrd="0" presId="urn:microsoft.com/office/officeart/2005/8/layout/vList6"/>
    <dgm:cxn modelId="{2AFD71F1-B69C-40D0-B791-039CC30C9381}" type="presParOf" srcId="{E8B286FF-DDF7-4032-9556-730055576897}" destId="{513130F2-1FB2-4753-BD91-A9776472D18D}" srcOrd="2" destOrd="0" presId="urn:microsoft.com/office/officeart/2005/8/layout/vList6"/>
    <dgm:cxn modelId="{7432772F-E4AC-4162-9392-1B992A6E72D3}" type="presParOf" srcId="{513130F2-1FB2-4753-BD91-A9776472D18D}" destId="{BEB94060-E964-426B-B046-81AC8AE54E0B}" srcOrd="0" destOrd="0" presId="urn:microsoft.com/office/officeart/2005/8/layout/vList6"/>
    <dgm:cxn modelId="{7862FC7E-276C-41C7-8A5D-BD415A225249}" type="presParOf" srcId="{513130F2-1FB2-4753-BD91-A9776472D18D}" destId="{ABC62525-BC97-440D-9B7B-0469C97864D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07165F-AC26-47C5-807C-143EA1A98C8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98ECEAB-5FD7-42E9-9739-F1CA4A2CB10D}">
      <dgm:prSet phldrT="[Texte]" custT="1"/>
      <dgm:spPr/>
      <dgm:t>
        <a:bodyPr/>
        <a:lstStyle/>
        <a:p>
          <a:pPr algn="just"/>
          <a:r>
            <a:rPr lang="es-EC" sz="2800" dirty="0" smtClean="0"/>
            <a:t>El insuficiente conocimiento del comportamiento de la semilla a </a:t>
          </a:r>
          <a:r>
            <a:rPr lang="es-EC" sz="2800" b="1" dirty="0" smtClean="0">
              <a:solidFill>
                <a:srgbClr val="FF0000"/>
              </a:solidFill>
            </a:rPr>
            <a:t>NIVEL ENZIMÁTICO</a:t>
          </a:r>
          <a:r>
            <a:rPr lang="es-EC" sz="2800" dirty="0" smtClean="0"/>
            <a:t> después de su tratamiento con radiación solar motivó a trazar los objetivos de este estudio.</a:t>
          </a:r>
          <a:endParaRPr lang="es-EC" sz="2800" dirty="0"/>
        </a:p>
      </dgm:t>
    </dgm:pt>
    <dgm:pt modelId="{A053D0E0-BA01-46E3-BFEB-4D04F681CF1C}" type="parTrans" cxnId="{F649D3CB-54EF-40B9-BCB8-BBBDFF43A11F}">
      <dgm:prSet/>
      <dgm:spPr/>
      <dgm:t>
        <a:bodyPr/>
        <a:lstStyle/>
        <a:p>
          <a:endParaRPr lang="es-EC"/>
        </a:p>
      </dgm:t>
    </dgm:pt>
    <dgm:pt modelId="{81BE8D5C-22AE-48AB-A4FE-5A0ECF7C30DB}" type="sibTrans" cxnId="{F649D3CB-54EF-40B9-BCB8-BBBDFF43A11F}">
      <dgm:prSet/>
      <dgm:spPr/>
      <dgm:t>
        <a:bodyPr/>
        <a:lstStyle/>
        <a:p>
          <a:endParaRPr lang="es-EC"/>
        </a:p>
      </dgm:t>
    </dgm:pt>
    <dgm:pt modelId="{6D7E22C3-03D7-4943-A14C-DD7807C304E5}">
      <dgm:prSet phldrT="[Texte]" custT="1"/>
      <dgm:spPr/>
      <dgm:t>
        <a:bodyPr/>
        <a:lstStyle/>
        <a:p>
          <a:pPr algn="just"/>
          <a:r>
            <a:rPr lang="es-EC" sz="2800" dirty="0" smtClean="0"/>
            <a:t>Para analizarlos en diferentes estados fisiológicos de la planta. </a:t>
          </a:r>
          <a:endParaRPr lang="es-EC" sz="2800" dirty="0"/>
        </a:p>
      </dgm:t>
    </dgm:pt>
    <dgm:pt modelId="{9548CE9F-799F-4D84-8761-B72D254EFBA9}" type="parTrans" cxnId="{FAC8C355-3015-4F86-ABCD-5BDD4E14E88E}">
      <dgm:prSet/>
      <dgm:spPr/>
      <dgm:t>
        <a:bodyPr/>
        <a:lstStyle/>
        <a:p>
          <a:endParaRPr lang="es-EC"/>
        </a:p>
      </dgm:t>
    </dgm:pt>
    <dgm:pt modelId="{CC35E1CF-4AB3-4018-B7CC-E43331F120EA}" type="sibTrans" cxnId="{FAC8C355-3015-4F86-ABCD-5BDD4E14E88E}">
      <dgm:prSet/>
      <dgm:spPr/>
      <dgm:t>
        <a:bodyPr/>
        <a:lstStyle/>
        <a:p>
          <a:endParaRPr lang="es-EC"/>
        </a:p>
      </dgm:t>
    </dgm:pt>
    <dgm:pt modelId="{29753072-EABC-4AEB-96A2-71A8F64429F3}" type="pres">
      <dgm:prSet presAssocID="{5F07165F-AC26-47C5-807C-143EA1A98C8D}" presName="compositeShape" presStyleCnt="0">
        <dgm:presLayoutVars>
          <dgm:dir/>
          <dgm:resizeHandles/>
        </dgm:presLayoutVars>
      </dgm:prSet>
      <dgm:spPr/>
    </dgm:pt>
    <dgm:pt modelId="{37C31DED-3443-4F1A-9824-CE564E015AFE}" type="pres">
      <dgm:prSet presAssocID="{5F07165F-AC26-47C5-807C-143EA1A98C8D}" presName="pyramid" presStyleLbl="node1" presStyleIdx="0" presStyleCnt="1" custLinFactNeighborX="96499" custLinFactNeighborY="0"/>
      <dgm:spPr/>
    </dgm:pt>
    <dgm:pt modelId="{45DC9518-EAB0-4846-982E-FE02B97F81A3}" type="pres">
      <dgm:prSet presAssocID="{5F07165F-AC26-47C5-807C-143EA1A98C8D}" presName="theList" presStyleCnt="0"/>
      <dgm:spPr/>
    </dgm:pt>
    <dgm:pt modelId="{FD790ED3-B6A0-4445-9B58-BE21F4E5984B}" type="pres">
      <dgm:prSet presAssocID="{898ECEAB-5FD7-42E9-9739-F1CA4A2CB10D}" presName="aNode" presStyleLbl="fgAcc1" presStyleIdx="0" presStyleCnt="2" custScaleX="266325" custLinFactNeighborX="-36609" custLinFactNeighborY="544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25945F-5C94-45F2-9D36-0182056ECF84}" type="pres">
      <dgm:prSet presAssocID="{898ECEAB-5FD7-42E9-9739-F1CA4A2CB10D}" presName="aSpace" presStyleCnt="0"/>
      <dgm:spPr/>
    </dgm:pt>
    <dgm:pt modelId="{8F2ACF6C-8C4E-4B15-8FEC-07B7510AFE84}" type="pres">
      <dgm:prSet presAssocID="{6D7E22C3-03D7-4943-A14C-DD7807C304E5}" presName="aNode" presStyleLbl="fgAcc1" presStyleIdx="1" presStyleCnt="2" custScaleX="220201" custLinFactNeighborX="-54208" custLinFactNeighborY="745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53C618-AE3A-4CE5-810A-4CC000F7D55F}" type="pres">
      <dgm:prSet presAssocID="{6D7E22C3-03D7-4943-A14C-DD7807C304E5}" presName="aSpace" presStyleCnt="0"/>
      <dgm:spPr/>
    </dgm:pt>
  </dgm:ptLst>
  <dgm:cxnLst>
    <dgm:cxn modelId="{FAC8C355-3015-4F86-ABCD-5BDD4E14E88E}" srcId="{5F07165F-AC26-47C5-807C-143EA1A98C8D}" destId="{6D7E22C3-03D7-4943-A14C-DD7807C304E5}" srcOrd="1" destOrd="0" parTransId="{9548CE9F-799F-4D84-8761-B72D254EFBA9}" sibTransId="{CC35E1CF-4AB3-4018-B7CC-E43331F120EA}"/>
    <dgm:cxn modelId="{F649D3CB-54EF-40B9-BCB8-BBBDFF43A11F}" srcId="{5F07165F-AC26-47C5-807C-143EA1A98C8D}" destId="{898ECEAB-5FD7-42E9-9739-F1CA4A2CB10D}" srcOrd="0" destOrd="0" parTransId="{A053D0E0-BA01-46E3-BFEB-4D04F681CF1C}" sibTransId="{81BE8D5C-22AE-48AB-A4FE-5A0ECF7C30DB}"/>
    <dgm:cxn modelId="{66FE1514-DFF6-4025-8A32-84CD5B5000D4}" type="presOf" srcId="{898ECEAB-5FD7-42E9-9739-F1CA4A2CB10D}" destId="{FD790ED3-B6A0-4445-9B58-BE21F4E5984B}" srcOrd="0" destOrd="0" presId="urn:microsoft.com/office/officeart/2005/8/layout/pyramid2"/>
    <dgm:cxn modelId="{FEC9D4A5-A88B-4004-9005-990A41063DB4}" type="presOf" srcId="{5F07165F-AC26-47C5-807C-143EA1A98C8D}" destId="{29753072-EABC-4AEB-96A2-71A8F64429F3}" srcOrd="0" destOrd="0" presId="urn:microsoft.com/office/officeart/2005/8/layout/pyramid2"/>
    <dgm:cxn modelId="{E66EDF8E-B7F0-4B19-B34A-39E31FE4B2CC}" type="presOf" srcId="{6D7E22C3-03D7-4943-A14C-DD7807C304E5}" destId="{8F2ACF6C-8C4E-4B15-8FEC-07B7510AFE84}" srcOrd="0" destOrd="0" presId="urn:microsoft.com/office/officeart/2005/8/layout/pyramid2"/>
    <dgm:cxn modelId="{E9A5D9D2-648F-49B3-9611-067344C3BFFC}" type="presParOf" srcId="{29753072-EABC-4AEB-96A2-71A8F64429F3}" destId="{37C31DED-3443-4F1A-9824-CE564E015AFE}" srcOrd="0" destOrd="0" presId="urn:microsoft.com/office/officeart/2005/8/layout/pyramid2"/>
    <dgm:cxn modelId="{F7F7A844-9BE8-4571-8AC9-E95D3CE83117}" type="presParOf" srcId="{29753072-EABC-4AEB-96A2-71A8F64429F3}" destId="{45DC9518-EAB0-4846-982E-FE02B97F81A3}" srcOrd="1" destOrd="0" presId="urn:microsoft.com/office/officeart/2005/8/layout/pyramid2"/>
    <dgm:cxn modelId="{0F3C09F1-5B29-48F8-AA39-BFD959AE8DFC}" type="presParOf" srcId="{45DC9518-EAB0-4846-982E-FE02B97F81A3}" destId="{FD790ED3-B6A0-4445-9B58-BE21F4E5984B}" srcOrd="0" destOrd="0" presId="urn:microsoft.com/office/officeart/2005/8/layout/pyramid2"/>
    <dgm:cxn modelId="{0C5A0C9E-1BE8-4167-BC7A-E6560B3BCA37}" type="presParOf" srcId="{45DC9518-EAB0-4846-982E-FE02B97F81A3}" destId="{F925945F-5C94-45F2-9D36-0182056ECF84}" srcOrd="1" destOrd="0" presId="urn:microsoft.com/office/officeart/2005/8/layout/pyramid2"/>
    <dgm:cxn modelId="{2C579507-4D7C-4F97-8231-3F8F5EC28B3F}" type="presParOf" srcId="{45DC9518-EAB0-4846-982E-FE02B97F81A3}" destId="{8F2ACF6C-8C4E-4B15-8FEC-07B7510AFE84}" srcOrd="2" destOrd="0" presId="urn:microsoft.com/office/officeart/2005/8/layout/pyramid2"/>
    <dgm:cxn modelId="{113724A3-5522-4958-A1C1-078A6862B581}" type="presParOf" srcId="{45DC9518-EAB0-4846-982E-FE02B97F81A3}" destId="{E853C618-AE3A-4CE5-810A-4CC000F7D55F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8EAECB-13FC-4CF5-BEA1-1E367793562F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F487C3D-7758-484C-A30C-95FB9046BE74}">
      <dgm:prSet phldrT="[Texte]" custT="1"/>
      <dgm:spPr/>
      <dgm:t>
        <a:bodyPr/>
        <a:lstStyle/>
        <a:p>
          <a:pPr algn="just"/>
          <a:r>
            <a:rPr lang="es-EC" sz="2800" dirty="0" smtClean="0">
              <a:latin typeface="Times New Roman" panose="02020603050405020304" pitchFamily="18" charset="0"/>
              <a:ea typeface="MS Mincho" panose="02020609040205080304" pitchFamily="49" charset="-128"/>
            </a:rPr>
            <a:t>Según el Censo Nacional Agropecuario (2003), del total de </a:t>
          </a:r>
          <a:r>
            <a:rPr lang="es-EC" sz="2800" dirty="0" err="1" smtClean="0">
              <a:latin typeface="Times New Roman" panose="02020603050405020304" pitchFamily="18" charset="0"/>
              <a:ea typeface="MS Mincho" panose="02020609040205080304" pitchFamily="49" charset="-128"/>
            </a:rPr>
            <a:t>UPAs</a:t>
          </a:r>
          <a:r>
            <a:rPr lang="es-EC" sz="2800" dirty="0" smtClean="0">
              <a:latin typeface="Times New Roman" panose="02020603050405020304" pitchFamily="18" charset="0"/>
              <a:ea typeface="MS Mincho" panose="02020609040205080304" pitchFamily="49" charset="-128"/>
            </a:rPr>
            <a:t> productoras de chocho, </a:t>
          </a:r>
          <a:r>
            <a:rPr lang="es-EC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S Mincho" panose="02020609040205080304" pitchFamily="49" charset="-128"/>
            </a:rPr>
            <a:t>EL 70% PERTENECEN A LAS PROVINCIAS DE COTOPAXI Y CHIMBORAZO</a:t>
          </a:r>
          <a:endParaRPr lang="es-EC" sz="2800" dirty="0"/>
        </a:p>
      </dgm:t>
    </dgm:pt>
    <dgm:pt modelId="{DA2C6BF0-68FA-40AE-BAC7-374D606E147D}" type="parTrans" cxnId="{9F688FC7-CE6E-446C-8787-ACE4DD4289C1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295A20BC-CB14-47D3-BDA4-6C9FF76BFC61}" type="sibTrans" cxnId="{9F688FC7-CE6E-446C-8787-ACE4DD4289C1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293CD090-79C9-4826-95F3-F517A401A204}">
      <dgm:prSet phldrT="[Texte]" custT="1"/>
      <dgm:spPr/>
      <dgm:t>
        <a:bodyPr/>
        <a:lstStyle/>
        <a:p>
          <a:pPr algn="just"/>
          <a:r>
            <a:rPr lang="es-EC" sz="2800" smtClean="0">
              <a:latin typeface="Times New Roman" panose="02020603050405020304" pitchFamily="18" charset="0"/>
              <a:ea typeface="MS Mincho" panose="02020609040205080304" pitchFamily="49" charset="-128"/>
            </a:rPr>
            <a:t>Combinada la producción de ambas provincias corresponden aproximadamente el 65% de la producción nacional de este cultivo transitorio.</a:t>
          </a:r>
          <a:endParaRPr lang="es-EC" sz="2800" dirty="0"/>
        </a:p>
      </dgm:t>
    </dgm:pt>
    <dgm:pt modelId="{9BD06533-B657-45BE-8B8A-A971B3C890A0}" type="parTrans" cxnId="{ED803DD3-CC38-49CE-AF8B-12AF00FDD955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D1DA3DD1-3740-4FAF-AA32-5EDE0A941CA7}" type="sibTrans" cxnId="{ED803DD3-CC38-49CE-AF8B-12AF00FDD955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1D105EC8-14C8-46DE-B546-F3DF445122D7}">
      <dgm:prSet phldrT="[Texte]" custT="1"/>
      <dgm:spPr/>
      <dgm:t>
        <a:bodyPr/>
        <a:lstStyle/>
        <a:p>
          <a:pPr algn="just"/>
          <a:r>
            <a:rPr lang="es-EC" sz="2800" dirty="0" smtClean="0">
              <a:latin typeface="Times New Roman" panose="02020603050405020304" pitchFamily="18" charset="0"/>
              <a:ea typeface="MS Mincho" panose="02020609040205080304" pitchFamily="49" charset="-128"/>
            </a:rPr>
            <a:t>La mayor proporción del total de hectáreas de chocho fue sembrada en </a:t>
          </a:r>
          <a:r>
            <a:rPr lang="es-EC" sz="28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S Mincho" panose="02020609040205080304" pitchFamily="49" charset="-128"/>
            </a:rPr>
            <a:t>UPAs</a:t>
          </a:r>
          <a:r>
            <a:rPr lang="es-EC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S Mincho" panose="02020609040205080304" pitchFamily="49" charset="-128"/>
            </a:rPr>
            <a:t> DE MENOS DE 1 HECTÁREA.</a:t>
          </a:r>
          <a:endParaRPr lang="es-EC" sz="2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7955F6-AB9C-43F4-A06C-131A4B2E5FC3}" type="parTrans" cxnId="{04A6D00D-5CF0-4222-B1DA-BCCF0A208435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7099C582-1A11-4FB2-90EA-739BD1CC8FF3}" type="sibTrans" cxnId="{04A6D00D-5CF0-4222-B1DA-BCCF0A208435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0295EC5B-D436-4A4B-ABE7-001AB72FAF90}">
      <dgm:prSet phldrT="[Texte]" custT="1"/>
      <dgm:spPr/>
      <dgm:t>
        <a:bodyPr/>
        <a:lstStyle/>
        <a:p>
          <a:pPr algn="just"/>
          <a:r>
            <a:rPr lang="es-EC" sz="2800" dirty="0" smtClean="0">
              <a:latin typeface="Times New Roman" panose="02020603050405020304" pitchFamily="18" charset="0"/>
              <a:ea typeface="MS Mincho" panose="02020609040205080304" pitchFamily="49" charset="-128"/>
            </a:rPr>
            <a:t>Hoy en día, se encuentran registros de </a:t>
          </a:r>
          <a:r>
            <a:rPr lang="es-EC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S Mincho" panose="02020609040205080304" pitchFamily="49" charset="-128"/>
            </a:rPr>
            <a:t>6270 HECTÁREAS SEMBRADAS A NIVEL NACIONAL </a:t>
          </a:r>
          <a:r>
            <a:rPr lang="es-EC" sz="2800" dirty="0" smtClean="0">
              <a:latin typeface="Times New Roman" panose="02020603050405020304" pitchFamily="18" charset="0"/>
              <a:ea typeface="MS Mincho" panose="02020609040205080304" pitchFamily="49" charset="-128"/>
            </a:rPr>
            <a:t>con una productividad promedio de 400 kg/ha (INEC, 2016).  </a:t>
          </a:r>
          <a:endParaRPr lang="es-EC" sz="2800" dirty="0"/>
        </a:p>
      </dgm:t>
    </dgm:pt>
    <dgm:pt modelId="{DE72C32E-CEA5-400A-AF58-BD4AC97C03E1}" type="parTrans" cxnId="{29B90724-A07A-4F4D-8689-24CBB8E3EC72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AD9699B6-F345-494F-8767-749247664CCE}" type="sibTrans" cxnId="{29B90724-A07A-4F4D-8689-24CBB8E3EC72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B679740B-0EAB-47EB-8F0D-2632E2C5B08D}" type="pres">
      <dgm:prSet presAssocID="{118EAECB-13FC-4CF5-BEA1-1E36779356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671E535D-2207-4FEB-94BA-561BDEDE47A6}" type="pres">
      <dgm:prSet presAssocID="{118EAECB-13FC-4CF5-BEA1-1E367793562F}" presName="Name1" presStyleCnt="0"/>
      <dgm:spPr/>
    </dgm:pt>
    <dgm:pt modelId="{69830FA8-5722-4C8B-858C-6B15C9E99EA3}" type="pres">
      <dgm:prSet presAssocID="{118EAECB-13FC-4CF5-BEA1-1E367793562F}" presName="cycle" presStyleCnt="0"/>
      <dgm:spPr/>
    </dgm:pt>
    <dgm:pt modelId="{34FF7675-F511-4355-B1E5-83040DD130E0}" type="pres">
      <dgm:prSet presAssocID="{118EAECB-13FC-4CF5-BEA1-1E367793562F}" presName="srcNode" presStyleLbl="node1" presStyleIdx="0" presStyleCnt="4"/>
      <dgm:spPr/>
    </dgm:pt>
    <dgm:pt modelId="{EE234F45-7D87-4F22-82CC-D7BDE6180A0E}" type="pres">
      <dgm:prSet presAssocID="{118EAECB-13FC-4CF5-BEA1-1E367793562F}" presName="conn" presStyleLbl="parChTrans1D2" presStyleIdx="0" presStyleCnt="1"/>
      <dgm:spPr/>
      <dgm:t>
        <a:bodyPr/>
        <a:lstStyle/>
        <a:p>
          <a:endParaRPr lang="es-EC"/>
        </a:p>
      </dgm:t>
    </dgm:pt>
    <dgm:pt modelId="{EF6D73CF-8A0D-40C7-8400-3760B03C45DF}" type="pres">
      <dgm:prSet presAssocID="{118EAECB-13FC-4CF5-BEA1-1E367793562F}" presName="extraNode" presStyleLbl="node1" presStyleIdx="0" presStyleCnt="4"/>
      <dgm:spPr/>
    </dgm:pt>
    <dgm:pt modelId="{B70C7281-3C05-4FC8-920D-399D1616A97E}" type="pres">
      <dgm:prSet presAssocID="{118EAECB-13FC-4CF5-BEA1-1E367793562F}" presName="dstNode" presStyleLbl="node1" presStyleIdx="0" presStyleCnt="4"/>
      <dgm:spPr/>
    </dgm:pt>
    <dgm:pt modelId="{EFB7A981-DB45-40CC-B8C5-B7BEBF7FC9D7}" type="pres">
      <dgm:prSet presAssocID="{0F487C3D-7758-484C-A30C-95FB9046BE74}" presName="text_1" presStyleLbl="node1" presStyleIdx="0" presStyleCnt="4" custScaleY="1257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D84300-91B0-4BC1-AFA8-DEBE5E159314}" type="pres">
      <dgm:prSet presAssocID="{0F487C3D-7758-484C-A30C-95FB9046BE74}" presName="accent_1" presStyleCnt="0"/>
      <dgm:spPr/>
    </dgm:pt>
    <dgm:pt modelId="{7E933478-F35A-4CF3-934D-A65315E84030}" type="pres">
      <dgm:prSet presAssocID="{0F487C3D-7758-484C-A30C-95FB9046BE74}" presName="accentRepeatNode" presStyleLbl="solidFgAcc1" presStyleIdx="0" presStyleCnt="4"/>
      <dgm:spPr/>
    </dgm:pt>
    <dgm:pt modelId="{2AFC4FE7-4D01-4719-98F7-58DF09DF63F2}" type="pres">
      <dgm:prSet presAssocID="{293CD090-79C9-4826-95F3-F517A401A204}" presName="text_2" presStyleLbl="node1" presStyleIdx="1" presStyleCnt="4" custScaleY="1257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E1ACC3-710F-455C-82EB-758D41983F3F}" type="pres">
      <dgm:prSet presAssocID="{293CD090-79C9-4826-95F3-F517A401A204}" presName="accent_2" presStyleCnt="0"/>
      <dgm:spPr/>
    </dgm:pt>
    <dgm:pt modelId="{ACD6EA5C-05FC-46A0-8682-AABE10B9EEE9}" type="pres">
      <dgm:prSet presAssocID="{293CD090-79C9-4826-95F3-F517A401A204}" presName="accentRepeatNode" presStyleLbl="solidFgAcc1" presStyleIdx="1" presStyleCnt="4"/>
      <dgm:spPr/>
    </dgm:pt>
    <dgm:pt modelId="{4EE7B2B3-1AE8-41BF-B59E-7B07196AED0E}" type="pres">
      <dgm:prSet presAssocID="{1D105EC8-14C8-46DE-B546-F3DF445122D7}" presName="text_3" presStyleLbl="node1" presStyleIdx="2" presStyleCnt="4" custScaleY="1257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628BE9-53DF-4E79-8D7A-3227083C12D2}" type="pres">
      <dgm:prSet presAssocID="{1D105EC8-14C8-46DE-B546-F3DF445122D7}" presName="accent_3" presStyleCnt="0"/>
      <dgm:spPr/>
    </dgm:pt>
    <dgm:pt modelId="{CDD465F9-CD15-42E6-863E-87E141BBA301}" type="pres">
      <dgm:prSet presAssocID="{1D105EC8-14C8-46DE-B546-F3DF445122D7}" presName="accentRepeatNode" presStyleLbl="solidFgAcc1" presStyleIdx="2" presStyleCnt="4"/>
      <dgm:spPr/>
    </dgm:pt>
    <dgm:pt modelId="{6A92FDD2-491F-4C86-8E71-65495018C159}" type="pres">
      <dgm:prSet presAssocID="{0295EC5B-D436-4A4B-ABE7-001AB72FAF90}" presName="text_4" presStyleLbl="node1" presStyleIdx="3" presStyleCnt="4" custScaleY="1257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1F22EC-7D50-428D-AE7B-D5488D766B1F}" type="pres">
      <dgm:prSet presAssocID="{0295EC5B-D436-4A4B-ABE7-001AB72FAF90}" presName="accent_4" presStyleCnt="0"/>
      <dgm:spPr/>
    </dgm:pt>
    <dgm:pt modelId="{12E003EF-AF4B-460E-965A-54453F08A83B}" type="pres">
      <dgm:prSet presAssocID="{0295EC5B-D436-4A4B-ABE7-001AB72FAF90}" presName="accentRepeatNode" presStyleLbl="solidFgAcc1" presStyleIdx="3" presStyleCnt="4"/>
      <dgm:spPr/>
    </dgm:pt>
  </dgm:ptLst>
  <dgm:cxnLst>
    <dgm:cxn modelId="{9F688FC7-CE6E-446C-8787-ACE4DD4289C1}" srcId="{118EAECB-13FC-4CF5-BEA1-1E367793562F}" destId="{0F487C3D-7758-484C-A30C-95FB9046BE74}" srcOrd="0" destOrd="0" parTransId="{DA2C6BF0-68FA-40AE-BAC7-374D606E147D}" sibTransId="{295A20BC-CB14-47D3-BDA4-6C9FF76BFC61}"/>
    <dgm:cxn modelId="{29B90724-A07A-4F4D-8689-24CBB8E3EC72}" srcId="{118EAECB-13FC-4CF5-BEA1-1E367793562F}" destId="{0295EC5B-D436-4A4B-ABE7-001AB72FAF90}" srcOrd="3" destOrd="0" parTransId="{DE72C32E-CEA5-400A-AF58-BD4AC97C03E1}" sibTransId="{AD9699B6-F345-494F-8767-749247664CCE}"/>
    <dgm:cxn modelId="{35A395AA-02A1-4A22-A09D-0191CB947516}" type="presOf" srcId="{0295EC5B-D436-4A4B-ABE7-001AB72FAF90}" destId="{6A92FDD2-491F-4C86-8E71-65495018C159}" srcOrd="0" destOrd="0" presId="urn:microsoft.com/office/officeart/2008/layout/VerticalCurvedList"/>
    <dgm:cxn modelId="{04A6D00D-5CF0-4222-B1DA-BCCF0A208435}" srcId="{118EAECB-13FC-4CF5-BEA1-1E367793562F}" destId="{1D105EC8-14C8-46DE-B546-F3DF445122D7}" srcOrd="2" destOrd="0" parTransId="{6A7955F6-AB9C-43F4-A06C-131A4B2E5FC3}" sibTransId="{7099C582-1A11-4FB2-90EA-739BD1CC8FF3}"/>
    <dgm:cxn modelId="{17429715-4778-4894-A865-EA3170A5DCA6}" type="presOf" srcId="{1D105EC8-14C8-46DE-B546-F3DF445122D7}" destId="{4EE7B2B3-1AE8-41BF-B59E-7B07196AED0E}" srcOrd="0" destOrd="0" presId="urn:microsoft.com/office/officeart/2008/layout/VerticalCurvedList"/>
    <dgm:cxn modelId="{82E161B5-4203-4931-9945-2BDB5BAB3385}" type="presOf" srcId="{295A20BC-CB14-47D3-BDA4-6C9FF76BFC61}" destId="{EE234F45-7D87-4F22-82CC-D7BDE6180A0E}" srcOrd="0" destOrd="0" presId="urn:microsoft.com/office/officeart/2008/layout/VerticalCurvedList"/>
    <dgm:cxn modelId="{9DB0856C-D2E7-460B-BA2E-F1C8027AA6A7}" type="presOf" srcId="{0F487C3D-7758-484C-A30C-95FB9046BE74}" destId="{EFB7A981-DB45-40CC-B8C5-B7BEBF7FC9D7}" srcOrd="0" destOrd="0" presId="urn:microsoft.com/office/officeart/2008/layout/VerticalCurvedList"/>
    <dgm:cxn modelId="{B24E7A83-A8A4-4892-833D-6E1C9590E073}" type="presOf" srcId="{293CD090-79C9-4826-95F3-F517A401A204}" destId="{2AFC4FE7-4D01-4719-98F7-58DF09DF63F2}" srcOrd="0" destOrd="0" presId="urn:microsoft.com/office/officeart/2008/layout/VerticalCurvedList"/>
    <dgm:cxn modelId="{06D1B215-AB49-4AC9-A44B-70BA1455F9CB}" type="presOf" srcId="{118EAECB-13FC-4CF5-BEA1-1E367793562F}" destId="{B679740B-0EAB-47EB-8F0D-2632E2C5B08D}" srcOrd="0" destOrd="0" presId="urn:microsoft.com/office/officeart/2008/layout/VerticalCurvedList"/>
    <dgm:cxn modelId="{ED803DD3-CC38-49CE-AF8B-12AF00FDD955}" srcId="{118EAECB-13FC-4CF5-BEA1-1E367793562F}" destId="{293CD090-79C9-4826-95F3-F517A401A204}" srcOrd="1" destOrd="0" parTransId="{9BD06533-B657-45BE-8B8A-A971B3C890A0}" sibTransId="{D1DA3DD1-3740-4FAF-AA32-5EDE0A941CA7}"/>
    <dgm:cxn modelId="{71A70E5D-04D1-4E38-9414-CC60965C4CE8}" type="presParOf" srcId="{B679740B-0EAB-47EB-8F0D-2632E2C5B08D}" destId="{671E535D-2207-4FEB-94BA-561BDEDE47A6}" srcOrd="0" destOrd="0" presId="urn:microsoft.com/office/officeart/2008/layout/VerticalCurvedList"/>
    <dgm:cxn modelId="{098E0B81-DB34-4007-9C84-3CD10748E9D5}" type="presParOf" srcId="{671E535D-2207-4FEB-94BA-561BDEDE47A6}" destId="{69830FA8-5722-4C8B-858C-6B15C9E99EA3}" srcOrd="0" destOrd="0" presId="urn:microsoft.com/office/officeart/2008/layout/VerticalCurvedList"/>
    <dgm:cxn modelId="{43128778-35C0-42FA-8B2E-88F1998F432A}" type="presParOf" srcId="{69830FA8-5722-4C8B-858C-6B15C9E99EA3}" destId="{34FF7675-F511-4355-B1E5-83040DD130E0}" srcOrd="0" destOrd="0" presId="urn:microsoft.com/office/officeart/2008/layout/VerticalCurvedList"/>
    <dgm:cxn modelId="{8216B25E-3B6E-4C21-959A-64EAB040FCA1}" type="presParOf" srcId="{69830FA8-5722-4C8B-858C-6B15C9E99EA3}" destId="{EE234F45-7D87-4F22-82CC-D7BDE6180A0E}" srcOrd="1" destOrd="0" presId="urn:microsoft.com/office/officeart/2008/layout/VerticalCurvedList"/>
    <dgm:cxn modelId="{7C1139D3-144E-4167-B600-94B75AC84CF3}" type="presParOf" srcId="{69830FA8-5722-4C8B-858C-6B15C9E99EA3}" destId="{EF6D73CF-8A0D-40C7-8400-3760B03C45DF}" srcOrd="2" destOrd="0" presId="urn:microsoft.com/office/officeart/2008/layout/VerticalCurvedList"/>
    <dgm:cxn modelId="{94CD472A-885B-4582-A49B-4C57D08571A5}" type="presParOf" srcId="{69830FA8-5722-4C8B-858C-6B15C9E99EA3}" destId="{B70C7281-3C05-4FC8-920D-399D1616A97E}" srcOrd="3" destOrd="0" presId="urn:microsoft.com/office/officeart/2008/layout/VerticalCurvedList"/>
    <dgm:cxn modelId="{BE7C5EA2-03EB-4685-A861-02924807F1A4}" type="presParOf" srcId="{671E535D-2207-4FEB-94BA-561BDEDE47A6}" destId="{EFB7A981-DB45-40CC-B8C5-B7BEBF7FC9D7}" srcOrd="1" destOrd="0" presId="urn:microsoft.com/office/officeart/2008/layout/VerticalCurvedList"/>
    <dgm:cxn modelId="{C053EAC7-DD5A-4894-8DEE-91DAE672CEA9}" type="presParOf" srcId="{671E535D-2207-4FEB-94BA-561BDEDE47A6}" destId="{D7D84300-91B0-4BC1-AFA8-DEBE5E159314}" srcOrd="2" destOrd="0" presId="urn:microsoft.com/office/officeart/2008/layout/VerticalCurvedList"/>
    <dgm:cxn modelId="{70C543E9-98B5-4D5F-8C54-95BE0240F6CF}" type="presParOf" srcId="{D7D84300-91B0-4BC1-AFA8-DEBE5E159314}" destId="{7E933478-F35A-4CF3-934D-A65315E84030}" srcOrd="0" destOrd="0" presId="urn:microsoft.com/office/officeart/2008/layout/VerticalCurvedList"/>
    <dgm:cxn modelId="{31F8D1F4-7050-4739-9B51-E731D6D21765}" type="presParOf" srcId="{671E535D-2207-4FEB-94BA-561BDEDE47A6}" destId="{2AFC4FE7-4D01-4719-98F7-58DF09DF63F2}" srcOrd="3" destOrd="0" presId="urn:microsoft.com/office/officeart/2008/layout/VerticalCurvedList"/>
    <dgm:cxn modelId="{83902050-F9B6-4560-9D34-A3F40ECEAB55}" type="presParOf" srcId="{671E535D-2207-4FEB-94BA-561BDEDE47A6}" destId="{42E1ACC3-710F-455C-82EB-758D41983F3F}" srcOrd="4" destOrd="0" presId="urn:microsoft.com/office/officeart/2008/layout/VerticalCurvedList"/>
    <dgm:cxn modelId="{FF2E13AF-24A8-4E3A-8F81-0CDF89344284}" type="presParOf" srcId="{42E1ACC3-710F-455C-82EB-758D41983F3F}" destId="{ACD6EA5C-05FC-46A0-8682-AABE10B9EEE9}" srcOrd="0" destOrd="0" presId="urn:microsoft.com/office/officeart/2008/layout/VerticalCurvedList"/>
    <dgm:cxn modelId="{310707F9-0FA3-4E24-93E1-6563124F4199}" type="presParOf" srcId="{671E535D-2207-4FEB-94BA-561BDEDE47A6}" destId="{4EE7B2B3-1AE8-41BF-B59E-7B07196AED0E}" srcOrd="5" destOrd="0" presId="urn:microsoft.com/office/officeart/2008/layout/VerticalCurvedList"/>
    <dgm:cxn modelId="{47455DAB-0DD2-49C9-AAE5-DA420946DAE8}" type="presParOf" srcId="{671E535D-2207-4FEB-94BA-561BDEDE47A6}" destId="{06628BE9-53DF-4E79-8D7A-3227083C12D2}" srcOrd="6" destOrd="0" presId="urn:microsoft.com/office/officeart/2008/layout/VerticalCurvedList"/>
    <dgm:cxn modelId="{9F3ED92F-CBD4-400A-AD22-261CDEBE9316}" type="presParOf" srcId="{06628BE9-53DF-4E79-8D7A-3227083C12D2}" destId="{CDD465F9-CD15-42E6-863E-87E141BBA301}" srcOrd="0" destOrd="0" presId="urn:microsoft.com/office/officeart/2008/layout/VerticalCurvedList"/>
    <dgm:cxn modelId="{FF390428-6C16-434E-8FE7-8E2576BF21C9}" type="presParOf" srcId="{671E535D-2207-4FEB-94BA-561BDEDE47A6}" destId="{6A92FDD2-491F-4C86-8E71-65495018C159}" srcOrd="7" destOrd="0" presId="urn:microsoft.com/office/officeart/2008/layout/VerticalCurvedList"/>
    <dgm:cxn modelId="{C65D3A78-8E84-462A-8D9D-B675537F0C23}" type="presParOf" srcId="{671E535D-2207-4FEB-94BA-561BDEDE47A6}" destId="{AF1F22EC-7D50-428D-AE7B-D5488D766B1F}" srcOrd="8" destOrd="0" presId="urn:microsoft.com/office/officeart/2008/layout/VerticalCurvedList"/>
    <dgm:cxn modelId="{7D2EF181-7038-467F-81F7-26AF7AC6CB86}" type="presParOf" srcId="{AF1F22EC-7D50-428D-AE7B-D5488D766B1F}" destId="{12E003EF-AF4B-460E-965A-54453F08A83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32668-4353-4A51-BFC4-DCAF829ECE1A}">
      <dsp:nvSpPr>
        <dsp:cNvPr id="0" name=""/>
        <dsp:cNvSpPr/>
      </dsp:nvSpPr>
      <dsp:spPr>
        <a:xfrm>
          <a:off x="0" y="3390400"/>
          <a:ext cx="6428232" cy="1144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“Mejora de la cadena productiva del chocho en Ecuador” (www.gipchocho, 2015). </a:t>
          </a:r>
          <a:endParaRPr lang="es-EC" sz="2800" kern="1200" dirty="0"/>
        </a:p>
      </dsp:txBody>
      <dsp:txXfrm>
        <a:off x="0" y="3390400"/>
        <a:ext cx="6428232" cy="1144265"/>
      </dsp:txXfrm>
    </dsp:sp>
    <dsp:sp modelId="{3811886B-6F37-44EB-9BC0-4ACC60A69A1D}">
      <dsp:nvSpPr>
        <dsp:cNvPr id="0" name=""/>
        <dsp:cNvSpPr/>
      </dsp:nvSpPr>
      <dsp:spPr>
        <a:xfrm rot="10800000">
          <a:off x="0" y="52924"/>
          <a:ext cx="6428232" cy="342302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El chocho (</a:t>
          </a:r>
          <a:r>
            <a:rPr lang="es-EC" sz="3600" i="1" kern="1200" dirty="0" smtClean="0"/>
            <a:t>L. </a:t>
          </a:r>
          <a:r>
            <a:rPr lang="es-EC" sz="3600" i="1" kern="1200" dirty="0" err="1" smtClean="0"/>
            <a:t>mutabilis</a:t>
          </a:r>
          <a:r>
            <a:rPr lang="es-EC" sz="3600" i="1" kern="1200" dirty="0" smtClean="0"/>
            <a:t>)</a:t>
          </a:r>
          <a:endParaRPr lang="es-EC" sz="3600" kern="1200" dirty="0"/>
        </a:p>
      </dsp:txBody>
      <dsp:txXfrm rot="-10800000">
        <a:off x="0" y="52924"/>
        <a:ext cx="6428232" cy="1201482"/>
      </dsp:txXfrm>
    </dsp:sp>
    <dsp:sp modelId="{D8ADB5EA-8A50-4687-A59B-AE4FA7A7135C}">
      <dsp:nvSpPr>
        <dsp:cNvPr id="0" name=""/>
        <dsp:cNvSpPr/>
      </dsp:nvSpPr>
      <dsp:spPr>
        <a:xfrm>
          <a:off x="0" y="1202240"/>
          <a:ext cx="3214115" cy="10234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Por ser uno de los granos andinos más nutritivos</a:t>
          </a:r>
          <a:endParaRPr lang="es-EC" sz="2600" kern="1200" dirty="0"/>
        </a:p>
      </dsp:txBody>
      <dsp:txXfrm>
        <a:off x="0" y="1202240"/>
        <a:ext cx="3214115" cy="1023485"/>
      </dsp:txXfrm>
    </dsp:sp>
    <dsp:sp modelId="{8CB63114-4E2B-4158-AEC3-41819AEF8953}">
      <dsp:nvSpPr>
        <dsp:cNvPr id="0" name=""/>
        <dsp:cNvSpPr/>
      </dsp:nvSpPr>
      <dsp:spPr>
        <a:xfrm>
          <a:off x="3214116" y="1202240"/>
          <a:ext cx="3214115" cy="10234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Potencialmente rentables para sus productores</a:t>
          </a:r>
          <a:endParaRPr lang="es-EC" sz="2400" kern="1200" dirty="0"/>
        </a:p>
      </dsp:txBody>
      <dsp:txXfrm>
        <a:off x="3214116" y="1202240"/>
        <a:ext cx="3214115" cy="10234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D1A35-6662-426B-A7B4-12229E33C0E7}">
      <dsp:nvSpPr>
        <dsp:cNvPr id="0" name=""/>
        <dsp:cNvSpPr/>
      </dsp:nvSpPr>
      <dsp:spPr>
        <a:xfrm>
          <a:off x="0" y="699122"/>
          <a:ext cx="4967367" cy="2174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latin typeface="Times New Roman" panose="02020603050405020304" pitchFamily="18" charset="0"/>
              <a:ea typeface="MS Mincho" panose="02020609040205080304" pitchFamily="49" charset="-128"/>
            </a:rPr>
            <a:t>Transferencia energética por medio de </a:t>
          </a:r>
          <a:r>
            <a:rPr lang="es-EC" sz="2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S Mincho" panose="02020609040205080304" pitchFamily="49" charset="-128"/>
            </a:rPr>
            <a:t>ONDAS ELECTROMAGNÉTICAS PROVENIENTES DEL SOL </a:t>
          </a:r>
          <a:r>
            <a:rPr lang="es-EC" sz="2600" kern="1200" dirty="0" smtClean="0">
              <a:latin typeface="Times New Roman" panose="02020603050405020304" pitchFamily="18" charset="0"/>
              <a:ea typeface="MS Mincho" panose="02020609040205080304" pitchFamily="49" charset="-128"/>
            </a:rPr>
            <a:t>(Perpiñán, 2011).</a:t>
          </a:r>
          <a:endParaRPr lang="es-EC" sz="2600" kern="1200" dirty="0"/>
        </a:p>
      </dsp:txBody>
      <dsp:txXfrm>
        <a:off x="63695" y="762817"/>
        <a:ext cx="4839977" cy="2047327"/>
      </dsp:txXfrm>
    </dsp:sp>
    <dsp:sp modelId="{272FE9F5-AE0A-4973-9A16-9D65E2D91EAC}">
      <dsp:nvSpPr>
        <dsp:cNvPr id="0" name=""/>
        <dsp:cNvSpPr/>
      </dsp:nvSpPr>
      <dsp:spPr>
        <a:xfrm rot="49053">
          <a:off x="5466090" y="1220631"/>
          <a:ext cx="1057513" cy="12319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200" kern="1200"/>
        </a:p>
      </dsp:txBody>
      <dsp:txXfrm>
        <a:off x="5466106" y="1464749"/>
        <a:ext cx="740259" cy="739145"/>
      </dsp:txXfrm>
    </dsp:sp>
    <dsp:sp modelId="{118DF89A-A111-42AB-A195-A8909B5B24B8}">
      <dsp:nvSpPr>
        <dsp:cNvPr id="0" name=""/>
        <dsp:cNvSpPr/>
      </dsp:nvSpPr>
      <dsp:spPr>
        <a:xfrm>
          <a:off x="6962473" y="798476"/>
          <a:ext cx="4967367" cy="2174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latin typeface="Times New Roman" panose="02020603050405020304" pitchFamily="18" charset="0"/>
              <a:ea typeface="MS Mincho" panose="02020609040205080304" pitchFamily="49" charset="-128"/>
            </a:rPr>
            <a:t>La longitud de onda y la frecuencia de las ondas electromagnéticas determinan su energía, visibilidad y poder de penetración en la superficie de la Tierra.</a:t>
          </a:r>
          <a:endParaRPr lang="es-EC" sz="2600" kern="1200" dirty="0"/>
        </a:p>
      </dsp:txBody>
      <dsp:txXfrm>
        <a:off x="7026168" y="862171"/>
        <a:ext cx="4839977" cy="20473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D8BC9-BC78-440F-A7DB-6F5FF08DBCC2}">
      <dsp:nvSpPr>
        <dsp:cNvPr id="0" name=""/>
        <dsp:cNvSpPr/>
      </dsp:nvSpPr>
      <dsp:spPr>
        <a:xfrm>
          <a:off x="0" y="34032"/>
          <a:ext cx="11620500" cy="4322067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Tiene como función principal catalizar la oxidación a expensas del peróxido de </a:t>
          </a:r>
          <a:r>
            <a:rPr lang="es-EC" sz="3200" kern="1200" dirty="0" smtClean="0"/>
            <a:t>hidrógeno, interviene </a:t>
          </a:r>
          <a:r>
            <a:rPr lang="es-EC" sz="3200" kern="1200" dirty="0" smtClean="0"/>
            <a:t>en:</a:t>
          </a:r>
          <a:endParaRPr lang="es-EC" sz="3200" kern="1200" dirty="0"/>
        </a:p>
      </dsp:txBody>
      <dsp:txXfrm>
        <a:off x="0" y="34032"/>
        <a:ext cx="11620500" cy="2333916"/>
      </dsp:txXfrm>
    </dsp:sp>
    <dsp:sp modelId="{BAECBC43-C8C4-430A-BD85-E67A026B0D26}">
      <dsp:nvSpPr>
        <dsp:cNvPr id="0" name=""/>
        <dsp:cNvSpPr/>
      </dsp:nvSpPr>
      <dsp:spPr>
        <a:xfrm>
          <a:off x="1418" y="2128122"/>
          <a:ext cx="2323532" cy="2227604"/>
        </a:xfrm>
        <a:prstGeom prst="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Lignificación y  Suberización</a:t>
          </a:r>
          <a:endParaRPr lang="es-EC" sz="2800" kern="1200" dirty="0"/>
        </a:p>
      </dsp:txBody>
      <dsp:txXfrm>
        <a:off x="1418" y="2128122"/>
        <a:ext cx="2323532" cy="2227604"/>
      </dsp:txXfrm>
    </dsp:sp>
    <dsp:sp modelId="{EA6789A4-3091-43C1-B338-FFEEB25513BE}">
      <dsp:nvSpPr>
        <dsp:cNvPr id="0" name=""/>
        <dsp:cNvSpPr/>
      </dsp:nvSpPr>
      <dsp:spPr>
        <a:xfrm>
          <a:off x="2324951" y="2128122"/>
          <a:ext cx="2323532" cy="2227604"/>
        </a:xfrm>
        <a:prstGeom prst="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 Metabolismo de las auxinas</a:t>
          </a:r>
          <a:endParaRPr lang="es-EC" sz="2800" kern="1200" dirty="0"/>
        </a:p>
      </dsp:txBody>
      <dsp:txXfrm>
        <a:off x="2324951" y="2128122"/>
        <a:ext cx="2323532" cy="2227604"/>
      </dsp:txXfrm>
    </dsp:sp>
    <dsp:sp modelId="{54D0DB71-204A-427A-91E2-B650306EAF17}">
      <dsp:nvSpPr>
        <dsp:cNvPr id="0" name=""/>
        <dsp:cNvSpPr/>
      </dsp:nvSpPr>
      <dsp:spPr>
        <a:xfrm>
          <a:off x="4648483" y="2128122"/>
          <a:ext cx="2323532" cy="2227604"/>
        </a:xfrm>
        <a:prstGeom prst="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Ensamblado de las proteínas de la pared celular</a:t>
          </a:r>
          <a:endParaRPr lang="es-EC" sz="2800" kern="1200" dirty="0"/>
        </a:p>
      </dsp:txBody>
      <dsp:txXfrm>
        <a:off x="4648483" y="2128122"/>
        <a:ext cx="2323532" cy="2227604"/>
      </dsp:txXfrm>
    </dsp:sp>
    <dsp:sp modelId="{0853D1B3-B8DF-4FAD-9410-8AA482098FC0}">
      <dsp:nvSpPr>
        <dsp:cNvPr id="0" name=""/>
        <dsp:cNvSpPr/>
      </dsp:nvSpPr>
      <dsp:spPr>
        <a:xfrm>
          <a:off x="6972016" y="2128122"/>
          <a:ext cx="2323532" cy="2227604"/>
        </a:xfrm>
        <a:prstGeom prst="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Balance del estrés hídrico </a:t>
          </a:r>
          <a:endParaRPr lang="es-EC" sz="2800" kern="1200" dirty="0"/>
        </a:p>
      </dsp:txBody>
      <dsp:txXfrm>
        <a:off x="6972016" y="2128122"/>
        <a:ext cx="2323532" cy="2227604"/>
      </dsp:txXfrm>
    </dsp:sp>
    <dsp:sp modelId="{DDF9951C-E0E0-46E3-9CD5-DFF6CCBF3A6D}">
      <dsp:nvSpPr>
        <dsp:cNvPr id="0" name=""/>
        <dsp:cNvSpPr/>
      </dsp:nvSpPr>
      <dsp:spPr>
        <a:xfrm>
          <a:off x="9295548" y="2128122"/>
          <a:ext cx="2323532" cy="2227604"/>
        </a:xfrm>
        <a:prstGeom prst="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Defensa contra el ataque de patógenos</a:t>
          </a:r>
          <a:endParaRPr lang="es-EC" sz="2800" kern="1200" dirty="0"/>
        </a:p>
      </dsp:txBody>
      <dsp:txXfrm>
        <a:off x="9295548" y="2128122"/>
        <a:ext cx="2323532" cy="22276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1E0D0-9CFE-4001-AFF5-E88437558D8C}">
      <dsp:nvSpPr>
        <dsp:cNvPr id="0" name=""/>
        <dsp:cNvSpPr/>
      </dsp:nvSpPr>
      <dsp:spPr>
        <a:xfrm>
          <a:off x="1267157" y="2031904"/>
          <a:ext cx="431016" cy="1182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5508" y="0"/>
              </a:lnTo>
              <a:lnTo>
                <a:pt x="215508" y="1182795"/>
              </a:lnTo>
              <a:lnTo>
                <a:pt x="431016" y="118279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/>
        </a:p>
      </dsp:txBody>
      <dsp:txXfrm>
        <a:off x="1451193" y="2591830"/>
        <a:ext cx="62944" cy="62944"/>
      </dsp:txXfrm>
    </dsp:sp>
    <dsp:sp modelId="{4FB493FC-B438-4836-9E1F-5F3C24F8BEBA}">
      <dsp:nvSpPr>
        <dsp:cNvPr id="0" name=""/>
        <dsp:cNvSpPr/>
      </dsp:nvSpPr>
      <dsp:spPr>
        <a:xfrm>
          <a:off x="1267157" y="2031904"/>
          <a:ext cx="431016" cy="374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5508" y="0"/>
              </a:lnTo>
              <a:lnTo>
                <a:pt x="215508" y="374572"/>
              </a:lnTo>
              <a:lnTo>
                <a:pt x="431016" y="37457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/>
        </a:p>
      </dsp:txBody>
      <dsp:txXfrm>
        <a:off x="1468389" y="2204915"/>
        <a:ext cx="28551" cy="28551"/>
      </dsp:txXfrm>
    </dsp:sp>
    <dsp:sp modelId="{B912153E-DEF4-45ED-8945-B768A1285EEC}">
      <dsp:nvSpPr>
        <dsp:cNvPr id="0" name=""/>
        <dsp:cNvSpPr/>
      </dsp:nvSpPr>
      <dsp:spPr>
        <a:xfrm>
          <a:off x="1267157" y="1598255"/>
          <a:ext cx="431016" cy="433649"/>
        </a:xfrm>
        <a:custGeom>
          <a:avLst/>
          <a:gdLst/>
          <a:ahLst/>
          <a:cxnLst/>
          <a:rect l="0" t="0" r="0" b="0"/>
          <a:pathLst>
            <a:path>
              <a:moveTo>
                <a:pt x="0" y="433649"/>
              </a:moveTo>
              <a:lnTo>
                <a:pt x="215508" y="433649"/>
              </a:lnTo>
              <a:lnTo>
                <a:pt x="215508" y="0"/>
              </a:lnTo>
              <a:lnTo>
                <a:pt x="431016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/>
        </a:p>
      </dsp:txBody>
      <dsp:txXfrm>
        <a:off x="1467380" y="1799794"/>
        <a:ext cx="30570" cy="30570"/>
      </dsp:txXfrm>
    </dsp:sp>
    <dsp:sp modelId="{2B45E88A-9C54-4669-95BF-18989C91A260}">
      <dsp:nvSpPr>
        <dsp:cNvPr id="0" name=""/>
        <dsp:cNvSpPr/>
      </dsp:nvSpPr>
      <dsp:spPr>
        <a:xfrm>
          <a:off x="1267157" y="790032"/>
          <a:ext cx="431016" cy="1241872"/>
        </a:xfrm>
        <a:custGeom>
          <a:avLst/>
          <a:gdLst/>
          <a:ahLst/>
          <a:cxnLst/>
          <a:rect l="0" t="0" r="0" b="0"/>
          <a:pathLst>
            <a:path>
              <a:moveTo>
                <a:pt x="0" y="1241872"/>
              </a:moveTo>
              <a:lnTo>
                <a:pt x="215508" y="1241872"/>
              </a:lnTo>
              <a:lnTo>
                <a:pt x="215508" y="0"/>
              </a:lnTo>
              <a:lnTo>
                <a:pt x="431016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/>
        </a:p>
      </dsp:txBody>
      <dsp:txXfrm>
        <a:off x="1449802" y="1378105"/>
        <a:ext cx="65727" cy="65727"/>
      </dsp:txXfrm>
    </dsp:sp>
    <dsp:sp modelId="{4A3007C2-9968-49AC-A384-A71EC1D49A8E}">
      <dsp:nvSpPr>
        <dsp:cNvPr id="0" name=""/>
        <dsp:cNvSpPr/>
      </dsp:nvSpPr>
      <dsp:spPr>
        <a:xfrm rot="16200000">
          <a:off x="-1067942" y="1398326"/>
          <a:ext cx="3403043" cy="12671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kern="1200" dirty="0" smtClean="0"/>
            <a:t>FUNCIONES DEL SISTEMA UBIQUITINA-PROTEOSOMA</a:t>
          </a:r>
          <a:endParaRPr lang="es-EC" sz="2800" kern="1200" dirty="0"/>
        </a:p>
      </dsp:txBody>
      <dsp:txXfrm>
        <a:off x="-1067942" y="1398326"/>
        <a:ext cx="3403043" cy="1267157"/>
      </dsp:txXfrm>
    </dsp:sp>
    <dsp:sp modelId="{48B5F703-6787-4651-AA6B-1D605420D68F}">
      <dsp:nvSpPr>
        <dsp:cNvPr id="0" name=""/>
        <dsp:cNvSpPr/>
      </dsp:nvSpPr>
      <dsp:spPr>
        <a:xfrm>
          <a:off x="1698173" y="466743"/>
          <a:ext cx="9788464" cy="6465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b="1" kern="1200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REMOVER PROTEÍNAS DEFECTUOSAS Y MALFORMADAS</a:t>
          </a:r>
          <a:endParaRPr lang="es-EC" sz="2600" b="1" kern="1200" dirty="0">
            <a:solidFill>
              <a:srgbClr val="0000FF"/>
            </a:solidFill>
          </a:endParaRPr>
        </a:p>
      </dsp:txBody>
      <dsp:txXfrm>
        <a:off x="1698173" y="466743"/>
        <a:ext cx="9788464" cy="646578"/>
      </dsp:txXfrm>
    </dsp:sp>
    <dsp:sp modelId="{2682863B-B933-433D-A9E6-E2F8250558DC}">
      <dsp:nvSpPr>
        <dsp:cNvPr id="0" name=""/>
        <dsp:cNvSpPr/>
      </dsp:nvSpPr>
      <dsp:spPr>
        <a:xfrm>
          <a:off x="1698173" y="1274966"/>
          <a:ext cx="9788464" cy="6465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smtClean="0">
              <a:latin typeface="Times New Roman" panose="02020603050405020304" pitchFamily="18" charset="0"/>
              <a:ea typeface="Calibri" panose="020F0502020204030204" pitchFamily="34" charset="0"/>
            </a:rPr>
            <a:t>Controlar procesos celulares a través de la eliminación de proteínas reguladoras de vida corta</a:t>
          </a:r>
          <a:endParaRPr lang="es-EC" sz="2800" kern="1200" dirty="0"/>
        </a:p>
      </dsp:txBody>
      <dsp:txXfrm>
        <a:off x="1698173" y="1274966"/>
        <a:ext cx="9788464" cy="646578"/>
      </dsp:txXfrm>
    </dsp:sp>
    <dsp:sp modelId="{3088CA9A-C392-4E38-8377-7D4C3DC74332}">
      <dsp:nvSpPr>
        <dsp:cNvPr id="0" name=""/>
        <dsp:cNvSpPr/>
      </dsp:nvSpPr>
      <dsp:spPr>
        <a:xfrm>
          <a:off x="1698173" y="2083188"/>
          <a:ext cx="9788464" cy="6465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smtClean="0">
              <a:latin typeface="Times New Roman" panose="02020603050405020304" pitchFamily="18" charset="0"/>
              <a:ea typeface="Calibri" panose="020F0502020204030204" pitchFamily="34" charset="0"/>
            </a:rPr>
            <a:t>Reparación de ADN</a:t>
          </a:r>
          <a:endParaRPr lang="es-EC" sz="2800" kern="1200" dirty="0"/>
        </a:p>
      </dsp:txBody>
      <dsp:txXfrm>
        <a:off x="1698173" y="2083188"/>
        <a:ext cx="9788464" cy="646578"/>
      </dsp:txXfrm>
    </dsp:sp>
    <dsp:sp modelId="{3CA34426-6A38-4062-834E-99C0C6E2A145}">
      <dsp:nvSpPr>
        <dsp:cNvPr id="0" name=""/>
        <dsp:cNvSpPr/>
      </dsp:nvSpPr>
      <dsp:spPr>
        <a:xfrm>
          <a:off x="1698173" y="2891411"/>
          <a:ext cx="9788464" cy="6465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smtClean="0">
              <a:latin typeface="Times New Roman" panose="02020603050405020304" pitchFamily="18" charset="0"/>
              <a:ea typeface="Calibri" panose="020F0502020204030204" pitchFamily="34" charset="0"/>
            </a:rPr>
            <a:t>Señalización de procesos de transducción</a:t>
          </a:r>
          <a:endParaRPr lang="es-EC" sz="2800" kern="1200" dirty="0"/>
        </a:p>
      </dsp:txBody>
      <dsp:txXfrm>
        <a:off x="1698173" y="2891411"/>
        <a:ext cx="9788464" cy="64657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F7F68-B641-40EA-A389-991648676AD7}">
      <dsp:nvSpPr>
        <dsp:cNvPr id="0" name=""/>
        <dsp:cNvSpPr/>
      </dsp:nvSpPr>
      <dsp:spPr>
        <a:xfrm>
          <a:off x="0" y="2797770"/>
          <a:ext cx="11582400" cy="18356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err="1" smtClean="0">
              <a:latin typeface="Times New Roman" panose="02020603050405020304" pitchFamily="18" charset="0"/>
              <a:ea typeface="MS Mincho" panose="02020609040205080304" pitchFamily="49" charset="-128"/>
            </a:rPr>
            <a:t>Neelamegam</a:t>
          </a:r>
          <a:r>
            <a:rPr lang="es-EC" sz="2800" kern="1200" dirty="0" smtClean="0">
              <a:latin typeface="Times New Roman" panose="02020603050405020304" pitchFamily="18" charset="0"/>
              <a:ea typeface="MS Mincho" panose="02020609040205080304" pitchFamily="49" charset="-128"/>
            </a:rPr>
            <a:t> &amp; </a:t>
          </a:r>
          <a:r>
            <a:rPr lang="es-EC" sz="2800" kern="1200" dirty="0" err="1" smtClean="0">
              <a:latin typeface="Times New Roman" panose="02020603050405020304" pitchFamily="18" charset="0"/>
              <a:ea typeface="MS Mincho" panose="02020609040205080304" pitchFamily="49" charset="-128"/>
            </a:rPr>
            <a:t>Sutha</a:t>
          </a:r>
          <a:r>
            <a:rPr lang="es-EC" sz="2800" kern="1200" dirty="0" smtClean="0">
              <a:latin typeface="Times New Roman" panose="02020603050405020304" pitchFamily="18" charset="0"/>
              <a:ea typeface="MS Mincho" panose="02020609040205080304" pitchFamily="49" charset="-128"/>
            </a:rPr>
            <a:t> (2015) compaginan con los resultados obtenidos de esta investigación, ya que encontraron</a:t>
          </a:r>
          <a:r>
            <a:rPr lang="es-EC" sz="2800" kern="1200" dirty="0" smtClean="0"/>
            <a:t> que en semillas de nuez la radiación solar hasta en 60 minutos incrementa los parámetros de crecimiento, el vigor de la semilla y la producción total de biomasa.</a:t>
          </a:r>
          <a:endParaRPr lang="es-EC" sz="2800" kern="1200" dirty="0"/>
        </a:p>
      </dsp:txBody>
      <dsp:txXfrm>
        <a:off x="0" y="2797770"/>
        <a:ext cx="11582400" cy="1835640"/>
      </dsp:txXfrm>
    </dsp:sp>
    <dsp:sp modelId="{E588DEB9-C1D3-4828-9156-D19707B95DA2}">
      <dsp:nvSpPr>
        <dsp:cNvPr id="0" name=""/>
        <dsp:cNvSpPr/>
      </dsp:nvSpPr>
      <dsp:spPr>
        <a:xfrm rot="10800000">
          <a:off x="0" y="0"/>
          <a:ext cx="11582400" cy="2823214"/>
        </a:xfrm>
        <a:prstGeom prst="upArrowCallou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>
              <a:latin typeface="Times New Roman" panose="02020603050405020304" pitchFamily="18" charset="0"/>
              <a:ea typeface="MS Mincho" panose="02020609040205080304" pitchFamily="49" charset="-128"/>
            </a:rPr>
            <a:t>El porcentaje de humedad presente en todos los tratamientos en las semillas de chocho </a:t>
          </a:r>
          <a:r>
            <a:rPr lang="es-EC" sz="2700" kern="1200" dirty="0" err="1" smtClean="0">
              <a:latin typeface="Times New Roman" panose="02020603050405020304" pitchFamily="18" charset="0"/>
              <a:ea typeface="MS Mincho" panose="02020609040205080304" pitchFamily="49" charset="-128"/>
            </a:rPr>
            <a:t>pretratadas</a:t>
          </a:r>
          <a:r>
            <a:rPr lang="es-EC" sz="2700" kern="1200" dirty="0" smtClean="0">
              <a:latin typeface="Times New Roman" panose="02020603050405020304" pitchFamily="18" charset="0"/>
              <a:ea typeface="MS Mincho" panose="02020609040205080304" pitchFamily="49" charset="-128"/>
            </a:rPr>
            <a:t> con cualquier tipo de radiación con un máximo de exposición de 45 minutos, </a:t>
          </a:r>
          <a:r>
            <a:rPr lang="es-EC" sz="2700" b="1" kern="1200" dirty="0" smtClean="0">
              <a:solidFill>
                <a:srgbClr val="FFFF00"/>
              </a:solidFill>
              <a:latin typeface="Times New Roman" panose="02020603050405020304" pitchFamily="18" charset="0"/>
              <a:ea typeface="MS Mincho" panose="02020609040205080304" pitchFamily="49" charset="-128"/>
            </a:rPr>
            <a:t>NO PRESENTÓ NINGUNA DIFERENCIA ESTADÍSTICA</a:t>
          </a:r>
          <a:r>
            <a:rPr lang="es-EC" sz="2700" kern="1200" dirty="0" smtClean="0">
              <a:latin typeface="Times New Roman" panose="02020603050405020304" pitchFamily="18" charset="0"/>
              <a:ea typeface="MS Mincho" panose="02020609040205080304" pitchFamily="49" charset="-128"/>
            </a:rPr>
            <a:t>.</a:t>
          </a:r>
          <a:endParaRPr lang="es-EC" sz="2700" kern="1200" dirty="0"/>
        </a:p>
      </dsp:txBody>
      <dsp:txXfrm rot="10800000">
        <a:off x="0" y="0"/>
        <a:ext cx="11582400" cy="18344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03074-7ECB-4EC3-BABE-1BA6F07ABD2C}">
      <dsp:nvSpPr>
        <dsp:cNvPr id="0" name=""/>
        <dsp:cNvSpPr/>
      </dsp:nvSpPr>
      <dsp:spPr>
        <a:xfrm>
          <a:off x="0" y="4078917"/>
          <a:ext cx="11178209" cy="13387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 Por lo que se presume que las semillas de chocho al ser sometidas a dosis mayores a 3 MJ/m</a:t>
          </a:r>
          <a:r>
            <a:rPr lang="es-EC" sz="2900" kern="1200" baseline="30000" dirty="0" smtClean="0"/>
            <a:t>2</a:t>
          </a:r>
          <a:r>
            <a:rPr lang="es-EC" sz="2900" kern="1200" dirty="0" smtClean="0"/>
            <a:t> de radiación y temperaturas sobre los 100 ℃.</a:t>
          </a:r>
          <a:endParaRPr lang="es-EC" sz="2900" kern="1200" dirty="0"/>
        </a:p>
      </dsp:txBody>
      <dsp:txXfrm>
        <a:off x="0" y="4078917"/>
        <a:ext cx="11178209" cy="1338791"/>
      </dsp:txXfrm>
    </dsp:sp>
    <dsp:sp modelId="{74772736-F095-4F90-A8AB-F6EE78C0BBD7}">
      <dsp:nvSpPr>
        <dsp:cNvPr id="0" name=""/>
        <dsp:cNvSpPr/>
      </dsp:nvSpPr>
      <dsp:spPr>
        <a:xfrm rot="10800000">
          <a:off x="0" y="1989140"/>
          <a:ext cx="11178209" cy="2059061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Sin embargo </a:t>
          </a:r>
          <a:r>
            <a:rPr lang="es-EC" sz="2800" kern="1200" dirty="0" err="1" smtClean="0"/>
            <a:t>Teramura</a:t>
          </a:r>
          <a:r>
            <a:rPr lang="es-EC" sz="2800" kern="1200" dirty="0" smtClean="0"/>
            <a:t> &amp; Sullivan (1994) afirman que una prolongada exposición a radiación solar y altas temperaturas puede causar afectaciones en la geminación de las semillas</a:t>
          </a:r>
          <a:endParaRPr lang="es-EC" sz="2800" kern="1200" dirty="0"/>
        </a:p>
      </dsp:txBody>
      <dsp:txXfrm rot="10800000">
        <a:off x="0" y="1989140"/>
        <a:ext cx="11178209" cy="1337916"/>
      </dsp:txXfrm>
    </dsp:sp>
    <dsp:sp modelId="{04C3D931-1D85-4D04-9FF0-48FC5702CE1F}">
      <dsp:nvSpPr>
        <dsp:cNvPr id="0" name=""/>
        <dsp:cNvSpPr/>
      </dsp:nvSpPr>
      <dsp:spPr>
        <a:xfrm rot="10800000">
          <a:off x="0" y="957"/>
          <a:ext cx="11178209" cy="2059061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El porcentaje de germinación se </a:t>
          </a:r>
          <a:r>
            <a:rPr lang="es-EC" sz="2800" kern="1200" dirty="0" smtClean="0">
              <a:solidFill>
                <a:srgbClr val="FFFF00"/>
              </a:solidFill>
            </a:rPr>
            <a:t>VIO AUMENTADO EN TODOS LOS TRATAMIENTOS CON RADIACIÓN SOLAR. </a:t>
          </a:r>
          <a:endParaRPr lang="es-EC" sz="2800" kern="1200" dirty="0">
            <a:solidFill>
              <a:srgbClr val="FFFF00"/>
            </a:solidFill>
          </a:endParaRPr>
        </a:p>
      </dsp:txBody>
      <dsp:txXfrm rot="10800000">
        <a:off x="0" y="957"/>
        <a:ext cx="11178209" cy="133791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E0F7F-C6E4-469D-8727-F1A2F147FFFC}">
      <dsp:nvSpPr>
        <dsp:cNvPr id="0" name=""/>
        <dsp:cNvSpPr/>
      </dsp:nvSpPr>
      <dsp:spPr>
        <a:xfrm>
          <a:off x="2385650" y="220067"/>
          <a:ext cx="8861088" cy="20015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Concluyen que la radiación solar promueve el vigor vegetal general y sobre todo de fotosíntesis, debido a la activación enzimática temprana en el interior de las semillas. </a:t>
          </a:r>
          <a:endParaRPr lang="es-EC" sz="2400" kern="1200" dirty="0"/>
        </a:p>
      </dsp:txBody>
      <dsp:txXfrm>
        <a:off x="2385650" y="470260"/>
        <a:ext cx="8110508" cy="1501161"/>
      </dsp:txXfrm>
    </dsp:sp>
    <dsp:sp modelId="{56EA395B-8AA5-4C4E-B246-F2B853E57DCC}">
      <dsp:nvSpPr>
        <dsp:cNvPr id="0" name=""/>
        <dsp:cNvSpPr/>
      </dsp:nvSpPr>
      <dsp:spPr>
        <a:xfrm>
          <a:off x="495481" y="169858"/>
          <a:ext cx="1819879" cy="1920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Falconí y Yánez (2017)</a:t>
          </a:r>
          <a:endParaRPr lang="es-EC" sz="2800" kern="1200" dirty="0"/>
        </a:p>
      </dsp:txBody>
      <dsp:txXfrm>
        <a:off x="584320" y="258697"/>
        <a:ext cx="1642201" cy="1742400"/>
      </dsp:txXfrm>
    </dsp:sp>
    <dsp:sp modelId="{8C8DD9A6-7E2D-44F3-996B-1DB3CE11DD09}">
      <dsp:nvSpPr>
        <dsp:cNvPr id="0" name=""/>
        <dsp:cNvSpPr/>
      </dsp:nvSpPr>
      <dsp:spPr>
        <a:xfrm>
          <a:off x="2323016" y="2170746"/>
          <a:ext cx="8618229" cy="30661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/>
            <a:t>Aseguran que el estrés causado por radiación solar y la generación de radicales libres, permite que la semilla inicie un proceso de eliminación de peróxidos de hidrógeno por parte de la enzima peroxidasa.</a:t>
          </a:r>
          <a:endParaRPr lang="es-EC" sz="2800" kern="1200" dirty="0"/>
        </a:p>
      </dsp:txBody>
      <dsp:txXfrm>
        <a:off x="2323016" y="2554020"/>
        <a:ext cx="7468408" cy="2299641"/>
      </dsp:txXfrm>
    </dsp:sp>
    <dsp:sp modelId="{A1BB256D-1A4E-45DA-9091-7C94418BC715}">
      <dsp:nvSpPr>
        <dsp:cNvPr id="0" name=""/>
        <dsp:cNvSpPr/>
      </dsp:nvSpPr>
      <dsp:spPr>
        <a:xfrm>
          <a:off x="310185" y="2406659"/>
          <a:ext cx="1917184" cy="2547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err="1" smtClean="0"/>
            <a:t>Verma</a:t>
          </a:r>
          <a:r>
            <a:rPr lang="es-EC" sz="2800" kern="1200" dirty="0" smtClean="0"/>
            <a:t> &amp; </a:t>
          </a:r>
          <a:r>
            <a:rPr lang="es-EC" sz="2800" kern="1200" dirty="0" err="1" smtClean="0"/>
            <a:t>Dubey</a:t>
          </a:r>
          <a:r>
            <a:rPr lang="es-EC" sz="2800" kern="1200" dirty="0" smtClean="0"/>
            <a:t> (2003)</a:t>
          </a:r>
          <a:endParaRPr lang="es-EC" sz="2800" kern="1200" dirty="0"/>
        </a:p>
      </dsp:txBody>
      <dsp:txXfrm>
        <a:off x="403774" y="2500248"/>
        <a:ext cx="1730006" cy="236002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BF103-E53C-448A-BFDE-55E544FDD08C}">
      <dsp:nvSpPr>
        <dsp:cNvPr id="0" name=""/>
        <dsp:cNvSpPr/>
      </dsp:nvSpPr>
      <dsp:spPr>
        <a:xfrm>
          <a:off x="0" y="4922775"/>
          <a:ext cx="11505235" cy="16157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Estrés calórico</a:t>
          </a:r>
          <a:endParaRPr lang="es-EC" sz="3000" kern="1200" dirty="0"/>
        </a:p>
      </dsp:txBody>
      <dsp:txXfrm>
        <a:off x="0" y="4922775"/>
        <a:ext cx="11505235" cy="872512"/>
      </dsp:txXfrm>
    </dsp:sp>
    <dsp:sp modelId="{D94D2BB8-6051-4A31-8089-C84ECC898965}">
      <dsp:nvSpPr>
        <dsp:cNvPr id="0" name=""/>
        <dsp:cNvSpPr/>
      </dsp:nvSpPr>
      <dsp:spPr>
        <a:xfrm>
          <a:off x="0" y="5762972"/>
          <a:ext cx="11505235" cy="74325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Estará funcionalmente presente en los tejidos de la planta en el caso de </a:t>
          </a:r>
          <a:r>
            <a:rPr lang="es-EC" sz="2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FUTURAS SITUACIONES DE ESTRÉS CALÓRICO</a:t>
          </a:r>
          <a:endParaRPr lang="es-EC" sz="28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762972"/>
        <a:ext cx="11505235" cy="743251"/>
      </dsp:txXfrm>
    </dsp:sp>
    <dsp:sp modelId="{A0D63388-FBC9-4E31-BA1E-BE5C0B8C4CDB}">
      <dsp:nvSpPr>
        <dsp:cNvPr id="0" name=""/>
        <dsp:cNvSpPr/>
      </dsp:nvSpPr>
      <dsp:spPr>
        <a:xfrm rot="10800000">
          <a:off x="0" y="2461965"/>
          <a:ext cx="11505235" cy="2485046"/>
        </a:xfrm>
        <a:prstGeom prst="upArrowCallou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Reconstrucción proteica por modificaciones enzimáticas</a:t>
          </a:r>
          <a:endParaRPr lang="es-EC" sz="3000" kern="1200" dirty="0"/>
        </a:p>
      </dsp:txBody>
      <dsp:txXfrm rot="-10800000">
        <a:off x="0" y="2461965"/>
        <a:ext cx="11505235" cy="872251"/>
      </dsp:txXfrm>
    </dsp:sp>
    <dsp:sp modelId="{2913DC09-549D-4318-A0A8-32BEA1DB8A29}">
      <dsp:nvSpPr>
        <dsp:cNvPr id="0" name=""/>
        <dsp:cNvSpPr/>
      </dsp:nvSpPr>
      <dsp:spPr>
        <a:xfrm>
          <a:off x="0" y="3094103"/>
          <a:ext cx="11505235" cy="1223255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Permitirá la </a:t>
          </a:r>
          <a:r>
            <a:rPr lang="es-EC" sz="2800" b="1" kern="1200" dirty="0" smtClean="0">
              <a:solidFill>
                <a:srgbClr val="FF0000"/>
              </a:solidFill>
            </a:rPr>
            <a:t>PRESENCIA DE NUEVAS PROTEÍNAS </a:t>
          </a:r>
          <a:r>
            <a:rPr lang="es-EC" sz="2800" kern="1200" dirty="0" smtClean="0"/>
            <a:t>distintas a las presentes en situaciones sin estrés beneficiando el vigor vegetal y aún más la temprana activación del sistema que es indispensable ante la presencia de patógenos. </a:t>
          </a:r>
          <a:endParaRPr lang="es-EC" sz="2800" kern="1200" dirty="0"/>
        </a:p>
      </dsp:txBody>
      <dsp:txXfrm>
        <a:off x="0" y="3094103"/>
        <a:ext cx="11505235" cy="1223255"/>
      </dsp:txXfrm>
    </dsp:sp>
    <dsp:sp modelId="{9A479240-D6B8-4ACC-8927-C1D608AC0D88}">
      <dsp:nvSpPr>
        <dsp:cNvPr id="0" name=""/>
        <dsp:cNvSpPr/>
      </dsp:nvSpPr>
      <dsp:spPr>
        <a:xfrm rot="10800000">
          <a:off x="0" y="54634"/>
          <a:ext cx="11505235" cy="2485046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b="1" kern="1200" dirty="0" smtClean="0"/>
            <a:t>EL </a:t>
          </a:r>
          <a:r>
            <a:rPr lang="es-EC" sz="2800" b="1" kern="1200" dirty="0" smtClean="0"/>
            <a:t>SISTEMA</a:t>
          </a:r>
          <a:r>
            <a:rPr lang="es-EC" sz="2900" b="1" kern="1200" dirty="0" smtClean="0"/>
            <a:t> UBIQUITINA-PROTEOSOMA</a:t>
          </a:r>
          <a:endParaRPr lang="es-EC" sz="2900" b="1" kern="1200" dirty="0"/>
        </a:p>
      </dsp:txBody>
      <dsp:txXfrm rot="-10800000">
        <a:off x="0" y="54634"/>
        <a:ext cx="11505235" cy="872251"/>
      </dsp:txXfrm>
    </dsp:sp>
    <dsp:sp modelId="{0080FF11-0E12-40D7-BC7C-742ECA2CA178}">
      <dsp:nvSpPr>
        <dsp:cNvPr id="0" name=""/>
        <dsp:cNvSpPr/>
      </dsp:nvSpPr>
      <dsp:spPr>
        <a:xfrm>
          <a:off x="0" y="637893"/>
          <a:ext cx="11505235" cy="1214057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Paralelamente comienza a funcionar, puesto que su función principal es </a:t>
          </a:r>
          <a:r>
            <a:rPr lang="es-EC" sz="2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RECONFIGURAR PROTEÍNAS DAÑADAS O ALTERADAS POR EL ESTRÉS CALÓRICO</a:t>
          </a:r>
          <a:r>
            <a:rPr lang="es-EC" sz="2800" kern="1200" dirty="0" smtClean="0">
              <a:solidFill>
                <a:srgbClr val="FF0000"/>
              </a:solidFill>
            </a:rPr>
            <a:t> </a:t>
          </a:r>
          <a:r>
            <a:rPr lang="es-EC" sz="2800" kern="1200" dirty="0" smtClean="0"/>
            <a:t>y presencia de microorganismos patógenos. </a:t>
          </a:r>
          <a:endParaRPr lang="es-EC" sz="2800" kern="1200" dirty="0"/>
        </a:p>
      </dsp:txBody>
      <dsp:txXfrm>
        <a:off x="0" y="637893"/>
        <a:ext cx="11505235" cy="121405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D3B19-D304-4F1B-85A9-A94B48C58D35}">
      <dsp:nvSpPr>
        <dsp:cNvPr id="0" name=""/>
        <dsp:cNvSpPr/>
      </dsp:nvSpPr>
      <dsp:spPr>
        <a:xfrm>
          <a:off x="-6078982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2C0D58-8D63-4DF4-8597-CE8CEC47B8BC}">
      <dsp:nvSpPr>
        <dsp:cNvPr id="0" name=""/>
        <dsp:cNvSpPr/>
      </dsp:nvSpPr>
      <dsp:spPr>
        <a:xfrm>
          <a:off x="996086" y="532978"/>
          <a:ext cx="10763502" cy="20302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729" tIns="81280" rIns="81280" bIns="8128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El contenido de humedad al interior de una estufa de fabricación casera y al ambiente, no presentaron una disminución con respecto al control.</a:t>
          </a:r>
          <a:endParaRPr lang="es-EC" sz="3200" kern="1200" dirty="0"/>
        </a:p>
      </dsp:txBody>
      <dsp:txXfrm>
        <a:off x="996086" y="532978"/>
        <a:ext cx="10763502" cy="2030270"/>
      </dsp:txXfrm>
    </dsp:sp>
    <dsp:sp modelId="{2B663882-C881-48D8-B6BD-6C133390C325}">
      <dsp:nvSpPr>
        <dsp:cNvPr id="0" name=""/>
        <dsp:cNvSpPr/>
      </dsp:nvSpPr>
      <dsp:spPr>
        <a:xfrm>
          <a:off x="28583" y="580610"/>
          <a:ext cx="1935005" cy="1935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6096A-A2E4-4B39-8EB8-2F6B21C0D90B}">
      <dsp:nvSpPr>
        <dsp:cNvPr id="0" name=""/>
        <dsp:cNvSpPr/>
      </dsp:nvSpPr>
      <dsp:spPr>
        <a:xfrm>
          <a:off x="996086" y="2855418"/>
          <a:ext cx="10763502" cy="20302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729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El mayor porcentaje de germinación se encontró con 15 y 45 minutos de exposición a radiación solar al ambiente y con 30 minutos de exposición a radiación solar dentro de la estufa de fabricación casera.</a:t>
          </a:r>
          <a:endParaRPr lang="es-EC" sz="3200" kern="1200" dirty="0"/>
        </a:p>
      </dsp:txBody>
      <dsp:txXfrm>
        <a:off x="996086" y="2855418"/>
        <a:ext cx="10763502" cy="2030270"/>
      </dsp:txXfrm>
    </dsp:sp>
    <dsp:sp modelId="{CAE37443-306B-4A05-A207-69720B6E8E4D}">
      <dsp:nvSpPr>
        <dsp:cNvPr id="0" name=""/>
        <dsp:cNvSpPr/>
      </dsp:nvSpPr>
      <dsp:spPr>
        <a:xfrm>
          <a:off x="28583" y="2903050"/>
          <a:ext cx="1935005" cy="1935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4D530-E2BF-40CD-8961-3676BB2A23BB}">
      <dsp:nvSpPr>
        <dsp:cNvPr id="0" name=""/>
        <dsp:cNvSpPr/>
      </dsp:nvSpPr>
      <dsp:spPr>
        <a:xfrm>
          <a:off x="0" y="0"/>
          <a:ext cx="10463514" cy="42016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just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Globalmente, el tratamiento con 30 minutos de exposición a radiación solar dentro de una estufa de fabricación casera promueve el mayor vigor a la semilla de chocho del genotipo INIAP-450 Andino, pues presenta aumentos significativos en el porcentaje de geminación, contenido de proteína y actividad enzimática de peroxidasa.</a:t>
          </a:r>
          <a:endParaRPr lang="es-EC" sz="3700" kern="1200" dirty="0"/>
        </a:p>
      </dsp:txBody>
      <dsp:txXfrm>
        <a:off x="0" y="0"/>
        <a:ext cx="10463514" cy="4201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EEFD7-F8AF-4417-8041-3AC63DC40501}">
      <dsp:nvSpPr>
        <dsp:cNvPr id="0" name=""/>
        <dsp:cNvSpPr/>
      </dsp:nvSpPr>
      <dsp:spPr>
        <a:xfrm>
          <a:off x="755" y="22577"/>
          <a:ext cx="1527317" cy="152731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ALTO EN PROTEÍNA</a:t>
          </a:r>
          <a:endParaRPr lang="es-EC" sz="1800" kern="1200" dirty="0"/>
        </a:p>
      </dsp:txBody>
      <dsp:txXfrm>
        <a:off x="224425" y="246247"/>
        <a:ext cx="1079977" cy="1079977"/>
      </dsp:txXfrm>
    </dsp:sp>
    <dsp:sp modelId="{98FD4F1C-FF29-4960-B97B-0702A2A0C811}">
      <dsp:nvSpPr>
        <dsp:cNvPr id="0" name=""/>
        <dsp:cNvSpPr/>
      </dsp:nvSpPr>
      <dsp:spPr>
        <a:xfrm>
          <a:off x="321491" y="1673913"/>
          <a:ext cx="885844" cy="885844"/>
        </a:xfrm>
        <a:prstGeom prst="mathPlus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438910" y="2012660"/>
        <a:ext cx="651006" cy="208350"/>
      </dsp:txXfrm>
    </dsp:sp>
    <dsp:sp modelId="{F6765EC9-E2E0-4F78-96D3-9921DFA2CE11}">
      <dsp:nvSpPr>
        <dsp:cNvPr id="0" name=""/>
        <dsp:cNvSpPr/>
      </dsp:nvSpPr>
      <dsp:spPr>
        <a:xfrm>
          <a:off x="755" y="2683776"/>
          <a:ext cx="1527317" cy="152731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APORTE EN CALCIO Y HIERRO</a:t>
          </a:r>
          <a:endParaRPr lang="es-EC" sz="1800" kern="1200" dirty="0"/>
        </a:p>
      </dsp:txBody>
      <dsp:txXfrm>
        <a:off x="224425" y="2907446"/>
        <a:ext cx="1079977" cy="1079977"/>
      </dsp:txXfrm>
    </dsp:sp>
    <dsp:sp modelId="{C8947C95-DB31-487D-B9F6-6BA4B0699646}">
      <dsp:nvSpPr>
        <dsp:cNvPr id="0" name=""/>
        <dsp:cNvSpPr/>
      </dsp:nvSpPr>
      <dsp:spPr>
        <a:xfrm>
          <a:off x="1757359" y="1832754"/>
          <a:ext cx="486087" cy="5681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>
        <a:off x="1757359" y="1946386"/>
        <a:ext cx="340261" cy="340898"/>
      </dsp:txXfrm>
    </dsp:sp>
    <dsp:sp modelId="{3B98901B-36AE-489A-AB40-D6925BD7B4BF}">
      <dsp:nvSpPr>
        <dsp:cNvPr id="0" name=""/>
        <dsp:cNvSpPr/>
      </dsp:nvSpPr>
      <dsp:spPr>
        <a:xfrm>
          <a:off x="2445218" y="1251396"/>
          <a:ext cx="1804709" cy="173087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ALIMENTO CLAVE EN LA SOBERANÍA ALIMENTARIA</a:t>
          </a:r>
          <a:endParaRPr lang="es-EC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09512" y="1504877"/>
        <a:ext cx="1276121" cy="12239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DFEA-7E73-45A1-99A5-BD79C87E5625}">
      <dsp:nvSpPr>
        <dsp:cNvPr id="0" name=""/>
        <dsp:cNvSpPr/>
      </dsp:nvSpPr>
      <dsp:spPr>
        <a:xfrm>
          <a:off x="-5509756" y="-843685"/>
          <a:ext cx="6561122" cy="6561122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CC86A-8971-481B-9C77-10095DD7BC5E}">
      <dsp:nvSpPr>
        <dsp:cNvPr id="0" name=""/>
        <dsp:cNvSpPr/>
      </dsp:nvSpPr>
      <dsp:spPr>
        <a:xfrm>
          <a:off x="676476" y="487375"/>
          <a:ext cx="6798506" cy="974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370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Impulsar el desarrollo sostenible de la producción.</a:t>
          </a:r>
          <a:endParaRPr lang="es-EC" sz="2800" kern="1200" dirty="0"/>
        </a:p>
      </dsp:txBody>
      <dsp:txXfrm>
        <a:off x="676476" y="487375"/>
        <a:ext cx="6798506" cy="974750"/>
      </dsp:txXfrm>
    </dsp:sp>
    <dsp:sp modelId="{93B514F6-EDA7-4557-86EA-DFD564FFFF87}">
      <dsp:nvSpPr>
        <dsp:cNvPr id="0" name=""/>
        <dsp:cNvSpPr/>
      </dsp:nvSpPr>
      <dsp:spPr>
        <a:xfrm>
          <a:off x="67257" y="365531"/>
          <a:ext cx="1218438" cy="12184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25071-A504-492F-AB48-189D0510776A}">
      <dsp:nvSpPr>
        <dsp:cNvPr id="0" name=""/>
        <dsp:cNvSpPr/>
      </dsp:nvSpPr>
      <dsp:spPr>
        <a:xfrm>
          <a:off x="1030798" y="1949500"/>
          <a:ext cx="6444184" cy="974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370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Procesamiento y consumo del chocho. </a:t>
          </a:r>
          <a:endParaRPr lang="es-EC" sz="2800" kern="1200" dirty="0"/>
        </a:p>
      </dsp:txBody>
      <dsp:txXfrm>
        <a:off x="1030798" y="1949500"/>
        <a:ext cx="6444184" cy="974750"/>
      </dsp:txXfrm>
    </dsp:sp>
    <dsp:sp modelId="{E00B8922-C3BB-4151-A3B2-3D49E71C31F5}">
      <dsp:nvSpPr>
        <dsp:cNvPr id="0" name=""/>
        <dsp:cNvSpPr/>
      </dsp:nvSpPr>
      <dsp:spPr>
        <a:xfrm>
          <a:off x="421579" y="1827657"/>
          <a:ext cx="1218438" cy="12184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00FB8-F2FB-45C1-906D-B3858C09CBE3}">
      <dsp:nvSpPr>
        <dsp:cNvPr id="0" name=""/>
        <dsp:cNvSpPr/>
      </dsp:nvSpPr>
      <dsp:spPr>
        <a:xfrm>
          <a:off x="676476" y="3107128"/>
          <a:ext cx="6798506" cy="15837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3708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Gracias a una unión estratégica de la UTC, UDLA y la Universidad de las Fuerzas Armadas ESPE con el auspicio del SENESCYT.</a:t>
          </a:r>
          <a:endParaRPr lang="es-EC" sz="2800" kern="1200" dirty="0"/>
        </a:p>
      </dsp:txBody>
      <dsp:txXfrm>
        <a:off x="676476" y="3107128"/>
        <a:ext cx="6798506" cy="1583745"/>
      </dsp:txXfrm>
    </dsp:sp>
    <dsp:sp modelId="{34CC6705-C1D7-42BF-BC21-CAB09B45D43E}">
      <dsp:nvSpPr>
        <dsp:cNvPr id="0" name=""/>
        <dsp:cNvSpPr/>
      </dsp:nvSpPr>
      <dsp:spPr>
        <a:xfrm>
          <a:off x="67257" y="3289782"/>
          <a:ext cx="1218438" cy="12184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BD320-A079-4397-81B7-DD3A9D3CA6CC}">
      <dsp:nvSpPr>
        <dsp:cNvPr id="0" name=""/>
        <dsp:cNvSpPr/>
      </dsp:nvSpPr>
      <dsp:spPr>
        <a:xfrm>
          <a:off x="0" y="1535397"/>
          <a:ext cx="11850623" cy="1006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Alcanzando una producción promedio de 200 kg/ha sin uso de ninguna tecnología de siembra ni de cosecha (Falconí, 2012).</a:t>
          </a:r>
          <a:endParaRPr lang="es-EC" sz="2600" kern="1200" dirty="0"/>
        </a:p>
      </dsp:txBody>
      <dsp:txXfrm>
        <a:off x="0" y="1535397"/>
        <a:ext cx="11850623" cy="1006634"/>
      </dsp:txXfrm>
    </dsp:sp>
    <dsp:sp modelId="{299C69C0-86B8-43C9-B22C-46981D20080F}">
      <dsp:nvSpPr>
        <dsp:cNvPr id="0" name=""/>
        <dsp:cNvSpPr/>
      </dsp:nvSpPr>
      <dsp:spPr>
        <a:xfrm rot="10800000">
          <a:off x="0" y="1146"/>
          <a:ext cx="11850623" cy="154820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El chocho es cultivado principalmente en las provincias:</a:t>
          </a:r>
          <a:endParaRPr lang="es-EC" sz="2800" kern="1200" dirty="0"/>
        </a:p>
      </dsp:txBody>
      <dsp:txXfrm rot="-10800000">
        <a:off x="0" y="1146"/>
        <a:ext cx="11850623" cy="543419"/>
      </dsp:txXfrm>
    </dsp:sp>
    <dsp:sp modelId="{90520D47-B69C-47B5-A95E-9268B19BC4C8}">
      <dsp:nvSpPr>
        <dsp:cNvPr id="0" name=""/>
        <dsp:cNvSpPr/>
      </dsp:nvSpPr>
      <dsp:spPr>
        <a:xfrm>
          <a:off x="1446" y="544565"/>
          <a:ext cx="1692532" cy="4629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Cotopaxi </a:t>
          </a:r>
          <a:endParaRPr lang="es-EC" sz="2200" kern="1200" dirty="0"/>
        </a:p>
      </dsp:txBody>
      <dsp:txXfrm>
        <a:off x="1446" y="544565"/>
        <a:ext cx="1692532" cy="462913"/>
      </dsp:txXfrm>
    </dsp:sp>
    <dsp:sp modelId="{7B4979FF-B36A-46D3-815F-7D3C2C12CB15}">
      <dsp:nvSpPr>
        <dsp:cNvPr id="0" name=""/>
        <dsp:cNvSpPr/>
      </dsp:nvSpPr>
      <dsp:spPr>
        <a:xfrm>
          <a:off x="1693979" y="544565"/>
          <a:ext cx="1692532" cy="4629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Chimborazo</a:t>
          </a:r>
          <a:endParaRPr lang="es-EC" sz="2200" kern="1200" dirty="0"/>
        </a:p>
      </dsp:txBody>
      <dsp:txXfrm>
        <a:off x="1693979" y="544565"/>
        <a:ext cx="1692532" cy="462913"/>
      </dsp:txXfrm>
    </dsp:sp>
    <dsp:sp modelId="{C9D9C18C-B828-46CA-B608-AD5D9F9354D9}">
      <dsp:nvSpPr>
        <dsp:cNvPr id="0" name=""/>
        <dsp:cNvSpPr/>
      </dsp:nvSpPr>
      <dsp:spPr>
        <a:xfrm>
          <a:off x="3386512" y="544565"/>
          <a:ext cx="1692532" cy="4629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Pichincha</a:t>
          </a:r>
          <a:endParaRPr lang="es-EC" sz="2200" kern="1200" dirty="0"/>
        </a:p>
      </dsp:txBody>
      <dsp:txXfrm>
        <a:off x="3386512" y="544565"/>
        <a:ext cx="1692532" cy="462913"/>
      </dsp:txXfrm>
    </dsp:sp>
    <dsp:sp modelId="{C7B5F7B6-0FF5-48C1-B638-604E829732C7}">
      <dsp:nvSpPr>
        <dsp:cNvPr id="0" name=""/>
        <dsp:cNvSpPr/>
      </dsp:nvSpPr>
      <dsp:spPr>
        <a:xfrm>
          <a:off x="5079045" y="544565"/>
          <a:ext cx="1692532" cy="4629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Bolívar</a:t>
          </a:r>
          <a:endParaRPr lang="es-EC" sz="2200" kern="1200" dirty="0"/>
        </a:p>
      </dsp:txBody>
      <dsp:txXfrm>
        <a:off x="5079045" y="544565"/>
        <a:ext cx="1692532" cy="462913"/>
      </dsp:txXfrm>
    </dsp:sp>
    <dsp:sp modelId="{67B76B1E-88B7-46A3-BD98-88168F1995CA}">
      <dsp:nvSpPr>
        <dsp:cNvPr id="0" name=""/>
        <dsp:cNvSpPr/>
      </dsp:nvSpPr>
      <dsp:spPr>
        <a:xfrm>
          <a:off x="6771577" y="544565"/>
          <a:ext cx="1692532" cy="4629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Tungurahua</a:t>
          </a:r>
          <a:endParaRPr lang="es-EC" sz="2200" kern="1200" dirty="0"/>
        </a:p>
      </dsp:txBody>
      <dsp:txXfrm>
        <a:off x="6771577" y="544565"/>
        <a:ext cx="1692532" cy="462913"/>
      </dsp:txXfrm>
    </dsp:sp>
    <dsp:sp modelId="{F792A41A-82B2-4254-BAD0-18C84552033A}">
      <dsp:nvSpPr>
        <dsp:cNvPr id="0" name=""/>
        <dsp:cNvSpPr/>
      </dsp:nvSpPr>
      <dsp:spPr>
        <a:xfrm>
          <a:off x="8464110" y="544565"/>
          <a:ext cx="1692532" cy="4629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Carchi</a:t>
          </a:r>
          <a:endParaRPr lang="es-EC" sz="2200" kern="1200" dirty="0"/>
        </a:p>
      </dsp:txBody>
      <dsp:txXfrm>
        <a:off x="8464110" y="544565"/>
        <a:ext cx="1692532" cy="462913"/>
      </dsp:txXfrm>
    </dsp:sp>
    <dsp:sp modelId="{38510D67-2D71-4443-9862-BCE85293331A}">
      <dsp:nvSpPr>
        <dsp:cNvPr id="0" name=""/>
        <dsp:cNvSpPr/>
      </dsp:nvSpPr>
      <dsp:spPr>
        <a:xfrm>
          <a:off x="10156643" y="544565"/>
          <a:ext cx="1692532" cy="4629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Imbabura</a:t>
          </a:r>
          <a:endParaRPr lang="es-EC" sz="2200" kern="1200" dirty="0"/>
        </a:p>
      </dsp:txBody>
      <dsp:txXfrm>
        <a:off x="10156643" y="544565"/>
        <a:ext cx="1692532" cy="4629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90A79-EC2C-430C-B2A3-D7941B99C231}">
      <dsp:nvSpPr>
        <dsp:cNvPr id="0" name=""/>
        <dsp:cNvSpPr/>
      </dsp:nvSpPr>
      <dsp:spPr>
        <a:xfrm>
          <a:off x="5655" y="2146834"/>
          <a:ext cx="3292078" cy="131683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SEMILLA LIBRE DE PATÓGENOS</a:t>
          </a:r>
          <a:endParaRPr lang="es-EC" sz="2400" kern="1200" dirty="0"/>
        </a:p>
      </dsp:txBody>
      <dsp:txXfrm>
        <a:off x="664071" y="2146834"/>
        <a:ext cx="1975247" cy="1316831"/>
      </dsp:txXfrm>
    </dsp:sp>
    <dsp:sp modelId="{C86A026B-38EE-4EEC-B62A-062668C386A1}">
      <dsp:nvSpPr>
        <dsp:cNvPr id="0" name=""/>
        <dsp:cNvSpPr/>
      </dsp:nvSpPr>
      <dsp:spPr>
        <a:xfrm>
          <a:off x="2968525" y="2146834"/>
          <a:ext cx="3292078" cy="1316831"/>
        </a:xfrm>
        <a:prstGeom prst="chevr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MÉTODO DE DESINFECCIÓN ALTERNATIVO</a:t>
          </a:r>
          <a:endParaRPr lang="es-EC" sz="2400" kern="1200" dirty="0"/>
        </a:p>
      </dsp:txBody>
      <dsp:txXfrm>
        <a:off x="3626941" y="2146834"/>
        <a:ext cx="1975247" cy="1316831"/>
      </dsp:txXfrm>
    </dsp:sp>
    <dsp:sp modelId="{4D28DDD3-1F08-4D90-9BDE-25C4BB5179CA}">
      <dsp:nvSpPr>
        <dsp:cNvPr id="0" name=""/>
        <dsp:cNvSpPr/>
      </dsp:nvSpPr>
      <dsp:spPr>
        <a:xfrm>
          <a:off x="5931396" y="2146834"/>
          <a:ext cx="3292078" cy="1316831"/>
        </a:xfrm>
        <a:prstGeom prst="chevr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RADIACIÓN SOLAR</a:t>
          </a:r>
          <a:endParaRPr lang="es-EC" sz="2400" kern="1200" dirty="0"/>
        </a:p>
      </dsp:txBody>
      <dsp:txXfrm>
        <a:off x="6589812" y="2146834"/>
        <a:ext cx="1975247" cy="1316831"/>
      </dsp:txXfrm>
    </dsp:sp>
    <dsp:sp modelId="{696C2B02-09EC-4BA5-88C6-7E560730BDCB}">
      <dsp:nvSpPr>
        <dsp:cNvPr id="0" name=""/>
        <dsp:cNvSpPr/>
      </dsp:nvSpPr>
      <dsp:spPr>
        <a:xfrm>
          <a:off x="8894266" y="2146834"/>
          <a:ext cx="3292078" cy="1316831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REDUCCIÓN </a:t>
          </a:r>
          <a:r>
            <a:rPr lang="es-EC" sz="2300" kern="1200" dirty="0" smtClean="0"/>
            <a:t>SIGNIFICATIVA </a:t>
          </a:r>
          <a:r>
            <a:rPr lang="es-EC" sz="2300" kern="1200" dirty="0" smtClean="0"/>
            <a:t>DE ANTRACNOSIS</a:t>
          </a:r>
          <a:endParaRPr lang="es-EC" sz="2300" kern="1200" dirty="0"/>
        </a:p>
      </dsp:txBody>
      <dsp:txXfrm>
        <a:off x="9552682" y="2146834"/>
        <a:ext cx="1975247" cy="13168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84C76-DA46-4070-9752-B1A5ECE9883F}">
      <dsp:nvSpPr>
        <dsp:cNvPr id="0" name=""/>
        <dsp:cNvSpPr/>
      </dsp:nvSpPr>
      <dsp:spPr>
        <a:xfrm>
          <a:off x="1563619" y="1287090"/>
          <a:ext cx="299876" cy="426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9938" y="0"/>
              </a:lnTo>
              <a:lnTo>
                <a:pt x="149938" y="426276"/>
              </a:lnTo>
              <a:lnTo>
                <a:pt x="299876" y="4262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700528" y="1487198"/>
        <a:ext cx="26059" cy="26059"/>
      </dsp:txXfrm>
    </dsp:sp>
    <dsp:sp modelId="{7130AB9C-D211-49E4-B5F7-5D1BE5DC0D20}">
      <dsp:nvSpPr>
        <dsp:cNvPr id="0" name=""/>
        <dsp:cNvSpPr/>
      </dsp:nvSpPr>
      <dsp:spPr>
        <a:xfrm>
          <a:off x="1563619" y="510091"/>
          <a:ext cx="247718" cy="776998"/>
        </a:xfrm>
        <a:custGeom>
          <a:avLst/>
          <a:gdLst/>
          <a:ahLst/>
          <a:cxnLst/>
          <a:rect l="0" t="0" r="0" b="0"/>
          <a:pathLst>
            <a:path>
              <a:moveTo>
                <a:pt x="0" y="776998"/>
              </a:moveTo>
              <a:lnTo>
                <a:pt x="123859" y="776998"/>
              </a:lnTo>
              <a:lnTo>
                <a:pt x="123859" y="0"/>
              </a:lnTo>
              <a:lnTo>
                <a:pt x="247718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667091" y="878202"/>
        <a:ext cx="40776" cy="40776"/>
      </dsp:txXfrm>
    </dsp:sp>
    <dsp:sp modelId="{F3055FC6-EFF4-4215-8982-52CBE5F60053}">
      <dsp:nvSpPr>
        <dsp:cNvPr id="0" name=""/>
        <dsp:cNvSpPr/>
      </dsp:nvSpPr>
      <dsp:spPr>
        <a:xfrm rot="16200000">
          <a:off x="-356855" y="505280"/>
          <a:ext cx="2277330" cy="156361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PRÁCTICA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ANCESTRAL</a:t>
          </a:r>
          <a:endParaRPr lang="es-EC" sz="3200" kern="1200" dirty="0"/>
        </a:p>
      </dsp:txBody>
      <dsp:txXfrm>
        <a:off x="-356855" y="505280"/>
        <a:ext cx="2277330" cy="1563619"/>
      </dsp:txXfrm>
    </dsp:sp>
    <dsp:sp modelId="{E3DE55D4-9B05-4453-840C-9A85C6ACEB26}">
      <dsp:nvSpPr>
        <dsp:cNvPr id="0" name=""/>
        <dsp:cNvSpPr/>
      </dsp:nvSpPr>
      <dsp:spPr>
        <a:xfrm>
          <a:off x="1811338" y="47298"/>
          <a:ext cx="8443869" cy="92558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Exposición solar de la semilla en sacos de yute por varios días (Falconí, 2012). </a:t>
          </a:r>
          <a:endParaRPr lang="es-EC" sz="2800" kern="1200" dirty="0"/>
        </a:p>
      </dsp:txBody>
      <dsp:txXfrm>
        <a:off x="1811338" y="47298"/>
        <a:ext cx="8443869" cy="925585"/>
      </dsp:txXfrm>
    </dsp:sp>
    <dsp:sp modelId="{0473472F-4742-4F2F-9849-FAC5A660E99B}">
      <dsp:nvSpPr>
        <dsp:cNvPr id="0" name=""/>
        <dsp:cNvSpPr/>
      </dsp:nvSpPr>
      <dsp:spPr>
        <a:xfrm>
          <a:off x="1863495" y="1102633"/>
          <a:ext cx="8466851" cy="122146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Agricultores afirman que se la viene usando por muchas generaciones, y está dando buenos resultados (Jacobsen et al., 2003).</a:t>
          </a:r>
          <a:endParaRPr lang="es-EC" sz="2800" kern="1200" dirty="0"/>
        </a:p>
      </dsp:txBody>
      <dsp:txXfrm>
        <a:off x="1863495" y="1102633"/>
        <a:ext cx="8466851" cy="12214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BE61B-8CE1-4E35-B560-F0C5693565F9}">
      <dsp:nvSpPr>
        <dsp:cNvPr id="0" name=""/>
        <dsp:cNvSpPr/>
      </dsp:nvSpPr>
      <dsp:spPr>
        <a:xfrm>
          <a:off x="2769558" y="0"/>
          <a:ext cx="8647741" cy="26910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/>
            <a:t>Método empleado por Falconí y Yánez-Mendizábal (2015) corresponde a un </a:t>
          </a:r>
          <a:r>
            <a:rPr lang="es-EC" sz="2800" i="1" kern="1200" dirty="0" smtClean="0">
              <a:solidFill>
                <a:srgbClr val="FF0000"/>
              </a:solidFill>
            </a:rPr>
            <a:t>RESCATE DE TECNOLOGÍAS ANCESTRALES ANDINAS</a:t>
          </a:r>
          <a:r>
            <a:rPr lang="es-EC" sz="2800" kern="1200" dirty="0" smtClean="0"/>
            <a:t> aplicada de una manera más rápida y efectiva por medio de una estufa de fabricación casera.</a:t>
          </a:r>
          <a:endParaRPr lang="es-EC" sz="2800" kern="1200" dirty="0"/>
        </a:p>
      </dsp:txBody>
      <dsp:txXfrm>
        <a:off x="2769558" y="336377"/>
        <a:ext cx="7638610" cy="2018263"/>
      </dsp:txXfrm>
    </dsp:sp>
    <dsp:sp modelId="{F0AB8575-DDB5-4C53-8C73-883391FA18AD}">
      <dsp:nvSpPr>
        <dsp:cNvPr id="0" name=""/>
        <dsp:cNvSpPr/>
      </dsp:nvSpPr>
      <dsp:spPr>
        <a:xfrm>
          <a:off x="25367" y="552774"/>
          <a:ext cx="2762927" cy="1456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RADIACIÓN SOLAR 	</a:t>
          </a:r>
          <a:endParaRPr lang="es-EC" sz="3200" kern="1200" dirty="0"/>
        </a:p>
      </dsp:txBody>
      <dsp:txXfrm>
        <a:off x="96466" y="623873"/>
        <a:ext cx="2620729" cy="1314268"/>
      </dsp:txXfrm>
    </dsp:sp>
    <dsp:sp modelId="{ABC62525-BC97-440D-9B7B-0469C97864D2}">
      <dsp:nvSpPr>
        <dsp:cNvPr id="0" name=""/>
        <dsp:cNvSpPr/>
      </dsp:nvSpPr>
      <dsp:spPr>
        <a:xfrm>
          <a:off x="2760361" y="2448055"/>
          <a:ext cx="8656938" cy="25265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Porcentaje de infección con Antracnosis</a:t>
          </a:r>
          <a:endParaRPr lang="es-EC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Porcentaje de germinación en campo</a:t>
          </a:r>
          <a:endParaRPr lang="es-EC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Número de vainas, número de semillas por vaina. </a:t>
          </a:r>
          <a:endParaRPr lang="es-EC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Análisis económico del uso de la radiación solar frente al método químico de desinfección.</a:t>
          </a:r>
          <a:endParaRPr lang="es-EC" sz="2400" kern="1200" dirty="0"/>
        </a:p>
      </dsp:txBody>
      <dsp:txXfrm>
        <a:off x="2760361" y="2763874"/>
        <a:ext cx="7709481" cy="1894913"/>
      </dsp:txXfrm>
    </dsp:sp>
    <dsp:sp modelId="{BEB94060-E964-426B-B046-81AC8AE54E0B}">
      <dsp:nvSpPr>
        <dsp:cNvPr id="0" name=""/>
        <dsp:cNvSpPr/>
      </dsp:nvSpPr>
      <dsp:spPr>
        <a:xfrm>
          <a:off x="0" y="2671067"/>
          <a:ext cx="2757479" cy="20108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ESTUDIOS HASTA EL MOMENTO</a:t>
          </a:r>
          <a:endParaRPr lang="es-EC" sz="3200" kern="1200" dirty="0"/>
        </a:p>
      </dsp:txBody>
      <dsp:txXfrm>
        <a:off x="98161" y="2769228"/>
        <a:ext cx="2561157" cy="18145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31DED-3443-4F1A-9824-CE564E015AFE}">
      <dsp:nvSpPr>
        <dsp:cNvPr id="0" name=""/>
        <dsp:cNvSpPr/>
      </dsp:nvSpPr>
      <dsp:spPr>
        <a:xfrm>
          <a:off x="5931714" y="0"/>
          <a:ext cx="4632572" cy="463257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90ED3-B6A0-4445-9B58-BE21F4E5984B}">
      <dsp:nvSpPr>
        <dsp:cNvPr id="0" name=""/>
        <dsp:cNvSpPr/>
      </dsp:nvSpPr>
      <dsp:spPr>
        <a:xfrm>
          <a:off x="171088" y="575774"/>
          <a:ext cx="8019503" cy="16467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El insuficiente conocimiento del comportamiento de la semilla a </a:t>
          </a:r>
          <a:r>
            <a:rPr lang="es-EC" sz="2800" b="1" kern="1200" dirty="0" smtClean="0">
              <a:solidFill>
                <a:srgbClr val="FF0000"/>
              </a:solidFill>
            </a:rPr>
            <a:t>NIVEL ENZIMÁTICO</a:t>
          </a:r>
          <a:r>
            <a:rPr lang="es-EC" sz="2800" kern="1200" dirty="0" smtClean="0"/>
            <a:t> después de su tratamiento con radiación solar motivó a trazar los objetivos de este estudio.</a:t>
          </a:r>
          <a:endParaRPr lang="es-EC" sz="2800" kern="1200" dirty="0"/>
        </a:p>
      </dsp:txBody>
      <dsp:txXfrm>
        <a:off x="251475" y="656161"/>
        <a:ext cx="7858729" cy="1485960"/>
      </dsp:txXfrm>
    </dsp:sp>
    <dsp:sp modelId="{8F2ACF6C-8C4E-4B15-8FEC-07B7510AFE84}">
      <dsp:nvSpPr>
        <dsp:cNvPr id="0" name=""/>
        <dsp:cNvSpPr/>
      </dsp:nvSpPr>
      <dsp:spPr>
        <a:xfrm>
          <a:off x="335589" y="2469736"/>
          <a:ext cx="6630630" cy="16467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Para analizarlos en diferentes estados fisiológicos de la planta. </a:t>
          </a:r>
          <a:endParaRPr lang="es-EC" sz="2800" kern="1200" dirty="0"/>
        </a:p>
      </dsp:txBody>
      <dsp:txXfrm>
        <a:off x="415976" y="2550123"/>
        <a:ext cx="6469856" cy="14859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34F45-7D87-4F22-82CC-D7BDE6180A0E}">
      <dsp:nvSpPr>
        <dsp:cNvPr id="0" name=""/>
        <dsp:cNvSpPr/>
      </dsp:nvSpPr>
      <dsp:spPr>
        <a:xfrm>
          <a:off x="-6859515" y="-1048775"/>
          <a:ext cx="8163686" cy="8163686"/>
        </a:xfrm>
        <a:prstGeom prst="blockArc">
          <a:avLst>
            <a:gd name="adj1" fmla="val 18900000"/>
            <a:gd name="adj2" fmla="val 2700000"/>
            <a:gd name="adj3" fmla="val 26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7A981-DB45-40CC-B8C5-B7BEBF7FC9D7}">
      <dsp:nvSpPr>
        <dsp:cNvPr id="0" name=""/>
        <dsp:cNvSpPr/>
      </dsp:nvSpPr>
      <dsp:spPr>
        <a:xfrm>
          <a:off x="682377" y="346404"/>
          <a:ext cx="10965613" cy="11731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0739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latin typeface="Times New Roman" panose="02020603050405020304" pitchFamily="18" charset="0"/>
              <a:ea typeface="MS Mincho" panose="02020609040205080304" pitchFamily="49" charset="-128"/>
            </a:rPr>
            <a:t>Según el Censo Nacional Agropecuario (2003), del total de </a:t>
          </a:r>
          <a:r>
            <a:rPr lang="es-EC" sz="2800" kern="1200" dirty="0" err="1" smtClean="0">
              <a:latin typeface="Times New Roman" panose="02020603050405020304" pitchFamily="18" charset="0"/>
              <a:ea typeface="MS Mincho" panose="02020609040205080304" pitchFamily="49" charset="-128"/>
            </a:rPr>
            <a:t>UPAs</a:t>
          </a:r>
          <a:r>
            <a:rPr lang="es-EC" sz="2800" kern="1200" dirty="0" smtClean="0">
              <a:latin typeface="Times New Roman" panose="02020603050405020304" pitchFamily="18" charset="0"/>
              <a:ea typeface="MS Mincho" panose="02020609040205080304" pitchFamily="49" charset="-128"/>
            </a:rPr>
            <a:t> productoras de chocho, </a:t>
          </a:r>
          <a:r>
            <a:rPr lang="es-EC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S Mincho" panose="02020609040205080304" pitchFamily="49" charset="-128"/>
            </a:rPr>
            <a:t>EL 70% PERTENECEN A LAS PROVINCIAS DE COTOPAXI Y CHIMBORAZO</a:t>
          </a:r>
          <a:endParaRPr lang="es-EC" sz="2800" kern="1200" dirty="0"/>
        </a:p>
      </dsp:txBody>
      <dsp:txXfrm>
        <a:off x="682377" y="346404"/>
        <a:ext cx="10965613" cy="1173134"/>
      </dsp:txXfrm>
    </dsp:sp>
    <dsp:sp modelId="{7E933478-F35A-4CF3-934D-A65315E84030}">
      <dsp:nvSpPr>
        <dsp:cNvPr id="0" name=""/>
        <dsp:cNvSpPr/>
      </dsp:nvSpPr>
      <dsp:spPr>
        <a:xfrm>
          <a:off x="99118" y="349712"/>
          <a:ext cx="1166517" cy="11665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FC4FE7-4D01-4719-98F7-58DF09DF63F2}">
      <dsp:nvSpPr>
        <dsp:cNvPr id="0" name=""/>
        <dsp:cNvSpPr/>
      </dsp:nvSpPr>
      <dsp:spPr>
        <a:xfrm>
          <a:off x="1217411" y="1746468"/>
          <a:ext cx="10430580" cy="11731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0739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smtClean="0">
              <a:latin typeface="Times New Roman" panose="02020603050405020304" pitchFamily="18" charset="0"/>
              <a:ea typeface="MS Mincho" panose="02020609040205080304" pitchFamily="49" charset="-128"/>
            </a:rPr>
            <a:t>Combinada la producción de ambas provincias corresponden aproximadamente el 65% de la producción nacional de este cultivo transitorio.</a:t>
          </a:r>
          <a:endParaRPr lang="es-EC" sz="2800" kern="1200" dirty="0"/>
        </a:p>
      </dsp:txBody>
      <dsp:txXfrm>
        <a:off x="1217411" y="1746468"/>
        <a:ext cx="10430580" cy="1173134"/>
      </dsp:txXfrm>
    </dsp:sp>
    <dsp:sp modelId="{ACD6EA5C-05FC-46A0-8682-AABE10B9EEE9}">
      <dsp:nvSpPr>
        <dsp:cNvPr id="0" name=""/>
        <dsp:cNvSpPr/>
      </dsp:nvSpPr>
      <dsp:spPr>
        <a:xfrm>
          <a:off x="634152" y="1749776"/>
          <a:ext cx="1166517" cy="11665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E7B2B3-1AE8-41BF-B59E-7B07196AED0E}">
      <dsp:nvSpPr>
        <dsp:cNvPr id="0" name=""/>
        <dsp:cNvSpPr/>
      </dsp:nvSpPr>
      <dsp:spPr>
        <a:xfrm>
          <a:off x="1217411" y="3146532"/>
          <a:ext cx="10430580" cy="11731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0739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latin typeface="Times New Roman" panose="02020603050405020304" pitchFamily="18" charset="0"/>
              <a:ea typeface="MS Mincho" panose="02020609040205080304" pitchFamily="49" charset="-128"/>
            </a:rPr>
            <a:t>La mayor proporción del total de hectáreas de chocho fue sembrada en </a:t>
          </a:r>
          <a:r>
            <a:rPr lang="es-EC" sz="28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S Mincho" panose="02020609040205080304" pitchFamily="49" charset="-128"/>
            </a:rPr>
            <a:t>UPAs</a:t>
          </a:r>
          <a:r>
            <a:rPr lang="es-EC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S Mincho" panose="02020609040205080304" pitchFamily="49" charset="-128"/>
            </a:rPr>
            <a:t> DE MENOS DE 1 HECTÁREA.</a:t>
          </a:r>
          <a:endParaRPr lang="es-EC" sz="2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17411" y="3146532"/>
        <a:ext cx="10430580" cy="1173134"/>
      </dsp:txXfrm>
    </dsp:sp>
    <dsp:sp modelId="{CDD465F9-CD15-42E6-863E-87E141BBA301}">
      <dsp:nvSpPr>
        <dsp:cNvPr id="0" name=""/>
        <dsp:cNvSpPr/>
      </dsp:nvSpPr>
      <dsp:spPr>
        <a:xfrm>
          <a:off x="634152" y="3149841"/>
          <a:ext cx="1166517" cy="11665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92FDD2-491F-4C86-8E71-65495018C159}">
      <dsp:nvSpPr>
        <dsp:cNvPr id="0" name=""/>
        <dsp:cNvSpPr/>
      </dsp:nvSpPr>
      <dsp:spPr>
        <a:xfrm>
          <a:off x="682377" y="4546597"/>
          <a:ext cx="10965613" cy="11731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0739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latin typeface="Times New Roman" panose="02020603050405020304" pitchFamily="18" charset="0"/>
              <a:ea typeface="MS Mincho" panose="02020609040205080304" pitchFamily="49" charset="-128"/>
            </a:rPr>
            <a:t>Hoy en día, se encuentran registros de </a:t>
          </a:r>
          <a:r>
            <a:rPr lang="es-EC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S Mincho" panose="02020609040205080304" pitchFamily="49" charset="-128"/>
            </a:rPr>
            <a:t>6270 HECTÁREAS SEMBRADAS A NIVEL NACIONAL </a:t>
          </a:r>
          <a:r>
            <a:rPr lang="es-EC" sz="2800" kern="1200" dirty="0" smtClean="0">
              <a:latin typeface="Times New Roman" panose="02020603050405020304" pitchFamily="18" charset="0"/>
              <a:ea typeface="MS Mincho" panose="02020609040205080304" pitchFamily="49" charset="-128"/>
            </a:rPr>
            <a:t>con una productividad promedio de 400 kg/ha (INEC, 2016).  </a:t>
          </a:r>
          <a:endParaRPr lang="es-EC" sz="2800" kern="1200" dirty="0"/>
        </a:p>
      </dsp:txBody>
      <dsp:txXfrm>
        <a:off x="682377" y="4546597"/>
        <a:ext cx="10965613" cy="1173134"/>
      </dsp:txXfrm>
    </dsp:sp>
    <dsp:sp modelId="{12E003EF-AF4B-460E-965A-54453F08A83B}">
      <dsp:nvSpPr>
        <dsp:cNvPr id="0" name=""/>
        <dsp:cNvSpPr/>
      </dsp:nvSpPr>
      <dsp:spPr>
        <a:xfrm>
          <a:off x="99118" y="4549905"/>
          <a:ext cx="1166517" cy="11665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0.77093</cdr:x>
      <cdr:y>0</cdr:y>
    </cdr:from>
    <cdr:to>
      <cdr:x>0.82208</cdr:x>
      <cdr:y>0.10865</cdr:y>
    </cdr:to>
    <cdr:sp macro="" textlink="">
      <cdr:nvSpPr>
        <cdr:cNvPr id="2" name="Ellipse 1"/>
        <cdr:cNvSpPr/>
      </cdr:nvSpPr>
      <cdr:spPr>
        <a:xfrm xmlns:a="http://schemas.openxmlformats.org/drawingml/2006/main">
          <a:off x="7847772" y="0"/>
          <a:ext cx="520700" cy="6223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715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0.51517</cdr:x>
      <cdr:y>0</cdr:y>
    </cdr:from>
    <cdr:to>
      <cdr:x>0.56633</cdr:x>
      <cdr:y>0.10865</cdr:y>
    </cdr:to>
    <cdr:sp macro="" textlink="">
      <cdr:nvSpPr>
        <cdr:cNvPr id="3" name="Ellipse 2"/>
        <cdr:cNvSpPr/>
      </cdr:nvSpPr>
      <cdr:spPr>
        <a:xfrm xmlns:a="http://schemas.openxmlformats.org/drawingml/2006/main">
          <a:off x="5244272" y="-1041400"/>
          <a:ext cx="520700" cy="6223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715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0.26815</cdr:x>
      <cdr:y>0</cdr:y>
    </cdr:from>
    <cdr:to>
      <cdr:x>0.3193</cdr:x>
      <cdr:y>0.10865</cdr:y>
    </cdr:to>
    <cdr:sp macro="" textlink="">
      <cdr:nvSpPr>
        <cdr:cNvPr id="4" name="Ellipse 3"/>
        <cdr:cNvSpPr/>
      </cdr:nvSpPr>
      <cdr:spPr>
        <a:xfrm xmlns:a="http://schemas.openxmlformats.org/drawingml/2006/main">
          <a:off x="2729672" y="0"/>
          <a:ext cx="520700" cy="6223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715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B4CB7E6-974A-424C-8DF5-939ADFEB2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E17C3DE-2685-40E6-AED0-80CC2BD0A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3CC521E-8406-4866-ADD4-D8D62CC62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AB2D-3879-4216-A3BA-D68CDD4EE145}" type="datetimeFigureOut">
              <a:rPr lang="es-EC" smtClean="0"/>
              <a:pPr/>
              <a:t>30/5/2018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80B894D-5716-43C6-AF13-736325301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C0E1A2-3657-41D0-8C85-A890E7CCB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4A0A-C514-4E79-B997-8286420EF23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609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398B2B-C70E-4925-946D-9C079801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024CFA9-9890-4EB5-976A-BB47153A3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37BEBC4-AA1C-4F52-980E-3910F9034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AB2D-3879-4216-A3BA-D68CDD4EE145}" type="datetimeFigureOut">
              <a:rPr lang="es-EC" smtClean="0"/>
              <a:pPr/>
              <a:t>30/5/2018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2EFFD1D-3C52-4437-AB0D-0C3B16219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953DD5C-D3D9-4D63-BB0E-9782000F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4A0A-C514-4E79-B997-8286420EF23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825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3C2CC96-46B5-40E7-BD45-A717104E1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6EF4765-E0EA-4FE1-AD76-9E6DEC13B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2F1CC31-0FAC-4D5B-9E63-15F47270B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AB2D-3879-4216-A3BA-D68CDD4EE145}" type="datetimeFigureOut">
              <a:rPr lang="es-EC" smtClean="0"/>
              <a:pPr/>
              <a:t>30/5/2018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8BF4D58-6F30-4F6D-B824-B494400E4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E7E6F5E-5E16-4ED1-8FF3-DA93D6FF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4A0A-C514-4E79-B997-8286420EF23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53354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7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7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85" y="260352"/>
            <a:ext cx="1056217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sz="1800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937" y="115888"/>
            <a:ext cx="4417484" cy="887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161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D2D594-44E4-4B8D-BB5D-C226AC3D7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AF2DBB6-9382-4384-938D-419527AE9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A57597E-BFEF-42E8-8A90-F10209682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AB2D-3879-4216-A3BA-D68CDD4EE145}" type="datetimeFigureOut">
              <a:rPr lang="es-EC" smtClean="0"/>
              <a:pPr/>
              <a:t>30/5/2018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5B39B7E-A8AC-4114-B786-79AEE69C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1B85BFD-616D-4446-81A6-1268D09B4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4A0A-C514-4E79-B997-8286420EF23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2255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64D2E3-A4E2-4549-8686-7FCCC9165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DFE8C95-E782-4A06-A4C3-9D8F96B6E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2090916-6D7B-4886-9ACC-A17F3A36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AB2D-3879-4216-A3BA-D68CDD4EE145}" type="datetimeFigureOut">
              <a:rPr lang="es-EC" smtClean="0"/>
              <a:pPr/>
              <a:t>30/5/2018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D618787-4986-40C4-A381-6002EF8B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BF183C5-0684-41CF-87A4-4D441B1BA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4A0A-C514-4E79-B997-8286420EF23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191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97016B-A2C5-4AB3-90A7-F3EA97A2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77542E7-62C5-4A30-A85B-8C30F1B96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B764EF5-E56A-402D-B878-B8CA35756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5D41AD0-A41D-4A54-94B9-286E27952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AB2D-3879-4216-A3BA-D68CDD4EE145}" type="datetimeFigureOut">
              <a:rPr lang="es-EC" smtClean="0"/>
              <a:pPr/>
              <a:t>30/5/2018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FBE9A28-4D0A-4CF3-B312-6FFE967E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45DA2FD-8C89-44B9-BF0F-DD30C8EBD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4A0A-C514-4E79-B997-8286420EF23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522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C1A835-F0C8-47C4-A8B4-05978B65D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7F8D67F-C9E0-42CB-BAF4-E2EBE6A9B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8776052-ACBE-43DA-BDE0-51A07D993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17CE19C-D748-49D7-978D-CF19672D4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739CF1B-ECAD-4B89-94D9-7F1C2E19B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11F1030-C412-426E-8E3F-2C3F5576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AB2D-3879-4216-A3BA-D68CDD4EE145}" type="datetimeFigureOut">
              <a:rPr lang="es-EC" smtClean="0"/>
              <a:pPr/>
              <a:t>30/5/2018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EF04C2FE-F61F-4254-93A5-7FE47066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5C62D598-3144-462B-B7ED-97685584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4A0A-C514-4E79-B997-8286420EF23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0939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DEA56F-3CED-4032-A8DE-FA15B2BFA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1179BD2-BA86-4908-9300-3C2AB61A6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AB2D-3879-4216-A3BA-D68CDD4EE145}" type="datetimeFigureOut">
              <a:rPr lang="es-EC" smtClean="0"/>
              <a:pPr/>
              <a:t>30/5/2018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A2D97EC-C9B2-4FDB-B390-FEDDCD1BB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F28D1F2-45CB-4093-955F-8D458E564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4A0A-C514-4E79-B997-8286420EF23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386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E843650F-1CF0-4B19-B114-8369F49A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AB2D-3879-4216-A3BA-D68CDD4EE145}" type="datetimeFigureOut">
              <a:rPr lang="es-EC" smtClean="0"/>
              <a:pPr/>
              <a:t>30/5/2018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0E5C8AE-C862-4421-A060-E9F04C2E4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8639334-7E60-42F9-A09F-ED649BF7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4A0A-C514-4E79-B997-8286420EF23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055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590156-6E69-4068-9712-DACB35A27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342D9AD-4425-4F3B-B50C-5E0B03D91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252D1F6-4975-4CAE-A408-C3DDC30B0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487688C-AD59-4E3E-BE17-B1B4AB52D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AB2D-3879-4216-A3BA-D68CDD4EE145}" type="datetimeFigureOut">
              <a:rPr lang="es-EC" smtClean="0"/>
              <a:pPr/>
              <a:t>30/5/2018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B0D6C98-6872-4638-80A0-4BAAEC4C0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ED965FE-9DDF-4395-9BF5-9417E21B5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4A0A-C514-4E79-B997-8286420EF23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2414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99A38E-7B0A-48A1-BE88-72938E6D6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ABBB0822-21E9-4466-B306-A33AA2514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D9E6DA8-2E83-4172-BDFF-2608C6D37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DB6E8E2-3635-4AB3-B744-FD2EED51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AB2D-3879-4216-A3BA-D68CDD4EE145}" type="datetimeFigureOut">
              <a:rPr lang="es-EC" smtClean="0"/>
              <a:pPr/>
              <a:t>30/5/2018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C872AB7-C6DB-491F-9DE0-72A951EF2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CE1579A-6275-4DAD-AA1D-A412C13C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4A0A-C514-4E79-B997-8286420EF23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765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9F67EA5B-DC18-4E53-BA24-C8A2378CB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4F17307-4DB1-4A07-9649-6A8589040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18380E3-18FA-49DB-97CF-3972232D9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2AB2D-3879-4216-A3BA-D68CDD4EE145}" type="datetimeFigureOut">
              <a:rPr lang="es-EC" smtClean="0"/>
              <a:pPr/>
              <a:t>30/5/2018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11DD9A9-5243-40F3-BC8F-25792F2AE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0D3BB1C-6C14-4330-A674-0BA9D8094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84A0A-C514-4E79-B997-8286420EF23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30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9.xml"/><Relationship Id="rId7" Type="http://schemas.openxmlformats.org/officeDocument/2006/relationships/image" Target="../media/image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0.xml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2.xml"/><Relationship Id="rId7" Type="http://schemas.openxmlformats.org/officeDocument/2006/relationships/image" Target="../media/image4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3.xml"/><Relationship Id="rId9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3.xml"/><Relationship Id="rId7" Type="http://schemas.openxmlformats.org/officeDocument/2006/relationships/image" Target="../media/image4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4.xml"/><Relationship Id="rId7" Type="http://schemas.openxmlformats.org/officeDocument/2006/relationships/image" Target="../media/image4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12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11" Type="http://schemas.microsoft.com/office/2007/relationships/hdphoto" Target="../media/hdphoto1.wdp"/><Relationship Id="rId5" Type="http://schemas.openxmlformats.org/officeDocument/2006/relationships/diagramColors" Target="../diagrams/colors6.xml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5.xml"/><Relationship Id="rId7" Type="http://schemas.openxmlformats.org/officeDocument/2006/relationships/image" Target="../media/image4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7.xml"/><Relationship Id="rId7" Type="http://schemas.openxmlformats.org/officeDocument/2006/relationships/image" Target="../media/image4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8.xml"/><Relationship Id="rId7" Type="http://schemas.openxmlformats.org/officeDocument/2006/relationships/image" Target="../media/image4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8.xml"/><Relationship Id="rId7" Type="http://schemas.openxmlformats.org/officeDocument/2006/relationships/image" Target="../media/image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197956" y="980728"/>
            <a:ext cx="9094799" cy="1584176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i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ES" sz="3200" b="1" i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s-EC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 DE </a:t>
            </a:r>
            <a:r>
              <a:rPr lang="es-EC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TITULACIÓN PREVIO A LA OBTENCIÓN DEL TÍTULO DE INGENIERO AGROPECUARIO</a:t>
            </a:r>
            <a:endParaRPr lang="es-ES" sz="3200" b="1" i="1" u="sng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3912352" y="3140968"/>
            <a:ext cx="5352000" cy="2736304"/>
          </a:xfrm>
          <a:prstGeom prst="rect">
            <a:avLst/>
          </a:prstGeom>
        </p:spPr>
        <p:txBody>
          <a:bodyPr/>
          <a:lstStyle/>
          <a:p>
            <a:pPr algn="ctr"/>
            <a:endParaRPr lang="es-EC" sz="2400" b="1" dirty="0"/>
          </a:p>
        </p:txBody>
      </p:sp>
      <p:pic>
        <p:nvPicPr>
          <p:cNvPr id="5" name="0 Imagen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0 Imagen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0" t="4362" r="3731" b="4029"/>
          <a:stretch/>
        </p:blipFill>
        <p:spPr bwMode="auto">
          <a:xfrm>
            <a:off x="9264352" y="201788"/>
            <a:ext cx="1224136" cy="11536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DFD332F3-BA18-42FD-83D7-1D1E732F8F7B}"/>
              </a:ext>
            </a:extLst>
          </p:cNvPr>
          <p:cNvSpPr/>
          <p:nvPr/>
        </p:nvSpPr>
        <p:spPr>
          <a:xfrm>
            <a:off x="2014328" y="2708627"/>
            <a:ext cx="946205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/>
              <a:t>TEMA: </a:t>
            </a:r>
            <a:r>
              <a:rPr lang="es-EC" sz="2400" b="1" i="1" dirty="0"/>
              <a:t>“</a:t>
            </a:r>
            <a:r>
              <a:rPr lang="es-EC" sz="2400" b="1" dirty="0"/>
              <a:t>EVALUACIÓN ENZIMÁTICA DE LA SEMILLA DE CHOCHO (</a:t>
            </a:r>
            <a:r>
              <a:rPr lang="es-EC" sz="2400" b="1" i="1" dirty="0"/>
              <a:t>Lupinus mutabilis</a:t>
            </a:r>
            <a:r>
              <a:rPr lang="es-EC" sz="2400" b="1" dirty="0"/>
              <a:t>) POSTERIOR A LA DESINFECCIÓN POR RADIACIÓN SOLAR</a:t>
            </a:r>
            <a:r>
              <a:rPr lang="es-EC" sz="2400" b="1" i="1" dirty="0"/>
              <a:t>”</a:t>
            </a:r>
            <a:endParaRPr lang="es-EC" sz="2400" dirty="0"/>
          </a:p>
          <a:p>
            <a:pPr algn="ctr"/>
            <a:endParaRPr lang="es-EC" sz="2400" b="1" dirty="0"/>
          </a:p>
          <a:p>
            <a:pPr algn="ctr"/>
            <a:r>
              <a:rPr lang="es-EC" sz="2400" b="1" dirty="0"/>
              <a:t>AUTOR: CHÁVEZ BENALCÁZAR, EDUARDO DAVID</a:t>
            </a:r>
            <a:endParaRPr lang="es-EC" sz="2400" dirty="0"/>
          </a:p>
          <a:p>
            <a:pPr algn="ctr"/>
            <a:r>
              <a:rPr lang="es-EC" sz="2400" b="1" dirty="0"/>
              <a:t>DIRECTOR: FALCONÍ SAÁ, CÉSAR EDUARDO PhD.</a:t>
            </a:r>
            <a:endParaRPr lang="es-EC" sz="2400" dirty="0"/>
          </a:p>
          <a:p>
            <a:pPr algn="ctr"/>
            <a:r>
              <a:rPr lang="es-EC" sz="2400" b="1" dirty="0"/>
              <a:t> </a:t>
            </a:r>
            <a:endParaRPr lang="es-EC" sz="2400" dirty="0"/>
          </a:p>
          <a:p>
            <a:pPr algn="ctr"/>
            <a:r>
              <a:rPr lang="es-EC" sz="2400" b="1" dirty="0"/>
              <a:t>SANGOLQUÍ</a:t>
            </a:r>
            <a:endParaRPr lang="es-EC" sz="2400" dirty="0"/>
          </a:p>
          <a:p>
            <a:pPr algn="ctr"/>
            <a:r>
              <a:rPr lang="es-EC" sz="2400" b="1" dirty="0"/>
              <a:t>2018</a:t>
            </a:r>
            <a:endParaRPr lang="es-EC" sz="2400" dirty="0"/>
          </a:p>
          <a:p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778" y="0"/>
            <a:ext cx="1053516" cy="98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740" y="1307813"/>
            <a:ext cx="111153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/>
            <a:r>
              <a:rPr lang="es-EC" sz="3200" b="1" dirty="0"/>
              <a:t>Objetivos </a:t>
            </a:r>
            <a:r>
              <a:rPr lang="es-EC" sz="3200" b="1" dirty="0" smtClean="0"/>
              <a:t>específicos</a:t>
            </a:r>
          </a:p>
          <a:p>
            <a:pPr lvl="2" algn="just"/>
            <a:endParaRPr lang="es-EC" sz="3200" b="1" dirty="0" smtClean="0"/>
          </a:p>
          <a:p>
            <a:pPr lvl="2" algn="just"/>
            <a:r>
              <a:rPr lang="es-EC" sz="3200" dirty="0" smtClean="0"/>
              <a:t>b) Analizar </a:t>
            </a:r>
            <a:r>
              <a:rPr lang="es-EC" sz="3200" dirty="0"/>
              <a:t>la actividad de las enzimas peroxidasa y proteosoma </a:t>
            </a:r>
            <a:r>
              <a:rPr lang="es-EC" sz="3200" dirty="0" smtClean="0"/>
              <a:t>20S en </a:t>
            </a:r>
            <a:r>
              <a:rPr lang="es-EC" sz="3200" dirty="0"/>
              <a:t>radículas y plúmulas obtenidas de semilla de </a:t>
            </a:r>
            <a:r>
              <a:rPr lang="es-EC" sz="3200" dirty="0" smtClean="0"/>
              <a:t>chocho pretratada con </a:t>
            </a:r>
            <a:r>
              <a:rPr lang="es-EC" sz="3200" dirty="0"/>
              <a:t>radiación solar por 15, 30 y 45 minutos </a:t>
            </a:r>
            <a:r>
              <a:rPr lang="es-EC" sz="3200" dirty="0" smtClean="0"/>
              <a:t>dentro de </a:t>
            </a:r>
            <a:r>
              <a:rPr lang="es-EC" sz="3200" dirty="0"/>
              <a:t>una estufa </a:t>
            </a:r>
            <a:r>
              <a:rPr lang="es-EC" sz="3200" dirty="0" smtClean="0"/>
              <a:t>de fabricación casera </a:t>
            </a:r>
            <a:r>
              <a:rPr lang="es-EC" sz="3200" dirty="0"/>
              <a:t>comparado con </a:t>
            </a:r>
            <a:r>
              <a:rPr lang="es-EC" sz="3200" dirty="0" smtClean="0"/>
              <a:t>exposición y al </a:t>
            </a:r>
            <a:r>
              <a:rPr lang="es-EC" sz="3200" dirty="0"/>
              <a:t>ambiente.</a:t>
            </a:r>
          </a:p>
          <a:p>
            <a:pPr lvl="2" algn="just"/>
            <a:endParaRPr lang="es-EC" sz="3200" b="1" dirty="0"/>
          </a:p>
        </p:txBody>
      </p:sp>
      <p:sp>
        <p:nvSpPr>
          <p:cNvPr id="3" name="Rectángulo 1">
            <a:extLst>
              <a:ext uri="{FF2B5EF4-FFF2-40B4-BE49-F238E27FC236}">
                <a16:creationId xmlns:a16="http://schemas.microsoft.com/office/drawing/2014/main" xmlns="" id="{147F0C74-B222-4A38-A4FF-23C885BF139F}"/>
              </a:ext>
            </a:extLst>
          </p:cNvPr>
          <p:cNvSpPr/>
          <p:nvPr/>
        </p:nvSpPr>
        <p:spPr>
          <a:xfrm>
            <a:off x="3324352" y="5208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es-EC" sz="3600" dirty="0"/>
          </a:p>
        </p:txBody>
      </p:sp>
      <p:pic>
        <p:nvPicPr>
          <p:cNvPr id="4" name="0 Imagen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8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9D4CE0C-9722-4A8F-8EFF-72E3140DBDE6}"/>
              </a:ext>
            </a:extLst>
          </p:cNvPr>
          <p:cNvSpPr/>
          <p:nvPr/>
        </p:nvSpPr>
        <p:spPr>
          <a:xfrm>
            <a:off x="1512405" y="1446293"/>
            <a:ext cx="104001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3200" b="1" dirty="0"/>
              <a:t>Objetivos específicos</a:t>
            </a:r>
          </a:p>
          <a:p>
            <a:pPr lvl="0" algn="just"/>
            <a:endParaRPr lang="es-EC" sz="3200" dirty="0" smtClean="0"/>
          </a:p>
          <a:p>
            <a:pPr lvl="0" algn="just"/>
            <a:r>
              <a:rPr lang="es-EC" sz="3200" dirty="0" smtClean="0"/>
              <a:t>c) Determinar </a:t>
            </a:r>
            <a:r>
              <a:rPr lang="es-EC" sz="3200" dirty="0"/>
              <a:t>el tratamiento más efectivo para mantener un nivel apropiado de la actividad enzimática de las enzimas peroxidasa y proteosoma 20S que permita obtener el mayor porcentaje de germinación y mayor vigor en la semilla de chocho del genotipo I-450 Andino.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2D86B712-599C-44F4-B941-14E59BC69441}"/>
              </a:ext>
            </a:extLst>
          </p:cNvPr>
          <p:cNvSpPr/>
          <p:nvPr/>
        </p:nvSpPr>
        <p:spPr>
          <a:xfrm>
            <a:off x="3279250" y="47289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es-EC" sz="3200" dirty="0"/>
          </a:p>
        </p:txBody>
      </p:sp>
      <p:pic>
        <p:nvPicPr>
          <p:cNvPr id="4" name="0 Imagen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1900" y="1060440"/>
            <a:ext cx="106807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es-EC" sz="2800" b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H0</a:t>
            </a:r>
            <a:r>
              <a:rPr lang="es-EC" sz="28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r>
              <a:rPr lang="es-EC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El uso de la radiación solar dentro de la estufa de fabricación casera como pretratamiento de semilla de chocho </a:t>
            </a:r>
            <a:r>
              <a:rPr lang="es-EC" sz="28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NO AFECTAN el </a:t>
            </a:r>
            <a:r>
              <a:rPr lang="es-EC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contenido de proteína y la actividad enzimática de peroxidasa y proteosoma 20S, </a:t>
            </a:r>
            <a:r>
              <a:rPr lang="es-EC" sz="28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FAVORECIENDO EL VIGOR DE LAS SEMILLAS DE CHOCHO del </a:t>
            </a:r>
            <a:r>
              <a:rPr lang="es-EC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genotipo I-450 Andino</a:t>
            </a:r>
            <a:r>
              <a:rPr lang="es-EC" sz="28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</a:p>
          <a:p>
            <a:pPr indent="180340" algn="just">
              <a:spcAft>
                <a:spcPts val="0"/>
              </a:spcAft>
            </a:pPr>
            <a:endParaRPr lang="fr-CA" sz="28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indent="180340" algn="just">
              <a:spcAft>
                <a:spcPts val="0"/>
              </a:spcAft>
            </a:pPr>
            <a:r>
              <a:rPr lang="es-EC" sz="28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H1:</a:t>
            </a:r>
            <a:r>
              <a:rPr lang="es-EC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El uso de la radiación solar dentro de la estufa de fabricación casera como pretratamiento de semilla de chocho </a:t>
            </a:r>
            <a:r>
              <a:rPr lang="es-EC" sz="28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AFECTAN </a:t>
            </a:r>
            <a:r>
              <a:rPr lang="es-EC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el contenido de proteína y la actividad enzimática de peroxidasa y proteosoma 20S, </a:t>
            </a:r>
            <a:r>
              <a:rPr lang="es-EC" sz="28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DESFAVORECIENDO EL VIGOR DE LAS SEMILLAS DE CHOCHO del </a:t>
            </a:r>
            <a:r>
              <a:rPr lang="es-EC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genotipo I-450 Andino.</a:t>
            </a:r>
            <a:endParaRPr lang="fr-CA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7582" y="318254"/>
            <a:ext cx="2156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HIPÓTESIS</a:t>
            </a:r>
            <a:endParaRPr lang="es-EC" sz="3600" dirty="0"/>
          </a:p>
        </p:txBody>
      </p:sp>
      <p:pic>
        <p:nvPicPr>
          <p:cNvPr id="4" name="0 Imagen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4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6385" y="2469634"/>
            <a:ext cx="75492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REVISIÓN DE LITERATURA</a:t>
            </a:r>
            <a:endParaRPr lang="es-EC" sz="5400" dirty="0"/>
          </a:p>
        </p:txBody>
      </p:sp>
      <p:pic>
        <p:nvPicPr>
          <p:cNvPr id="3" name="0 Imagen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78" y="58616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9892" y="272533"/>
            <a:ext cx="7552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SITUACIÓN DEL CHOCHO EN ECUADOR</a:t>
            </a:r>
            <a:endParaRPr lang="es-EC" sz="3600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4251274970"/>
              </p:ext>
            </p:extLst>
          </p:nvPr>
        </p:nvGraphicFramePr>
        <p:xfrm>
          <a:off x="241300" y="918864"/>
          <a:ext cx="11734800" cy="606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0 Imagen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37574" y="89653"/>
            <a:ext cx="3770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RADIACIÓN SOLAR</a:t>
            </a:r>
            <a:endParaRPr lang="es-EC" sz="3600" dirty="0"/>
          </a:p>
        </p:txBody>
      </p:sp>
      <p:sp>
        <p:nvSpPr>
          <p:cNvPr id="6" name="AutoShape 2" descr="Resultado de imagen para rayos uv mas peligrosos"/>
          <p:cNvSpPr>
            <a:spLocks noChangeAspect="1" noChangeArrowheads="1"/>
          </p:cNvSpPr>
          <p:nvPr/>
        </p:nvSpPr>
        <p:spPr bwMode="auto">
          <a:xfrm>
            <a:off x="2043099" y="3797319"/>
            <a:ext cx="1650976" cy="165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878265473"/>
              </p:ext>
            </p:extLst>
          </p:nvPr>
        </p:nvGraphicFramePr>
        <p:xfrm>
          <a:off x="0" y="412818"/>
          <a:ext cx="11938000" cy="3771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0691" y="3498850"/>
            <a:ext cx="8166109" cy="3359150"/>
          </a:xfrm>
          <a:prstGeom prst="rect">
            <a:avLst/>
          </a:prstGeom>
        </p:spPr>
      </p:pic>
      <p:pic>
        <p:nvPicPr>
          <p:cNvPr id="7" name="0 Imagen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0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15912" y="281678"/>
            <a:ext cx="4301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ENZIMA PEROXIDASA</a:t>
            </a:r>
            <a:endParaRPr lang="es-EC" sz="3600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696733438"/>
              </p:ext>
            </p:extLst>
          </p:nvPr>
        </p:nvGraphicFramePr>
        <p:xfrm>
          <a:off x="317500" y="1168400"/>
          <a:ext cx="11620500" cy="435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0 Imagen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9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1693564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sz="32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En el caso de semillas o granos, la peroxidasa actúa específicamente en la </a:t>
            </a:r>
            <a:r>
              <a:rPr lang="es-EC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eliminación de radicales libres, </a:t>
            </a:r>
            <a:r>
              <a:rPr lang="es-EC" sz="32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en el balance hídrico de la semilla y en el </a:t>
            </a:r>
            <a:r>
              <a:rPr lang="es-EC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NORMAL ENSAMBLAJE DE PROTEÍNAS </a:t>
            </a:r>
            <a:r>
              <a:rPr lang="es-EC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posterior </a:t>
            </a:r>
            <a:r>
              <a:rPr lang="es-EC" sz="32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a cualquier tipo de </a:t>
            </a:r>
            <a:r>
              <a:rPr lang="es-EC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estrés. </a:t>
            </a:r>
            <a:endParaRPr lang="es-EC" sz="3200" dirty="0"/>
          </a:p>
        </p:txBody>
      </p:sp>
      <p:sp>
        <p:nvSpPr>
          <p:cNvPr id="3" name="Rectangle 2"/>
          <p:cNvSpPr/>
          <p:nvPr/>
        </p:nvSpPr>
        <p:spPr>
          <a:xfrm>
            <a:off x="3945347" y="929886"/>
            <a:ext cx="4301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ENZIMA PEROXIDASA</a:t>
            </a:r>
            <a:endParaRPr lang="es-EC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6200" y="2119733"/>
            <a:ext cx="4451350" cy="3179536"/>
          </a:xfrm>
          <a:prstGeom prst="rect">
            <a:avLst/>
          </a:prstGeom>
        </p:spPr>
      </p:pic>
      <p:pic>
        <p:nvPicPr>
          <p:cNvPr id="5" name="0 Imagen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7404" y="354830"/>
            <a:ext cx="47275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ENZIMA PROTEOSOMA</a:t>
            </a:r>
            <a:endParaRPr lang="es-EC" sz="3600" dirty="0"/>
          </a:p>
        </p:txBody>
      </p:sp>
      <p:sp>
        <p:nvSpPr>
          <p:cNvPr id="3" name="Rectangle 2"/>
          <p:cNvSpPr/>
          <p:nvPr/>
        </p:nvSpPr>
        <p:spPr>
          <a:xfrm>
            <a:off x="1408152" y="1214735"/>
            <a:ext cx="10287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600" dirty="0" smtClean="0">
                <a:solidFill>
                  <a:srgbClr val="05040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 enzima proteosoma es la responsable de la </a:t>
            </a:r>
            <a:r>
              <a:rPr lang="es-EC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DEGRADACIÓN DE PROTEÍNAS </a:t>
            </a:r>
            <a:r>
              <a:rPr lang="es-EC" sz="2600" dirty="0" smtClean="0">
                <a:solidFill>
                  <a:srgbClr val="05040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dentro del sistema </a:t>
            </a:r>
            <a:r>
              <a:rPr lang="es-EC" sz="2600" dirty="0" err="1">
                <a:solidFill>
                  <a:srgbClr val="05040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es-EC" sz="2600" dirty="0" err="1" smtClean="0">
                <a:solidFill>
                  <a:srgbClr val="05040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biquitina</a:t>
            </a:r>
            <a:r>
              <a:rPr lang="es-EC" sz="2600" dirty="0" smtClean="0">
                <a:solidFill>
                  <a:srgbClr val="05040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-proteosoma, encargado de:</a:t>
            </a:r>
            <a:endParaRPr lang="es-EC" sz="2600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35532673"/>
              </p:ext>
            </p:extLst>
          </p:nvPr>
        </p:nvGraphicFramePr>
        <p:xfrm>
          <a:off x="355600" y="2005687"/>
          <a:ext cx="11493500" cy="4004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0 Imagen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74867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18746" y="2469634"/>
            <a:ext cx="7424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MATERIALES Y MÉTODOS</a:t>
            </a:r>
            <a:endParaRPr lang="es-EC" sz="5400" dirty="0"/>
          </a:p>
        </p:txBody>
      </p:sp>
      <p:pic>
        <p:nvPicPr>
          <p:cNvPr id="4" name="0 Imagen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F231A36-5EE0-44AA-B209-6F82F5C01747}"/>
              </a:ext>
            </a:extLst>
          </p:cNvPr>
          <p:cNvSpPr/>
          <p:nvPr/>
        </p:nvSpPr>
        <p:spPr>
          <a:xfrm>
            <a:off x="3147126" y="1556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  <a:endParaRPr lang="es-EC" sz="3200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535442820"/>
              </p:ext>
            </p:extLst>
          </p:nvPr>
        </p:nvGraphicFramePr>
        <p:xfrm>
          <a:off x="5596128" y="1078992"/>
          <a:ext cx="6428232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660038773"/>
              </p:ext>
            </p:extLst>
          </p:nvPr>
        </p:nvGraphicFramePr>
        <p:xfrm>
          <a:off x="1126744" y="1078992"/>
          <a:ext cx="4249928" cy="423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0 Imagen"/>
          <p:cNvPicPr/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83031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6214" y="0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61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21616"/>
            <a:ext cx="4629149" cy="422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89530" y="4463473"/>
            <a:ext cx="756873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90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</a:t>
            </a:r>
            <a:r>
              <a:rPr kumimoji="0" lang="es-EC" altLang="fr-FR" sz="2400" b="1" i="1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igura </a:t>
            </a:r>
            <a:r>
              <a:rPr kumimoji="0" lang="es-EC" altLang="fr-FR" sz="2400" b="1" i="1" u="none" strike="noStrike" cap="none" normalizeH="0" baseline="0" dirty="0" smtClean="0" bmk="_Toc510413794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 </a:t>
            </a:r>
            <a:r>
              <a:rPr kumimoji="0" lang="es-EC" altLang="fr-FR" sz="2400" b="0" i="0" u="none" strike="noStrike" cap="none" normalizeH="0" baseline="0" dirty="0" smtClean="0" bmk="_Toc510413794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Fotografía Hacienda el Prado – IASA I     </a:t>
            </a:r>
            <a:endParaRPr kumimoji="0" lang="fr-CA" altLang="fr-FR" sz="1200" b="0" i="0" u="none" strike="noStrike" cap="none" normalizeH="0" baseline="0" dirty="0" smtClean="0" bmk="_Toc510413794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fr-FR" sz="2400" b="0" i="0" u="none" strike="noStrike" cap="none" normalizeH="0" baseline="0" dirty="0" smtClean="0" bmk="_Toc510413794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(Lugar de investigación)</a:t>
            </a:r>
            <a:endParaRPr kumimoji="0" lang="fr-CA" alt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Fuente: Google </a:t>
            </a:r>
            <a:r>
              <a:rPr kumimoji="0" lang="es-EC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Maps</a:t>
            </a:r>
            <a:r>
              <a:rPr kumimoji="0" lang="es-EC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2018</a:t>
            </a:r>
            <a:endParaRPr kumimoji="0" lang="es-EC" alt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0 Imagen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91460" y="519422"/>
            <a:ext cx="46976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EXPERIMENTAL</a:t>
            </a:r>
            <a:endParaRPr lang="es-EC" sz="3600" dirty="0"/>
          </a:p>
        </p:txBody>
      </p:sp>
      <p:sp>
        <p:nvSpPr>
          <p:cNvPr id="4" name="Rectangle 3"/>
          <p:cNvSpPr/>
          <p:nvPr/>
        </p:nvSpPr>
        <p:spPr>
          <a:xfrm>
            <a:off x="1612900" y="1336070"/>
            <a:ext cx="98425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spcBef>
                <a:spcPts val="1200"/>
              </a:spcBef>
              <a:spcAft>
                <a:spcPts val="0"/>
              </a:spcAft>
            </a:pPr>
            <a:r>
              <a:rPr lang="es-EC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FACTORES</a:t>
            </a:r>
            <a:endParaRPr lang="fr-CA" sz="32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80340" algn="just">
              <a:spcAft>
                <a:spcPts val="0"/>
              </a:spcAft>
            </a:pPr>
            <a:endParaRPr lang="fr-CA" sz="28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es-EC" sz="3200" dirty="0">
                <a:latin typeface="Times New Roman" panose="02020603050405020304" pitchFamily="18" charset="0"/>
                <a:ea typeface="MS Mincho" panose="02020609040205080304" pitchFamily="49" charset="-128"/>
              </a:rPr>
              <a:t>Los tiempos de exposición a radiación solar (15, 30 y 45 minutos) </a:t>
            </a:r>
            <a:endParaRPr lang="es-EC" sz="32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endParaRPr lang="fr-CA" sz="32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es-EC" sz="32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 El tipo </a:t>
            </a:r>
            <a:r>
              <a:rPr lang="es-EC" sz="3200" dirty="0">
                <a:latin typeface="Times New Roman" panose="02020603050405020304" pitchFamily="18" charset="0"/>
                <a:ea typeface="MS Mincho" panose="02020609040205080304" pitchFamily="49" charset="-128"/>
              </a:rPr>
              <a:t>de radiación (dentro de la estufa de fabricación casera y al ambiente)</a:t>
            </a:r>
            <a:endParaRPr lang="fr-CA" sz="3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5" name="0 Imagen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95043749-60B1-41FE-8D23-CA63C3799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00288"/>
              </p:ext>
            </p:extLst>
          </p:nvPr>
        </p:nvGraphicFramePr>
        <p:xfrm>
          <a:off x="1385680" y="1601216"/>
          <a:ext cx="10172700" cy="392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1100">
                  <a:extLst>
                    <a:ext uri="{9D8B030D-6E8A-4147-A177-3AD203B41FA5}">
                      <a16:colId xmlns:a16="http://schemas.microsoft.com/office/drawing/2014/main" xmlns="" val="3208661833"/>
                    </a:ext>
                  </a:extLst>
                </a:gridCol>
                <a:gridCol w="7721600">
                  <a:extLst>
                    <a:ext uri="{9D8B030D-6E8A-4147-A177-3AD203B41FA5}">
                      <a16:colId xmlns:a16="http://schemas.microsoft.com/office/drawing/2014/main" xmlns="" val="989316386"/>
                    </a:ext>
                  </a:extLst>
                </a:gridCol>
              </a:tblGrid>
              <a:tr h="23048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Tratamiento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Detalle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14322501"/>
                  </a:ext>
                </a:extLst>
              </a:tr>
              <a:tr h="23048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T0 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3200" dirty="0" smtClean="0">
                          <a:effectLst/>
                        </a:rPr>
                        <a:t>(Control)</a:t>
                      </a:r>
                      <a:r>
                        <a:rPr lang="es-EC" sz="3200" baseline="0" dirty="0" smtClean="0">
                          <a:effectLst/>
                        </a:rPr>
                        <a:t> </a:t>
                      </a:r>
                      <a:r>
                        <a:rPr lang="es-EC" sz="3200" dirty="0" smtClean="0">
                          <a:effectLst/>
                        </a:rPr>
                        <a:t>Semilla </a:t>
                      </a:r>
                      <a:r>
                        <a:rPr lang="es-EC" sz="3200" dirty="0">
                          <a:effectLst/>
                        </a:rPr>
                        <a:t>con 0 minutos de radiación 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6198664"/>
                  </a:ext>
                </a:extLst>
              </a:tr>
              <a:tr h="47650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T1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3200" dirty="0" smtClean="0">
                          <a:effectLst/>
                        </a:rPr>
                        <a:t>15 </a:t>
                      </a:r>
                      <a:r>
                        <a:rPr lang="es-EC" sz="3200" dirty="0">
                          <a:effectLst/>
                        </a:rPr>
                        <a:t>minutos </a:t>
                      </a:r>
                      <a:r>
                        <a:rPr lang="es-EC" sz="3200" dirty="0" smtClean="0">
                          <a:effectLst/>
                        </a:rPr>
                        <a:t>dentro </a:t>
                      </a:r>
                      <a:r>
                        <a:rPr lang="es-EC" sz="3200" dirty="0">
                          <a:effectLst/>
                        </a:rPr>
                        <a:t>de la </a:t>
                      </a:r>
                      <a:r>
                        <a:rPr lang="es-EC" sz="3200" dirty="0" smtClean="0">
                          <a:effectLst/>
                        </a:rPr>
                        <a:t>estufa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42676966"/>
                  </a:ext>
                </a:extLst>
              </a:tr>
              <a:tr h="47650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T2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1803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3200" dirty="0" smtClean="0">
                          <a:effectLst/>
                        </a:rPr>
                        <a:t>30 minutos dentro de la estufa</a:t>
                      </a:r>
                      <a:endParaRPr lang="es-EC" sz="3200" dirty="0" smtClean="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13325872"/>
                  </a:ext>
                </a:extLst>
              </a:tr>
              <a:tr h="47650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T3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1803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3200" dirty="0" smtClean="0">
                          <a:effectLst/>
                        </a:rPr>
                        <a:t>45 minutos dentro de la estufa</a:t>
                      </a:r>
                      <a:endParaRPr lang="es-EC" sz="3200" dirty="0" smtClean="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05364527"/>
                  </a:ext>
                </a:extLst>
              </a:tr>
              <a:tr h="47650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T4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3200" dirty="0" smtClean="0">
                          <a:effectLst/>
                        </a:rPr>
                        <a:t>15 </a:t>
                      </a:r>
                      <a:r>
                        <a:rPr lang="es-EC" sz="3200" dirty="0">
                          <a:effectLst/>
                        </a:rPr>
                        <a:t>minutos </a:t>
                      </a:r>
                      <a:r>
                        <a:rPr lang="es-EC" sz="3200" dirty="0" smtClean="0">
                          <a:effectLst/>
                        </a:rPr>
                        <a:t>al ambiente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80837412"/>
                  </a:ext>
                </a:extLst>
              </a:tr>
              <a:tr h="47650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T5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1803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3200" dirty="0" smtClean="0">
                          <a:effectLst/>
                        </a:rPr>
                        <a:t>30 minutos al ambiente</a:t>
                      </a:r>
                      <a:endParaRPr lang="es-EC" sz="3200" dirty="0" smtClean="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64417313"/>
                  </a:ext>
                </a:extLst>
              </a:tr>
              <a:tr h="47650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T6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3200" dirty="0" smtClean="0">
                          <a:effectLst/>
                        </a:rPr>
                        <a:t>45 minutos al ambiente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50979376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45CCD7E-97AC-407B-B9CD-59A1E3A09619}"/>
              </a:ext>
            </a:extLst>
          </p:cNvPr>
          <p:cNvSpPr/>
          <p:nvPr/>
        </p:nvSpPr>
        <p:spPr>
          <a:xfrm>
            <a:off x="3511914" y="58013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TRATAMIENTOS</a:t>
            </a:r>
            <a:endParaRPr lang="es-EC" sz="3200" dirty="0"/>
          </a:p>
        </p:txBody>
      </p:sp>
      <p:pic>
        <p:nvPicPr>
          <p:cNvPr id="4" name="0 Imagen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099334"/>
            <a:ext cx="1074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180340" algn="just">
              <a:spcBef>
                <a:spcPts val="1200"/>
              </a:spcBef>
            </a:pPr>
            <a:r>
              <a:rPr lang="es-EC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Estructura de </a:t>
            </a:r>
            <a:r>
              <a:rPr lang="es-EC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parcelas: </a:t>
            </a:r>
            <a:r>
              <a:rPr lang="es-EC" sz="28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Diseño </a:t>
            </a:r>
            <a:r>
              <a:rPr lang="es-EC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completamente al azar (DCA</a:t>
            </a:r>
            <a:r>
              <a:rPr lang="es-EC" sz="28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).</a:t>
            </a:r>
          </a:p>
          <a:p>
            <a:pPr indent="180340" algn="just">
              <a:spcAft>
                <a:spcPts val="0"/>
              </a:spcAft>
            </a:pPr>
            <a:r>
              <a:rPr lang="es-EC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Estructura </a:t>
            </a:r>
            <a:r>
              <a:rPr lang="es-EC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de </a:t>
            </a:r>
            <a:r>
              <a:rPr lang="es-EC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tratamientos: </a:t>
            </a:r>
            <a:r>
              <a:rPr lang="es-EC" sz="2800" dirty="0" err="1" smtClean="0">
                <a:latin typeface="Times New Roman" panose="02020603050405020304" pitchFamily="18" charset="0"/>
                <a:ea typeface="MS Mincho" panose="02020609040205080304" pitchFamily="49" charset="-128"/>
              </a:rPr>
              <a:t>Bifactorial</a:t>
            </a:r>
            <a:r>
              <a:rPr lang="es-EC" sz="28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s-EC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(3x2 + 1) con 3 </a:t>
            </a:r>
            <a:r>
              <a:rPr lang="es-EC" sz="28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repeticiones.</a:t>
            </a:r>
          </a:p>
          <a:p>
            <a:pPr indent="180340" algn="just">
              <a:spcAft>
                <a:spcPts val="0"/>
              </a:spcAft>
            </a:pPr>
            <a:r>
              <a:rPr lang="es-EC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Unidad experimental: </a:t>
            </a:r>
            <a:r>
              <a:rPr lang="es-EC" sz="28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Semillas del </a:t>
            </a:r>
            <a:r>
              <a:rPr lang="es-EC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genotipo INIAP 450 – </a:t>
            </a:r>
            <a:r>
              <a:rPr lang="es-EC" sz="28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ANDINO</a:t>
            </a:r>
          </a:p>
          <a:p>
            <a:pPr indent="180340" algn="just">
              <a:spcAft>
                <a:spcPts val="0"/>
              </a:spcAft>
            </a:pPr>
            <a:endParaRPr lang="fr-CA" sz="12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01188" y="284530"/>
            <a:ext cx="46976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EXPERIMENTAL</a:t>
            </a:r>
            <a:endParaRPr lang="es-EC" sz="36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517531"/>
              </p:ext>
            </p:extLst>
          </p:nvPr>
        </p:nvGraphicFramePr>
        <p:xfrm>
          <a:off x="292100" y="3483798"/>
          <a:ext cx="11798300" cy="29870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814536"/>
                <a:gridCol w="7983764"/>
              </a:tblGrid>
              <a:tr h="34452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Parámetro</a:t>
                      </a:r>
                      <a:endParaRPr lang="fr-CA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Detalle</a:t>
                      </a:r>
                      <a:endParaRPr lang="fr-CA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452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Número de unidades experimentales</a:t>
                      </a:r>
                      <a:endParaRPr lang="fr-CA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21 unidades experimentales</a:t>
                      </a:r>
                      <a:endParaRPr lang="fr-CA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452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Forma de las unidades experimentales</a:t>
                      </a:r>
                      <a:endParaRPr lang="fr-CA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Cajas </a:t>
                      </a:r>
                      <a:r>
                        <a:rPr lang="es-EC" sz="2800" dirty="0" err="1">
                          <a:effectLst/>
                        </a:rPr>
                        <a:t>petri</a:t>
                      </a:r>
                      <a:r>
                        <a:rPr lang="es-EC" sz="2800" dirty="0">
                          <a:effectLst/>
                        </a:rPr>
                        <a:t> de plástico</a:t>
                      </a:r>
                      <a:endParaRPr lang="fr-CA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0199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Cantidad de semilla por caja </a:t>
                      </a:r>
                      <a:r>
                        <a:rPr lang="es-EC" sz="2800" dirty="0" err="1">
                          <a:effectLst/>
                        </a:rPr>
                        <a:t>petri</a:t>
                      </a:r>
                      <a:endParaRPr lang="fr-CA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Aproximadamente 10 gramos de semilla de chocho de genotipo INIAP-450 ANDINO</a:t>
                      </a:r>
                      <a:endParaRPr lang="fr-CA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30300" y="2668994"/>
            <a:ext cx="10668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spcAft>
                <a:spcPts val="0"/>
              </a:spcAft>
            </a:pPr>
            <a:endParaRPr lang="es-EC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80340" algn="ctr">
              <a:spcAft>
                <a:spcPts val="0"/>
              </a:spcAft>
            </a:pPr>
            <a:r>
              <a:rPr lang="es-EC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CARACTERÍSTICAS DE LA UNIDAD EXPERIMENTAL</a:t>
            </a:r>
            <a:endParaRPr lang="fr-CA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0 Imagen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6245" r="10536" b="20784"/>
          <a:stretch>
            <a:fillRect/>
          </a:stretch>
        </p:blipFill>
        <p:spPr bwMode="auto">
          <a:xfrm>
            <a:off x="1981200" y="1176982"/>
            <a:ext cx="9079690" cy="441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81200" y="4660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7"/>
          <p:cNvSpPr/>
          <p:nvPr/>
        </p:nvSpPr>
        <p:spPr>
          <a:xfrm>
            <a:off x="4525480" y="249883"/>
            <a:ext cx="5670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CROQUIS DEL EXPERIMENTO</a:t>
            </a:r>
            <a:endParaRPr lang="es-EC" sz="3600" dirty="0"/>
          </a:p>
        </p:txBody>
      </p:sp>
      <p:pic>
        <p:nvPicPr>
          <p:cNvPr id="5" name="0 Imagen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89878" y="272534"/>
            <a:ext cx="4851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UNIDADES MUESTRALES</a:t>
            </a:r>
            <a:endParaRPr lang="es-EC" sz="3600" dirty="0"/>
          </a:p>
        </p:txBody>
      </p:sp>
      <p:sp>
        <p:nvSpPr>
          <p:cNvPr id="3" name="Rectangle 2"/>
          <p:cNvSpPr/>
          <p:nvPr/>
        </p:nvSpPr>
        <p:spPr>
          <a:xfrm>
            <a:off x="1104900" y="1150288"/>
            <a:ext cx="10731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es-EC" sz="32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Las variables de respuesta se las pudo medir en las </a:t>
            </a:r>
            <a:r>
              <a:rPr lang="es-EC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RADÍCULAS Y PLÚMULAS</a:t>
            </a:r>
            <a:endParaRPr lang="fr-CA" sz="3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/>
          <a:srcRect l="24166" t="22037" r="54688" b="20555"/>
          <a:stretch/>
        </p:blipFill>
        <p:spPr>
          <a:xfrm>
            <a:off x="2362200" y="2335818"/>
            <a:ext cx="2578100" cy="3937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/>
          <a:srcRect l="46458" t="24260" r="29167" b="33149"/>
          <a:stretch/>
        </p:blipFill>
        <p:spPr>
          <a:xfrm>
            <a:off x="6032322" y="2458929"/>
            <a:ext cx="3289300" cy="3233073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>
            <a:off x="7975429" y="4572000"/>
            <a:ext cx="3048171" cy="5324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0 Imagen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2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9828" y="1748774"/>
            <a:ext cx="10439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sz="28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Radiación </a:t>
            </a:r>
            <a:r>
              <a:rPr lang="es-EC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acumulada</a:t>
            </a:r>
            <a:endParaRPr lang="fr-CA" sz="28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Contenido de humedad</a:t>
            </a:r>
            <a:endParaRPr lang="fr-CA" sz="28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Porcentaje de germinación</a:t>
            </a:r>
            <a:endParaRPr lang="fr-CA" sz="28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Contenido de proteína </a:t>
            </a:r>
            <a:endParaRPr lang="fr-CA" sz="28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Actividad enzimática de peroxidasa</a:t>
            </a:r>
            <a:endParaRPr lang="fr-CA" sz="28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Actividad enzimática de proteosoma </a:t>
            </a:r>
            <a:r>
              <a:rPr lang="es-EC" sz="28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20S</a:t>
            </a:r>
            <a:endParaRPr lang="fr-CA" sz="28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lvl="0" algn="just">
              <a:spcAft>
                <a:spcPts val="0"/>
              </a:spcAft>
            </a:pPr>
            <a:endParaRPr lang="fr-CA" sz="28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just"/>
            <a:r>
              <a:rPr lang="es-EC" sz="28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Comparación de medias con la prueba </a:t>
            </a:r>
            <a:r>
              <a:rPr lang="es-EC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(LSD</a:t>
            </a:r>
            <a:r>
              <a:rPr lang="es-EC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), con una significancia del 5%.</a:t>
            </a:r>
            <a:endParaRPr lang="fr-CA" sz="2800" b="1" dirty="0">
              <a:solidFill>
                <a:srgbClr val="FF0000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lvl="0" algn="just">
              <a:spcAft>
                <a:spcPts val="0"/>
              </a:spcAft>
            </a:pPr>
            <a:endParaRPr lang="fr-CA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4719" y="994910"/>
            <a:ext cx="5144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VARIABLES DE RESPUESTA</a:t>
            </a:r>
            <a:endParaRPr lang="es-EC" sz="3600" dirty="0"/>
          </a:p>
        </p:txBody>
      </p:sp>
      <p:pic>
        <p:nvPicPr>
          <p:cNvPr id="4" name="0 Imagen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xmlns="" id="{7F70239F-F262-4ACA-8762-B4C8F654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3" y="1009650"/>
            <a:ext cx="10610847" cy="353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025D8A3C-14F2-4B33-A1F1-52109AD50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724" y="4647023"/>
            <a:ext cx="1060367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0925" algn="l"/>
              </a:tabLst>
            </a:pPr>
            <a:r>
              <a:rPr kumimoji="0" lang="es-EC" altLang="es-EC" sz="2800" b="0" i="0" u="none" strike="noStrike" cap="none" normalizeH="0" baseline="0" dirty="0" bmk="_Toc510413796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  <a:cs typeface="Times New Roman" panose="02020603050405020304" pitchFamily="18" charset="0"/>
              </a:rPr>
              <a:t>Diagrama de la estufa de fabricación casera diseñada por C. Falconí.</a:t>
            </a:r>
            <a:endParaRPr kumimoji="0" lang="es-EC" altLang="es-EC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0925" algn="l"/>
              </a:tabLst>
            </a:pPr>
            <a:r>
              <a:rPr kumimoji="0" lang="es-EC" altLang="es-EC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  <a:cs typeface="Times New Roman" panose="02020603050405020304" pitchFamily="18" charset="0"/>
              </a:rPr>
              <a:t>Fuente: (Falconí, 2012)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27507" y="262895"/>
            <a:ext cx="65604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ESTUFA DE FABRICACIÓN CASERA</a:t>
            </a:r>
            <a:endParaRPr lang="es-EC" sz="3600" dirty="0"/>
          </a:p>
        </p:txBody>
      </p:sp>
      <p:pic>
        <p:nvPicPr>
          <p:cNvPr id="6" name="0 Imagen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Imagen 2" descr="2017-08-01 11.26.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8154"/>
            <a:ext cx="6858000" cy="514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62800" y="3253416"/>
            <a:ext cx="5003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Estufa de fabricación casera junto con el lector del </a:t>
            </a:r>
            <a:r>
              <a:rPr kumimoji="0" lang="es-EC" altLang="fr-FR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piranómetro</a:t>
            </a:r>
            <a:r>
              <a:rPr kumimoji="0" lang="es-EC" alt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(esquina superior izquierda) y el termómetro (centro inferior). </a:t>
            </a:r>
            <a:endParaRPr kumimoji="0" lang="es-EC" alt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85885" y="994175"/>
            <a:ext cx="515763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FUNCIONAMIENTO DE LA </a:t>
            </a:r>
          </a:p>
          <a:p>
            <a:pPr algn="ctr"/>
            <a:r>
              <a:rPr lang="es-EC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ESTUFA DE FABRICACIÓN </a:t>
            </a:r>
          </a:p>
          <a:p>
            <a:pPr algn="ctr"/>
            <a:r>
              <a:rPr lang="es-EC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CASERA</a:t>
            </a:r>
            <a:endParaRPr lang="es-EC" sz="3600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977900" y="1092200"/>
            <a:ext cx="1079500" cy="812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3860800" y="2565400"/>
            <a:ext cx="1079500" cy="812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4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8944" y="1017783"/>
            <a:ext cx="10528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INDUCCIÓN DE LA RADIACIÓN SOLAR</a:t>
            </a:r>
            <a:endParaRPr lang="es-EC" sz="3600" dirty="0"/>
          </a:p>
        </p:txBody>
      </p:sp>
      <p:pic>
        <p:nvPicPr>
          <p:cNvPr id="3" name="Imagen 1" descr="C:\Users\edchaveb\Desktop\DESCARGAS INTERNET\IMG-20170904-WA0000.jpg"/>
          <p:cNvPicPr/>
          <p:nvPr/>
        </p:nvPicPr>
        <p:blipFill>
          <a:blip r:embed="rId2" cstate="print"/>
          <a:srcRect t="25767"/>
          <a:stretch>
            <a:fillRect/>
          </a:stretch>
        </p:blipFill>
        <p:spPr bwMode="auto">
          <a:xfrm>
            <a:off x="3163824" y="1892808"/>
            <a:ext cx="5675376" cy="463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0 Imagen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5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3E6E6C1-6107-483F-AD44-07A8FEA82361}"/>
              </a:ext>
            </a:extLst>
          </p:cNvPr>
          <p:cNvSpPr/>
          <p:nvPr/>
        </p:nvSpPr>
        <p:spPr>
          <a:xfrm>
            <a:off x="3377114" y="1135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  <a:endParaRPr lang="es-EC" sz="32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A38DF0A-119B-4675-85DF-342D890758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7" y="1489513"/>
            <a:ext cx="4102538" cy="3512447"/>
          </a:xfrm>
          <a:prstGeom prst="rect">
            <a:avLst/>
          </a:prstGeom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008174681"/>
              </p:ext>
            </p:extLst>
          </p:nvPr>
        </p:nvGraphicFramePr>
        <p:xfrm>
          <a:off x="4381535" y="676656"/>
          <a:ext cx="7542241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0 Imagen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5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89504" y="1714117"/>
            <a:ext cx="6470396" cy="48527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9760" y="908055"/>
            <a:ext cx="10528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PORCENTAJE DE HUMEDAD</a:t>
            </a:r>
            <a:endParaRPr lang="es-EC" sz="3600" dirty="0"/>
          </a:p>
        </p:txBody>
      </p:sp>
      <p:pic>
        <p:nvPicPr>
          <p:cNvPr id="4" name="0 Imagen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3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" descr="C:\Users\edchaveb\Desktop\DESCARGAS INTERNET\20171211_093735.jpg"/>
          <p:cNvPicPr/>
          <p:nvPr/>
        </p:nvPicPr>
        <p:blipFill>
          <a:blip r:embed="rId2" cstate="print"/>
          <a:srcRect t="13975" b="28571"/>
          <a:stretch>
            <a:fillRect/>
          </a:stretch>
        </p:blipFill>
        <p:spPr bwMode="auto">
          <a:xfrm>
            <a:off x="2817177" y="2488247"/>
            <a:ext cx="6580823" cy="436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11200" y="910182"/>
            <a:ext cx="1102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PORCENTAJE DE GERMINACIÓN Y OBTENCIÓN DE RADÍCULAS</a:t>
            </a:r>
            <a:endParaRPr lang="es-EC" sz="3600" dirty="0"/>
          </a:p>
        </p:txBody>
      </p:sp>
      <p:pic>
        <p:nvPicPr>
          <p:cNvPr id="4" name="0 Imagen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 descr="C:\Users\edchaveb\Desktop\DESCARGAS INTERNET\20171201_121009.jpg"/>
          <p:cNvPicPr/>
          <p:nvPr/>
        </p:nvPicPr>
        <p:blipFill>
          <a:blip r:embed="rId2" cstate="print"/>
          <a:srcRect t="21337"/>
          <a:stretch>
            <a:fillRect/>
          </a:stretch>
        </p:blipFill>
        <p:spPr bwMode="auto">
          <a:xfrm>
            <a:off x="3657600" y="2057400"/>
            <a:ext cx="5168900" cy="410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30250" y="1072234"/>
            <a:ext cx="1102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OBTENCIÓN DE PLÚMULA</a:t>
            </a:r>
            <a:endParaRPr lang="es-EC" sz="3600" dirty="0"/>
          </a:p>
        </p:txBody>
      </p:sp>
      <p:pic>
        <p:nvPicPr>
          <p:cNvPr id="4" name="0 Imagen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 descr="C:\Users\edchaveb\Desktop\DESCARGAS INTERNET\20171108_0933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7872" y="2093976"/>
            <a:ext cx="5646928" cy="392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43940" y="999082"/>
            <a:ext cx="1102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LIOFILIZACIÓN DE LAS MUESTRAS</a:t>
            </a:r>
            <a:endParaRPr lang="es-EC" sz="3600" dirty="0"/>
          </a:p>
        </p:txBody>
      </p:sp>
      <p:pic>
        <p:nvPicPr>
          <p:cNvPr id="4" name="0 Imagen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2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 descr="C:\Users\edchaveb\Desktop\DESCARGAS INTERNET\20180126_1054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072384" y="1746504"/>
            <a:ext cx="6478016" cy="413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99592" y="871066"/>
            <a:ext cx="1102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PREPARACIÓN </a:t>
            </a:r>
            <a:r>
              <a:rPr lang="es-EC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LAS SOLUCIONES MADRE</a:t>
            </a:r>
            <a:endParaRPr lang="es-EC" sz="3600" dirty="0"/>
          </a:p>
        </p:txBody>
      </p:sp>
      <p:pic>
        <p:nvPicPr>
          <p:cNvPr id="4" name="0 Imagen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9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 descr="C:\Users\edchaveb\Desktop\DESCARGAS INTERNET\20180202_101940.jpg"/>
          <p:cNvPicPr/>
          <p:nvPr/>
        </p:nvPicPr>
        <p:blipFill>
          <a:blip r:embed="rId2" cstate="print"/>
          <a:srcRect b="15893"/>
          <a:stretch>
            <a:fillRect/>
          </a:stretch>
        </p:blipFill>
        <p:spPr bwMode="auto">
          <a:xfrm>
            <a:off x="3172968" y="1975104"/>
            <a:ext cx="7304532" cy="365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3628" y="1072234"/>
            <a:ext cx="1102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KITS DE DETERMINACIÓN</a:t>
            </a:r>
            <a:endParaRPr lang="es-EC" sz="3600" dirty="0"/>
          </a:p>
        </p:txBody>
      </p:sp>
      <p:pic>
        <p:nvPicPr>
          <p:cNvPr id="4" name="0 Imagen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8" descr="C:\Users\edchaveb\Desktop\DESCARGAS INTERNET\IMG-20180209-WA0000.jpg"/>
          <p:cNvPicPr/>
          <p:nvPr/>
        </p:nvPicPr>
        <p:blipFill>
          <a:blip r:embed="rId2" cstate="print"/>
          <a:srcRect b="10748"/>
          <a:stretch>
            <a:fillRect/>
          </a:stretch>
        </p:blipFill>
        <p:spPr bwMode="auto">
          <a:xfrm>
            <a:off x="4198143" y="2044700"/>
            <a:ext cx="4583113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87400" y="872082"/>
            <a:ext cx="1140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DILUCIÓN DE MUESTRAS PARA LA DETERMINACIÓN DE PROTEÍNA Y DE ENZIMAS</a:t>
            </a:r>
            <a:endParaRPr lang="es-EC" sz="3200" dirty="0"/>
          </a:p>
        </p:txBody>
      </p:sp>
      <p:pic>
        <p:nvPicPr>
          <p:cNvPr id="4" name="0 Imagen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2" t="14648" r="16263" b="24222"/>
          <a:stretch/>
        </p:blipFill>
        <p:spPr>
          <a:xfrm>
            <a:off x="5257800" y="1854200"/>
            <a:ext cx="5041900" cy="33655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1917" r="33937" b="4663"/>
          <a:stretch/>
        </p:blipFill>
        <p:spPr>
          <a:xfrm>
            <a:off x="1638301" y="1130300"/>
            <a:ext cx="3340100" cy="4089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81300" y="313282"/>
            <a:ext cx="1102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PLACAS PARA MEDICIÓN </a:t>
            </a:r>
          </a:p>
          <a:p>
            <a:pPr algn="ctr"/>
            <a:r>
              <a:rPr lang="es-EC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ESPECTROFOTOMETRÍA</a:t>
            </a:r>
            <a:endParaRPr lang="es-EC" sz="3600" dirty="0"/>
          </a:p>
        </p:txBody>
      </p:sp>
      <p:pic>
        <p:nvPicPr>
          <p:cNvPr id="5" name="0 Imagen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9448" y="2469634"/>
            <a:ext cx="77431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Y DISCUSIÓN</a:t>
            </a:r>
            <a:endParaRPr lang="es-EC" sz="5400" dirty="0"/>
          </a:p>
        </p:txBody>
      </p:sp>
      <p:pic>
        <p:nvPicPr>
          <p:cNvPr id="3" name="0 Imagen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989ED1E7-2E87-4AEA-B837-EBE4A1A1019C}"/>
              </a:ext>
            </a:extLst>
          </p:cNvPr>
          <p:cNvSpPr txBox="1"/>
          <p:nvPr/>
        </p:nvSpPr>
        <p:spPr>
          <a:xfrm>
            <a:off x="4447540" y="188556"/>
            <a:ext cx="544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RADIACIÓN ACUMULADA</a:t>
            </a:r>
            <a:endParaRPr lang="es-EC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xmlns="" id="{033834B3-6B9F-40F4-8308-E802CB6383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7202862"/>
              </p:ext>
            </p:extLst>
          </p:nvPr>
        </p:nvGraphicFramePr>
        <p:xfrm>
          <a:off x="965200" y="834887"/>
          <a:ext cx="10452100" cy="6023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0 Imagen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">
            <a:extLst>
              <a:ext uri="{FF2B5EF4-FFF2-40B4-BE49-F238E27FC236}">
                <a16:creationId xmlns:a16="http://schemas.microsoft.com/office/drawing/2014/main" xmlns="" id="{EC04ED58-3EC8-4C0B-BB2B-1AA5E0F9534D}"/>
              </a:ext>
            </a:extLst>
          </p:cNvPr>
          <p:cNvSpPr/>
          <p:nvPr/>
        </p:nvSpPr>
        <p:spPr>
          <a:xfrm>
            <a:off x="173736" y="155449"/>
            <a:ext cx="1162202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1" algn="ctr"/>
            <a:r>
              <a:rPr lang="es-EC" sz="3600" b="1" u="sng" dirty="0"/>
              <a:t>PLANTEAMIENTO DEL </a:t>
            </a:r>
            <a:r>
              <a:rPr lang="es-EC" sz="3600" b="1" u="sng" dirty="0" smtClean="0"/>
              <a:t>PROBLEMA</a:t>
            </a:r>
          </a:p>
          <a:p>
            <a:pPr lvl="1" algn="ctr"/>
            <a:endParaRPr lang="es-EC" sz="3600" b="1" u="sng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737669929"/>
              </p:ext>
            </p:extLst>
          </p:nvPr>
        </p:nvGraphicFramePr>
        <p:xfrm>
          <a:off x="173736" y="1280160"/>
          <a:ext cx="11850623" cy="254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984742012"/>
              </p:ext>
            </p:extLst>
          </p:nvPr>
        </p:nvGraphicFramePr>
        <p:xfrm>
          <a:off x="0" y="1943100"/>
          <a:ext cx="12192000" cy="561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835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xmlns="" id="{D7B5DC0E-9C10-49EE-961F-0681980F7E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5785341"/>
              </p:ext>
            </p:extLst>
          </p:nvPr>
        </p:nvGraphicFramePr>
        <p:xfrm>
          <a:off x="203200" y="1091293"/>
          <a:ext cx="11683999" cy="5510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1">
            <a:extLst>
              <a:ext uri="{FF2B5EF4-FFF2-40B4-BE49-F238E27FC236}">
                <a16:creationId xmlns:a16="http://schemas.microsoft.com/office/drawing/2014/main" xmlns="" id="{989ED1E7-2E87-4AEA-B837-EBE4A1A1019C}"/>
              </a:ext>
            </a:extLst>
          </p:cNvPr>
          <p:cNvSpPr txBox="1"/>
          <p:nvPr/>
        </p:nvSpPr>
        <p:spPr>
          <a:xfrm>
            <a:off x="4712716" y="14069"/>
            <a:ext cx="544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PORCENTAJE DE HUMEDAD</a:t>
            </a:r>
            <a:endParaRPr lang="es-EC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0 Imagen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2B452200-2D1F-4649-AFD8-7104CB7BF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xmlns="" id="{17199509-61AE-4F93-954A-1C50C4A2B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1252079"/>
              </p:ext>
            </p:extLst>
          </p:nvPr>
        </p:nvGraphicFramePr>
        <p:xfrm>
          <a:off x="1181928" y="1041400"/>
          <a:ext cx="10179603" cy="572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1">
            <a:extLst>
              <a:ext uri="{FF2B5EF4-FFF2-40B4-BE49-F238E27FC236}">
                <a16:creationId xmlns:a16="http://schemas.microsoft.com/office/drawing/2014/main" xmlns="" id="{989ED1E7-2E87-4AEA-B837-EBE4A1A1019C}"/>
              </a:ext>
            </a:extLst>
          </p:cNvPr>
          <p:cNvSpPr txBox="1"/>
          <p:nvPr/>
        </p:nvSpPr>
        <p:spPr>
          <a:xfrm>
            <a:off x="5219700" y="134034"/>
            <a:ext cx="665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PORCENTAJE DE GERMINACIÓN</a:t>
            </a:r>
            <a:endParaRPr lang="es-EC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0 Imagen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0A030DD7-9222-4908-84BC-3268883BA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xmlns="" id="{60C2728E-3FD1-45C1-A8FD-4E638FC5CD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68095"/>
              </p:ext>
            </p:extLst>
          </p:nvPr>
        </p:nvGraphicFramePr>
        <p:xfrm>
          <a:off x="390388" y="1334364"/>
          <a:ext cx="11179312" cy="5205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1">
            <a:extLst>
              <a:ext uri="{FF2B5EF4-FFF2-40B4-BE49-F238E27FC236}">
                <a16:creationId xmlns:a16="http://schemas.microsoft.com/office/drawing/2014/main" xmlns="" id="{989ED1E7-2E87-4AEA-B837-EBE4A1A1019C}"/>
              </a:ext>
            </a:extLst>
          </p:cNvPr>
          <p:cNvSpPr txBox="1"/>
          <p:nvPr/>
        </p:nvSpPr>
        <p:spPr>
          <a:xfrm>
            <a:off x="5219700" y="134034"/>
            <a:ext cx="665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 DE PROTEÍNA EN RADÍCULAS</a:t>
            </a:r>
            <a:endParaRPr lang="es-EC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0661650" y="2381250"/>
            <a:ext cx="520700" cy="622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572250" y="1900377"/>
            <a:ext cx="520700" cy="622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8" name="0 Imagen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B62DE895-CF9D-4C4B-8E08-14E0158D0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xmlns="" id="{A648059B-5426-4691-9028-F09F21DA0A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4251823"/>
              </p:ext>
            </p:extLst>
          </p:nvPr>
        </p:nvGraphicFramePr>
        <p:xfrm>
          <a:off x="533399" y="1183621"/>
          <a:ext cx="11322915" cy="531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4986630" y="400736"/>
            <a:ext cx="7205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 DE PROTEÍNA EN </a:t>
            </a:r>
            <a:r>
              <a:rPr lang="es-EC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PLÚMULAS</a:t>
            </a:r>
            <a:endParaRPr lang="es-EC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0941050" y="1579841"/>
            <a:ext cx="520700" cy="622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9569450" y="2070100"/>
            <a:ext cx="520700" cy="622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B</a:t>
            </a:r>
            <a:endParaRPr lang="fr-FR" dirty="0"/>
          </a:p>
        </p:txBody>
      </p:sp>
      <p:pic>
        <p:nvPicPr>
          <p:cNvPr id="8" name="0 Imagen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5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6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1C4DE9DE-1795-49AE-A996-DB322225EA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5090543"/>
              </p:ext>
            </p:extLst>
          </p:nvPr>
        </p:nvGraphicFramePr>
        <p:xfrm>
          <a:off x="858520" y="1193800"/>
          <a:ext cx="10660380" cy="548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1">
            <a:extLst>
              <a:ext uri="{FF2B5EF4-FFF2-40B4-BE49-F238E27FC236}">
                <a16:creationId xmlns:a16="http://schemas.microsoft.com/office/drawing/2014/main" xmlns="" id="{989ED1E7-2E87-4AEA-B837-EBE4A1A1019C}"/>
              </a:ext>
            </a:extLst>
          </p:cNvPr>
          <p:cNvSpPr txBox="1"/>
          <p:nvPr/>
        </p:nvSpPr>
        <p:spPr>
          <a:xfrm>
            <a:off x="4591050" y="0"/>
            <a:ext cx="699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 DE PEROXIDASA EN RADÍCULAS</a:t>
            </a:r>
            <a:endParaRPr lang="es-EC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llipse 3"/>
          <p:cNvSpPr/>
          <p:nvPr/>
        </p:nvSpPr>
        <p:spPr>
          <a:xfrm>
            <a:off x="9683750" y="1079500"/>
            <a:ext cx="520700" cy="622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5" name="0 Imagen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1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3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1D15853E-9ECA-4116-B2E9-E563563F14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1572347"/>
              </p:ext>
            </p:extLst>
          </p:nvPr>
        </p:nvGraphicFramePr>
        <p:xfrm>
          <a:off x="101600" y="101600"/>
          <a:ext cx="11391900" cy="675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1">
            <a:extLst>
              <a:ext uri="{FF2B5EF4-FFF2-40B4-BE49-F238E27FC236}">
                <a16:creationId xmlns:a16="http://schemas.microsoft.com/office/drawing/2014/main" xmlns="" id="{989ED1E7-2E87-4AEA-B837-EBE4A1A1019C}"/>
              </a:ext>
            </a:extLst>
          </p:cNvPr>
          <p:cNvSpPr txBox="1"/>
          <p:nvPr/>
        </p:nvSpPr>
        <p:spPr>
          <a:xfrm>
            <a:off x="2159000" y="1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 DE PEROXIDASA EN PLÚMULAS</a:t>
            </a:r>
            <a:endParaRPr lang="es-EC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0223500" y="101600"/>
            <a:ext cx="520700" cy="622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39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9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47238CAA-2A5F-4725-964C-C7627388ED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9647428"/>
              </p:ext>
            </p:extLst>
          </p:nvPr>
        </p:nvGraphicFramePr>
        <p:xfrm>
          <a:off x="163194" y="1511479"/>
          <a:ext cx="11724005" cy="5299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1">
            <a:extLst>
              <a:ext uri="{FF2B5EF4-FFF2-40B4-BE49-F238E27FC236}">
                <a16:creationId xmlns:a16="http://schemas.microsoft.com/office/drawing/2014/main" xmlns="" id="{989ED1E7-2E87-4AEA-B837-EBE4A1A1019C}"/>
              </a:ext>
            </a:extLst>
          </p:cNvPr>
          <p:cNvSpPr txBox="1"/>
          <p:nvPr/>
        </p:nvSpPr>
        <p:spPr>
          <a:xfrm>
            <a:off x="5156200" y="0"/>
            <a:ext cx="864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 DE PROTEOSOMA EN RADÍCULAS</a:t>
            </a:r>
            <a:endParaRPr lang="es-EC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771898" y="1575158"/>
            <a:ext cx="520700" cy="622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5194301" y="1550116"/>
            <a:ext cx="520700" cy="622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7437757" y="1365429"/>
            <a:ext cx="520700" cy="622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06650" y="1556108"/>
            <a:ext cx="520700" cy="622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8889997" y="1403887"/>
            <a:ext cx="520700" cy="622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0795000" y="1416408"/>
            <a:ext cx="520700" cy="622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10" name="0 Imagen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1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20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1A15047-4D24-420D-899F-E586E1ED57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606108"/>
              </p:ext>
            </p:extLst>
          </p:nvPr>
        </p:nvGraphicFramePr>
        <p:xfrm>
          <a:off x="321944" y="1241424"/>
          <a:ext cx="11692256" cy="542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1">
            <a:extLst>
              <a:ext uri="{FF2B5EF4-FFF2-40B4-BE49-F238E27FC236}">
                <a16:creationId xmlns:a16="http://schemas.microsoft.com/office/drawing/2014/main" xmlns="" id="{989ED1E7-2E87-4AEA-B837-EBE4A1A1019C}"/>
              </a:ext>
            </a:extLst>
          </p:cNvPr>
          <p:cNvSpPr txBox="1"/>
          <p:nvPr/>
        </p:nvSpPr>
        <p:spPr>
          <a:xfrm>
            <a:off x="5156200" y="0"/>
            <a:ext cx="864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 DE PROTEOSOMA EN PLÚMULAS</a:t>
            </a:r>
            <a:endParaRPr lang="es-EC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llipse 3"/>
          <p:cNvSpPr/>
          <p:nvPr/>
        </p:nvSpPr>
        <p:spPr>
          <a:xfrm>
            <a:off x="8013700" y="1051014"/>
            <a:ext cx="520700" cy="622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5" name="0 Imagen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">
            <a:extLst>
              <a:ext uri="{FF2B5EF4-FFF2-40B4-BE49-F238E27FC236}">
                <a16:creationId xmlns:a16="http://schemas.microsoft.com/office/drawing/2014/main" xmlns="" id="{E9C14D0C-D12A-491A-A9AB-BC0BA59B7189}"/>
              </a:ext>
            </a:extLst>
          </p:cNvPr>
          <p:cNvSpPr txBox="1"/>
          <p:nvPr/>
        </p:nvSpPr>
        <p:spPr>
          <a:xfrm>
            <a:off x="5049564" y="162207"/>
            <a:ext cx="291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u="sng" dirty="0"/>
              <a:t>DISCUSIÓN</a:t>
            </a:r>
            <a:r>
              <a:rPr lang="es-EC" dirty="0"/>
              <a:t> 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900183363"/>
              </p:ext>
            </p:extLst>
          </p:nvPr>
        </p:nvGraphicFramePr>
        <p:xfrm>
          <a:off x="406400" y="1054100"/>
          <a:ext cx="11582400" cy="4635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0 Imagen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9C14D0C-D12A-491A-A9AB-BC0BA59B7189}"/>
              </a:ext>
            </a:extLst>
          </p:cNvPr>
          <p:cNvSpPr txBox="1"/>
          <p:nvPr/>
        </p:nvSpPr>
        <p:spPr>
          <a:xfrm>
            <a:off x="5195868" y="143919"/>
            <a:ext cx="291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u="sng" dirty="0"/>
              <a:t>DISCUSIÓN</a:t>
            </a:r>
            <a:r>
              <a:rPr lang="es-EC" dirty="0"/>
              <a:t>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7CE521E-F404-4BD7-A735-CD119F70BF45}"/>
              </a:ext>
            </a:extLst>
          </p:cNvPr>
          <p:cNvSpPr/>
          <p:nvPr/>
        </p:nvSpPr>
        <p:spPr>
          <a:xfrm>
            <a:off x="3048000" y="-9593924"/>
            <a:ext cx="6096000" cy="66559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200000"/>
              </a:lnSpc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MS Mincho" panose="020B0400000000000000" pitchFamily="49" charset="-128"/>
              </a:rPr>
              <a:t>El porcentaje de germinación se vio aumentado en todos los tratamientos con radiación solar. Sin embargo </a:t>
            </a:r>
            <a:r>
              <a:rPr lang="es-EC" dirty="0" err="1">
                <a:latin typeface="Times New Roman" panose="02020603050405020304" pitchFamily="18" charset="0"/>
                <a:ea typeface="MS Mincho" panose="020B0400000000000000" pitchFamily="49" charset="-128"/>
              </a:rPr>
              <a:t>Teramura</a:t>
            </a:r>
            <a:r>
              <a:rPr lang="es-EC" dirty="0">
                <a:latin typeface="Times New Roman" panose="02020603050405020304" pitchFamily="18" charset="0"/>
                <a:ea typeface="MS Mincho" panose="020B0400000000000000" pitchFamily="49" charset="-128"/>
              </a:rPr>
              <a:t> &amp; Sullivan (1994) afirman que una prolongada exposición a radiación solar y altas temperaturas puede causar afectaciones en la geminación de las semillas y procesos fotosintéticos, por lo que se presume que las plantas de chocho presentarían sensibilidad al ser sometidas a dosis mayores a 3 MJ/m</a:t>
            </a:r>
            <a:r>
              <a:rPr lang="es-EC" baseline="30000" dirty="0">
                <a:latin typeface="Times New Roman" panose="02020603050405020304" pitchFamily="18" charset="0"/>
                <a:ea typeface="MS Mincho" panose="020B0400000000000000" pitchFamily="49" charset="-128"/>
              </a:rPr>
              <a:t>2</a:t>
            </a:r>
            <a:r>
              <a:rPr lang="es-EC" dirty="0">
                <a:latin typeface="Times New Roman" panose="02020603050405020304" pitchFamily="18" charset="0"/>
                <a:ea typeface="MS Mincho" panose="020B0400000000000000" pitchFamily="49" charset="-128"/>
              </a:rPr>
              <a:t> de radiación y temperaturas sobre los 100 ℃. La estimulación del porcentaje de germinación es comparable con el estudio de </a:t>
            </a:r>
            <a:r>
              <a:rPr lang="es-EC" dirty="0" err="1">
                <a:latin typeface="Times New Roman" panose="02020603050405020304" pitchFamily="18" charset="0"/>
                <a:ea typeface="MS Mincho" panose="020B0400000000000000" pitchFamily="49" charset="-128"/>
              </a:rPr>
              <a:t>Siddiqui</a:t>
            </a:r>
            <a:r>
              <a:rPr lang="es-EC" dirty="0">
                <a:latin typeface="Times New Roman" panose="02020603050405020304" pitchFamily="18" charset="0"/>
                <a:ea typeface="MS Mincho" panose="020B0400000000000000" pitchFamily="49" charset="-128"/>
              </a:rPr>
              <a:t> et al., (2011), que al exponer semillas de frejol durante 30 minutos a radiación solar obtuvo mayores porcentajes de germinación.</a:t>
            </a: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391105160"/>
              </p:ext>
            </p:extLst>
          </p:nvPr>
        </p:nvGraphicFramePr>
        <p:xfrm>
          <a:off x="683590" y="1138766"/>
          <a:ext cx="1117820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0 Imagen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">
            <a:extLst>
              <a:ext uri="{FF2B5EF4-FFF2-40B4-BE49-F238E27FC236}">
                <a16:creationId xmlns:a16="http://schemas.microsoft.com/office/drawing/2014/main" xmlns="" id="{EC04ED58-3EC8-4C0B-BB2B-1AA5E0F9534D}"/>
              </a:ext>
            </a:extLst>
          </p:cNvPr>
          <p:cNvSpPr/>
          <p:nvPr/>
        </p:nvSpPr>
        <p:spPr>
          <a:xfrm>
            <a:off x="4513036" y="369669"/>
            <a:ext cx="5929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3600" b="1" u="sng" dirty="0" smtClean="0"/>
              <a:t>JUSTIFICACIÓN</a:t>
            </a:r>
            <a:endParaRPr lang="es-EC" sz="3600" b="1" u="sng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093793197"/>
              </p:ext>
            </p:extLst>
          </p:nvPr>
        </p:nvGraphicFramePr>
        <p:xfrm>
          <a:off x="1206500" y="1257300"/>
          <a:ext cx="10655300" cy="4881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330700"/>
            <a:ext cx="4513036" cy="25273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92420" y="4330700"/>
            <a:ext cx="3404326" cy="2549958"/>
          </a:xfrm>
          <a:prstGeom prst="rect">
            <a:avLst/>
          </a:prstGeom>
        </p:spPr>
      </p:pic>
      <p:pic>
        <p:nvPicPr>
          <p:cNvPr id="3074" name="Picture 2" descr="Resultado de imagen para COSECHA DE CHOCHO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79535" y="4330700"/>
            <a:ext cx="4512885" cy="253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>
            <a:off x="4638026" y="4914900"/>
            <a:ext cx="1409700" cy="98213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0 Imagen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74867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816979105"/>
              </p:ext>
            </p:extLst>
          </p:nvPr>
        </p:nvGraphicFramePr>
        <p:xfrm>
          <a:off x="0" y="1054100"/>
          <a:ext cx="11849100" cy="5376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1">
            <a:extLst>
              <a:ext uri="{FF2B5EF4-FFF2-40B4-BE49-F238E27FC236}">
                <a16:creationId xmlns:a16="http://schemas.microsoft.com/office/drawing/2014/main" xmlns="" id="{E9C14D0C-D12A-491A-A9AB-BC0BA59B7189}"/>
              </a:ext>
            </a:extLst>
          </p:cNvPr>
          <p:cNvSpPr txBox="1"/>
          <p:nvPr/>
        </p:nvSpPr>
        <p:spPr>
          <a:xfrm>
            <a:off x="5296452" y="407769"/>
            <a:ext cx="291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u="sng" dirty="0"/>
              <a:t>DISCUSIÓN</a:t>
            </a:r>
            <a:r>
              <a:rPr lang="es-EC" dirty="0"/>
              <a:t> </a:t>
            </a:r>
          </a:p>
        </p:txBody>
      </p:sp>
      <p:pic>
        <p:nvPicPr>
          <p:cNvPr id="4" name="0 Imagen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9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227019102"/>
              </p:ext>
            </p:extLst>
          </p:nvPr>
        </p:nvGraphicFramePr>
        <p:xfrm>
          <a:off x="312516" y="138896"/>
          <a:ext cx="11505235" cy="6539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21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DB4C786-81EE-4393-874F-5A7999C9B5EC}"/>
              </a:ext>
            </a:extLst>
          </p:cNvPr>
          <p:cNvSpPr txBox="1"/>
          <p:nvPr/>
        </p:nvSpPr>
        <p:spPr>
          <a:xfrm>
            <a:off x="5218200" y="244584"/>
            <a:ext cx="3723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/>
              <a:t>CONCLUSIONES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914074950"/>
              </p:ext>
            </p:extLst>
          </p:nvPr>
        </p:nvGraphicFramePr>
        <p:xfrm>
          <a:off x="156901" y="890915"/>
          <a:ext cx="1178817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0 Imagen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778" y="-4766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DB4C786-81EE-4393-874F-5A7999C9B5EC}"/>
              </a:ext>
            </a:extLst>
          </p:cNvPr>
          <p:cNvSpPr txBox="1"/>
          <p:nvPr/>
        </p:nvSpPr>
        <p:spPr>
          <a:xfrm>
            <a:off x="4834152" y="513999"/>
            <a:ext cx="3723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/>
              <a:t>CONCLUSIONES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57468" y="1273214"/>
            <a:ext cx="1011627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u="sng" dirty="0" smtClean="0"/>
              <a:t>A NIVEL RADICULAR: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800" dirty="0"/>
              <a:t>El mayor contenido de proteína se encontró a los 15 y 30 minutos de exposición a radiación solar tanto al ambiente como dentro de la estufa de fabricación </a:t>
            </a:r>
            <a:r>
              <a:rPr lang="es-EC" sz="2800" dirty="0" smtClean="0"/>
              <a:t>casera.</a:t>
            </a:r>
            <a:endParaRPr lang="es-EC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800" dirty="0" smtClean="0"/>
              <a:t>La </a:t>
            </a:r>
            <a:r>
              <a:rPr lang="es-EC" sz="2800" dirty="0"/>
              <a:t>mayor actividad enzimática de peroxidasa </a:t>
            </a:r>
            <a:r>
              <a:rPr lang="es-EC" sz="2800" dirty="0" smtClean="0"/>
              <a:t>se </a:t>
            </a:r>
            <a:r>
              <a:rPr lang="es-EC" sz="2800" dirty="0"/>
              <a:t>encontró a los 30 minutos de exposición a radiación dentro de la estufa de fabricación </a:t>
            </a:r>
            <a:r>
              <a:rPr lang="es-EC" sz="2800" dirty="0" smtClean="0"/>
              <a:t>casera.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800" dirty="0" smtClean="0"/>
              <a:t>No se encontraron diferencias estadísticas en la actividad enzimática de proteosoma.</a:t>
            </a:r>
          </a:p>
          <a:p>
            <a:endParaRPr lang="es-EC" sz="2400" dirty="0" smtClean="0"/>
          </a:p>
          <a:p>
            <a:endParaRPr lang="es-EC" sz="2400" dirty="0"/>
          </a:p>
          <a:p>
            <a:endParaRPr lang="es-EC" sz="2400" dirty="0"/>
          </a:p>
          <a:p>
            <a:endParaRPr lang="es-EC" sz="2400" dirty="0"/>
          </a:p>
        </p:txBody>
      </p:sp>
      <p:pic>
        <p:nvPicPr>
          <p:cNvPr id="4" name="0 Imagen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78" y="-4766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DB4C786-81EE-4393-874F-5A7999C9B5EC}"/>
              </a:ext>
            </a:extLst>
          </p:cNvPr>
          <p:cNvSpPr txBox="1"/>
          <p:nvPr/>
        </p:nvSpPr>
        <p:spPr>
          <a:xfrm>
            <a:off x="5029115" y="359036"/>
            <a:ext cx="3723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/>
              <a:t>CONCLUSIONES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57468" y="1273214"/>
            <a:ext cx="1011627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u="sng" dirty="0" smtClean="0"/>
              <a:t>A NIVEL DE PLÚMULA: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800" dirty="0" smtClean="0"/>
              <a:t>El </a:t>
            </a:r>
            <a:r>
              <a:rPr lang="es-EC" sz="2800" dirty="0"/>
              <a:t>mayor contenido de proteína se encontró a los 45 minutos de exposición a radiación solar dentro de la estufa de fabricación </a:t>
            </a:r>
            <a:r>
              <a:rPr lang="es-EC" sz="2800" dirty="0" smtClean="0"/>
              <a:t>casera.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800" dirty="0"/>
              <a:t>L</a:t>
            </a:r>
            <a:r>
              <a:rPr lang="es-EC" sz="2800" dirty="0" smtClean="0"/>
              <a:t>a </a:t>
            </a:r>
            <a:r>
              <a:rPr lang="es-EC" sz="2800" dirty="0"/>
              <a:t>mayor actividad enzimática de peroxidasa se encontró al exponer semilla de chocho a 45 minutos dentro de la estufa de fabricación </a:t>
            </a:r>
            <a:r>
              <a:rPr lang="es-EC" sz="2800" dirty="0" smtClean="0"/>
              <a:t>casera.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800" dirty="0"/>
              <a:t> </a:t>
            </a:r>
            <a:r>
              <a:rPr lang="es-EC" sz="2800" dirty="0" smtClean="0"/>
              <a:t>La mayor actividad de proteosoma se encontró </a:t>
            </a:r>
            <a:r>
              <a:rPr lang="es-EC" sz="2800" dirty="0"/>
              <a:t>con 15 minutos de exposición a radiación solar dentro de una estufa de fabricación </a:t>
            </a:r>
            <a:r>
              <a:rPr lang="es-EC" sz="2800" dirty="0" smtClean="0"/>
              <a:t>casera.</a:t>
            </a:r>
            <a:endParaRPr lang="es-EC" sz="2400" dirty="0"/>
          </a:p>
          <a:p>
            <a:endParaRPr lang="es-EC" sz="2400" dirty="0"/>
          </a:p>
          <a:p>
            <a:endParaRPr lang="es-EC" sz="2400" dirty="0"/>
          </a:p>
        </p:txBody>
      </p:sp>
      <p:pic>
        <p:nvPicPr>
          <p:cNvPr id="4" name="0 Imagen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883721895"/>
              </p:ext>
            </p:extLst>
          </p:nvPr>
        </p:nvGraphicFramePr>
        <p:xfrm>
          <a:off x="1157468" y="1319515"/>
          <a:ext cx="10463514" cy="4201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1">
            <a:extLst>
              <a:ext uri="{FF2B5EF4-FFF2-40B4-BE49-F238E27FC236}">
                <a16:creationId xmlns:a16="http://schemas.microsoft.com/office/drawing/2014/main" xmlns="" id="{FDB4C786-81EE-4393-874F-5A7999C9B5EC}"/>
              </a:ext>
            </a:extLst>
          </p:cNvPr>
          <p:cNvSpPr txBox="1"/>
          <p:nvPr/>
        </p:nvSpPr>
        <p:spPr>
          <a:xfrm>
            <a:off x="4801614" y="468279"/>
            <a:ext cx="3723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/>
              <a:t>CONCLUSIONES</a:t>
            </a:r>
          </a:p>
        </p:txBody>
      </p:sp>
      <p:pic>
        <p:nvPicPr>
          <p:cNvPr id="4" name="0 Imagen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F6420E3-B1B6-4621-A067-A005D0067413}"/>
              </a:ext>
            </a:extLst>
          </p:cNvPr>
          <p:cNvSpPr txBox="1"/>
          <p:nvPr/>
        </p:nvSpPr>
        <p:spPr>
          <a:xfrm>
            <a:off x="4417347" y="979548"/>
            <a:ext cx="3723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/>
              <a:t>RECOMENDACIONES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4AFE2416-40E9-414F-9893-8F5FCD62CF37}"/>
              </a:ext>
            </a:extLst>
          </p:cNvPr>
          <p:cNvSpPr/>
          <p:nvPr/>
        </p:nvSpPr>
        <p:spPr>
          <a:xfrm>
            <a:off x="1603513" y="1564323"/>
            <a:ext cx="96740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3200" dirty="0"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Se recomienda realizar más estudios enzimáticos de chocho a nivel de plúmula y en hojas </a:t>
            </a:r>
            <a:r>
              <a:rPr lang="es-EC" sz="3200" dirty="0" smtClean="0"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verdaderas.</a:t>
            </a:r>
            <a:endParaRPr lang="es-EC" sz="3200" dirty="0">
              <a:effectLst/>
              <a:latin typeface="Times New Roman" panose="02020603050405020304" pitchFamily="18" charset="0"/>
              <a:ea typeface="MS Mincho" panose="020B0400000000000000" pitchFamily="49" charset="-128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3200" dirty="0"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Se recomienda realizar análisis de mayor número de muestras de la actividad enzimática de proteosoma 20S a nivel de plúmula y de hojas verdaderas diferentes genotipos de chocho para poder entender de mejor manera las acciones de esta </a:t>
            </a:r>
            <a:r>
              <a:rPr lang="es-EC" sz="3200" dirty="0" smtClean="0"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enzima.</a:t>
            </a:r>
            <a:endParaRPr lang="es-EC" sz="3200" dirty="0">
              <a:effectLst/>
              <a:latin typeface="Times New Roman" panose="02020603050405020304" pitchFamily="18" charset="0"/>
              <a:ea typeface="MS Mincho" panose="020B0400000000000000" pitchFamily="49" charset="-128"/>
            </a:endParaRPr>
          </a:p>
        </p:txBody>
      </p:sp>
      <p:pic>
        <p:nvPicPr>
          <p:cNvPr id="4" name="0 Imagen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8">
            <a:extLst>
              <a:ext uri="{FF2B5EF4-FFF2-40B4-BE49-F238E27FC236}">
                <a16:creationId xmlns:a16="http://schemas.microsoft.com/office/drawing/2014/main" xmlns="" id="{9A38DF0A-119B-4675-85DF-342D890758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04" y="2184399"/>
            <a:ext cx="3912003" cy="334931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431704" y="1219200"/>
            <a:ext cx="560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/>
              <a:t>MUCHAS GRACIAS</a:t>
            </a:r>
            <a:endParaRPr lang="es-EC" sz="3600" b="1" dirty="0"/>
          </a:p>
        </p:txBody>
      </p:sp>
      <p:pic>
        <p:nvPicPr>
          <p:cNvPr id="2054" name="Picture 6" descr="Resultado de imagen para COSECHA DE CHOCH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" t="15119" r="8958" b="15992"/>
          <a:stretch/>
        </p:blipFill>
        <p:spPr bwMode="auto">
          <a:xfrm>
            <a:off x="236441" y="2446762"/>
            <a:ext cx="4064000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871" y="1989196"/>
            <a:ext cx="2878830" cy="327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0 Imagen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58539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778" y="-47664"/>
            <a:ext cx="1053516" cy="9712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">
            <a:extLst>
              <a:ext uri="{FF2B5EF4-FFF2-40B4-BE49-F238E27FC236}">
                <a16:creationId xmlns:a16="http://schemas.microsoft.com/office/drawing/2014/main" xmlns="" id="{EC04ED58-3EC8-4C0B-BB2B-1AA5E0F9534D}"/>
              </a:ext>
            </a:extLst>
          </p:cNvPr>
          <p:cNvSpPr/>
          <p:nvPr/>
        </p:nvSpPr>
        <p:spPr>
          <a:xfrm>
            <a:off x="4286503" y="143997"/>
            <a:ext cx="5929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3600" b="1" u="sng" dirty="0" smtClean="0"/>
              <a:t>JUSTIFICACIÓN</a:t>
            </a:r>
            <a:endParaRPr lang="es-EC" sz="3600" b="1" u="sng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855879456"/>
              </p:ext>
            </p:extLst>
          </p:nvPr>
        </p:nvGraphicFramePr>
        <p:xfrm>
          <a:off x="596900" y="790328"/>
          <a:ext cx="114173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0 Imagen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C04ED58-3EC8-4C0B-BB2B-1AA5E0F9534D}"/>
              </a:ext>
            </a:extLst>
          </p:cNvPr>
          <p:cNvSpPr/>
          <p:nvPr/>
        </p:nvSpPr>
        <p:spPr>
          <a:xfrm>
            <a:off x="4126991" y="563098"/>
            <a:ext cx="5929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3600" b="1" u="sng" dirty="0" smtClean="0"/>
              <a:t>JUSTIFICACIÓN</a:t>
            </a:r>
            <a:endParaRPr lang="es-EC" sz="3600" b="1" u="sng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179853913"/>
              </p:ext>
            </p:extLst>
          </p:nvPr>
        </p:nvGraphicFramePr>
        <p:xfrm>
          <a:off x="1269998" y="1209429"/>
          <a:ext cx="10566401" cy="4632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0 Imagen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147F0C74-B222-4A38-A4FF-23C885BF139F}"/>
              </a:ext>
            </a:extLst>
          </p:cNvPr>
          <p:cNvSpPr/>
          <p:nvPr/>
        </p:nvSpPr>
        <p:spPr>
          <a:xfrm>
            <a:off x="2748788" y="10695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es-EC" sz="36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F147185-8153-426E-897E-5C58F15A02F8}"/>
              </a:ext>
            </a:extLst>
          </p:cNvPr>
          <p:cNvSpPr txBox="1"/>
          <p:nvPr/>
        </p:nvSpPr>
        <p:spPr>
          <a:xfrm>
            <a:off x="1293190" y="2151822"/>
            <a:ext cx="1028921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s-EC" sz="3600" b="1" dirty="0"/>
              <a:t>Objetivo </a:t>
            </a:r>
            <a:r>
              <a:rPr lang="es-EC" sz="3600" b="1" dirty="0" smtClean="0"/>
              <a:t>general</a:t>
            </a:r>
          </a:p>
          <a:p>
            <a:pPr algn="just"/>
            <a:r>
              <a:rPr lang="es-EC" sz="3200" dirty="0" smtClean="0"/>
              <a:t>Evaluar </a:t>
            </a:r>
            <a:r>
              <a:rPr lang="es-EC" sz="3200" dirty="0"/>
              <a:t>el vigor de semilla de chocho (</a:t>
            </a:r>
            <a:r>
              <a:rPr lang="es-EC" sz="3200" i="1" dirty="0"/>
              <a:t>Lupinus mutabilis</a:t>
            </a:r>
            <a:r>
              <a:rPr lang="es-EC" sz="3200" dirty="0"/>
              <a:t>) pretratada con radiación solar dentro de una estufa de fabricación casera y al ambiente.</a:t>
            </a:r>
          </a:p>
          <a:p>
            <a:endParaRPr lang="es-EC" sz="2000" dirty="0"/>
          </a:p>
        </p:txBody>
      </p:sp>
      <p:pic>
        <p:nvPicPr>
          <p:cNvPr id="4" name="0 Imagen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3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147F0C74-B222-4A38-A4FF-23C885BF139F}"/>
              </a:ext>
            </a:extLst>
          </p:cNvPr>
          <p:cNvSpPr/>
          <p:nvPr/>
        </p:nvSpPr>
        <p:spPr>
          <a:xfrm>
            <a:off x="3123692" y="9963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es-EC" sz="3600" dirty="0"/>
          </a:p>
        </p:txBody>
      </p:sp>
      <p:sp>
        <p:nvSpPr>
          <p:cNvPr id="3" name="Rectangle 2"/>
          <p:cNvSpPr/>
          <p:nvPr/>
        </p:nvSpPr>
        <p:spPr>
          <a:xfrm>
            <a:off x="1333500" y="2026672"/>
            <a:ext cx="10439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/>
            <a:r>
              <a:rPr lang="es-EC" sz="3200" b="1" dirty="0"/>
              <a:t>Objetivos específicos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es-EC" sz="3200" dirty="0"/>
              <a:t>Determinar el porcentaje de humedad, contenido de proteína y porcentaje de germinación de semilla de chocho pretratada con radiación solar por 15, 30 y 45 minutos dentro de una estufa de </a:t>
            </a:r>
            <a:r>
              <a:rPr lang="es-EC" sz="3200" dirty="0" smtClean="0"/>
              <a:t> </a:t>
            </a:r>
            <a:r>
              <a:rPr lang="es-EC" sz="3200" dirty="0" smtClean="0"/>
              <a:t>casera y </a:t>
            </a:r>
            <a:r>
              <a:rPr lang="es-EC" sz="3200" dirty="0"/>
              <a:t>al ambiente.</a:t>
            </a:r>
          </a:p>
        </p:txBody>
      </p:sp>
      <p:pic>
        <p:nvPicPr>
          <p:cNvPr id="4" name="0 Imagen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1358294" y="166703"/>
            <a:ext cx="3000691" cy="8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78" y="34124"/>
            <a:ext cx="1053516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5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2179</Words>
  <Application>Microsoft Office PowerPoint</Application>
  <PresentationFormat>Panorámica</PresentationFormat>
  <Paragraphs>283</Paragraphs>
  <Slides>57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66" baseType="lpstr">
      <vt:lpstr>Arial</vt:lpstr>
      <vt:lpstr>Calibri</vt:lpstr>
      <vt:lpstr>Calibri Light</vt:lpstr>
      <vt:lpstr>MS Mincho</vt:lpstr>
      <vt:lpstr>Symbol</vt:lpstr>
      <vt:lpstr>Times New Roman</vt:lpstr>
      <vt:lpstr>Wingdings</vt:lpstr>
      <vt:lpstr>Tema de Office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Eduardo David Chávez Benalcázar</dc:creator>
  <cp:lastModifiedBy>luis gomez</cp:lastModifiedBy>
  <cp:revision>63</cp:revision>
  <dcterms:created xsi:type="dcterms:W3CDTF">2018-05-15T12:01:08Z</dcterms:created>
  <dcterms:modified xsi:type="dcterms:W3CDTF">2018-05-31T03:54:46Z</dcterms:modified>
</cp:coreProperties>
</file>